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2"/>
  </p:notesMasterIdLst>
  <p:sldIdLst>
    <p:sldId id="279" r:id="rId2"/>
    <p:sldId id="258" r:id="rId3"/>
    <p:sldId id="259" r:id="rId4"/>
    <p:sldId id="260" r:id="rId5"/>
    <p:sldId id="261" r:id="rId6"/>
    <p:sldId id="271" r:id="rId7"/>
    <p:sldId id="281" r:id="rId8"/>
    <p:sldId id="282" r:id="rId9"/>
    <p:sldId id="283" r:id="rId10"/>
    <p:sldId id="284" r:id="rId11"/>
    <p:sldId id="285" r:id="rId12"/>
    <p:sldId id="287" r:id="rId13"/>
    <p:sldId id="286" r:id="rId14"/>
    <p:sldId id="291" r:id="rId15"/>
    <p:sldId id="292" r:id="rId16"/>
    <p:sldId id="293" r:id="rId17"/>
    <p:sldId id="294" r:id="rId18"/>
    <p:sldId id="295" r:id="rId19"/>
    <p:sldId id="296" r:id="rId20"/>
    <p:sldId id="288" r:id="rId21"/>
    <p:sldId id="289" r:id="rId22"/>
    <p:sldId id="290" r:id="rId23"/>
    <p:sldId id="297" r:id="rId24"/>
    <p:sldId id="302" r:id="rId25"/>
    <p:sldId id="298" r:id="rId26"/>
    <p:sldId id="303" r:id="rId27"/>
    <p:sldId id="299" r:id="rId28"/>
    <p:sldId id="300" r:id="rId29"/>
    <p:sldId id="301" r:id="rId30"/>
    <p:sldId id="304" r:id="rId3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20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DC0D998-CF6E-4692-B5CC-D1744B011BF7}" type="datetimeFigureOut">
              <a:rPr lang="en-US" smtClean="0"/>
              <a:t>3/25/2015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041DDB4-96A3-456D-887B-6ABEA373A755}" type="slidenum">
              <a:rPr lang="en-US" smtClean="0"/>
              <a:t>‹#›</a:t>
            </a:fld>
            <a:endParaRPr lang="en-US"/>
          </a:p>
        </p:txBody>
      </p:sp>
    </p:spTree>
    <p:extLst>
      <p:ext uri="{BB962C8B-B14F-4D97-AF65-F5344CB8AC3E}">
        <p14:creationId xmlns:p14="http://schemas.microsoft.com/office/powerpoint/2010/main" val="38541103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3CDD400-51F1-4169-A3AD-0AD468E3203C}" type="slidenum">
              <a:rPr lang="en-US" smtClean="0"/>
              <a:t>17</a:t>
            </a:fld>
            <a:endParaRPr lang="en-US"/>
          </a:p>
        </p:txBody>
      </p:sp>
    </p:spTree>
    <p:extLst>
      <p:ext uri="{BB962C8B-B14F-4D97-AF65-F5344CB8AC3E}">
        <p14:creationId xmlns:p14="http://schemas.microsoft.com/office/powerpoint/2010/main" val="31152447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Writing closing paragraphs</a:t>
            </a:r>
            <a:r>
              <a:rPr lang="en-US" baseline="0" dirty="0" smtClean="0"/>
              <a:t> is now a “tested” skill – you need to know how to write one anyway, even if you never think you’ll write after high school. Boy, will you be surprised out in the real world. </a:t>
            </a:r>
            <a:endParaRPr lang="en-US" dirty="0"/>
          </a:p>
        </p:txBody>
      </p:sp>
      <p:sp>
        <p:nvSpPr>
          <p:cNvPr id="4" name="Slide Number Placeholder 3"/>
          <p:cNvSpPr>
            <a:spLocks noGrp="1"/>
          </p:cNvSpPr>
          <p:nvPr>
            <p:ph type="sldNum" sz="quarter" idx="10"/>
          </p:nvPr>
        </p:nvSpPr>
        <p:spPr/>
        <p:txBody>
          <a:bodyPr/>
          <a:lstStyle/>
          <a:p>
            <a:fld id="{0041DDB4-96A3-456D-887B-6ABEA373A755}" type="slidenum">
              <a:rPr lang="en-US" smtClean="0"/>
              <a:t>28</a:t>
            </a:fld>
            <a:endParaRPr lang="en-US"/>
          </a:p>
        </p:txBody>
      </p:sp>
    </p:spTree>
    <p:extLst>
      <p:ext uri="{BB962C8B-B14F-4D97-AF65-F5344CB8AC3E}">
        <p14:creationId xmlns:p14="http://schemas.microsoft.com/office/powerpoint/2010/main" val="29288282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412F8CB-FF39-4EA7-AD96-09AAB7181027}" type="datetimeFigureOut">
              <a:rPr lang="en-US" smtClean="0"/>
              <a:t>3/25/2015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1A0E1E-7B02-41B6-8699-98F4E47F5611}" type="slidenum">
              <a:rPr lang="en-US" smtClean="0"/>
              <a:t>‹#›</a:t>
            </a:fld>
            <a:endParaRPr lang="en-US"/>
          </a:p>
        </p:txBody>
      </p:sp>
    </p:spTree>
    <p:extLst>
      <p:ext uri="{BB962C8B-B14F-4D97-AF65-F5344CB8AC3E}">
        <p14:creationId xmlns:p14="http://schemas.microsoft.com/office/powerpoint/2010/main" val="4511222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412F8CB-FF39-4EA7-AD96-09AAB7181027}" type="datetimeFigureOut">
              <a:rPr lang="en-US" smtClean="0"/>
              <a:t>3/25/2015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1A0E1E-7B02-41B6-8699-98F4E47F5611}" type="slidenum">
              <a:rPr lang="en-US" smtClean="0"/>
              <a:t>‹#›</a:t>
            </a:fld>
            <a:endParaRPr lang="en-US"/>
          </a:p>
        </p:txBody>
      </p:sp>
    </p:spTree>
    <p:extLst>
      <p:ext uri="{BB962C8B-B14F-4D97-AF65-F5344CB8AC3E}">
        <p14:creationId xmlns:p14="http://schemas.microsoft.com/office/powerpoint/2010/main" val="40009154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412F8CB-FF39-4EA7-AD96-09AAB7181027}" type="datetimeFigureOut">
              <a:rPr lang="en-US" smtClean="0"/>
              <a:t>3/25/2015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1A0E1E-7B02-41B6-8699-98F4E47F5611}" type="slidenum">
              <a:rPr lang="en-US" smtClean="0"/>
              <a:t>‹#›</a:t>
            </a:fld>
            <a:endParaRPr lang="en-US"/>
          </a:p>
        </p:txBody>
      </p:sp>
    </p:spTree>
    <p:extLst>
      <p:ext uri="{BB962C8B-B14F-4D97-AF65-F5344CB8AC3E}">
        <p14:creationId xmlns:p14="http://schemas.microsoft.com/office/powerpoint/2010/main" val="18523321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412F8CB-FF39-4EA7-AD96-09AAB7181027}" type="datetimeFigureOut">
              <a:rPr lang="en-US" smtClean="0"/>
              <a:t>3/25/2015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1A0E1E-7B02-41B6-8699-98F4E47F5611}" type="slidenum">
              <a:rPr lang="en-US" smtClean="0"/>
              <a:t>‹#›</a:t>
            </a:fld>
            <a:endParaRPr lang="en-US"/>
          </a:p>
        </p:txBody>
      </p:sp>
    </p:spTree>
    <p:extLst>
      <p:ext uri="{BB962C8B-B14F-4D97-AF65-F5344CB8AC3E}">
        <p14:creationId xmlns:p14="http://schemas.microsoft.com/office/powerpoint/2010/main" val="30188576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412F8CB-FF39-4EA7-AD96-09AAB7181027}" type="datetimeFigureOut">
              <a:rPr lang="en-US" smtClean="0"/>
              <a:t>3/25/2015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1A0E1E-7B02-41B6-8699-98F4E47F5611}" type="slidenum">
              <a:rPr lang="en-US" smtClean="0"/>
              <a:t>‹#›</a:t>
            </a:fld>
            <a:endParaRPr lang="en-US"/>
          </a:p>
        </p:txBody>
      </p:sp>
    </p:spTree>
    <p:extLst>
      <p:ext uri="{BB962C8B-B14F-4D97-AF65-F5344CB8AC3E}">
        <p14:creationId xmlns:p14="http://schemas.microsoft.com/office/powerpoint/2010/main" val="30400059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412F8CB-FF39-4EA7-AD96-09AAB7181027}" type="datetimeFigureOut">
              <a:rPr lang="en-US" smtClean="0"/>
              <a:t>3/25/2015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1A0E1E-7B02-41B6-8699-98F4E47F5611}" type="slidenum">
              <a:rPr lang="en-US" smtClean="0"/>
              <a:t>‹#›</a:t>
            </a:fld>
            <a:endParaRPr lang="en-US"/>
          </a:p>
        </p:txBody>
      </p:sp>
    </p:spTree>
    <p:extLst>
      <p:ext uri="{BB962C8B-B14F-4D97-AF65-F5344CB8AC3E}">
        <p14:creationId xmlns:p14="http://schemas.microsoft.com/office/powerpoint/2010/main" val="644041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412F8CB-FF39-4EA7-AD96-09AAB7181027}" type="datetimeFigureOut">
              <a:rPr lang="en-US" smtClean="0"/>
              <a:t>3/25/2015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71A0E1E-7B02-41B6-8699-98F4E47F5611}" type="slidenum">
              <a:rPr lang="en-US" smtClean="0"/>
              <a:t>‹#›</a:t>
            </a:fld>
            <a:endParaRPr lang="en-US"/>
          </a:p>
        </p:txBody>
      </p:sp>
    </p:spTree>
    <p:extLst>
      <p:ext uri="{BB962C8B-B14F-4D97-AF65-F5344CB8AC3E}">
        <p14:creationId xmlns:p14="http://schemas.microsoft.com/office/powerpoint/2010/main" val="10300961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412F8CB-FF39-4EA7-AD96-09AAB7181027}" type="datetimeFigureOut">
              <a:rPr lang="en-US" smtClean="0"/>
              <a:t>3/25/2015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71A0E1E-7B02-41B6-8699-98F4E47F5611}" type="slidenum">
              <a:rPr lang="en-US" smtClean="0"/>
              <a:t>‹#›</a:t>
            </a:fld>
            <a:endParaRPr lang="en-US"/>
          </a:p>
        </p:txBody>
      </p:sp>
    </p:spTree>
    <p:extLst>
      <p:ext uri="{BB962C8B-B14F-4D97-AF65-F5344CB8AC3E}">
        <p14:creationId xmlns:p14="http://schemas.microsoft.com/office/powerpoint/2010/main" val="14700890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12F8CB-FF39-4EA7-AD96-09AAB7181027}" type="datetimeFigureOut">
              <a:rPr lang="en-US" smtClean="0"/>
              <a:t>3/25/2015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71A0E1E-7B02-41B6-8699-98F4E47F5611}" type="slidenum">
              <a:rPr lang="en-US" smtClean="0"/>
              <a:t>‹#›</a:t>
            </a:fld>
            <a:endParaRPr lang="en-US"/>
          </a:p>
        </p:txBody>
      </p:sp>
    </p:spTree>
    <p:extLst>
      <p:ext uri="{BB962C8B-B14F-4D97-AF65-F5344CB8AC3E}">
        <p14:creationId xmlns:p14="http://schemas.microsoft.com/office/powerpoint/2010/main" val="31203173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412F8CB-FF39-4EA7-AD96-09AAB7181027}" type="datetimeFigureOut">
              <a:rPr lang="en-US" smtClean="0"/>
              <a:t>3/25/2015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1A0E1E-7B02-41B6-8699-98F4E47F5611}" type="slidenum">
              <a:rPr lang="en-US" smtClean="0"/>
              <a:t>‹#›</a:t>
            </a:fld>
            <a:endParaRPr lang="en-US"/>
          </a:p>
        </p:txBody>
      </p:sp>
    </p:spTree>
    <p:extLst>
      <p:ext uri="{BB962C8B-B14F-4D97-AF65-F5344CB8AC3E}">
        <p14:creationId xmlns:p14="http://schemas.microsoft.com/office/powerpoint/2010/main" val="14212561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412F8CB-FF39-4EA7-AD96-09AAB7181027}" type="datetimeFigureOut">
              <a:rPr lang="en-US" smtClean="0"/>
              <a:t>3/25/2015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1A0E1E-7B02-41B6-8699-98F4E47F5611}" type="slidenum">
              <a:rPr lang="en-US" smtClean="0"/>
              <a:t>‹#›</a:t>
            </a:fld>
            <a:endParaRPr lang="en-US"/>
          </a:p>
        </p:txBody>
      </p:sp>
    </p:spTree>
    <p:extLst>
      <p:ext uri="{BB962C8B-B14F-4D97-AF65-F5344CB8AC3E}">
        <p14:creationId xmlns:p14="http://schemas.microsoft.com/office/powerpoint/2010/main" val="10584557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12F8CB-FF39-4EA7-AD96-09AAB7181027}" type="datetimeFigureOut">
              <a:rPr lang="en-US" smtClean="0"/>
              <a:t>3/25/2015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71A0E1E-7B02-41B6-8699-98F4E47F5611}" type="slidenum">
              <a:rPr lang="en-US" smtClean="0"/>
              <a:t>‹#›</a:t>
            </a:fld>
            <a:endParaRPr lang="en-US"/>
          </a:p>
        </p:txBody>
      </p:sp>
    </p:spTree>
    <p:extLst>
      <p:ext uri="{BB962C8B-B14F-4D97-AF65-F5344CB8AC3E}">
        <p14:creationId xmlns:p14="http://schemas.microsoft.com/office/powerpoint/2010/main" val="649798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hyperlink" Target="http://www.nationalgeographic.com/pearlharbor/ngbeyond/people/"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https://owl.english.purdue.edu/engagement/2/2/60/"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hyperlink" Target="https://www.youtube.com/watch?v=2L7aeO9fBzE" TargetMode="External"/><Relationship Id="rId4" Type="http://schemas.openxmlformats.org/officeDocument/2006/relationships/hyperlink" Target="http://grammar.ccc.commnet.edu/grammar/composition/endings.htm/" TargetMode="Externa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wpboweela.weebly.com/"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Bellringer: March 18</a:t>
            </a:r>
            <a:endParaRPr lang="en-US" dirty="0"/>
          </a:p>
        </p:txBody>
      </p:sp>
      <p:sp>
        <p:nvSpPr>
          <p:cNvPr id="3" name="Content Placeholder 2"/>
          <p:cNvSpPr>
            <a:spLocks noGrp="1"/>
          </p:cNvSpPr>
          <p:nvPr>
            <p:ph idx="1"/>
          </p:nvPr>
        </p:nvSpPr>
        <p:spPr/>
        <p:txBody>
          <a:bodyPr/>
          <a:lstStyle/>
          <a:p>
            <a:pPr marL="0" indent="0">
              <a:buNone/>
            </a:pPr>
            <a:r>
              <a:rPr lang="en-US" dirty="0" smtClean="0"/>
              <a:t>Read the following poem. Then explain what you think the meaning of the poem is. Write your explanation in your notes.</a:t>
            </a:r>
          </a:p>
          <a:p>
            <a:pPr marL="0" indent="0">
              <a:buNone/>
            </a:pPr>
            <a:endParaRPr lang="en-US" dirty="0"/>
          </a:p>
          <a:p>
            <a:pPr marL="0" indent="0" algn="ctr">
              <a:spcBef>
                <a:spcPts val="0"/>
              </a:spcBef>
              <a:buNone/>
            </a:pPr>
            <a:r>
              <a:rPr lang="en-US" dirty="0" err="1" smtClean="0"/>
              <a:t>oceanoceanocean</a:t>
            </a:r>
            <a:endParaRPr lang="en-US" dirty="0" smtClean="0"/>
          </a:p>
          <a:p>
            <a:pPr marL="0" indent="0" algn="ctr">
              <a:spcBef>
                <a:spcPts val="0"/>
              </a:spcBef>
              <a:buNone/>
            </a:pPr>
            <a:r>
              <a:rPr lang="en-US" dirty="0" err="1" smtClean="0"/>
              <a:t>ocean</a:t>
            </a:r>
            <a:r>
              <a:rPr lang="en-US" i="1" dirty="0" err="1" smtClean="0"/>
              <a:t>canoe</a:t>
            </a:r>
            <a:r>
              <a:rPr lang="en-US" dirty="0" err="1" smtClean="0"/>
              <a:t>ocean</a:t>
            </a:r>
            <a:endParaRPr lang="en-US" dirty="0" smtClean="0"/>
          </a:p>
          <a:p>
            <a:pPr marL="0" indent="0" algn="ctr">
              <a:spcBef>
                <a:spcPts val="0"/>
              </a:spcBef>
              <a:buNone/>
            </a:pPr>
            <a:r>
              <a:rPr lang="en-US" dirty="0" err="1" smtClean="0"/>
              <a:t>oceanoceanocean</a:t>
            </a:r>
            <a:endParaRPr lang="en-US" dirty="0"/>
          </a:p>
        </p:txBody>
      </p:sp>
      <p:sp>
        <p:nvSpPr>
          <p:cNvPr id="4" name="TextBox 3"/>
          <p:cNvSpPr txBox="1"/>
          <p:nvPr/>
        </p:nvSpPr>
        <p:spPr>
          <a:xfrm>
            <a:off x="457200" y="5410200"/>
            <a:ext cx="2362200" cy="923330"/>
          </a:xfrm>
          <a:prstGeom prst="rect">
            <a:avLst/>
          </a:prstGeom>
          <a:noFill/>
        </p:spPr>
        <p:txBody>
          <a:bodyPr wrap="square" rtlCol="0">
            <a:spAutoFit/>
          </a:bodyPr>
          <a:lstStyle/>
          <a:p>
            <a:r>
              <a:rPr lang="en-US" dirty="0" smtClean="0"/>
              <a:t>Pd 4: 9:45 - 10:55</a:t>
            </a:r>
          </a:p>
          <a:p>
            <a:r>
              <a:rPr lang="en-US" dirty="0" smtClean="0"/>
              <a:t>Pd 6: 11:00 – 12:55</a:t>
            </a:r>
          </a:p>
          <a:p>
            <a:r>
              <a:rPr lang="en-US" dirty="0" smtClean="0"/>
              <a:t>Pd 8: 1:00 – 2:15 </a:t>
            </a:r>
            <a:endParaRPr lang="en-US" dirty="0"/>
          </a:p>
        </p:txBody>
      </p:sp>
      <p:grpSp>
        <p:nvGrpSpPr>
          <p:cNvPr id="142" name="SMARTInkShape-Group101"/>
          <p:cNvGrpSpPr/>
          <p:nvPr/>
        </p:nvGrpSpPr>
        <p:grpSpPr>
          <a:xfrm>
            <a:off x="450056" y="3164681"/>
            <a:ext cx="1028701" cy="592933"/>
            <a:chOff x="450056" y="3164681"/>
            <a:chExt cx="1028701" cy="592933"/>
          </a:xfrm>
        </p:grpSpPr>
        <p:sp>
          <p:nvSpPr>
            <p:cNvPr id="134" name="SMARTInkShape-450"/>
            <p:cNvSpPr/>
            <p:nvPr/>
          </p:nvSpPr>
          <p:spPr>
            <a:xfrm>
              <a:off x="457503" y="3257550"/>
              <a:ext cx="346814" cy="198488"/>
            </a:xfrm>
            <a:custGeom>
              <a:avLst/>
              <a:gdLst/>
              <a:ahLst/>
              <a:cxnLst/>
              <a:rect l="0" t="0" r="0" b="0"/>
              <a:pathLst>
                <a:path w="346814" h="198488">
                  <a:moveTo>
                    <a:pt x="28272" y="0"/>
                  </a:moveTo>
                  <a:lnTo>
                    <a:pt x="22121" y="0"/>
                  </a:lnTo>
                  <a:lnTo>
                    <a:pt x="21790" y="794"/>
                  </a:lnTo>
                  <a:lnTo>
                    <a:pt x="19142" y="9887"/>
                  </a:lnTo>
                  <a:lnTo>
                    <a:pt x="16277" y="17888"/>
                  </a:lnTo>
                  <a:lnTo>
                    <a:pt x="9276" y="51054"/>
                  </a:lnTo>
                  <a:lnTo>
                    <a:pt x="7161" y="85863"/>
                  </a:lnTo>
                  <a:lnTo>
                    <a:pt x="1229" y="121462"/>
                  </a:lnTo>
                  <a:lnTo>
                    <a:pt x="0" y="146230"/>
                  </a:lnTo>
                  <a:lnTo>
                    <a:pt x="2280" y="151462"/>
                  </a:lnTo>
                  <a:lnTo>
                    <a:pt x="24069" y="180099"/>
                  </a:lnTo>
                  <a:lnTo>
                    <a:pt x="29559" y="192238"/>
                  </a:lnTo>
                  <a:lnTo>
                    <a:pt x="34259" y="198487"/>
                  </a:lnTo>
                  <a:lnTo>
                    <a:pt x="35438" y="198206"/>
                  </a:lnTo>
                  <a:lnTo>
                    <a:pt x="38865" y="195777"/>
                  </a:lnTo>
                  <a:lnTo>
                    <a:pt x="45257" y="186155"/>
                  </a:lnTo>
                  <a:lnTo>
                    <a:pt x="45152" y="182047"/>
                  </a:lnTo>
                  <a:lnTo>
                    <a:pt x="40801" y="173249"/>
                  </a:lnTo>
                  <a:lnTo>
                    <a:pt x="40594" y="168681"/>
                  </a:lnTo>
                  <a:lnTo>
                    <a:pt x="44596" y="159371"/>
                  </a:lnTo>
                  <a:lnTo>
                    <a:pt x="72981" y="126196"/>
                  </a:lnTo>
                  <a:lnTo>
                    <a:pt x="100984" y="91898"/>
                  </a:lnTo>
                  <a:lnTo>
                    <a:pt x="104245" y="86352"/>
                  </a:lnTo>
                  <a:lnTo>
                    <a:pt x="106808" y="78716"/>
                  </a:lnTo>
                  <a:lnTo>
                    <a:pt x="106852" y="109901"/>
                  </a:lnTo>
                  <a:lnTo>
                    <a:pt x="106853" y="142896"/>
                  </a:lnTo>
                  <a:lnTo>
                    <a:pt x="106853" y="158137"/>
                  </a:lnTo>
                  <a:lnTo>
                    <a:pt x="109235" y="160987"/>
                  </a:lnTo>
                  <a:lnTo>
                    <a:pt x="134731" y="176422"/>
                  </a:lnTo>
                  <a:lnTo>
                    <a:pt x="147243" y="178308"/>
                  </a:lnTo>
                  <a:lnTo>
                    <a:pt x="152056" y="178467"/>
                  </a:lnTo>
                  <a:lnTo>
                    <a:pt x="163021" y="174764"/>
                  </a:lnTo>
                  <a:lnTo>
                    <a:pt x="164936" y="172072"/>
                  </a:lnTo>
                  <a:lnTo>
                    <a:pt x="165419" y="168689"/>
                  </a:lnTo>
                  <a:lnTo>
                    <a:pt x="164947" y="164847"/>
                  </a:lnTo>
                  <a:lnTo>
                    <a:pt x="168656" y="156344"/>
                  </a:lnTo>
                  <a:lnTo>
                    <a:pt x="191462" y="123777"/>
                  </a:lnTo>
                  <a:lnTo>
                    <a:pt x="201067" y="109523"/>
                  </a:lnTo>
                  <a:lnTo>
                    <a:pt x="205148" y="95246"/>
                  </a:lnTo>
                  <a:lnTo>
                    <a:pt x="206862" y="71572"/>
                  </a:lnTo>
                  <a:lnTo>
                    <a:pt x="206865" y="75270"/>
                  </a:lnTo>
                  <a:lnTo>
                    <a:pt x="208982" y="79226"/>
                  </a:lnTo>
                  <a:lnTo>
                    <a:pt x="218257" y="90572"/>
                  </a:lnTo>
                  <a:lnTo>
                    <a:pt x="222698" y="100029"/>
                  </a:lnTo>
                  <a:lnTo>
                    <a:pt x="227396" y="104782"/>
                  </a:lnTo>
                  <a:lnTo>
                    <a:pt x="251655" y="118270"/>
                  </a:lnTo>
                  <a:lnTo>
                    <a:pt x="274232" y="125281"/>
                  </a:lnTo>
                  <a:lnTo>
                    <a:pt x="307880" y="120298"/>
                  </a:lnTo>
                  <a:lnTo>
                    <a:pt x="338937" y="105408"/>
                  </a:lnTo>
                  <a:lnTo>
                    <a:pt x="344939" y="100294"/>
                  </a:lnTo>
                  <a:lnTo>
                    <a:pt x="346539" y="97819"/>
                  </a:lnTo>
                  <a:lnTo>
                    <a:pt x="346813" y="96169"/>
                  </a:lnTo>
                  <a:lnTo>
                    <a:pt x="346201" y="95069"/>
                  </a:lnTo>
                  <a:lnTo>
                    <a:pt x="345000" y="94335"/>
                  </a:lnTo>
                  <a:lnTo>
                    <a:pt x="344199" y="93053"/>
                  </a:lnTo>
                  <a:lnTo>
                    <a:pt x="343309" y="89511"/>
                  </a:lnTo>
                  <a:lnTo>
                    <a:pt x="341484" y="89043"/>
                  </a:lnTo>
                  <a:lnTo>
                    <a:pt x="323972" y="93222"/>
                  </a:lnTo>
                  <a:lnTo>
                    <a:pt x="311697" y="102754"/>
                  </a:lnTo>
                  <a:lnTo>
                    <a:pt x="297358" y="122863"/>
                  </a:lnTo>
                  <a:lnTo>
                    <a:pt x="294710" y="130277"/>
                  </a:lnTo>
                  <a:lnTo>
                    <a:pt x="293009" y="144179"/>
                  </a:lnTo>
                  <a:lnTo>
                    <a:pt x="296507" y="155873"/>
                  </a:lnTo>
                  <a:lnTo>
                    <a:pt x="302533" y="162675"/>
                  </a:lnTo>
                  <a:lnTo>
                    <a:pt x="326552" y="182499"/>
                  </a:lnTo>
                  <a:lnTo>
                    <a:pt x="342597" y="185738"/>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5" name="SMARTInkShape-451"/>
            <p:cNvSpPr/>
            <p:nvPr/>
          </p:nvSpPr>
          <p:spPr>
            <a:xfrm>
              <a:off x="850401" y="3221831"/>
              <a:ext cx="13994" cy="35720"/>
            </a:xfrm>
            <a:custGeom>
              <a:avLst/>
              <a:gdLst/>
              <a:ahLst/>
              <a:cxnLst/>
              <a:rect l="0" t="0" r="0" b="0"/>
              <a:pathLst>
                <a:path w="13994" h="35720">
                  <a:moveTo>
                    <a:pt x="6849" y="0"/>
                  </a:moveTo>
                  <a:lnTo>
                    <a:pt x="3057" y="0"/>
                  </a:lnTo>
                  <a:lnTo>
                    <a:pt x="1940" y="794"/>
                  </a:lnTo>
                  <a:lnTo>
                    <a:pt x="1195" y="2117"/>
                  </a:lnTo>
                  <a:lnTo>
                    <a:pt x="0" y="9943"/>
                  </a:lnTo>
                  <a:lnTo>
                    <a:pt x="1953" y="14473"/>
                  </a:lnTo>
                  <a:lnTo>
                    <a:pt x="4673" y="19133"/>
                  </a:lnTo>
                  <a:lnTo>
                    <a:pt x="6998" y="26218"/>
                  </a:lnTo>
                  <a:lnTo>
                    <a:pt x="13993" y="35719"/>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6" name="SMARTInkShape-452"/>
            <p:cNvSpPr/>
            <p:nvPr/>
          </p:nvSpPr>
          <p:spPr>
            <a:xfrm>
              <a:off x="931716" y="3307916"/>
              <a:ext cx="132704" cy="128229"/>
            </a:xfrm>
            <a:custGeom>
              <a:avLst/>
              <a:gdLst/>
              <a:ahLst/>
              <a:cxnLst/>
              <a:rect l="0" t="0" r="0" b="0"/>
              <a:pathLst>
                <a:path w="132704" h="128229">
                  <a:moveTo>
                    <a:pt x="4115" y="128228"/>
                  </a:moveTo>
                  <a:lnTo>
                    <a:pt x="4115" y="122077"/>
                  </a:lnTo>
                  <a:lnTo>
                    <a:pt x="323" y="117586"/>
                  </a:lnTo>
                  <a:lnTo>
                    <a:pt x="0" y="114783"/>
                  </a:lnTo>
                  <a:lnTo>
                    <a:pt x="3337" y="103254"/>
                  </a:lnTo>
                  <a:lnTo>
                    <a:pt x="9459" y="85136"/>
                  </a:lnTo>
                  <a:lnTo>
                    <a:pt x="9665" y="75738"/>
                  </a:lnTo>
                  <a:lnTo>
                    <a:pt x="4510" y="42497"/>
                  </a:lnTo>
                  <a:lnTo>
                    <a:pt x="4120" y="7675"/>
                  </a:lnTo>
                  <a:lnTo>
                    <a:pt x="4116" y="855"/>
                  </a:lnTo>
                  <a:lnTo>
                    <a:pt x="4909" y="450"/>
                  </a:lnTo>
                  <a:lnTo>
                    <a:pt x="7908" y="0"/>
                  </a:lnTo>
                  <a:lnTo>
                    <a:pt x="11886" y="1917"/>
                  </a:lnTo>
                  <a:lnTo>
                    <a:pt x="16300" y="4621"/>
                  </a:lnTo>
                  <a:lnTo>
                    <a:pt x="23248" y="6937"/>
                  </a:lnTo>
                  <a:lnTo>
                    <a:pt x="32715" y="12297"/>
                  </a:lnTo>
                  <a:lnTo>
                    <a:pt x="64838" y="20196"/>
                  </a:lnTo>
                  <a:lnTo>
                    <a:pt x="98001" y="21037"/>
                  </a:lnTo>
                  <a:lnTo>
                    <a:pt x="109897" y="21061"/>
                  </a:lnTo>
                  <a:lnTo>
                    <a:pt x="112736" y="20271"/>
                  </a:lnTo>
                  <a:lnTo>
                    <a:pt x="114629" y="18950"/>
                  </a:lnTo>
                  <a:lnTo>
                    <a:pt x="115891" y="17276"/>
                  </a:lnTo>
                  <a:lnTo>
                    <a:pt x="119410" y="15416"/>
                  </a:lnTo>
                  <a:lnTo>
                    <a:pt x="124344" y="14222"/>
                  </a:lnTo>
                  <a:lnTo>
                    <a:pt x="124749" y="13330"/>
                  </a:lnTo>
                  <a:lnTo>
                    <a:pt x="125199" y="10223"/>
                  </a:lnTo>
                  <a:lnTo>
                    <a:pt x="124525" y="9076"/>
                  </a:lnTo>
                  <a:lnTo>
                    <a:pt x="123282" y="8312"/>
                  </a:lnTo>
                  <a:lnTo>
                    <a:pt x="117741" y="7237"/>
                  </a:lnTo>
                  <a:lnTo>
                    <a:pt x="108757" y="6874"/>
                  </a:lnTo>
                  <a:lnTo>
                    <a:pt x="104069" y="8940"/>
                  </a:lnTo>
                  <a:lnTo>
                    <a:pt x="99339" y="11711"/>
                  </a:lnTo>
                  <a:lnTo>
                    <a:pt x="80166" y="19436"/>
                  </a:lnTo>
                  <a:lnTo>
                    <a:pt x="74163" y="23785"/>
                  </a:lnTo>
                  <a:lnTo>
                    <a:pt x="70967" y="28363"/>
                  </a:lnTo>
                  <a:lnTo>
                    <a:pt x="69167" y="35403"/>
                  </a:lnTo>
                  <a:lnTo>
                    <a:pt x="68559" y="44893"/>
                  </a:lnTo>
                  <a:lnTo>
                    <a:pt x="70592" y="49650"/>
                  </a:lnTo>
                  <a:lnTo>
                    <a:pt x="78365" y="59172"/>
                  </a:lnTo>
                  <a:lnTo>
                    <a:pt x="111474" y="78222"/>
                  </a:lnTo>
                  <a:lnTo>
                    <a:pt x="123502" y="83249"/>
                  </a:lnTo>
                  <a:lnTo>
                    <a:pt x="132703" y="8536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7" name="SMARTInkShape-453"/>
            <p:cNvSpPr/>
            <p:nvPr/>
          </p:nvSpPr>
          <p:spPr>
            <a:xfrm>
              <a:off x="1193726" y="3300707"/>
              <a:ext cx="99294" cy="92575"/>
            </a:xfrm>
            <a:custGeom>
              <a:avLst/>
              <a:gdLst/>
              <a:ahLst/>
              <a:cxnLst/>
              <a:rect l="0" t="0" r="0" b="0"/>
              <a:pathLst>
                <a:path w="99294" h="92575">
                  <a:moveTo>
                    <a:pt x="63574" y="6849"/>
                  </a:moveTo>
                  <a:lnTo>
                    <a:pt x="63574" y="698"/>
                  </a:lnTo>
                  <a:lnTo>
                    <a:pt x="62780" y="367"/>
                  </a:lnTo>
                  <a:lnTo>
                    <a:pt x="59782" y="0"/>
                  </a:lnTo>
                  <a:lnTo>
                    <a:pt x="58665" y="695"/>
                  </a:lnTo>
                  <a:lnTo>
                    <a:pt x="57920" y="1953"/>
                  </a:lnTo>
                  <a:lnTo>
                    <a:pt x="57423" y="3585"/>
                  </a:lnTo>
                  <a:lnTo>
                    <a:pt x="56299" y="4673"/>
                  </a:lnTo>
                  <a:lnTo>
                    <a:pt x="48790" y="8536"/>
                  </a:lnTo>
                  <a:lnTo>
                    <a:pt x="23735" y="33241"/>
                  </a:lnTo>
                  <a:lnTo>
                    <a:pt x="2924" y="67688"/>
                  </a:lnTo>
                  <a:lnTo>
                    <a:pt x="0" y="79985"/>
                  </a:lnTo>
                  <a:lnTo>
                    <a:pt x="554" y="81800"/>
                  </a:lnTo>
                  <a:lnTo>
                    <a:pt x="1717" y="83010"/>
                  </a:lnTo>
                  <a:lnTo>
                    <a:pt x="5126" y="84355"/>
                  </a:lnTo>
                  <a:lnTo>
                    <a:pt x="9287" y="84953"/>
                  </a:lnTo>
                  <a:lnTo>
                    <a:pt x="13782" y="83102"/>
                  </a:lnTo>
                  <a:lnTo>
                    <a:pt x="36400" y="68626"/>
                  </a:lnTo>
                  <a:lnTo>
                    <a:pt x="51582" y="48311"/>
                  </a:lnTo>
                  <a:lnTo>
                    <a:pt x="54275" y="40887"/>
                  </a:lnTo>
                  <a:lnTo>
                    <a:pt x="56266" y="33090"/>
                  </a:lnTo>
                  <a:lnTo>
                    <a:pt x="63242" y="21650"/>
                  </a:lnTo>
                  <a:lnTo>
                    <a:pt x="70415" y="21150"/>
                  </a:lnTo>
                  <a:lnTo>
                    <a:pt x="70716" y="54630"/>
                  </a:lnTo>
                  <a:lnTo>
                    <a:pt x="71511" y="66339"/>
                  </a:lnTo>
                  <a:lnTo>
                    <a:pt x="76421" y="75188"/>
                  </a:lnTo>
                  <a:lnTo>
                    <a:pt x="87510" y="87717"/>
                  </a:lnTo>
                  <a:lnTo>
                    <a:pt x="99293" y="92574"/>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8" name="SMARTInkShape-454"/>
            <p:cNvSpPr/>
            <p:nvPr/>
          </p:nvSpPr>
          <p:spPr>
            <a:xfrm>
              <a:off x="1350256" y="3200400"/>
              <a:ext cx="28489" cy="200026"/>
            </a:xfrm>
            <a:custGeom>
              <a:avLst/>
              <a:gdLst/>
              <a:ahLst/>
              <a:cxnLst/>
              <a:rect l="0" t="0" r="0" b="0"/>
              <a:pathLst>
                <a:path w="28489" h="200026">
                  <a:moveTo>
                    <a:pt x="7057" y="0"/>
                  </a:moveTo>
                  <a:lnTo>
                    <a:pt x="7057" y="31434"/>
                  </a:lnTo>
                  <a:lnTo>
                    <a:pt x="4940" y="59016"/>
                  </a:lnTo>
                  <a:lnTo>
                    <a:pt x="575" y="93114"/>
                  </a:lnTo>
                  <a:lnTo>
                    <a:pt x="0" y="128620"/>
                  </a:lnTo>
                  <a:lnTo>
                    <a:pt x="6071" y="161510"/>
                  </a:lnTo>
                  <a:lnTo>
                    <a:pt x="10557" y="176090"/>
                  </a:lnTo>
                  <a:lnTo>
                    <a:pt x="19184" y="189535"/>
                  </a:lnTo>
                  <a:lnTo>
                    <a:pt x="28488" y="20002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9" name="SMARTInkShape-455"/>
            <p:cNvSpPr/>
            <p:nvPr/>
          </p:nvSpPr>
          <p:spPr>
            <a:xfrm>
              <a:off x="1446415" y="3164681"/>
              <a:ext cx="32342" cy="200026"/>
            </a:xfrm>
            <a:custGeom>
              <a:avLst/>
              <a:gdLst/>
              <a:ahLst/>
              <a:cxnLst/>
              <a:rect l="0" t="0" r="0" b="0"/>
              <a:pathLst>
                <a:path w="32342" h="200026">
                  <a:moveTo>
                    <a:pt x="10910" y="0"/>
                  </a:moveTo>
                  <a:lnTo>
                    <a:pt x="7118" y="0"/>
                  </a:lnTo>
                  <a:lnTo>
                    <a:pt x="6001" y="794"/>
                  </a:lnTo>
                  <a:lnTo>
                    <a:pt x="5256" y="2117"/>
                  </a:lnTo>
                  <a:lnTo>
                    <a:pt x="4060" y="9943"/>
                  </a:lnTo>
                  <a:lnTo>
                    <a:pt x="3031" y="24836"/>
                  </a:lnTo>
                  <a:lnTo>
                    <a:pt x="0" y="33792"/>
                  </a:lnTo>
                  <a:lnTo>
                    <a:pt x="240" y="45182"/>
                  </a:lnTo>
                  <a:lnTo>
                    <a:pt x="4096" y="79681"/>
                  </a:lnTo>
                  <a:lnTo>
                    <a:pt x="11445" y="112871"/>
                  </a:lnTo>
                  <a:lnTo>
                    <a:pt x="20541" y="146386"/>
                  </a:lnTo>
                  <a:lnTo>
                    <a:pt x="25071" y="177082"/>
                  </a:lnTo>
                  <a:lnTo>
                    <a:pt x="32341" y="20002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0" name="SMARTInkShape-456"/>
            <p:cNvSpPr/>
            <p:nvPr/>
          </p:nvSpPr>
          <p:spPr>
            <a:xfrm>
              <a:off x="528932" y="3479006"/>
              <a:ext cx="13994" cy="271464"/>
            </a:xfrm>
            <a:custGeom>
              <a:avLst/>
              <a:gdLst/>
              <a:ahLst/>
              <a:cxnLst/>
              <a:rect l="0" t="0" r="0" b="0"/>
              <a:pathLst>
                <a:path w="13994" h="271464">
                  <a:moveTo>
                    <a:pt x="6849" y="0"/>
                  </a:moveTo>
                  <a:lnTo>
                    <a:pt x="3057" y="3792"/>
                  </a:lnTo>
                  <a:lnTo>
                    <a:pt x="1195" y="9888"/>
                  </a:lnTo>
                  <a:lnTo>
                    <a:pt x="0" y="22944"/>
                  </a:lnTo>
                  <a:lnTo>
                    <a:pt x="5882" y="57910"/>
                  </a:lnTo>
                  <a:lnTo>
                    <a:pt x="6722" y="92969"/>
                  </a:lnTo>
                  <a:lnTo>
                    <a:pt x="6832" y="128601"/>
                  </a:lnTo>
                  <a:lnTo>
                    <a:pt x="6846" y="159282"/>
                  </a:lnTo>
                  <a:lnTo>
                    <a:pt x="6849" y="191889"/>
                  </a:lnTo>
                  <a:lnTo>
                    <a:pt x="8966" y="222815"/>
                  </a:lnTo>
                  <a:lnTo>
                    <a:pt x="13699" y="257807"/>
                  </a:lnTo>
                  <a:lnTo>
                    <a:pt x="13993" y="271463"/>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1" name="SMARTInkShape-457"/>
            <p:cNvSpPr/>
            <p:nvPr/>
          </p:nvSpPr>
          <p:spPr>
            <a:xfrm>
              <a:off x="450056" y="3472284"/>
              <a:ext cx="478633" cy="285330"/>
            </a:xfrm>
            <a:custGeom>
              <a:avLst/>
              <a:gdLst/>
              <a:ahLst/>
              <a:cxnLst/>
              <a:rect l="0" t="0" r="0" b="0"/>
              <a:pathLst>
                <a:path w="478633" h="285330">
                  <a:moveTo>
                    <a:pt x="0" y="185316"/>
                  </a:moveTo>
                  <a:lnTo>
                    <a:pt x="13425" y="179662"/>
                  </a:lnTo>
                  <a:lnTo>
                    <a:pt x="23293" y="176497"/>
                  </a:lnTo>
                  <a:lnTo>
                    <a:pt x="51986" y="166045"/>
                  </a:lnTo>
                  <a:lnTo>
                    <a:pt x="84470" y="156697"/>
                  </a:lnTo>
                  <a:lnTo>
                    <a:pt x="117845" y="143415"/>
                  </a:lnTo>
                  <a:lnTo>
                    <a:pt x="150102" y="125504"/>
                  </a:lnTo>
                  <a:lnTo>
                    <a:pt x="181991" y="106679"/>
                  </a:lnTo>
                  <a:lnTo>
                    <a:pt x="201032" y="94548"/>
                  </a:lnTo>
                  <a:lnTo>
                    <a:pt x="219638" y="83809"/>
                  </a:lnTo>
                  <a:lnTo>
                    <a:pt x="233089" y="70573"/>
                  </a:lnTo>
                  <a:lnTo>
                    <a:pt x="244744" y="51878"/>
                  </a:lnTo>
                  <a:lnTo>
                    <a:pt x="248465" y="37653"/>
                  </a:lnTo>
                  <a:lnTo>
                    <a:pt x="249567" y="27176"/>
                  </a:lnTo>
                  <a:lnTo>
                    <a:pt x="247709" y="21633"/>
                  </a:lnTo>
                  <a:lnTo>
                    <a:pt x="245030" y="16524"/>
                  </a:lnTo>
                  <a:lnTo>
                    <a:pt x="242729" y="9186"/>
                  </a:lnTo>
                  <a:lnTo>
                    <a:pt x="239377" y="4377"/>
                  </a:lnTo>
                  <a:lnTo>
                    <a:pt x="235242" y="1711"/>
                  </a:lnTo>
                  <a:lnTo>
                    <a:pt x="229912" y="0"/>
                  </a:lnTo>
                  <a:lnTo>
                    <a:pt x="225197" y="3496"/>
                  </a:lnTo>
                  <a:lnTo>
                    <a:pt x="223119" y="7405"/>
                  </a:lnTo>
                  <a:lnTo>
                    <a:pt x="207026" y="42644"/>
                  </a:lnTo>
                  <a:lnTo>
                    <a:pt x="203137" y="52850"/>
                  </a:lnTo>
                  <a:lnTo>
                    <a:pt x="196643" y="85733"/>
                  </a:lnTo>
                  <a:lnTo>
                    <a:pt x="193377" y="115425"/>
                  </a:lnTo>
                  <a:lnTo>
                    <a:pt x="192947" y="149007"/>
                  </a:lnTo>
                  <a:lnTo>
                    <a:pt x="193681" y="180293"/>
                  </a:lnTo>
                  <a:lnTo>
                    <a:pt x="200623" y="211224"/>
                  </a:lnTo>
                  <a:lnTo>
                    <a:pt x="206150" y="219586"/>
                  </a:lnTo>
                  <a:lnTo>
                    <a:pt x="206490" y="219275"/>
                  </a:lnTo>
                  <a:lnTo>
                    <a:pt x="206867" y="216813"/>
                  </a:lnTo>
                  <a:lnTo>
                    <a:pt x="212783" y="206505"/>
                  </a:lnTo>
                  <a:lnTo>
                    <a:pt x="219815" y="189106"/>
                  </a:lnTo>
                  <a:lnTo>
                    <a:pt x="226630" y="172953"/>
                  </a:lnTo>
                  <a:lnTo>
                    <a:pt x="232003" y="158091"/>
                  </a:lnTo>
                  <a:lnTo>
                    <a:pt x="234044" y="155260"/>
                  </a:lnTo>
                  <a:lnTo>
                    <a:pt x="239915" y="150481"/>
                  </a:lnTo>
                  <a:lnTo>
                    <a:pt x="242772" y="142813"/>
                  </a:lnTo>
                  <a:lnTo>
                    <a:pt x="246646" y="146352"/>
                  </a:lnTo>
                  <a:lnTo>
                    <a:pt x="248527" y="150272"/>
                  </a:lnTo>
                  <a:lnTo>
                    <a:pt x="249028" y="152428"/>
                  </a:lnTo>
                  <a:lnTo>
                    <a:pt x="262349" y="176700"/>
                  </a:lnTo>
                  <a:lnTo>
                    <a:pt x="267722" y="191199"/>
                  </a:lnTo>
                  <a:lnTo>
                    <a:pt x="274147" y="200905"/>
                  </a:lnTo>
                  <a:lnTo>
                    <a:pt x="298600" y="218590"/>
                  </a:lnTo>
                  <a:lnTo>
                    <a:pt x="315222" y="224985"/>
                  </a:lnTo>
                  <a:lnTo>
                    <a:pt x="340324" y="227758"/>
                  </a:lnTo>
                  <a:lnTo>
                    <a:pt x="372077" y="220352"/>
                  </a:lnTo>
                  <a:lnTo>
                    <a:pt x="385236" y="215175"/>
                  </a:lnTo>
                  <a:lnTo>
                    <a:pt x="419195" y="192883"/>
                  </a:lnTo>
                  <a:lnTo>
                    <a:pt x="425228" y="187092"/>
                  </a:lnTo>
                  <a:lnTo>
                    <a:pt x="432293" y="175700"/>
                  </a:lnTo>
                  <a:lnTo>
                    <a:pt x="434224" y="169665"/>
                  </a:lnTo>
                  <a:lnTo>
                    <a:pt x="433945" y="166944"/>
                  </a:lnTo>
                  <a:lnTo>
                    <a:pt x="429483" y="154449"/>
                  </a:lnTo>
                  <a:lnTo>
                    <a:pt x="428403" y="152832"/>
                  </a:lnTo>
                  <a:lnTo>
                    <a:pt x="426890" y="151754"/>
                  </a:lnTo>
                  <a:lnTo>
                    <a:pt x="422550" y="150024"/>
                  </a:lnTo>
                  <a:lnTo>
                    <a:pt x="422194" y="150675"/>
                  </a:lnTo>
                  <a:lnTo>
                    <a:pt x="421798" y="153516"/>
                  </a:lnTo>
                  <a:lnTo>
                    <a:pt x="419506" y="157424"/>
                  </a:lnTo>
                  <a:lnTo>
                    <a:pt x="416635" y="161807"/>
                  </a:lnTo>
                  <a:lnTo>
                    <a:pt x="407916" y="190218"/>
                  </a:lnTo>
                  <a:lnTo>
                    <a:pt x="408202" y="202732"/>
                  </a:lnTo>
                  <a:lnTo>
                    <a:pt x="416026" y="233250"/>
                  </a:lnTo>
                  <a:lnTo>
                    <a:pt x="431376" y="251865"/>
                  </a:lnTo>
                  <a:lnTo>
                    <a:pt x="457710" y="276548"/>
                  </a:lnTo>
                  <a:lnTo>
                    <a:pt x="469522" y="282727"/>
                  </a:lnTo>
                  <a:lnTo>
                    <a:pt x="478632" y="285329"/>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45" name="SMARTInkShape-Group102"/>
          <p:cNvGrpSpPr/>
          <p:nvPr/>
        </p:nvGrpSpPr>
        <p:grpSpPr>
          <a:xfrm>
            <a:off x="1071920" y="3553768"/>
            <a:ext cx="642581" cy="139543"/>
            <a:chOff x="1071920" y="3553768"/>
            <a:chExt cx="642581" cy="139543"/>
          </a:xfrm>
        </p:grpSpPr>
        <p:sp>
          <p:nvSpPr>
            <p:cNvPr id="143" name="SMARTInkShape-458"/>
            <p:cNvSpPr/>
            <p:nvPr/>
          </p:nvSpPr>
          <p:spPr>
            <a:xfrm>
              <a:off x="1178824" y="3553768"/>
              <a:ext cx="535677" cy="110558"/>
            </a:xfrm>
            <a:custGeom>
              <a:avLst/>
              <a:gdLst/>
              <a:ahLst/>
              <a:cxnLst/>
              <a:rect l="0" t="0" r="0" b="0"/>
              <a:pathLst>
                <a:path w="535677" h="110558">
                  <a:moveTo>
                    <a:pt x="49901" y="10963"/>
                  </a:moveTo>
                  <a:lnTo>
                    <a:pt x="43051" y="4114"/>
                  </a:lnTo>
                  <a:lnTo>
                    <a:pt x="39052" y="3907"/>
                  </a:lnTo>
                  <a:lnTo>
                    <a:pt x="37906" y="4671"/>
                  </a:lnTo>
                  <a:lnTo>
                    <a:pt x="37142" y="5975"/>
                  </a:lnTo>
                  <a:lnTo>
                    <a:pt x="36632" y="7637"/>
                  </a:lnTo>
                  <a:lnTo>
                    <a:pt x="35499" y="8746"/>
                  </a:lnTo>
                  <a:lnTo>
                    <a:pt x="27977" y="12642"/>
                  </a:lnTo>
                  <a:lnTo>
                    <a:pt x="12383" y="23090"/>
                  </a:lnTo>
                  <a:lnTo>
                    <a:pt x="3950" y="38597"/>
                  </a:lnTo>
                  <a:lnTo>
                    <a:pt x="696" y="56491"/>
                  </a:lnTo>
                  <a:lnTo>
                    <a:pt x="0" y="76265"/>
                  </a:lnTo>
                  <a:lnTo>
                    <a:pt x="759" y="78310"/>
                  </a:lnTo>
                  <a:lnTo>
                    <a:pt x="2058" y="79674"/>
                  </a:lnTo>
                  <a:lnTo>
                    <a:pt x="5619" y="81189"/>
                  </a:lnTo>
                  <a:lnTo>
                    <a:pt x="37013" y="82387"/>
                  </a:lnTo>
                  <a:lnTo>
                    <a:pt x="39721" y="80804"/>
                  </a:lnTo>
                  <a:lnTo>
                    <a:pt x="65906" y="51411"/>
                  </a:lnTo>
                  <a:lnTo>
                    <a:pt x="68921" y="45344"/>
                  </a:lnTo>
                  <a:lnTo>
                    <a:pt x="70856" y="34188"/>
                  </a:lnTo>
                  <a:lnTo>
                    <a:pt x="71331" y="0"/>
                  </a:lnTo>
                  <a:lnTo>
                    <a:pt x="71332" y="27663"/>
                  </a:lnTo>
                  <a:lnTo>
                    <a:pt x="75125" y="38577"/>
                  </a:lnTo>
                  <a:lnTo>
                    <a:pt x="85806" y="53385"/>
                  </a:lnTo>
                  <a:lnTo>
                    <a:pt x="105643" y="80688"/>
                  </a:lnTo>
                  <a:lnTo>
                    <a:pt x="108542" y="81640"/>
                  </a:lnTo>
                  <a:lnTo>
                    <a:pt x="114166" y="82397"/>
                  </a:lnTo>
                  <a:lnTo>
                    <a:pt x="117979" y="78607"/>
                  </a:lnTo>
                  <a:lnTo>
                    <a:pt x="119845" y="72513"/>
                  </a:lnTo>
                  <a:lnTo>
                    <a:pt x="127402" y="39400"/>
                  </a:lnTo>
                  <a:lnTo>
                    <a:pt x="130119" y="33392"/>
                  </a:lnTo>
                  <a:lnTo>
                    <a:pt x="138330" y="23066"/>
                  </a:lnTo>
                  <a:lnTo>
                    <a:pt x="145030" y="20311"/>
                  </a:lnTo>
                  <a:lnTo>
                    <a:pt x="170203" y="18118"/>
                  </a:lnTo>
                  <a:lnTo>
                    <a:pt x="174799" y="21903"/>
                  </a:lnTo>
                  <a:lnTo>
                    <a:pt x="176849" y="25879"/>
                  </a:lnTo>
                  <a:lnTo>
                    <a:pt x="182252" y="46017"/>
                  </a:lnTo>
                  <a:lnTo>
                    <a:pt x="184173" y="48620"/>
                  </a:lnTo>
                  <a:lnTo>
                    <a:pt x="189874" y="53077"/>
                  </a:lnTo>
                  <a:lnTo>
                    <a:pt x="191486" y="56933"/>
                  </a:lnTo>
                  <a:lnTo>
                    <a:pt x="192394" y="63566"/>
                  </a:lnTo>
                  <a:lnTo>
                    <a:pt x="193315" y="65082"/>
                  </a:lnTo>
                  <a:lnTo>
                    <a:pt x="194723" y="66092"/>
                  </a:lnTo>
                  <a:lnTo>
                    <a:pt x="199616" y="67995"/>
                  </a:lnTo>
                  <a:lnTo>
                    <a:pt x="203622" y="64286"/>
                  </a:lnTo>
                  <a:lnTo>
                    <a:pt x="205534" y="60327"/>
                  </a:lnTo>
                  <a:lnTo>
                    <a:pt x="206044" y="58160"/>
                  </a:lnTo>
                  <a:lnTo>
                    <a:pt x="207177" y="56715"/>
                  </a:lnTo>
                  <a:lnTo>
                    <a:pt x="216917" y="50414"/>
                  </a:lnTo>
                  <a:lnTo>
                    <a:pt x="226972" y="37600"/>
                  </a:lnTo>
                  <a:lnTo>
                    <a:pt x="244179" y="29288"/>
                  </a:lnTo>
                  <a:lnTo>
                    <a:pt x="252016" y="22654"/>
                  </a:lnTo>
                  <a:lnTo>
                    <a:pt x="254824" y="18011"/>
                  </a:lnTo>
                  <a:lnTo>
                    <a:pt x="255572" y="15662"/>
                  </a:lnTo>
                  <a:lnTo>
                    <a:pt x="256865" y="14096"/>
                  </a:lnTo>
                  <a:lnTo>
                    <a:pt x="263880" y="11085"/>
                  </a:lnTo>
                  <a:lnTo>
                    <a:pt x="266329" y="41672"/>
                  </a:lnTo>
                  <a:lnTo>
                    <a:pt x="278997" y="73637"/>
                  </a:lnTo>
                  <a:lnTo>
                    <a:pt x="282690" y="79300"/>
                  </a:lnTo>
                  <a:lnTo>
                    <a:pt x="284332" y="84462"/>
                  </a:lnTo>
                  <a:lnTo>
                    <a:pt x="289295" y="89402"/>
                  </a:lnTo>
                  <a:lnTo>
                    <a:pt x="318978" y="107795"/>
                  </a:lnTo>
                  <a:lnTo>
                    <a:pt x="340726" y="110557"/>
                  </a:lnTo>
                  <a:lnTo>
                    <a:pt x="359525" y="110099"/>
                  </a:lnTo>
                  <a:lnTo>
                    <a:pt x="383284" y="101022"/>
                  </a:lnTo>
                  <a:lnTo>
                    <a:pt x="399319" y="89488"/>
                  </a:lnTo>
                  <a:lnTo>
                    <a:pt x="404429" y="83963"/>
                  </a:lnTo>
                  <a:lnTo>
                    <a:pt x="410975" y="72721"/>
                  </a:lnTo>
                  <a:lnTo>
                    <a:pt x="413267" y="63217"/>
                  </a:lnTo>
                  <a:lnTo>
                    <a:pt x="414221" y="30108"/>
                  </a:lnTo>
                  <a:lnTo>
                    <a:pt x="413431" y="28489"/>
                  </a:lnTo>
                  <a:lnTo>
                    <a:pt x="412111" y="27410"/>
                  </a:lnTo>
                  <a:lnTo>
                    <a:pt x="407382" y="25377"/>
                  </a:lnTo>
                  <a:lnTo>
                    <a:pt x="407176" y="29080"/>
                  </a:lnTo>
                  <a:lnTo>
                    <a:pt x="405011" y="33038"/>
                  </a:lnTo>
                  <a:lnTo>
                    <a:pt x="400945" y="38254"/>
                  </a:lnTo>
                  <a:lnTo>
                    <a:pt x="400142" y="44988"/>
                  </a:lnTo>
                  <a:lnTo>
                    <a:pt x="400033" y="49369"/>
                  </a:lnTo>
                  <a:lnTo>
                    <a:pt x="402100" y="53961"/>
                  </a:lnTo>
                  <a:lnTo>
                    <a:pt x="416740" y="70503"/>
                  </a:lnTo>
                  <a:lnTo>
                    <a:pt x="427587" y="77641"/>
                  </a:lnTo>
                  <a:lnTo>
                    <a:pt x="457913" y="83891"/>
                  </a:lnTo>
                  <a:lnTo>
                    <a:pt x="485831" y="88428"/>
                  </a:lnTo>
                  <a:lnTo>
                    <a:pt x="517599" y="94233"/>
                  </a:lnTo>
                  <a:lnTo>
                    <a:pt x="535676" y="96688"/>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4" name="SMARTInkShape-459"/>
            <p:cNvSpPr/>
            <p:nvPr/>
          </p:nvSpPr>
          <p:spPr>
            <a:xfrm>
              <a:off x="1071920" y="3558580"/>
              <a:ext cx="78092" cy="134731"/>
            </a:xfrm>
            <a:custGeom>
              <a:avLst/>
              <a:gdLst/>
              <a:ahLst/>
              <a:cxnLst/>
              <a:rect l="0" t="0" r="0" b="0"/>
              <a:pathLst>
                <a:path w="78092" h="134731">
                  <a:moveTo>
                    <a:pt x="63936" y="6151"/>
                  </a:moveTo>
                  <a:lnTo>
                    <a:pt x="57786" y="6151"/>
                  </a:lnTo>
                  <a:lnTo>
                    <a:pt x="53294" y="2359"/>
                  </a:lnTo>
                  <a:lnTo>
                    <a:pt x="47036" y="497"/>
                  </a:lnTo>
                  <a:lnTo>
                    <a:pt x="43144" y="0"/>
                  </a:lnTo>
                  <a:lnTo>
                    <a:pt x="36704" y="1565"/>
                  </a:lnTo>
                  <a:lnTo>
                    <a:pt x="31195" y="4113"/>
                  </a:lnTo>
                  <a:lnTo>
                    <a:pt x="19075" y="5749"/>
                  </a:lnTo>
                  <a:lnTo>
                    <a:pt x="14979" y="5883"/>
                  </a:lnTo>
                  <a:lnTo>
                    <a:pt x="12248" y="6766"/>
                  </a:lnTo>
                  <a:lnTo>
                    <a:pt x="10427" y="8148"/>
                  </a:lnTo>
                  <a:lnTo>
                    <a:pt x="2356" y="18321"/>
                  </a:lnTo>
                  <a:lnTo>
                    <a:pt x="849" y="22937"/>
                  </a:lnTo>
                  <a:lnTo>
                    <a:pt x="0" y="33791"/>
                  </a:lnTo>
                  <a:lnTo>
                    <a:pt x="1918" y="40396"/>
                  </a:lnTo>
                  <a:lnTo>
                    <a:pt x="9617" y="51104"/>
                  </a:lnTo>
                  <a:lnTo>
                    <a:pt x="28904" y="68917"/>
                  </a:lnTo>
                  <a:lnTo>
                    <a:pt x="37254" y="75322"/>
                  </a:lnTo>
                  <a:lnTo>
                    <a:pt x="51199" y="90253"/>
                  </a:lnTo>
                  <a:lnTo>
                    <a:pt x="73134" y="108450"/>
                  </a:lnTo>
                  <a:lnTo>
                    <a:pt x="75962" y="113265"/>
                  </a:lnTo>
                  <a:lnTo>
                    <a:pt x="78091" y="126182"/>
                  </a:lnTo>
                  <a:lnTo>
                    <a:pt x="74392" y="130968"/>
                  </a:lnTo>
                  <a:lnTo>
                    <a:pt x="70435" y="133063"/>
                  </a:lnTo>
                  <a:lnTo>
                    <a:pt x="56736" y="134591"/>
                  </a:lnTo>
                  <a:lnTo>
                    <a:pt x="33970" y="134730"/>
                  </a:lnTo>
                  <a:lnTo>
                    <a:pt x="13930" y="12759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65" name="SMARTInkShape-Group103"/>
          <p:cNvGrpSpPr/>
          <p:nvPr/>
        </p:nvGrpSpPr>
        <p:grpSpPr>
          <a:xfrm>
            <a:off x="400050" y="3757613"/>
            <a:ext cx="1607022" cy="478632"/>
            <a:chOff x="400050" y="3757613"/>
            <a:chExt cx="1607022" cy="478632"/>
          </a:xfrm>
        </p:grpSpPr>
        <p:sp>
          <p:nvSpPr>
            <p:cNvPr id="146" name="SMARTInkShape-460"/>
            <p:cNvSpPr/>
            <p:nvPr/>
          </p:nvSpPr>
          <p:spPr>
            <a:xfrm>
              <a:off x="893058" y="4007644"/>
              <a:ext cx="99567" cy="107157"/>
            </a:xfrm>
            <a:custGeom>
              <a:avLst/>
              <a:gdLst/>
              <a:ahLst/>
              <a:cxnLst/>
              <a:rect l="0" t="0" r="0" b="0"/>
              <a:pathLst>
                <a:path w="99567" h="107157">
                  <a:moveTo>
                    <a:pt x="7055" y="0"/>
                  </a:moveTo>
                  <a:lnTo>
                    <a:pt x="7055" y="3792"/>
                  </a:lnTo>
                  <a:lnTo>
                    <a:pt x="9171" y="7771"/>
                  </a:lnTo>
                  <a:lnTo>
                    <a:pt x="11964" y="12185"/>
                  </a:lnTo>
                  <a:lnTo>
                    <a:pt x="13536" y="19926"/>
                  </a:lnTo>
                  <a:lnTo>
                    <a:pt x="14172" y="48745"/>
                  </a:lnTo>
                  <a:lnTo>
                    <a:pt x="12070" y="55531"/>
                  </a:lnTo>
                  <a:lnTo>
                    <a:pt x="9284" y="61986"/>
                  </a:lnTo>
                  <a:lnTo>
                    <a:pt x="7348" y="79875"/>
                  </a:lnTo>
                  <a:lnTo>
                    <a:pt x="6456" y="81825"/>
                  </a:lnTo>
                  <a:lnTo>
                    <a:pt x="5068" y="83125"/>
                  </a:lnTo>
                  <a:lnTo>
                    <a:pt x="3349" y="83991"/>
                  </a:lnTo>
                  <a:lnTo>
                    <a:pt x="2203" y="85363"/>
                  </a:lnTo>
                  <a:lnTo>
                    <a:pt x="0" y="92529"/>
                  </a:lnTo>
                  <a:lnTo>
                    <a:pt x="3730" y="92768"/>
                  </a:lnTo>
                  <a:lnTo>
                    <a:pt x="4838" y="92008"/>
                  </a:lnTo>
                  <a:lnTo>
                    <a:pt x="5577" y="90707"/>
                  </a:lnTo>
                  <a:lnTo>
                    <a:pt x="6069" y="89046"/>
                  </a:lnTo>
                  <a:lnTo>
                    <a:pt x="7192" y="87939"/>
                  </a:lnTo>
                  <a:lnTo>
                    <a:pt x="14696" y="84045"/>
                  </a:lnTo>
                  <a:lnTo>
                    <a:pt x="50116" y="57547"/>
                  </a:lnTo>
                  <a:lnTo>
                    <a:pt x="84545" y="39495"/>
                  </a:lnTo>
                  <a:lnTo>
                    <a:pt x="91947" y="36464"/>
                  </a:lnTo>
                  <a:lnTo>
                    <a:pt x="99566" y="35748"/>
                  </a:lnTo>
                  <a:lnTo>
                    <a:pt x="89949" y="35721"/>
                  </a:lnTo>
                  <a:lnTo>
                    <a:pt x="88511" y="36514"/>
                  </a:lnTo>
                  <a:lnTo>
                    <a:pt x="87553" y="37836"/>
                  </a:lnTo>
                  <a:lnTo>
                    <a:pt x="86914" y="39512"/>
                  </a:lnTo>
                  <a:lnTo>
                    <a:pt x="85694" y="40628"/>
                  </a:lnTo>
                  <a:lnTo>
                    <a:pt x="78033" y="44538"/>
                  </a:lnTo>
                  <a:lnTo>
                    <a:pt x="68876" y="52718"/>
                  </a:lnTo>
                  <a:lnTo>
                    <a:pt x="66281" y="57297"/>
                  </a:lnTo>
                  <a:lnTo>
                    <a:pt x="64820" y="66454"/>
                  </a:lnTo>
                  <a:lnTo>
                    <a:pt x="64326" y="79978"/>
                  </a:lnTo>
                  <a:lnTo>
                    <a:pt x="66375" y="85287"/>
                  </a:lnTo>
                  <a:lnTo>
                    <a:pt x="81000" y="102368"/>
                  </a:lnTo>
                  <a:lnTo>
                    <a:pt x="85692" y="105028"/>
                  </a:lnTo>
                  <a:lnTo>
                    <a:pt x="92780" y="107156"/>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7" name="SMARTInkShape-461"/>
            <p:cNvSpPr/>
            <p:nvPr/>
          </p:nvSpPr>
          <p:spPr>
            <a:xfrm>
              <a:off x="635794" y="4036219"/>
              <a:ext cx="21432" cy="121445"/>
            </a:xfrm>
            <a:custGeom>
              <a:avLst/>
              <a:gdLst/>
              <a:ahLst/>
              <a:cxnLst/>
              <a:rect l="0" t="0" r="0" b="0"/>
              <a:pathLst>
                <a:path w="21432" h="121445">
                  <a:moveTo>
                    <a:pt x="21431" y="0"/>
                  </a:moveTo>
                  <a:lnTo>
                    <a:pt x="21431" y="3792"/>
                  </a:lnTo>
                  <a:lnTo>
                    <a:pt x="20637" y="4909"/>
                  </a:lnTo>
                  <a:lnTo>
                    <a:pt x="19314" y="5654"/>
                  </a:lnTo>
                  <a:lnTo>
                    <a:pt x="17639" y="6151"/>
                  </a:lnTo>
                  <a:lnTo>
                    <a:pt x="16522" y="8069"/>
                  </a:lnTo>
                  <a:lnTo>
                    <a:pt x="14582" y="23150"/>
                  </a:lnTo>
                  <a:lnTo>
                    <a:pt x="13552" y="38910"/>
                  </a:lnTo>
                  <a:lnTo>
                    <a:pt x="7811" y="66746"/>
                  </a:lnTo>
                  <a:lnTo>
                    <a:pt x="6408" y="90347"/>
                  </a:lnTo>
                  <a:lnTo>
                    <a:pt x="667" y="111175"/>
                  </a:lnTo>
                  <a:lnTo>
                    <a:pt x="0" y="121444"/>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8" name="SMARTInkShape-462"/>
            <p:cNvSpPr/>
            <p:nvPr/>
          </p:nvSpPr>
          <p:spPr>
            <a:xfrm>
              <a:off x="721841" y="4030106"/>
              <a:ext cx="156395" cy="98856"/>
            </a:xfrm>
            <a:custGeom>
              <a:avLst/>
              <a:gdLst/>
              <a:ahLst/>
              <a:cxnLst/>
              <a:rect l="0" t="0" r="0" b="0"/>
              <a:pathLst>
                <a:path w="156395" h="98856">
                  <a:moveTo>
                    <a:pt x="28253" y="27544"/>
                  </a:moveTo>
                  <a:lnTo>
                    <a:pt x="17611" y="27544"/>
                  </a:lnTo>
                  <a:lnTo>
                    <a:pt x="16396" y="28338"/>
                  </a:lnTo>
                  <a:lnTo>
                    <a:pt x="15585" y="29661"/>
                  </a:lnTo>
                  <a:lnTo>
                    <a:pt x="15045" y="31336"/>
                  </a:lnTo>
                  <a:lnTo>
                    <a:pt x="9269" y="40523"/>
                  </a:lnTo>
                  <a:lnTo>
                    <a:pt x="6753" y="51586"/>
                  </a:lnTo>
                  <a:lnTo>
                    <a:pt x="1310" y="62838"/>
                  </a:lnTo>
                  <a:lnTo>
                    <a:pt x="0" y="72704"/>
                  </a:lnTo>
                  <a:lnTo>
                    <a:pt x="1938" y="77513"/>
                  </a:lnTo>
                  <a:lnTo>
                    <a:pt x="9649" y="87068"/>
                  </a:lnTo>
                  <a:lnTo>
                    <a:pt x="14164" y="89718"/>
                  </a:lnTo>
                  <a:lnTo>
                    <a:pt x="16479" y="90425"/>
                  </a:lnTo>
                  <a:lnTo>
                    <a:pt x="25401" y="86976"/>
                  </a:lnTo>
                  <a:lnTo>
                    <a:pt x="39579" y="80343"/>
                  </a:lnTo>
                  <a:lnTo>
                    <a:pt x="45986" y="77998"/>
                  </a:lnTo>
                  <a:lnTo>
                    <a:pt x="62828" y="63978"/>
                  </a:lnTo>
                  <a:lnTo>
                    <a:pt x="67432" y="57495"/>
                  </a:lnTo>
                  <a:lnTo>
                    <a:pt x="70024" y="49383"/>
                  </a:lnTo>
                  <a:lnTo>
                    <a:pt x="70900" y="35738"/>
                  </a:lnTo>
                  <a:lnTo>
                    <a:pt x="68903" y="29069"/>
                  </a:lnTo>
                  <a:lnTo>
                    <a:pt x="66163" y="23459"/>
                  </a:lnTo>
                  <a:lnTo>
                    <a:pt x="63827" y="15839"/>
                  </a:lnTo>
                  <a:lnTo>
                    <a:pt x="57147" y="6539"/>
                  </a:lnTo>
                  <a:lnTo>
                    <a:pt x="56856" y="0"/>
                  </a:lnTo>
                  <a:lnTo>
                    <a:pt x="62981" y="5210"/>
                  </a:lnTo>
                  <a:lnTo>
                    <a:pt x="67470" y="5845"/>
                  </a:lnTo>
                  <a:lnTo>
                    <a:pt x="68685" y="6728"/>
                  </a:lnTo>
                  <a:lnTo>
                    <a:pt x="69495" y="8111"/>
                  </a:lnTo>
                  <a:lnTo>
                    <a:pt x="70035" y="9826"/>
                  </a:lnTo>
                  <a:lnTo>
                    <a:pt x="76627" y="20575"/>
                  </a:lnTo>
                  <a:lnTo>
                    <a:pt x="78217" y="47490"/>
                  </a:lnTo>
                  <a:lnTo>
                    <a:pt x="79051" y="72877"/>
                  </a:lnTo>
                  <a:lnTo>
                    <a:pt x="83962" y="81633"/>
                  </a:lnTo>
                  <a:lnTo>
                    <a:pt x="95052" y="94129"/>
                  </a:lnTo>
                  <a:lnTo>
                    <a:pt x="99745" y="96825"/>
                  </a:lnTo>
                  <a:lnTo>
                    <a:pt x="108967" y="98342"/>
                  </a:lnTo>
                  <a:lnTo>
                    <a:pt x="122513" y="98855"/>
                  </a:lnTo>
                  <a:lnTo>
                    <a:pt x="146595" y="91699"/>
                  </a:lnTo>
                  <a:lnTo>
                    <a:pt x="151758" y="88336"/>
                  </a:lnTo>
                  <a:lnTo>
                    <a:pt x="154581" y="84196"/>
                  </a:lnTo>
                  <a:lnTo>
                    <a:pt x="156171" y="77403"/>
                  </a:lnTo>
                  <a:lnTo>
                    <a:pt x="156394" y="75071"/>
                  </a:lnTo>
                  <a:lnTo>
                    <a:pt x="154525" y="70363"/>
                  </a:lnTo>
                  <a:lnTo>
                    <a:pt x="151843" y="65625"/>
                  </a:lnTo>
                  <a:lnTo>
                    <a:pt x="149539" y="58494"/>
                  </a:lnTo>
                  <a:lnTo>
                    <a:pt x="146187" y="53735"/>
                  </a:lnTo>
                  <a:lnTo>
                    <a:pt x="142051" y="51091"/>
                  </a:lnTo>
                  <a:lnTo>
                    <a:pt x="139837" y="50386"/>
                  </a:lnTo>
                  <a:lnTo>
                    <a:pt x="138361" y="49122"/>
                  </a:lnTo>
                  <a:lnTo>
                    <a:pt x="135409" y="41832"/>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9" name="SMARTInkShape-463"/>
            <p:cNvSpPr/>
            <p:nvPr/>
          </p:nvSpPr>
          <p:spPr>
            <a:xfrm>
              <a:off x="915637" y="3757613"/>
              <a:ext cx="55914" cy="21432"/>
            </a:xfrm>
            <a:custGeom>
              <a:avLst/>
              <a:gdLst/>
              <a:ahLst/>
              <a:cxnLst/>
              <a:rect l="0" t="0" r="0" b="0"/>
              <a:pathLst>
                <a:path w="55914" h="21432">
                  <a:moveTo>
                    <a:pt x="55913" y="21431"/>
                  </a:moveTo>
                  <a:lnTo>
                    <a:pt x="52121" y="17639"/>
                  </a:lnTo>
                  <a:lnTo>
                    <a:pt x="46025" y="15776"/>
                  </a:lnTo>
                  <a:lnTo>
                    <a:pt x="33669" y="12612"/>
                  </a:lnTo>
                  <a:lnTo>
                    <a:pt x="6963" y="875"/>
                  </a:lnTo>
                  <a:lnTo>
                    <a:pt x="0" y="115"/>
                  </a:lnTo>
                  <a:lnTo>
                    <a:pt x="5907"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0" name="SMARTInkShape-464"/>
            <p:cNvSpPr/>
            <p:nvPr/>
          </p:nvSpPr>
          <p:spPr>
            <a:xfrm>
              <a:off x="992981" y="3779675"/>
              <a:ext cx="100014" cy="149389"/>
            </a:xfrm>
            <a:custGeom>
              <a:avLst/>
              <a:gdLst/>
              <a:ahLst/>
              <a:cxnLst/>
              <a:rect l="0" t="0" r="0" b="0"/>
              <a:pathLst>
                <a:path w="100014" h="149389">
                  <a:moveTo>
                    <a:pt x="0" y="149388"/>
                  </a:moveTo>
                  <a:lnTo>
                    <a:pt x="0" y="145595"/>
                  </a:lnTo>
                  <a:lnTo>
                    <a:pt x="794" y="144478"/>
                  </a:lnTo>
                  <a:lnTo>
                    <a:pt x="2117" y="143733"/>
                  </a:lnTo>
                  <a:lnTo>
                    <a:pt x="3793" y="143237"/>
                  </a:lnTo>
                  <a:lnTo>
                    <a:pt x="4910" y="141318"/>
                  </a:lnTo>
                  <a:lnTo>
                    <a:pt x="6850" y="126237"/>
                  </a:lnTo>
                  <a:lnTo>
                    <a:pt x="7880" y="110477"/>
                  </a:lnTo>
                  <a:lnTo>
                    <a:pt x="13621" y="82641"/>
                  </a:lnTo>
                  <a:lnTo>
                    <a:pt x="14262" y="50760"/>
                  </a:lnTo>
                  <a:lnTo>
                    <a:pt x="15076" y="33303"/>
                  </a:lnTo>
                  <a:lnTo>
                    <a:pt x="20438" y="18811"/>
                  </a:lnTo>
                  <a:lnTo>
                    <a:pt x="25223" y="13831"/>
                  </a:lnTo>
                  <a:lnTo>
                    <a:pt x="42568" y="1501"/>
                  </a:lnTo>
                  <a:lnTo>
                    <a:pt x="52036" y="0"/>
                  </a:lnTo>
                  <a:lnTo>
                    <a:pt x="60433" y="443"/>
                  </a:lnTo>
                  <a:lnTo>
                    <a:pt x="90805" y="8204"/>
                  </a:lnTo>
                  <a:lnTo>
                    <a:pt x="100013" y="13656"/>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1" name="SMARTInkShape-465"/>
            <p:cNvSpPr/>
            <p:nvPr/>
          </p:nvSpPr>
          <p:spPr>
            <a:xfrm>
              <a:off x="1201238" y="3829050"/>
              <a:ext cx="84638" cy="85280"/>
            </a:xfrm>
            <a:custGeom>
              <a:avLst/>
              <a:gdLst/>
              <a:ahLst/>
              <a:cxnLst/>
              <a:rect l="0" t="0" r="0" b="0"/>
              <a:pathLst>
                <a:path w="84638" h="85280">
                  <a:moveTo>
                    <a:pt x="27487" y="0"/>
                  </a:moveTo>
                  <a:lnTo>
                    <a:pt x="23695" y="3792"/>
                  </a:lnTo>
                  <a:lnTo>
                    <a:pt x="21833" y="7771"/>
                  </a:lnTo>
                  <a:lnTo>
                    <a:pt x="9727" y="41609"/>
                  </a:lnTo>
                  <a:lnTo>
                    <a:pt x="0" y="72731"/>
                  </a:lnTo>
                  <a:lnTo>
                    <a:pt x="431" y="75475"/>
                  </a:lnTo>
                  <a:lnTo>
                    <a:pt x="3027" y="80640"/>
                  </a:lnTo>
                  <a:lnTo>
                    <a:pt x="4830" y="82335"/>
                  </a:lnTo>
                  <a:lnTo>
                    <a:pt x="11941" y="85279"/>
                  </a:lnTo>
                  <a:lnTo>
                    <a:pt x="20411" y="81800"/>
                  </a:lnTo>
                  <a:lnTo>
                    <a:pt x="26459" y="75779"/>
                  </a:lnTo>
                  <a:lnTo>
                    <a:pt x="32586" y="68604"/>
                  </a:lnTo>
                  <a:lnTo>
                    <a:pt x="52979" y="51763"/>
                  </a:lnTo>
                  <a:lnTo>
                    <a:pt x="59823" y="40384"/>
                  </a:lnTo>
                  <a:lnTo>
                    <a:pt x="64654" y="29026"/>
                  </a:lnTo>
                  <a:lnTo>
                    <a:pt x="67818" y="24013"/>
                  </a:lnTo>
                  <a:lnTo>
                    <a:pt x="70320" y="14414"/>
                  </a:lnTo>
                  <a:lnTo>
                    <a:pt x="70349" y="27291"/>
                  </a:lnTo>
                  <a:lnTo>
                    <a:pt x="75259" y="34025"/>
                  </a:lnTo>
                  <a:lnTo>
                    <a:pt x="76500" y="38405"/>
                  </a:lnTo>
                  <a:lnTo>
                    <a:pt x="77625" y="39891"/>
                  </a:lnTo>
                  <a:lnTo>
                    <a:pt x="82207" y="42776"/>
                  </a:lnTo>
                  <a:lnTo>
                    <a:pt x="84637" y="50006"/>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2" name="SMARTInkShape-466"/>
            <p:cNvSpPr/>
            <p:nvPr/>
          </p:nvSpPr>
          <p:spPr>
            <a:xfrm>
              <a:off x="400050" y="3857636"/>
              <a:ext cx="435770" cy="99333"/>
            </a:xfrm>
            <a:custGeom>
              <a:avLst/>
              <a:gdLst/>
              <a:ahLst/>
              <a:cxnLst/>
              <a:rect l="0" t="0" r="0" b="0"/>
              <a:pathLst>
                <a:path w="435770" h="99333">
                  <a:moveTo>
                    <a:pt x="0" y="42852"/>
                  </a:moveTo>
                  <a:lnTo>
                    <a:pt x="9943" y="42852"/>
                  </a:lnTo>
                  <a:lnTo>
                    <a:pt x="11391" y="43645"/>
                  </a:lnTo>
                  <a:lnTo>
                    <a:pt x="12357" y="44968"/>
                  </a:lnTo>
                  <a:lnTo>
                    <a:pt x="13000" y="46644"/>
                  </a:lnTo>
                  <a:lnTo>
                    <a:pt x="15017" y="47761"/>
                  </a:lnTo>
                  <a:lnTo>
                    <a:pt x="33673" y="49799"/>
                  </a:lnTo>
                  <a:lnTo>
                    <a:pt x="59770" y="49184"/>
                  </a:lnTo>
                  <a:lnTo>
                    <a:pt x="90766" y="41175"/>
                  </a:lnTo>
                  <a:lnTo>
                    <a:pt x="93848" y="39353"/>
                  </a:lnTo>
                  <a:lnTo>
                    <a:pt x="95903" y="37344"/>
                  </a:lnTo>
                  <a:lnTo>
                    <a:pt x="98186" y="32996"/>
                  </a:lnTo>
                  <a:lnTo>
                    <a:pt x="99772" y="21376"/>
                  </a:lnTo>
                  <a:lnTo>
                    <a:pt x="99965" y="11887"/>
                  </a:lnTo>
                  <a:lnTo>
                    <a:pt x="99187" y="10302"/>
                  </a:lnTo>
                  <a:lnTo>
                    <a:pt x="97875" y="9246"/>
                  </a:lnTo>
                  <a:lnTo>
                    <a:pt x="94300" y="7278"/>
                  </a:lnTo>
                  <a:lnTo>
                    <a:pt x="87825" y="2502"/>
                  </a:lnTo>
                  <a:lnTo>
                    <a:pt x="83219" y="1106"/>
                  </a:lnTo>
                  <a:lnTo>
                    <a:pt x="72371" y="320"/>
                  </a:lnTo>
                  <a:lnTo>
                    <a:pt x="65767" y="2253"/>
                  </a:lnTo>
                  <a:lnTo>
                    <a:pt x="33116" y="19127"/>
                  </a:lnTo>
                  <a:lnTo>
                    <a:pt x="19778" y="27003"/>
                  </a:lnTo>
                  <a:lnTo>
                    <a:pt x="11240" y="38244"/>
                  </a:lnTo>
                  <a:lnTo>
                    <a:pt x="3891" y="55876"/>
                  </a:lnTo>
                  <a:lnTo>
                    <a:pt x="3388" y="59472"/>
                  </a:lnTo>
                  <a:lnTo>
                    <a:pt x="7503" y="80885"/>
                  </a:lnTo>
                  <a:lnTo>
                    <a:pt x="12718" y="89751"/>
                  </a:lnTo>
                  <a:lnTo>
                    <a:pt x="17030" y="94917"/>
                  </a:lnTo>
                  <a:lnTo>
                    <a:pt x="21592" y="97742"/>
                  </a:lnTo>
                  <a:lnTo>
                    <a:pt x="30739" y="99332"/>
                  </a:lnTo>
                  <a:lnTo>
                    <a:pt x="52673" y="99119"/>
                  </a:lnTo>
                  <a:lnTo>
                    <a:pt x="76238" y="90047"/>
                  </a:lnTo>
                  <a:lnTo>
                    <a:pt x="109540" y="66507"/>
                  </a:lnTo>
                  <a:lnTo>
                    <a:pt x="129558" y="48691"/>
                  </a:lnTo>
                  <a:lnTo>
                    <a:pt x="132988" y="41214"/>
                  </a:lnTo>
                  <a:lnTo>
                    <a:pt x="135189" y="27270"/>
                  </a:lnTo>
                  <a:lnTo>
                    <a:pt x="136164" y="25320"/>
                  </a:lnTo>
                  <a:lnTo>
                    <a:pt x="137607" y="24020"/>
                  </a:lnTo>
                  <a:lnTo>
                    <a:pt x="142848" y="21433"/>
                  </a:lnTo>
                  <a:lnTo>
                    <a:pt x="143663" y="28714"/>
                  </a:lnTo>
                  <a:lnTo>
                    <a:pt x="148577" y="43425"/>
                  </a:lnTo>
                  <a:lnTo>
                    <a:pt x="159667" y="58968"/>
                  </a:lnTo>
                  <a:lnTo>
                    <a:pt x="169887" y="68936"/>
                  </a:lnTo>
                  <a:lnTo>
                    <a:pt x="181129" y="75363"/>
                  </a:lnTo>
                  <a:lnTo>
                    <a:pt x="190634" y="77620"/>
                  </a:lnTo>
                  <a:lnTo>
                    <a:pt x="198762" y="78148"/>
                  </a:lnTo>
                  <a:lnTo>
                    <a:pt x="205549" y="76266"/>
                  </a:lnTo>
                  <a:lnTo>
                    <a:pt x="208470" y="74653"/>
                  </a:lnTo>
                  <a:lnTo>
                    <a:pt x="232623" y="69735"/>
                  </a:lnTo>
                  <a:lnTo>
                    <a:pt x="244079" y="61665"/>
                  </a:lnTo>
                  <a:lnTo>
                    <a:pt x="261154" y="45035"/>
                  </a:lnTo>
                  <a:lnTo>
                    <a:pt x="268055" y="33356"/>
                  </a:lnTo>
                  <a:lnTo>
                    <a:pt x="270789" y="21897"/>
                  </a:lnTo>
                  <a:lnTo>
                    <a:pt x="271459" y="1108"/>
                  </a:lnTo>
                  <a:lnTo>
                    <a:pt x="271463" y="23902"/>
                  </a:lnTo>
                  <a:lnTo>
                    <a:pt x="273579" y="28609"/>
                  </a:lnTo>
                  <a:lnTo>
                    <a:pt x="275255" y="30975"/>
                  </a:lnTo>
                  <a:lnTo>
                    <a:pt x="279233" y="33604"/>
                  </a:lnTo>
                  <a:lnTo>
                    <a:pt x="288255" y="35292"/>
                  </a:lnTo>
                  <a:lnTo>
                    <a:pt x="308580" y="35671"/>
                  </a:lnTo>
                  <a:lnTo>
                    <a:pt x="313888" y="33575"/>
                  </a:lnTo>
                  <a:lnTo>
                    <a:pt x="338130" y="11858"/>
                  </a:lnTo>
                  <a:lnTo>
                    <a:pt x="340780" y="7116"/>
                  </a:lnTo>
                  <a:lnTo>
                    <a:pt x="342863" y="113"/>
                  </a:lnTo>
                  <a:lnTo>
                    <a:pt x="336746" y="0"/>
                  </a:lnTo>
                  <a:lnTo>
                    <a:pt x="318989" y="16782"/>
                  </a:lnTo>
                  <a:lnTo>
                    <a:pt x="316398" y="23592"/>
                  </a:lnTo>
                  <a:lnTo>
                    <a:pt x="314734" y="37107"/>
                  </a:lnTo>
                  <a:lnTo>
                    <a:pt x="315392" y="39022"/>
                  </a:lnTo>
                  <a:lnTo>
                    <a:pt x="316624" y="40298"/>
                  </a:lnTo>
                  <a:lnTo>
                    <a:pt x="318239" y="41149"/>
                  </a:lnTo>
                  <a:lnTo>
                    <a:pt x="319315" y="42510"/>
                  </a:lnTo>
                  <a:lnTo>
                    <a:pt x="323160" y="50398"/>
                  </a:lnTo>
                  <a:lnTo>
                    <a:pt x="324978" y="52645"/>
                  </a:lnTo>
                  <a:lnTo>
                    <a:pt x="329114" y="55142"/>
                  </a:lnTo>
                  <a:lnTo>
                    <a:pt x="338236" y="56744"/>
                  </a:lnTo>
                  <a:lnTo>
                    <a:pt x="356226" y="57105"/>
                  </a:lnTo>
                  <a:lnTo>
                    <a:pt x="362846" y="55007"/>
                  </a:lnTo>
                  <a:lnTo>
                    <a:pt x="380951" y="45746"/>
                  </a:lnTo>
                  <a:lnTo>
                    <a:pt x="394543" y="43423"/>
                  </a:lnTo>
                  <a:lnTo>
                    <a:pt x="416396" y="42885"/>
                  </a:lnTo>
                  <a:lnTo>
                    <a:pt x="418091" y="43667"/>
                  </a:lnTo>
                  <a:lnTo>
                    <a:pt x="419221" y="44983"/>
                  </a:lnTo>
                  <a:lnTo>
                    <a:pt x="421035" y="49005"/>
                  </a:lnTo>
                  <a:lnTo>
                    <a:pt x="421442" y="56059"/>
                  </a:lnTo>
                  <a:lnTo>
                    <a:pt x="426383" y="62629"/>
                  </a:lnTo>
                  <a:lnTo>
                    <a:pt x="427629" y="66987"/>
                  </a:lnTo>
                  <a:lnTo>
                    <a:pt x="428754" y="68467"/>
                  </a:lnTo>
                  <a:lnTo>
                    <a:pt x="435769" y="71427"/>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3" name="SMARTInkShape-467"/>
            <p:cNvSpPr/>
            <p:nvPr/>
          </p:nvSpPr>
          <p:spPr>
            <a:xfrm>
              <a:off x="914487" y="3886200"/>
              <a:ext cx="7058" cy="21432"/>
            </a:xfrm>
            <a:custGeom>
              <a:avLst/>
              <a:gdLst/>
              <a:ahLst/>
              <a:cxnLst/>
              <a:rect l="0" t="0" r="0" b="0"/>
              <a:pathLst>
                <a:path w="7058" h="21432">
                  <a:moveTo>
                    <a:pt x="7057" y="0"/>
                  </a:moveTo>
                  <a:lnTo>
                    <a:pt x="906" y="0"/>
                  </a:lnTo>
                  <a:lnTo>
                    <a:pt x="575" y="794"/>
                  </a:lnTo>
                  <a:lnTo>
                    <a:pt x="0" y="6151"/>
                  </a:lnTo>
                  <a:lnTo>
                    <a:pt x="7057" y="21431"/>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4" name="SMARTInkShape-468"/>
            <p:cNvSpPr/>
            <p:nvPr/>
          </p:nvSpPr>
          <p:spPr>
            <a:xfrm>
              <a:off x="1957388" y="4064882"/>
              <a:ext cx="49684" cy="171363"/>
            </a:xfrm>
            <a:custGeom>
              <a:avLst/>
              <a:gdLst/>
              <a:ahLst/>
              <a:cxnLst/>
              <a:rect l="0" t="0" r="0" b="0"/>
              <a:pathLst>
                <a:path w="49684" h="171363">
                  <a:moveTo>
                    <a:pt x="0" y="28487"/>
                  </a:moveTo>
                  <a:lnTo>
                    <a:pt x="0" y="8369"/>
                  </a:lnTo>
                  <a:lnTo>
                    <a:pt x="793" y="7931"/>
                  </a:lnTo>
                  <a:lnTo>
                    <a:pt x="6150" y="7171"/>
                  </a:lnTo>
                  <a:lnTo>
                    <a:pt x="6702" y="4990"/>
                  </a:lnTo>
                  <a:lnTo>
                    <a:pt x="7056" y="915"/>
                  </a:lnTo>
                  <a:lnTo>
                    <a:pt x="9221" y="357"/>
                  </a:lnTo>
                  <a:lnTo>
                    <a:pt x="13286" y="0"/>
                  </a:lnTo>
                  <a:lnTo>
                    <a:pt x="19793" y="4839"/>
                  </a:lnTo>
                  <a:lnTo>
                    <a:pt x="26413" y="6399"/>
                  </a:lnTo>
                  <a:lnTo>
                    <a:pt x="34336" y="6969"/>
                  </a:lnTo>
                  <a:lnTo>
                    <a:pt x="41748" y="13199"/>
                  </a:lnTo>
                  <a:lnTo>
                    <a:pt x="46324" y="13903"/>
                  </a:lnTo>
                  <a:lnTo>
                    <a:pt x="47551" y="14795"/>
                  </a:lnTo>
                  <a:lnTo>
                    <a:pt x="48369" y="16184"/>
                  </a:lnTo>
                  <a:lnTo>
                    <a:pt x="49521" y="21931"/>
                  </a:lnTo>
                  <a:lnTo>
                    <a:pt x="49683" y="24116"/>
                  </a:lnTo>
                  <a:lnTo>
                    <a:pt x="47745" y="28661"/>
                  </a:lnTo>
                  <a:lnTo>
                    <a:pt x="45032" y="33327"/>
                  </a:lnTo>
                  <a:lnTo>
                    <a:pt x="36796" y="66038"/>
                  </a:lnTo>
                  <a:lnTo>
                    <a:pt x="29662" y="101078"/>
                  </a:lnTo>
                  <a:lnTo>
                    <a:pt x="22519" y="136737"/>
                  </a:lnTo>
                  <a:lnTo>
                    <a:pt x="21431" y="171362"/>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5" name="SMARTInkShape-469"/>
            <p:cNvSpPr/>
            <p:nvPr/>
          </p:nvSpPr>
          <p:spPr>
            <a:xfrm>
              <a:off x="1814571" y="3943350"/>
              <a:ext cx="14230" cy="185739"/>
            </a:xfrm>
            <a:custGeom>
              <a:avLst/>
              <a:gdLst/>
              <a:ahLst/>
              <a:cxnLst/>
              <a:rect l="0" t="0" r="0" b="0"/>
              <a:pathLst>
                <a:path w="14230" h="185739">
                  <a:moveTo>
                    <a:pt x="7085" y="0"/>
                  </a:moveTo>
                  <a:lnTo>
                    <a:pt x="7085" y="9943"/>
                  </a:lnTo>
                  <a:lnTo>
                    <a:pt x="4969" y="14473"/>
                  </a:lnTo>
                  <a:lnTo>
                    <a:pt x="3293" y="16793"/>
                  </a:lnTo>
                  <a:lnTo>
                    <a:pt x="934" y="27641"/>
                  </a:lnTo>
                  <a:lnTo>
                    <a:pt x="0" y="60409"/>
                  </a:lnTo>
                  <a:lnTo>
                    <a:pt x="2070" y="86369"/>
                  </a:lnTo>
                  <a:lnTo>
                    <a:pt x="6425" y="120735"/>
                  </a:lnTo>
                  <a:lnTo>
                    <a:pt x="6998" y="151023"/>
                  </a:lnTo>
                  <a:lnTo>
                    <a:pt x="14229" y="185738"/>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6" name="SMARTInkShape-470"/>
            <p:cNvSpPr/>
            <p:nvPr/>
          </p:nvSpPr>
          <p:spPr>
            <a:xfrm>
              <a:off x="1750219" y="3929187"/>
              <a:ext cx="178595" cy="205822"/>
            </a:xfrm>
            <a:custGeom>
              <a:avLst/>
              <a:gdLst/>
              <a:ahLst/>
              <a:cxnLst/>
              <a:rect l="0" t="0" r="0" b="0"/>
              <a:pathLst>
                <a:path w="178595" h="205822">
                  <a:moveTo>
                    <a:pt x="0" y="107032"/>
                  </a:moveTo>
                  <a:lnTo>
                    <a:pt x="0" y="86975"/>
                  </a:lnTo>
                  <a:lnTo>
                    <a:pt x="27434" y="68844"/>
                  </a:lnTo>
                  <a:lnTo>
                    <a:pt x="58031" y="59533"/>
                  </a:lnTo>
                  <a:lnTo>
                    <a:pt x="83146" y="53564"/>
                  </a:lnTo>
                  <a:lnTo>
                    <a:pt x="105013" y="42596"/>
                  </a:lnTo>
                  <a:lnTo>
                    <a:pt x="137781" y="18923"/>
                  </a:lnTo>
                  <a:lnTo>
                    <a:pt x="140611" y="14162"/>
                  </a:lnTo>
                  <a:lnTo>
                    <a:pt x="142662" y="9400"/>
                  </a:lnTo>
                  <a:lnTo>
                    <a:pt x="149685" y="293"/>
                  </a:lnTo>
                  <a:lnTo>
                    <a:pt x="153712" y="0"/>
                  </a:lnTo>
                  <a:lnTo>
                    <a:pt x="154862" y="752"/>
                  </a:lnTo>
                  <a:lnTo>
                    <a:pt x="155629" y="2047"/>
                  </a:lnTo>
                  <a:lnTo>
                    <a:pt x="156708" y="7663"/>
                  </a:lnTo>
                  <a:lnTo>
                    <a:pt x="156859" y="9830"/>
                  </a:lnTo>
                  <a:lnTo>
                    <a:pt x="154911" y="14354"/>
                  </a:lnTo>
                  <a:lnTo>
                    <a:pt x="147193" y="27518"/>
                  </a:lnTo>
                  <a:lnTo>
                    <a:pt x="144154" y="40786"/>
                  </a:lnTo>
                  <a:lnTo>
                    <a:pt x="140927" y="69880"/>
                  </a:lnTo>
                  <a:lnTo>
                    <a:pt x="137270" y="87293"/>
                  </a:lnTo>
                  <a:lnTo>
                    <a:pt x="136727" y="120748"/>
                  </a:lnTo>
                  <a:lnTo>
                    <a:pt x="143024" y="152810"/>
                  </a:lnTo>
                  <a:lnTo>
                    <a:pt x="151656" y="186646"/>
                  </a:lnTo>
                  <a:lnTo>
                    <a:pt x="153492" y="191064"/>
                  </a:lnTo>
                  <a:lnTo>
                    <a:pt x="156303" y="194009"/>
                  </a:lnTo>
                  <a:lnTo>
                    <a:pt x="176916" y="205821"/>
                  </a:lnTo>
                  <a:lnTo>
                    <a:pt x="177476" y="205435"/>
                  </a:lnTo>
                  <a:lnTo>
                    <a:pt x="178594" y="199901"/>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7" name="SMARTInkShape-471"/>
            <p:cNvSpPr/>
            <p:nvPr/>
          </p:nvSpPr>
          <p:spPr>
            <a:xfrm>
              <a:off x="1285875" y="3965456"/>
              <a:ext cx="228601" cy="184937"/>
            </a:xfrm>
            <a:custGeom>
              <a:avLst/>
              <a:gdLst/>
              <a:ahLst/>
              <a:cxnLst/>
              <a:rect l="0" t="0" r="0" b="0"/>
              <a:pathLst>
                <a:path w="228601" h="184937">
                  <a:moveTo>
                    <a:pt x="0" y="77907"/>
                  </a:moveTo>
                  <a:lnTo>
                    <a:pt x="0" y="94699"/>
                  </a:lnTo>
                  <a:lnTo>
                    <a:pt x="1588" y="96245"/>
                  </a:lnTo>
                  <a:lnTo>
                    <a:pt x="28947" y="104811"/>
                  </a:lnTo>
                  <a:lnTo>
                    <a:pt x="62837" y="108452"/>
                  </a:lnTo>
                  <a:lnTo>
                    <a:pt x="97546" y="117115"/>
                  </a:lnTo>
                  <a:lnTo>
                    <a:pt x="127957" y="129446"/>
                  </a:lnTo>
                  <a:lnTo>
                    <a:pt x="137988" y="137741"/>
                  </a:lnTo>
                  <a:lnTo>
                    <a:pt x="140703" y="142335"/>
                  </a:lnTo>
                  <a:lnTo>
                    <a:pt x="146238" y="155544"/>
                  </a:lnTo>
                  <a:lnTo>
                    <a:pt x="155175" y="170337"/>
                  </a:lnTo>
                  <a:lnTo>
                    <a:pt x="156770" y="180213"/>
                  </a:lnTo>
                  <a:lnTo>
                    <a:pt x="157695" y="181830"/>
                  </a:lnTo>
                  <a:lnTo>
                    <a:pt x="159105" y="182907"/>
                  </a:lnTo>
                  <a:lnTo>
                    <a:pt x="164002" y="184936"/>
                  </a:lnTo>
                  <a:lnTo>
                    <a:pt x="164298" y="168267"/>
                  </a:lnTo>
                  <a:lnTo>
                    <a:pt x="155487" y="138403"/>
                  </a:lnTo>
                  <a:lnTo>
                    <a:pt x="151099" y="116668"/>
                  </a:lnTo>
                  <a:lnTo>
                    <a:pt x="150114" y="83697"/>
                  </a:lnTo>
                  <a:lnTo>
                    <a:pt x="150027" y="48220"/>
                  </a:lnTo>
                  <a:lnTo>
                    <a:pt x="150814" y="31150"/>
                  </a:lnTo>
                  <a:lnTo>
                    <a:pt x="155722" y="18721"/>
                  </a:lnTo>
                  <a:lnTo>
                    <a:pt x="166812" y="4447"/>
                  </a:lnTo>
                  <a:lnTo>
                    <a:pt x="171505" y="1601"/>
                  </a:lnTo>
                  <a:lnTo>
                    <a:pt x="180727" y="0"/>
                  </a:lnTo>
                  <a:lnTo>
                    <a:pt x="189067" y="419"/>
                  </a:lnTo>
                  <a:lnTo>
                    <a:pt x="222937" y="11190"/>
                  </a:lnTo>
                  <a:lnTo>
                    <a:pt x="228600" y="13613"/>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8" name="SMARTInkShape-472"/>
            <p:cNvSpPr/>
            <p:nvPr/>
          </p:nvSpPr>
          <p:spPr>
            <a:xfrm>
              <a:off x="1393031" y="4050544"/>
              <a:ext cx="400051" cy="92708"/>
            </a:xfrm>
            <a:custGeom>
              <a:avLst/>
              <a:gdLst/>
              <a:ahLst/>
              <a:cxnLst/>
              <a:rect l="0" t="0" r="0" b="0"/>
              <a:pathLst>
                <a:path w="400051" h="92708">
                  <a:moveTo>
                    <a:pt x="0" y="28537"/>
                  </a:moveTo>
                  <a:lnTo>
                    <a:pt x="0" y="32329"/>
                  </a:lnTo>
                  <a:lnTo>
                    <a:pt x="794" y="33447"/>
                  </a:lnTo>
                  <a:lnTo>
                    <a:pt x="2117" y="34192"/>
                  </a:lnTo>
                  <a:lnTo>
                    <a:pt x="35960" y="50116"/>
                  </a:lnTo>
                  <a:lnTo>
                    <a:pt x="46145" y="54003"/>
                  </a:lnTo>
                  <a:lnTo>
                    <a:pt x="76319" y="56498"/>
                  </a:lnTo>
                  <a:lnTo>
                    <a:pt x="94245" y="56046"/>
                  </a:lnTo>
                  <a:lnTo>
                    <a:pt x="119087" y="50925"/>
                  </a:lnTo>
                  <a:lnTo>
                    <a:pt x="123048" y="49019"/>
                  </a:lnTo>
                  <a:lnTo>
                    <a:pt x="135108" y="38786"/>
                  </a:lnTo>
                  <a:lnTo>
                    <a:pt x="137697" y="37751"/>
                  </a:lnTo>
                  <a:lnTo>
                    <a:pt x="139423" y="36267"/>
                  </a:lnTo>
                  <a:lnTo>
                    <a:pt x="141341" y="32502"/>
                  </a:lnTo>
                  <a:lnTo>
                    <a:pt x="142741" y="16584"/>
                  </a:lnTo>
                  <a:lnTo>
                    <a:pt x="140699" y="13170"/>
                  </a:lnTo>
                  <a:lnTo>
                    <a:pt x="132920" y="4512"/>
                  </a:lnTo>
                  <a:lnTo>
                    <a:pt x="128397" y="1984"/>
                  </a:lnTo>
                  <a:lnTo>
                    <a:pt x="119025" y="361"/>
                  </a:lnTo>
                  <a:lnTo>
                    <a:pt x="111908" y="80"/>
                  </a:lnTo>
                  <a:lnTo>
                    <a:pt x="100980" y="3790"/>
                  </a:lnTo>
                  <a:lnTo>
                    <a:pt x="91480" y="9916"/>
                  </a:lnTo>
                  <a:lnTo>
                    <a:pt x="88283" y="14440"/>
                  </a:lnTo>
                  <a:lnTo>
                    <a:pt x="86068" y="19097"/>
                  </a:lnTo>
                  <a:lnTo>
                    <a:pt x="82438" y="23812"/>
                  </a:lnTo>
                  <a:lnTo>
                    <a:pt x="80296" y="30670"/>
                  </a:lnTo>
                  <a:lnTo>
                    <a:pt x="79724" y="34722"/>
                  </a:lnTo>
                  <a:lnTo>
                    <a:pt x="81206" y="41340"/>
                  </a:lnTo>
                  <a:lnTo>
                    <a:pt x="97734" y="68298"/>
                  </a:lnTo>
                  <a:lnTo>
                    <a:pt x="105599" y="75949"/>
                  </a:lnTo>
                  <a:lnTo>
                    <a:pt x="130457" y="89637"/>
                  </a:lnTo>
                  <a:lnTo>
                    <a:pt x="140430" y="91885"/>
                  </a:lnTo>
                  <a:lnTo>
                    <a:pt x="158438" y="92707"/>
                  </a:lnTo>
                  <a:lnTo>
                    <a:pt x="160394" y="91954"/>
                  </a:lnTo>
                  <a:lnTo>
                    <a:pt x="161698" y="90659"/>
                  </a:lnTo>
                  <a:lnTo>
                    <a:pt x="165650" y="85044"/>
                  </a:lnTo>
                  <a:lnTo>
                    <a:pt x="174097" y="76035"/>
                  </a:lnTo>
                  <a:lnTo>
                    <a:pt x="176595" y="69227"/>
                  </a:lnTo>
                  <a:lnTo>
                    <a:pt x="184073" y="36980"/>
                  </a:lnTo>
                  <a:lnTo>
                    <a:pt x="185729" y="1417"/>
                  </a:lnTo>
                  <a:lnTo>
                    <a:pt x="186526" y="932"/>
                  </a:lnTo>
                  <a:lnTo>
                    <a:pt x="194557" y="19"/>
                  </a:lnTo>
                  <a:lnTo>
                    <a:pt x="196379" y="0"/>
                  </a:lnTo>
                  <a:lnTo>
                    <a:pt x="197595" y="781"/>
                  </a:lnTo>
                  <a:lnTo>
                    <a:pt x="198405" y="2096"/>
                  </a:lnTo>
                  <a:lnTo>
                    <a:pt x="198945" y="3766"/>
                  </a:lnTo>
                  <a:lnTo>
                    <a:pt x="209873" y="16756"/>
                  </a:lnTo>
                  <a:lnTo>
                    <a:pt x="216573" y="19332"/>
                  </a:lnTo>
                  <a:lnTo>
                    <a:pt x="242539" y="26825"/>
                  </a:lnTo>
                  <a:lnTo>
                    <a:pt x="254867" y="32704"/>
                  </a:lnTo>
                  <a:lnTo>
                    <a:pt x="275328" y="37210"/>
                  </a:lnTo>
                  <a:lnTo>
                    <a:pt x="284779" y="41161"/>
                  </a:lnTo>
                  <a:lnTo>
                    <a:pt x="287484" y="41716"/>
                  </a:lnTo>
                  <a:lnTo>
                    <a:pt x="289287" y="41292"/>
                  </a:lnTo>
                  <a:lnTo>
                    <a:pt x="290489" y="40215"/>
                  </a:lnTo>
                  <a:lnTo>
                    <a:pt x="291291" y="38704"/>
                  </a:lnTo>
                  <a:lnTo>
                    <a:pt x="292619" y="37696"/>
                  </a:lnTo>
                  <a:lnTo>
                    <a:pt x="296211" y="36577"/>
                  </a:lnTo>
                  <a:lnTo>
                    <a:pt x="297487" y="35484"/>
                  </a:lnTo>
                  <a:lnTo>
                    <a:pt x="298904" y="32154"/>
                  </a:lnTo>
                  <a:lnTo>
                    <a:pt x="299702" y="25816"/>
                  </a:lnTo>
                  <a:lnTo>
                    <a:pt x="299020" y="24342"/>
                  </a:lnTo>
                  <a:lnTo>
                    <a:pt x="297772" y="23359"/>
                  </a:lnTo>
                  <a:lnTo>
                    <a:pt x="294268" y="22267"/>
                  </a:lnTo>
                  <a:lnTo>
                    <a:pt x="290065" y="21782"/>
                  </a:lnTo>
                  <a:lnTo>
                    <a:pt x="285551" y="19449"/>
                  </a:lnTo>
                  <a:lnTo>
                    <a:pt x="283236" y="17716"/>
                  </a:lnTo>
                  <a:lnTo>
                    <a:pt x="276431" y="15790"/>
                  </a:lnTo>
                  <a:lnTo>
                    <a:pt x="272394" y="15277"/>
                  </a:lnTo>
                  <a:lnTo>
                    <a:pt x="265791" y="16823"/>
                  </a:lnTo>
                  <a:lnTo>
                    <a:pt x="260211" y="19362"/>
                  </a:lnTo>
                  <a:lnTo>
                    <a:pt x="252607" y="21585"/>
                  </a:lnTo>
                  <a:lnTo>
                    <a:pt x="247736" y="24918"/>
                  </a:lnTo>
                  <a:lnTo>
                    <a:pt x="245043" y="29045"/>
                  </a:lnTo>
                  <a:lnTo>
                    <a:pt x="243052" y="33526"/>
                  </a:lnTo>
                  <a:lnTo>
                    <a:pt x="238262" y="40510"/>
                  </a:lnTo>
                  <a:lnTo>
                    <a:pt x="236863" y="45235"/>
                  </a:lnTo>
                  <a:lnTo>
                    <a:pt x="236076" y="56151"/>
                  </a:lnTo>
                  <a:lnTo>
                    <a:pt x="238008" y="62770"/>
                  </a:lnTo>
                  <a:lnTo>
                    <a:pt x="247948" y="75967"/>
                  </a:lnTo>
                  <a:lnTo>
                    <a:pt x="252545" y="80838"/>
                  </a:lnTo>
                  <a:lnTo>
                    <a:pt x="259351" y="83532"/>
                  </a:lnTo>
                  <a:lnTo>
                    <a:pt x="272863" y="85261"/>
                  </a:lnTo>
                  <a:lnTo>
                    <a:pt x="278170" y="83381"/>
                  </a:lnTo>
                  <a:lnTo>
                    <a:pt x="302549" y="65754"/>
                  </a:lnTo>
                  <a:lnTo>
                    <a:pt x="316410" y="48568"/>
                  </a:lnTo>
                  <a:lnTo>
                    <a:pt x="319220" y="41144"/>
                  </a:lnTo>
                  <a:lnTo>
                    <a:pt x="321263" y="33347"/>
                  </a:lnTo>
                  <a:lnTo>
                    <a:pt x="326926" y="21873"/>
                  </a:lnTo>
                  <a:lnTo>
                    <a:pt x="327488" y="19332"/>
                  </a:lnTo>
                  <a:lnTo>
                    <a:pt x="328657" y="17638"/>
                  </a:lnTo>
                  <a:lnTo>
                    <a:pt x="330230" y="16509"/>
                  </a:lnTo>
                  <a:lnTo>
                    <a:pt x="334094" y="14460"/>
                  </a:lnTo>
                  <a:lnTo>
                    <a:pt x="338457" y="10903"/>
                  </a:lnTo>
                  <a:lnTo>
                    <a:pt x="340732" y="10431"/>
                  </a:lnTo>
                  <a:lnTo>
                    <a:pt x="343042" y="10910"/>
                  </a:lnTo>
                  <a:lnTo>
                    <a:pt x="348661" y="13590"/>
                  </a:lnTo>
                  <a:lnTo>
                    <a:pt x="373883" y="38094"/>
                  </a:lnTo>
                  <a:lnTo>
                    <a:pt x="376514" y="42839"/>
                  </a:lnTo>
                  <a:lnTo>
                    <a:pt x="378477" y="47593"/>
                  </a:lnTo>
                  <a:lnTo>
                    <a:pt x="388439" y="59494"/>
                  </a:lnTo>
                  <a:lnTo>
                    <a:pt x="393037" y="62140"/>
                  </a:lnTo>
                  <a:lnTo>
                    <a:pt x="400050" y="64256"/>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9" name="SMARTInkShape-473"/>
            <p:cNvSpPr/>
            <p:nvPr/>
          </p:nvSpPr>
          <p:spPr>
            <a:xfrm>
              <a:off x="1301253" y="3929195"/>
              <a:ext cx="91779" cy="235318"/>
            </a:xfrm>
            <a:custGeom>
              <a:avLst/>
              <a:gdLst/>
              <a:ahLst/>
              <a:cxnLst/>
              <a:rect l="0" t="0" r="0" b="0"/>
              <a:pathLst>
                <a:path w="91779" h="235318">
                  <a:moveTo>
                    <a:pt x="34628" y="228468"/>
                  </a:moveTo>
                  <a:lnTo>
                    <a:pt x="34628" y="234618"/>
                  </a:lnTo>
                  <a:lnTo>
                    <a:pt x="35422" y="234949"/>
                  </a:lnTo>
                  <a:lnTo>
                    <a:pt x="38421" y="235317"/>
                  </a:lnTo>
                  <a:lnTo>
                    <a:pt x="39538" y="234621"/>
                  </a:lnTo>
                  <a:lnTo>
                    <a:pt x="40282" y="233364"/>
                  </a:lnTo>
                  <a:lnTo>
                    <a:pt x="41478" y="229434"/>
                  </a:lnTo>
                  <a:lnTo>
                    <a:pt x="41746" y="212458"/>
                  </a:lnTo>
                  <a:lnTo>
                    <a:pt x="35619" y="181475"/>
                  </a:lnTo>
                  <a:lnTo>
                    <a:pt x="26988" y="149342"/>
                  </a:lnTo>
                  <a:lnTo>
                    <a:pt x="16307" y="114890"/>
                  </a:lnTo>
                  <a:lnTo>
                    <a:pt x="9814" y="84590"/>
                  </a:lnTo>
                  <a:lnTo>
                    <a:pt x="4432" y="51859"/>
                  </a:lnTo>
                  <a:lnTo>
                    <a:pt x="0" y="35008"/>
                  </a:lnTo>
                  <a:lnTo>
                    <a:pt x="5156" y="12925"/>
                  </a:lnTo>
                  <a:lnTo>
                    <a:pt x="7771" y="7523"/>
                  </a:lnTo>
                  <a:lnTo>
                    <a:pt x="9580" y="4971"/>
                  </a:lnTo>
                  <a:lnTo>
                    <a:pt x="13706" y="2136"/>
                  </a:lnTo>
                  <a:lnTo>
                    <a:pt x="18979" y="876"/>
                  </a:lnTo>
                  <a:lnTo>
                    <a:pt x="39839" y="0"/>
                  </a:lnTo>
                  <a:lnTo>
                    <a:pt x="46998" y="2043"/>
                  </a:lnTo>
                  <a:lnTo>
                    <a:pt x="79208" y="16663"/>
                  </a:lnTo>
                  <a:lnTo>
                    <a:pt x="91778" y="21299"/>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0" name="SMARTInkShape-474"/>
            <p:cNvSpPr/>
            <p:nvPr/>
          </p:nvSpPr>
          <p:spPr>
            <a:xfrm>
              <a:off x="1000125" y="3829050"/>
              <a:ext cx="42864" cy="21432"/>
            </a:xfrm>
            <a:custGeom>
              <a:avLst/>
              <a:gdLst/>
              <a:ahLst/>
              <a:cxnLst/>
              <a:rect l="0" t="0" r="0" b="0"/>
              <a:pathLst>
                <a:path w="42864" h="21432">
                  <a:moveTo>
                    <a:pt x="0" y="0"/>
                  </a:moveTo>
                  <a:lnTo>
                    <a:pt x="0" y="6850"/>
                  </a:lnTo>
                  <a:lnTo>
                    <a:pt x="6497" y="12789"/>
                  </a:lnTo>
                  <a:lnTo>
                    <a:pt x="17888" y="18518"/>
                  </a:lnTo>
                  <a:lnTo>
                    <a:pt x="42863" y="21431"/>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1" name="SMARTInkShape-475"/>
            <p:cNvSpPr/>
            <p:nvPr/>
          </p:nvSpPr>
          <p:spPr>
            <a:xfrm>
              <a:off x="1350169" y="3808648"/>
              <a:ext cx="128588" cy="84697"/>
            </a:xfrm>
            <a:custGeom>
              <a:avLst/>
              <a:gdLst/>
              <a:ahLst/>
              <a:cxnLst/>
              <a:rect l="0" t="0" r="0" b="0"/>
              <a:pathLst>
                <a:path w="128588" h="84697">
                  <a:moveTo>
                    <a:pt x="0" y="34690"/>
                  </a:moveTo>
                  <a:lnTo>
                    <a:pt x="0" y="27554"/>
                  </a:lnTo>
                  <a:lnTo>
                    <a:pt x="9943" y="27547"/>
                  </a:lnTo>
                  <a:lnTo>
                    <a:pt x="14473" y="29663"/>
                  </a:lnTo>
                  <a:lnTo>
                    <a:pt x="16792" y="31338"/>
                  </a:lnTo>
                  <a:lnTo>
                    <a:pt x="27641" y="33697"/>
                  </a:lnTo>
                  <a:lnTo>
                    <a:pt x="48745" y="34602"/>
                  </a:lnTo>
                  <a:lnTo>
                    <a:pt x="80234" y="27409"/>
                  </a:lnTo>
                  <a:lnTo>
                    <a:pt x="86724" y="24045"/>
                  </a:lnTo>
                  <a:lnTo>
                    <a:pt x="88772" y="22037"/>
                  </a:lnTo>
                  <a:lnTo>
                    <a:pt x="99671" y="6524"/>
                  </a:lnTo>
                  <a:lnTo>
                    <a:pt x="99911" y="2443"/>
                  </a:lnTo>
                  <a:lnTo>
                    <a:pt x="99151" y="1286"/>
                  </a:lnTo>
                  <a:lnTo>
                    <a:pt x="97851" y="514"/>
                  </a:lnTo>
                  <a:lnTo>
                    <a:pt x="96190" y="0"/>
                  </a:lnTo>
                  <a:lnTo>
                    <a:pt x="94289" y="451"/>
                  </a:lnTo>
                  <a:lnTo>
                    <a:pt x="85535" y="4760"/>
                  </a:lnTo>
                  <a:lnTo>
                    <a:pt x="76408" y="7830"/>
                  </a:lnTo>
                  <a:lnTo>
                    <a:pt x="65766" y="13766"/>
                  </a:lnTo>
                  <a:lnTo>
                    <a:pt x="60186" y="17453"/>
                  </a:lnTo>
                  <a:lnTo>
                    <a:pt x="50135" y="21936"/>
                  </a:lnTo>
                  <a:lnTo>
                    <a:pt x="47711" y="23806"/>
                  </a:lnTo>
                  <a:lnTo>
                    <a:pt x="45017" y="30117"/>
                  </a:lnTo>
                  <a:lnTo>
                    <a:pt x="43288" y="43311"/>
                  </a:lnTo>
                  <a:lnTo>
                    <a:pt x="47285" y="50692"/>
                  </a:lnTo>
                  <a:lnTo>
                    <a:pt x="54353" y="58471"/>
                  </a:lnTo>
                  <a:lnTo>
                    <a:pt x="62786" y="64573"/>
                  </a:lnTo>
                  <a:lnTo>
                    <a:pt x="71825" y="67815"/>
                  </a:lnTo>
                  <a:lnTo>
                    <a:pt x="99417" y="75770"/>
                  </a:lnTo>
                  <a:lnTo>
                    <a:pt x="111125" y="81698"/>
                  </a:lnTo>
                  <a:lnTo>
                    <a:pt x="128587" y="84696"/>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2" name="SMARTInkShape-476"/>
            <p:cNvSpPr/>
            <p:nvPr/>
          </p:nvSpPr>
          <p:spPr>
            <a:xfrm>
              <a:off x="1243013" y="4043363"/>
              <a:ext cx="7144" cy="28576"/>
            </a:xfrm>
            <a:custGeom>
              <a:avLst/>
              <a:gdLst/>
              <a:ahLst/>
              <a:cxnLst/>
              <a:rect l="0" t="0" r="0" b="0"/>
              <a:pathLst>
                <a:path w="7144" h="28576">
                  <a:moveTo>
                    <a:pt x="7143" y="28575"/>
                  </a:moveTo>
                  <a:lnTo>
                    <a:pt x="7143" y="24782"/>
                  </a:lnTo>
                  <a:lnTo>
                    <a:pt x="5027" y="20804"/>
                  </a:lnTo>
                  <a:lnTo>
                    <a:pt x="2234" y="16390"/>
                  </a:lnTo>
                  <a:lnTo>
                    <a:pt x="0"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3" name="SMARTInkShape-477"/>
            <p:cNvSpPr/>
            <p:nvPr/>
          </p:nvSpPr>
          <p:spPr>
            <a:xfrm>
              <a:off x="1243013" y="4100513"/>
              <a:ext cx="7144" cy="42863"/>
            </a:xfrm>
            <a:custGeom>
              <a:avLst/>
              <a:gdLst/>
              <a:ahLst/>
              <a:cxnLst/>
              <a:rect l="0" t="0" r="0" b="0"/>
              <a:pathLst>
                <a:path w="7144" h="42863">
                  <a:moveTo>
                    <a:pt x="0" y="0"/>
                  </a:moveTo>
                  <a:lnTo>
                    <a:pt x="0" y="9942"/>
                  </a:lnTo>
                  <a:lnTo>
                    <a:pt x="2116" y="14473"/>
                  </a:lnTo>
                  <a:lnTo>
                    <a:pt x="4909" y="19132"/>
                  </a:lnTo>
                  <a:lnTo>
                    <a:pt x="6481" y="27011"/>
                  </a:lnTo>
                  <a:lnTo>
                    <a:pt x="7143" y="42862"/>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4" name="SMARTInkShape-478"/>
            <p:cNvSpPr/>
            <p:nvPr/>
          </p:nvSpPr>
          <p:spPr>
            <a:xfrm>
              <a:off x="1103247" y="4007644"/>
              <a:ext cx="67210" cy="141463"/>
            </a:xfrm>
            <a:custGeom>
              <a:avLst/>
              <a:gdLst/>
              <a:ahLst/>
              <a:cxnLst/>
              <a:rect l="0" t="0" r="0" b="0"/>
              <a:pathLst>
                <a:path w="67210" h="141463">
                  <a:moveTo>
                    <a:pt x="32609" y="71437"/>
                  </a:moveTo>
                  <a:lnTo>
                    <a:pt x="32609" y="65286"/>
                  </a:lnTo>
                  <a:lnTo>
                    <a:pt x="31816" y="64955"/>
                  </a:lnTo>
                  <a:lnTo>
                    <a:pt x="28817" y="64588"/>
                  </a:lnTo>
                  <a:lnTo>
                    <a:pt x="24838" y="66541"/>
                  </a:lnTo>
                  <a:lnTo>
                    <a:pt x="8760" y="81094"/>
                  </a:lnTo>
                  <a:lnTo>
                    <a:pt x="6135" y="85783"/>
                  </a:lnTo>
                  <a:lnTo>
                    <a:pt x="4657" y="95002"/>
                  </a:lnTo>
                  <a:lnTo>
                    <a:pt x="3517" y="102548"/>
                  </a:lnTo>
                  <a:lnTo>
                    <a:pt x="365" y="108548"/>
                  </a:lnTo>
                  <a:lnTo>
                    <a:pt x="0" y="111259"/>
                  </a:lnTo>
                  <a:lnTo>
                    <a:pt x="4369" y="126148"/>
                  </a:lnTo>
                  <a:lnTo>
                    <a:pt x="13917" y="138104"/>
                  </a:lnTo>
                  <a:lnTo>
                    <a:pt x="18481" y="140755"/>
                  </a:lnTo>
                  <a:lnTo>
                    <a:pt x="20809" y="141462"/>
                  </a:lnTo>
                  <a:lnTo>
                    <a:pt x="27629" y="140130"/>
                  </a:lnTo>
                  <a:lnTo>
                    <a:pt x="38278" y="134918"/>
                  </a:lnTo>
                  <a:lnTo>
                    <a:pt x="48987" y="126045"/>
                  </a:lnTo>
                  <a:lnTo>
                    <a:pt x="56335" y="115222"/>
                  </a:lnTo>
                  <a:lnTo>
                    <a:pt x="65810" y="83258"/>
                  </a:lnTo>
                  <a:lnTo>
                    <a:pt x="67209" y="73781"/>
                  </a:lnTo>
                  <a:lnTo>
                    <a:pt x="60987" y="40479"/>
                  </a:lnTo>
                  <a:lnTo>
                    <a:pt x="55658" y="26986"/>
                  </a:lnTo>
                  <a:lnTo>
                    <a:pt x="41825" y="7329"/>
                  </a:lnTo>
                  <a:lnTo>
                    <a:pt x="39753"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166" name="SMARTInkShape-479"/>
          <p:cNvSpPr/>
          <p:nvPr/>
        </p:nvSpPr>
        <p:spPr>
          <a:xfrm>
            <a:off x="6566099" y="2973405"/>
            <a:ext cx="256183" cy="462740"/>
          </a:xfrm>
          <a:custGeom>
            <a:avLst/>
            <a:gdLst/>
            <a:ahLst/>
            <a:cxnLst/>
            <a:rect l="0" t="0" r="0" b="0"/>
            <a:pathLst>
              <a:path w="256183" h="462740">
                <a:moveTo>
                  <a:pt x="6151" y="462739"/>
                </a:moveTo>
                <a:lnTo>
                  <a:pt x="0" y="456588"/>
                </a:lnTo>
                <a:lnTo>
                  <a:pt x="33063" y="442300"/>
                </a:lnTo>
                <a:lnTo>
                  <a:pt x="35999" y="439588"/>
                </a:lnTo>
                <a:lnTo>
                  <a:pt x="39261" y="432341"/>
                </a:lnTo>
                <a:lnTo>
                  <a:pt x="41718" y="396927"/>
                </a:lnTo>
                <a:lnTo>
                  <a:pt x="41857" y="361600"/>
                </a:lnTo>
                <a:lnTo>
                  <a:pt x="41867" y="333135"/>
                </a:lnTo>
                <a:lnTo>
                  <a:pt x="41869" y="299878"/>
                </a:lnTo>
                <a:lnTo>
                  <a:pt x="38077" y="266351"/>
                </a:lnTo>
                <a:lnTo>
                  <a:pt x="40297" y="234064"/>
                </a:lnTo>
                <a:lnTo>
                  <a:pt x="41559" y="200051"/>
                </a:lnTo>
                <a:lnTo>
                  <a:pt x="45601" y="166375"/>
                </a:lnTo>
                <a:lnTo>
                  <a:pt x="54043" y="134058"/>
                </a:lnTo>
                <a:lnTo>
                  <a:pt x="63354" y="100040"/>
                </a:lnTo>
                <a:lnTo>
                  <a:pt x="68881" y="85639"/>
                </a:lnTo>
                <a:lnTo>
                  <a:pt x="89916" y="54648"/>
                </a:lnTo>
                <a:lnTo>
                  <a:pt x="103906" y="37640"/>
                </a:lnTo>
                <a:lnTo>
                  <a:pt x="138519" y="14171"/>
                </a:lnTo>
                <a:lnTo>
                  <a:pt x="150707" y="9375"/>
                </a:lnTo>
                <a:lnTo>
                  <a:pt x="184966" y="1135"/>
                </a:lnTo>
                <a:lnTo>
                  <a:pt x="206242" y="0"/>
                </a:lnTo>
                <a:lnTo>
                  <a:pt x="238111" y="4653"/>
                </a:lnTo>
                <a:lnTo>
                  <a:pt x="246298" y="7262"/>
                </a:lnTo>
                <a:lnTo>
                  <a:pt x="256182" y="12683"/>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7" name="SMARTInkShape-480"/>
          <p:cNvSpPr/>
          <p:nvPr/>
        </p:nvSpPr>
        <p:spPr>
          <a:xfrm>
            <a:off x="6593681" y="3108051"/>
            <a:ext cx="1371601" cy="331853"/>
          </a:xfrm>
          <a:custGeom>
            <a:avLst/>
            <a:gdLst/>
            <a:ahLst/>
            <a:cxnLst/>
            <a:rect l="0" t="0" r="0" b="0"/>
            <a:pathLst>
              <a:path w="1371601" h="331853">
                <a:moveTo>
                  <a:pt x="0" y="178074"/>
                </a:moveTo>
                <a:lnTo>
                  <a:pt x="0" y="167432"/>
                </a:lnTo>
                <a:lnTo>
                  <a:pt x="1588" y="166217"/>
                </a:lnTo>
                <a:lnTo>
                  <a:pt x="33586" y="157730"/>
                </a:lnTo>
                <a:lnTo>
                  <a:pt x="64954" y="149015"/>
                </a:lnTo>
                <a:lnTo>
                  <a:pt x="100100" y="142438"/>
                </a:lnTo>
                <a:lnTo>
                  <a:pt x="131951" y="136320"/>
                </a:lnTo>
                <a:lnTo>
                  <a:pt x="165812" y="142552"/>
                </a:lnTo>
                <a:lnTo>
                  <a:pt x="176754" y="148427"/>
                </a:lnTo>
                <a:lnTo>
                  <a:pt x="181842" y="152974"/>
                </a:lnTo>
                <a:lnTo>
                  <a:pt x="184006" y="159245"/>
                </a:lnTo>
                <a:lnTo>
                  <a:pt x="185693" y="192870"/>
                </a:lnTo>
                <a:lnTo>
                  <a:pt x="185735" y="225728"/>
                </a:lnTo>
                <a:lnTo>
                  <a:pt x="185738" y="259038"/>
                </a:lnTo>
                <a:lnTo>
                  <a:pt x="185738" y="294631"/>
                </a:lnTo>
                <a:lnTo>
                  <a:pt x="185738" y="299391"/>
                </a:lnTo>
                <a:lnTo>
                  <a:pt x="185738" y="265026"/>
                </a:lnTo>
                <a:lnTo>
                  <a:pt x="192587" y="229439"/>
                </a:lnTo>
                <a:lnTo>
                  <a:pt x="200614" y="206514"/>
                </a:lnTo>
                <a:lnTo>
                  <a:pt x="209667" y="191365"/>
                </a:lnTo>
                <a:lnTo>
                  <a:pt x="231136" y="169277"/>
                </a:lnTo>
                <a:lnTo>
                  <a:pt x="252364" y="159359"/>
                </a:lnTo>
                <a:lnTo>
                  <a:pt x="258476" y="157850"/>
                </a:lnTo>
                <a:lnTo>
                  <a:pt x="265955" y="159296"/>
                </a:lnTo>
                <a:lnTo>
                  <a:pt x="295207" y="169314"/>
                </a:lnTo>
                <a:lnTo>
                  <a:pt x="301331" y="173652"/>
                </a:lnTo>
                <a:lnTo>
                  <a:pt x="311729" y="188607"/>
                </a:lnTo>
                <a:lnTo>
                  <a:pt x="332576" y="224006"/>
                </a:lnTo>
                <a:lnTo>
                  <a:pt x="337245" y="240387"/>
                </a:lnTo>
                <a:lnTo>
                  <a:pt x="339130" y="243429"/>
                </a:lnTo>
                <a:lnTo>
                  <a:pt x="368915" y="267745"/>
                </a:lnTo>
                <a:lnTo>
                  <a:pt x="376185" y="269995"/>
                </a:lnTo>
                <a:lnTo>
                  <a:pt x="391929" y="270818"/>
                </a:lnTo>
                <a:lnTo>
                  <a:pt x="398557" y="268771"/>
                </a:lnTo>
                <a:lnTo>
                  <a:pt x="433780" y="247092"/>
                </a:lnTo>
                <a:lnTo>
                  <a:pt x="436824" y="243930"/>
                </a:lnTo>
                <a:lnTo>
                  <a:pt x="450327" y="221376"/>
                </a:lnTo>
                <a:lnTo>
                  <a:pt x="452618" y="218849"/>
                </a:lnTo>
                <a:lnTo>
                  <a:pt x="455164" y="211806"/>
                </a:lnTo>
                <a:lnTo>
                  <a:pt x="457081" y="190282"/>
                </a:lnTo>
                <a:lnTo>
                  <a:pt x="456327" y="188594"/>
                </a:lnTo>
                <a:lnTo>
                  <a:pt x="455031" y="187468"/>
                </a:lnTo>
                <a:lnTo>
                  <a:pt x="451473" y="185424"/>
                </a:lnTo>
                <a:lnTo>
                  <a:pt x="444197" y="179199"/>
                </a:lnTo>
                <a:lnTo>
                  <a:pt x="435709" y="178407"/>
                </a:lnTo>
                <a:lnTo>
                  <a:pt x="429657" y="180339"/>
                </a:lnTo>
                <a:lnTo>
                  <a:pt x="405866" y="194875"/>
                </a:lnTo>
                <a:lnTo>
                  <a:pt x="393045" y="214437"/>
                </a:lnTo>
                <a:lnTo>
                  <a:pt x="374656" y="245436"/>
                </a:lnTo>
                <a:lnTo>
                  <a:pt x="371661" y="278127"/>
                </a:lnTo>
                <a:lnTo>
                  <a:pt x="372352" y="286836"/>
                </a:lnTo>
                <a:lnTo>
                  <a:pt x="375304" y="293352"/>
                </a:lnTo>
                <a:lnTo>
                  <a:pt x="394421" y="308920"/>
                </a:lnTo>
                <a:lnTo>
                  <a:pt x="392329" y="311342"/>
                </a:lnTo>
                <a:lnTo>
                  <a:pt x="375979" y="317750"/>
                </a:lnTo>
                <a:lnTo>
                  <a:pt x="375271" y="318816"/>
                </a:lnTo>
                <a:lnTo>
                  <a:pt x="376387" y="319527"/>
                </a:lnTo>
                <a:lnTo>
                  <a:pt x="404460" y="320824"/>
                </a:lnTo>
                <a:lnTo>
                  <a:pt x="428997" y="318777"/>
                </a:lnTo>
                <a:lnTo>
                  <a:pt x="458160" y="315221"/>
                </a:lnTo>
                <a:lnTo>
                  <a:pt x="491932" y="306471"/>
                </a:lnTo>
                <a:lnTo>
                  <a:pt x="523599" y="294730"/>
                </a:lnTo>
                <a:lnTo>
                  <a:pt x="541961" y="286810"/>
                </a:lnTo>
                <a:lnTo>
                  <a:pt x="569676" y="262123"/>
                </a:lnTo>
                <a:lnTo>
                  <a:pt x="582372" y="240560"/>
                </a:lnTo>
                <a:lnTo>
                  <a:pt x="585113" y="228664"/>
                </a:lnTo>
                <a:lnTo>
                  <a:pt x="585748" y="211446"/>
                </a:lnTo>
                <a:lnTo>
                  <a:pt x="584968" y="209847"/>
                </a:lnTo>
                <a:lnTo>
                  <a:pt x="583654" y="208781"/>
                </a:lnTo>
                <a:lnTo>
                  <a:pt x="580077" y="207596"/>
                </a:lnTo>
                <a:lnTo>
                  <a:pt x="568994" y="206774"/>
                </a:lnTo>
                <a:lnTo>
                  <a:pt x="564301" y="208821"/>
                </a:lnTo>
                <a:lnTo>
                  <a:pt x="540542" y="230499"/>
                </a:lnTo>
                <a:lnTo>
                  <a:pt x="519113" y="262536"/>
                </a:lnTo>
                <a:lnTo>
                  <a:pt x="515762" y="272244"/>
                </a:lnTo>
                <a:lnTo>
                  <a:pt x="514474" y="293668"/>
                </a:lnTo>
                <a:lnTo>
                  <a:pt x="518179" y="305369"/>
                </a:lnTo>
                <a:lnTo>
                  <a:pt x="515315" y="308975"/>
                </a:lnTo>
                <a:lnTo>
                  <a:pt x="497879" y="317842"/>
                </a:lnTo>
                <a:lnTo>
                  <a:pt x="497020" y="320465"/>
                </a:lnTo>
                <a:lnTo>
                  <a:pt x="498033" y="323008"/>
                </a:lnTo>
                <a:lnTo>
                  <a:pt x="500298" y="324703"/>
                </a:lnTo>
                <a:lnTo>
                  <a:pt x="507046" y="326586"/>
                </a:lnTo>
                <a:lnTo>
                  <a:pt x="539087" y="328005"/>
                </a:lnTo>
                <a:lnTo>
                  <a:pt x="565009" y="325959"/>
                </a:lnTo>
                <a:lnTo>
                  <a:pt x="596565" y="320317"/>
                </a:lnTo>
                <a:lnTo>
                  <a:pt x="624709" y="315906"/>
                </a:lnTo>
                <a:lnTo>
                  <a:pt x="653940" y="308960"/>
                </a:lnTo>
                <a:lnTo>
                  <a:pt x="688719" y="297126"/>
                </a:lnTo>
                <a:lnTo>
                  <a:pt x="719787" y="283112"/>
                </a:lnTo>
                <a:lnTo>
                  <a:pt x="753479" y="252932"/>
                </a:lnTo>
                <a:lnTo>
                  <a:pt x="767855" y="238056"/>
                </a:lnTo>
                <a:lnTo>
                  <a:pt x="769894" y="233043"/>
                </a:lnTo>
                <a:lnTo>
                  <a:pt x="771383" y="218573"/>
                </a:lnTo>
                <a:lnTo>
                  <a:pt x="770636" y="216979"/>
                </a:lnTo>
                <a:lnTo>
                  <a:pt x="769345" y="215917"/>
                </a:lnTo>
                <a:lnTo>
                  <a:pt x="765361" y="214212"/>
                </a:lnTo>
                <a:lnTo>
                  <a:pt x="758872" y="219579"/>
                </a:lnTo>
                <a:lnTo>
                  <a:pt x="747830" y="228283"/>
                </a:lnTo>
                <a:lnTo>
                  <a:pt x="734390" y="237646"/>
                </a:lnTo>
                <a:lnTo>
                  <a:pt x="719223" y="261839"/>
                </a:lnTo>
                <a:lnTo>
                  <a:pt x="709359" y="283169"/>
                </a:lnTo>
                <a:lnTo>
                  <a:pt x="707652" y="298140"/>
                </a:lnTo>
                <a:lnTo>
                  <a:pt x="694718" y="307108"/>
                </a:lnTo>
                <a:lnTo>
                  <a:pt x="678651" y="315591"/>
                </a:lnTo>
                <a:lnTo>
                  <a:pt x="675478" y="318965"/>
                </a:lnTo>
                <a:lnTo>
                  <a:pt x="674157" y="322007"/>
                </a:lnTo>
                <a:lnTo>
                  <a:pt x="674069" y="324036"/>
                </a:lnTo>
                <a:lnTo>
                  <a:pt x="674805" y="325388"/>
                </a:lnTo>
                <a:lnTo>
                  <a:pt x="681687" y="331351"/>
                </a:lnTo>
                <a:lnTo>
                  <a:pt x="683852" y="331852"/>
                </a:lnTo>
                <a:lnTo>
                  <a:pt x="686089" y="331393"/>
                </a:lnTo>
                <a:lnTo>
                  <a:pt x="691485" y="329559"/>
                </a:lnTo>
                <a:lnTo>
                  <a:pt x="707884" y="326266"/>
                </a:lnTo>
                <a:lnTo>
                  <a:pt x="732296" y="318291"/>
                </a:lnTo>
                <a:lnTo>
                  <a:pt x="764135" y="305874"/>
                </a:lnTo>
                <a:lnTo>
                  <a:pt x="776972" y="295993"/>
                </a:lnTo>
                <a:lnTo>
                  <a:pt x="798279" y="263335"/>
                </a:lnTo>
                <a:lnTo>
                  <a:pt x="813834" y="231557"/>
                </a:lnTo>
                <a:lnTo>
                  <a:pt x="823803" y="200192"/>
                </a:lnTo>
                <a:lnTo>
                  <a:pt x="832622" y="166157"/>
                </a:lnTo>
                <a:lnTo>
                  <a:pt x="835187" y="133563"/>
                </a:lnTo>
                <a:lnTo>
                  <a:pt x="835695" y="100578"/>
                </a:lnTo>
                <a:lnTo>
                  <a:pt x="835794" y="71132"/>
                </a:lnTo>
                <a:lnTo>
                  <a:pt x="833697" y="44502"/>
                </a:lnTo>
                <a:lnTo>
                  <a:pt x="823962" y="11602"/>
                </a:lnTo>
                <a:lnTo>
                  <a:pt x="821851" y="1233"/>
                </a:lnTo>
                <a:lnTo>
                  <a:pt x="820951" y="649"/>
                </a:lnTo>
                <a:lnTo>
                  <a:pt x="817834" y="0"/>
                </a:lnTo>
                <a:lnTo>
                  <a:pt x="816685" y="620"/>
                </a:lnTo>
                <a:lnTo>
                  <a:pt x="815919" y="1828"/>
                </a:lnTo>
                <a:lnTo>
                  <a:pt x="814841" y="7320"/>
                </a:lnTo>
                <a:lnTo>
                  <a:pt x="814405" y="38680"/>
                </a:lnTo>
                <a:lnTo>
                  <a:pt x="814390" y="71376"/>
                </a:lnTo>
                <a:lnTo>
                  <a:pt x="814388" y="106697"/>
                </a:lnTo>
                <a:lnTo>
                  <a:pt x="814388" y="135224"/>
                </a:lnTo>
                <a:lnTo>
                  <a:pt x="815182" y="168699"/>
                </a:lnTo>
                <a:lnTo>
                  <a:pt x="820042" y="199065"/>
                </a:lnTo>
                <a:lnTo>
                  <a:pt x="825030" y="227993"/>
                </a:lnTo>
                <a:lnTo>
                  <a:pt x="838299" y="260992"/>
                </a:lnTo>
                <a:lnTo>
                  <a:pt x="849165" y="275579"/>
                </a:lnTo>
                <a:lnTo>
                  <a:pt x="872634" y="294326"/>
                </a:lnTo>
                <a:lnTo>
                  <a:pt x="888267" y="301772"/>
                </a:lnTo>
                <a:lnTo>
                  <a:pt x="909973" y="305696"/>
                </a:lnTo>
                <a:lnTo>
                  <a:pt x="929492" y="305582"/>
                </a:lnTo>
                <a:lnTo>
                  <a:pt x="960720" y="300473"/>
                </a:lnTo>
                <a:lnTo>
                  <a:pt x="991320" y="286219"/>
                </a:lnTo>
                <a:lnTo>
                  <a:pt x="1015782" y="272660"/>
                </a:lnTo>
                <a:lnTo>
                  <a:pt x="1024520" y="261309"/>
                </a:lnTo>
                <a:lnTo>
                  <a:pt x="1029991" y="249961"/>
                </a:lnTo>
                <a:lnTo>
                  <a:pt x="1031942" y="247429"/>
                </a:lnTo>
                <a:lnTo>
                  <a:pt x="1032449" y="244155"/>
                </a:lnTo>
                <a:lnTo>
                  <a:pt x="1029351" y="226718"/>
                </a:lnTo>
                <a:lnTo>
                  <a:pt x="1026872" y="221390"/>
                </a:lnTo>
                <a:lnTo>
                  <a:pt x="1025100" y="218857"/>
                </a:lnTo>
                <a:lnTo>
                  <a:pt x="1021015" y="216044"/>
                </a:lnTo>
                <a:lnTo>
                  <a:pt x="1014252" y="214460"/>
                </a:lnTo>
                <a:lnTo>
                  <a:pt x="1004857" y="213925"/>
                </a:lnTo>
                <a:lnTo>
                  <a:pt x="993942" y="217624"/>
                </a:lnTo>
                <a:lnTo>
                  <a:pt x="979134" y="228271"/>
                </a:lnTo>
                <a:lnTo>
                  <a:pt x="974128" y="233721"/>
                </a:lnTo>
                <a:lnTo>
                  <a:pt x="959391" y="256219"/>
                </a:lnTo>
                <a:lnTo>
                  <a:pt x="957683" y="269886"/>
                </a:lnTo>
                <a:lnTo>
                  <a:pt x="959566" y="276559"/>
                </a:lnTo>
                <a:lnTo>
                  <a:pt x="961180" y="279449"/>
                </a:lnTo>
                <a:lnTo>
                  <a:pt x="971036" y="287310"/>
                </a:lnTo>
                <a:lnTo>
                  <a:pt x="988588" y="296283"/>
                </a:lnTo>
                <a:lnTo>
                  <a:pt x="1015872" y="299091"/>
                </a:lnTo>
                <a:lnTo>
                  <a:pt x="1047460" y="293329"/>
                </a:lnTo>
                <a:lnTo>
                  <a:pt x="1061952" y="288865"/>
                </a:lnTo>
                <a:lnTo>
                  <a:pt x="1076300" y="278723"/>
                </a:lnTo>
                <a:lnTo>
                  <a:pt x="1081606" y="272284"/>
                </a:lnTo>
                <a:lnTo>
                  <a:pt x="1086709" y="264196"/>
                </a:lnTo>
                <a:lnTo>
                  <a:pt x="1088804" y="261682"/>
                </a:lnTo>
                <a:lnTo>
                  <a:pt x="1091132" y="254656"/>
                </a:lnTo>
                <a:lnTo>
                  <a:pt x="1092626" y="241003"/>
                </a:lnTo>
                <a:lnTo>
                  <a:pt x="1086811" y="219637"/>
                </a:lnTo>
                <a:lnTo>
                  <a:pt x="1084903" y="217689"/>
                </a:lnTo>
                <a:lnTo>
                  <a:pt x="1062233" y="207794"/>
                </a:lnTo>
                <a:lnTo>
                  <a:pt x="1054952" y="206988"/>
                </a:lnTo>
                <a:lnTo>
                  <a:pt x="1050157" y="208916"/>
                </a:lnTo>
                <a:lnTo>
                  <a:pt x="1044404" y="212829"/>
                </a:lnTo>
                <a:lnTo>
                  <a:pt x="1043617" y="215481"/>
                </a:lnTo>
                <a:lnTo>
                  <a:pt x="1043112" y="227444"/>
                </a:lnTo>
                <a:lnTo>
                  <a:pt x="1045160" y="233883"/>
                </a:lnTo>
                <a:lnTo>
                  <a:pt x="1063710" y="259925"/>
                </a:lnTo>
                <a:lnTo>
                  <a:pt x="1080771" y="276145"/>
                </a:lnTo>
                <a:lnTo>
                  <a:pt x="1088639" y="287228"/>
                </a:lnTo>
                <a:lnTo>
                  <a:pt x="1093175" y="290087"/>
                </a:lnTo>
                <a:lnTo>
                  <a:pt x="1099731" y="292240"/>
                </a:lnTo>
                <a:lnTo>
                  <a:pt x="1106252" y="286212"/>
                </a:lnTo>
                <a:lnTo>
                  <a:pt x="1107872" y="279721"/>
                </a:lnTo>
                <a:lnTo>
                  <a:pt x="1112131" y="272309"/>
                </a:lnTo>
                <a:lnTo>
                  <a:pt x="1120040" y="236841"/>
                </a:lnTo>
                <a:lnTo>
                  <a:pt x="1122161" y="218621"/>
                </a:lnTo>
                <a:lnTo>
                  <a:pt x="1125272" y="212499"/>
                </a:lnTo>
                <a:lnTo>
                  <a:pt x="1135277" y="200797"/>
                </a:lnTo>
                <a:lnTo>
                  <a:pt x="1143801" y="196111"/>
                </a:lnTo>
                <a:lnTo>
                  <a:pt x="1163874" y="192691"/>
                </a:lnTo>
                <a:lnTo>
                  <a:pt x="1166441" y="192581"/>
                </a:lnTo>
                <a:lnTo>
                  <a:pt x="1177638" y="196219"/>
                </a:lnTo>
                <a:lnTo>
                  <a:pt x="1187218" y="202324"/>
                </a:lnTo>
                <a:lnTo>
                  <a:pt x="1190434" y="206844"/>
                </a:lnTo>
                <a:lnTo>
                  <a:pt x="1198435" y="228724"/>
                </a:lnTo>
                <a:lnTo>
                  <a:pt x="1200181" y="237098"/>
                </a:lnTo>
                <a:lnTo>
                  <a:pt x="1204834" y="247068"/>
                </a:lnTo>
                <a:lnTo>
                  <a:pt x="1208023" y="281968"/>
                </a:lnTo>
                <a:lnTo>
                  <a:pt x="1212936" y="292200"/>
                </a:lnTo>
                <a:lnTo>
                  <a:pt x="1214350" y="305240"/>
                </a:lnTo>
                <a:lnTo>
                  <a:pt x="1215173" y="305714"/>
                </a:lnTo>
                <a:lnTo>
                  <a:pt x="1220580" y="306537"/>
                </a:lnTo>
                <a:lnTo>
                  <a:pt x="1220914" y="305784"/>
                </a:lnTo>
                <a:lnTo>
                  <a:pt x="1221285" y="302832"/>
                </a:lnTo>
                <a:lnTo>
                  <a:pt x="1223567" y="298874"/>
                </a:lnTo>
                <a:lnTo>
                  <a:pt x="1245429" y="265751"/>
                </a:lnTo>
                <a:lnTo>
                  <a:pt x="1261271" y="239299"/>
                </a:lnTo>
                <a:lnTo>
                  <a:pt x="1270471" y="205652"/>
                </a:lnTo>
                <a:lnTo>
                  <a:pt x="1273208" y="200121"/>
                </a:lnTo>
                <a:lnTo>
                  <a:pt x="1278636" y="192496"/>
                </a:lnTo>
                <a:lnTo>
                  <a:pt x="1282496" y="196194"/>
                </a:lnTo>
                <a:lnTo>
                  <a:pt x="1284373" y="200150"/>
                </a:lnTo>
                <a:lnTo>
                  <a:pt x="1293886" y="231559"/>
                </a:lnTo>
                <a:lnTo>
                  <a:pt x="1308418" y="255226"/>
                </a:lnTo>
                <a:lnTo>
                  <a:pt x="1321923" y="268403"/>
                </a:lnTo>
                <a:lnTo>
                  <a:pt x="1354951" y="293613"/>
                </a:lnTo>
                <a:lnTo>
                  <a:pt x="1371600" y="306662"/>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nvGrpSpPr>
          <p:cNvPr id="190" name="SMARTInkShape-Group106"/>
          <p:cNvGrpSpPr/>
          <p:nvPr/>
        </p:nvGrpSpPr>
        <p:grpSpPr>
          <a:xfrm>
            <a:off x="314325" y="4473631"/>
            <a:ext cx="2207420" cy="726598"/>
            <a:chOff x="314325" y="4473631"/>
            <a:chExt cx="2207420" cy="726598"/>
          </a:xfrm>
        </p:grpSpPr>
        <p:sp>
          <p:nvSpPr>
            <p:cNvPr id="168" name="SMARTInkShape-481"/>
            <p:cNvSpPr/>
            <p:nvPr/>
          </p:nvSpPr>
          <p:spPr>
            <a:xfrm>
              <a:off x="314325" y="4608160"/>
              <a:ext cx="385764" cy="235304"/>
            </a:xfrm>
            <a:custGeom>
              <a:avLst/>
              <a:gdLst/>
              <a:ahLst/>
              <a:cxnLst/>
              <a:rect l="0" t="0" r="0" b="0"/>
              <a:pathLst>
                <a:path w="385764" h="235304">
                  <a:moveTo>
                    <a:pt x="0" y="6703"/>
                  </a:moveTo>
                  <a:lnTo>
                    <a:pt x="27471" y="6703"/>
                  </a:lnTo>
                  <a:lnTo>
                    <a:pt x="53471" y="2910"/>
                  </a:lnTo>
                  <a:lnTo>
                    <a:pt x="88868" y="552"/>
                  </a:lnTo>
                  <a:lnTo>
                    <a:pt x="115697" y="0"/>
                  </a:lnTo>
                  <a:lnTo>
                    <a:pt x="144290" y="549"/>
                  </a:lnTo>
                  <a:lnTo>
                    <a:pt x="175518" y="3438"/>
                  </a:lnTo>
                  <a:lnTo>
                    <a:pt x="205802" y="5252"/>
                  </a:lnTo>
                  <a:lnTo>
                    <a:pt x="234342" y="6852"/>
                  </a:lnTo>
                  <a:lnTo>
                    <a:pt x="260256" y="10208"/>
                  </a:lnTo>
                  <a:lnTo>
                    <a:pt x="289573" y="16561"/>
                  </a:lnTo>
                  <a:lnTo>
                    <a:pt x="309549" y="27262"/>
                  </a:lnTo>
                  <a:lnTo>
                    <a:pt x="321729" y="36695"/>
                  </a:lnTo>
                  <a:lnTo>
                    <a:pt x="323230" y="40191"/>
                  </a:lnTo>
                  <a:lnTo>
                    <a:pt x="322781" y="48309"/>
                  </a:lnTo>
                  <a:lnTo>
                    <a:pt x="317818" y="57209"/>
                  </a:lnTo>
                  <a:lnTo>
                    <a:pt x="292573" y="87444"/>
                  </a:lnTo>
                  <a:lnTo>
                    <a:pt x="264130" y="121287"/>
                  </a:lnTo>
                  <a:lnTo>
                    <a:pt x="238414" y="156759"/>
                  </a:lnTo>
                  <a:lnTo>
                    <a:pt x="225629" y="179600"/>
                  </a:lnTo>
                  <a:lnTo>
                    <a:pt x="222006" y="200431"/>
                  </a:lnTo>
                  <a:lnTo>
                    <a:pt x="222616" y="202530"/>
                  </a:lnTo>
                  <a:lnTo>
                    <a:pt x="223817" y="203929"/>
                  </a:lnTo>
                  <a:lnTo>
                    <a:pt x="227268" y="205484"/>
                  </a:lnTo>
                  <a:lnTo>
                    <a:pt x="231448" y="206175"/>
                  </a:lnTo>
                  <a:lnTo>
                    <a:pt x="238068" y="202249"/>
                  </a:lnTo>
                  <a:lnTo>
                    <a:pt x="273010" y="169336"/>
                  </a:lnTo>
                  <a:lnTo>
                    <a:pt x="307385" y="140724"/>
                  </a:lnTo>
                  <a:lnTo>
                    <a:pt x="336637" y="107192"/>
                  </a:lnTo>
                  <a:lnTo>
                    <a:pt x="344879" y="98990"/>
                  </a:lnTo>
                  <a:lnTo>
                    <a:pt x="353188" y="93578"/>
                  </a:lnTo>
                  <a:lnTo>
                    <a:pt x="356002" y="88888"/>
                  </a:lnTo>
                  <a:lnTo>
                    <a:pt x="356397" y="89274"/>
                  </a:lnTo>
                  <a:lnTo>
                    <a:pt x="357083" y="97715"/>
                  </a:lnTo>
                  <a:lnTo>
                    <a:pt x="355065" y="129431"/>
                  </a:lnTo>
                  <a:lnTo>
                    <a:pt x="350705" y="164034"/>
                  </a:lnTo>
                  <a:lnTo>
                    <a:pt x="350131" y="195813"/>
                  </a:lnTo>
                  <a:lnTo>
                    <a:pt x="353862" y="211078"/>
                  </a:lnTo>
                  <a:lnTo>
                    <a:pt x="359943" y="218716"/>
                  </a:lnTo>
                  <a:lnTo>
                    <a:pt x="385763" y="235303"/>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9" name="SMARTInkShape-482"/>
            <p:cNvSpPr/>
            <p:nvPr/>
          </p:nvSpPr>
          <p:spPr>
            <a:xfrm>
              <a:off x="457203" y="4473631"/>
              <a:ext cx="171448" cy="291251"/>
            </a:xfrm>
            <a:custGeom>
              <a:avLst/>
              <a:gdLst/>
              <a:ahLst/>
              <a:cxnLst/>
              <a:rect l="0" t="0" r="0" b="0"/>
              <a:pathLst>
                <a:path w="171448" h="291251">
                  <a:moveTo>
                    <a:pt x="14285" y="291250"/>
                  </a:moveTo>
                  <a:lnTo>
                    <a:pt x="7141" y="291250"/>
                  </a:lnTo>
                  <a:lnTo>
                    <a:pt x="7141" y="256339"/>
                  </a:lnTo>
                  <a:lnTo>
                    <a:pt x="2231" y="221213"/>
                  </a:lnTo>
                  <a:lnTo>
                    <a:pt x="438" y="189398"/>
                  </a:lnTo>
                  <a:lnTo>
                    <a:pt x="128" y="162117"/>
                  </a:lnTo>
                  <a:lnTo>
                    <a:pt x="36" y="133926"/>
                  </a:lnTo>
                  <a:lnTo>
                    <a:pt x="8" y="105465"/>
                  </a:lnTo>
                  <a:lnTo>
                    <a:pt x="0" y="76923"/>
                  </a:lnTo>
                  <a:lnTo>
                    <a:pt x="2115" y="52592"/>
                  </a:lnTo>
                  <a:lnTo>
                    <a:pt x="12182" y="20992"/>
                  </a:lnTo>
                  <a:lnTo>
                    <a:pt x="23846" y="3905"/>
                  </a:lnTo>
                  <a:lnTo>
                    <a:pt x="30705" y="822"/>
                  </a:lnTo>
                  <a:lnTo>
                    <a:pt x="34757" y="0"/>
                  </a:lnTo>
                  <a:lnTo>
                    <a:pt x="43491" y="1204"/>
                  </a:lnTo>
                  <a:lnTo>
                    <a:pt x="71665" y="11432"/>
                  </a:lnTo>
                  <a:lnTo>
                    <a:pt x="101137" y="32161"/>
                  </a:lnTo>
                  <a:lnTo>
                    <a:pt x="132923" y="55746"/>
                  </a:lnTo>
                  <a:lnTo>
                    <a:pt x="171447" y="84082"/>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0" name="SMARTInkShape-483"/>
            <p:cNvSpPr/>
            <p:nvPr/>
          </p:nvSpPr>
          <p:spPr>
            <a:xfrm>
              <a:off x="744720" y="4686300"/>
              <a:ext cx="112531" cy="162441"/>
            </a:xfrm>
            <a:custGeom>
              <a:avLst/>
              <a:gdLst/>
              <a:ahLst/>
              <a:cxnLst/>
              <a:rect l="0" t="0" r="0" b="0"/>
              <a:pathLst>
                <a:path w="112531" h="162441">
                  <a:moveTo>
                    <a:pt x="69668" y="0"/>
                  </a:moveTo>
                  <a:lnTo>
                    <a:pt x="63517" y="0"/>
                  </a:lnTo>
                  <a:lnTo>
                    <a:pt x="52107" y="5703"/>
                  </a:lnTo>
                  <a:lnTo>
                    <a:pt x="22727" y="29257"/>
                  </a:lnTo>
                  <a:lnTo>
                    <a:pt x="13426" y="45181"/>
                  </a:lnTo>
                  <a:lnTo>
                    <a:pt x="1525" y="78887"/>
                  </a:lnTo>
                  <a:lnTo>
                    <a:pt x="0" y="100103"/>
                  </a:lnTo>
                  <a:lnTo>
                    <a:pt x="6194" y="126489"/>
                  </a:lnTo>
                  <a:lnTo>
                    <a:pt x="11294" y="137180"/>
                  </a:lnTo>
                  <a:lnTo>
                    <a:pt x="18853" y="147223"/>
                  </a:lnTo>
                  <a:lnTo>
                    <a:pt x="35826" y="158010"/>
                  </a:lnTo>
                  <a:lnTo>
                    <a:pt x="55936" y="162440"/>
                  </a:lnTo>
                  <a:lnTo>
                    <a:pt x="67798" y="161360"/>
                  </a:lnTo>
                  <a:lnTo>
                    <a:pt x="97350" y="152012"/>
                  </a:lnTo>
                  <a:lnTo>
                    <a:pt x="112530" y="142875"/>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1" name="SMARTInkShape-484"/>
            <p:cNvSpPr/>
            <p:nvPr/>
          </p:nvSpPr>
          <p:spPr>
            <a:xfrm>
              <a:off x="921997" y="4729163"/>
              <a:ext cx="20979" cy="121444"/>
            </a:xfrm>
            <a:custGeom>
              <a:avLst/>
              <a:gdLst/>
              <a:ahLst/>
              <a:cxnLst/>
              <a:rect l="0" t="0" r="0" b="0"/>
              <a:pathLst>
                <a:path w="20979" h="121444">
                  <a:moveTo>
                    <a:pt x="13834" y="0"/>
                  </a:moveTo>
                  <a:lnTo>
                    <a:pt x="10042" y="3792"/>
                  </a:lnTo>
                  <a:lnTo>
                    <a:pt x="8180" y="7770"/>
                  </a:lnTo>
                  <a:lnTo>
                    <a:pt x="2985" y="37584"/>
                  </a:lnTo>
                  <a:lnTo>
                    <a:pt x="0" y="71683"/>
                  </a:lnTo>
                  <a:lnTo>
                    <a:pt x="400" y="100691"/>
                  </a:lnTo>
                  <a:lnTo>
                    <a:pt x="5705" y="116143"/>
                  </a:lnTo>
                  <a:lnTo>
                    <a:pt x="6828" y="117910"/>
                  </a:lnTo>
                  <a:lnTo>
                    <a:pt x="8369" y="119088"/>
                  </a:lnTo>
                  <a:lnTo>
                    <a:pt x="12199" y="120396"/>
                  </a:lnTo>
                  <a:lnTo>
                    <a:pt x="20978" y="121443"/>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2" name="SMARTInkShape-485"/>
            <p:cNvSpPr/>
            <p:nvPr/>
          </p:nvSpPr>
          <p:spPr>
            <a:xfrm>
              <a:off x="935831" y="4579144"/>
              <a:ext cx="21433" cy="50007"/>
            </a:xfrm>
            <a:custGeom>
              <a:avLst/>
              <a:gdLst/>
              <a:ahLst/>
              <a:cxnLst/>
              <a:rect l="0" t="0" r="0" b="0"/>
              <a:pathLst>
                <a:path w="21433" h="50007">
                  <a:moveTo>
                    <a:pt x="21432" y="50006"/>
                  </a:moveTo>
                  <a:lnTo>
                    <a:pt x="9075" y="14357"/>
                  </a:lnTo>
                  <a:lnTo>
                    <a:pt x="8431" y="9571"/>
                  </a:lnTo>
                  <a:lnTo>
                    <a:pt x="7208" y="6381"/>
                  </a:lnTo>
                  <a:lnTo>
                    <a:pt x="5599" y="4254"/>
                  </a:lnTo>
                  <a:lnTo>
                    <a:pt x="0" y="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3" name="SMARTInkShape-486"/>
            <p:cNvSpPr/>
            <p:nvPr/>
          </p:nvSpPr>
          <p:spPr>
            <a:xfrm>
              <a:off x="1000125" y="4702133"/>
              <a:ext cx="121445" cy="155618"/>
            </a:xfrm>
            <a:custGeom>
              <a:avLst/>
              <a:gdLst/>
              <a:ahLst/>
              <a:cxnLst/>
              <a:rect l="0" t="0" r="0" b="0"/>
              <a:pathLst>
                <a:path w="121445" h="155618">
                  <a:moveTo>
                    <a:pt x="0" y="112755"/>
                  </a:moveTo>
                  <a:lnTo>
                    <a:pt x="0" y="126929"/>
                  </a:lnTo>
                  <a:lnTo>
                    <a:pt x="0" y="94153"/>
                  </a:lnTo>
                  <a:lnTo>
                    <a:pt x="7771" y="62180"/>
                  </a:lnTo>
                  <a:lnTo>
                    <a:pt x="17949" y="27607"/>
                  </a:lnTo>
                  <a:lnTo>
                    <a:pt x="37896" y="3669"/>
                  </a:lnTo>
                  <a:lnTo>
                    <a:pt x="44889" y="772"/>
                  </a:lnTo>
                  <a:lnTo>
                    <a:pt x="48976" y="0"/>
                  </a:lnTo>
                  <a:lnTo>
                    <a:pt x="55634" y="1258"/>
                  </a:lnTo>
                  <a:lnTo>
                    <a:pt x="63844" y="6429"/>
                  </a:lnTo>
                  <a:lnTo>
                    <a:pt x="68857" y="11524"/>
                  </a:lnTo>
                  <a:lnTo>
                    <a:pt x="85713" y="43641"/>
                  </a:lnTo>
                  <a:lnTo>
                    <a:pt x="90749" y="63437"/>
                  </a:lnTo>
                  <a:lnTo>
                    <a:pt x="93383" y="93648"/>
                  </a:lnTo>
                  <a:lnTo>
                    <a:pt x="99326" y="128687"/>
                  </a:lnTo>
                  <a:lnTo>
                    <a:pt x="100603" y="142699"/>
                  </a:lnTo>
                  <a:lnTo>
                    <a:pt x="103714" y="149346"/>
                  </a:lnTo>
                  <a:lnTo>
                    <a:pt x="105655" y="151437"/>
                  </a:lnTo>
                  <a:lnTo>
                    <a:pt x="113005" y="155067"/>
                  </a:lnTo>
                  <a:lnTo>
                    <a:pt x="121444" y="155617"/>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4" name="SMARTInkShape-487"/>
            <p:cNvSpPr/>
            <p:nvPr/>
          </p:nvSpPr>
          <p:spPr>
            <a:xfrm>
              <a:off x="1178719" y="4736810"/>
              <a:ext cx="84607" cy="234990"/>
            </a:xfrm>
            <a:custGeom>
              <a:avLst/>
              <a:gdLst/>
              <a:ahLst/>
              <a:cxnLst/>
              <a:rect l="0" t="0" r="0" b="0"/>
              <a:pathLst>
                <a:path w="84607" h="234990">
                  <a:moveTo>
                    <a:pt x="28575" y="42359"/>
                  </a:moveTo>
                  <a:lnTo>
                    <a:pt x="28575" y="38567"/>
                  </a:lnTo>
                  <a:lnTo>
                    <a:pt x="30691" y="34588"/>
                  </a:lnTo>
                  <a:lnTo>
                    <a:pt x="33484" y="30174"/>
                  </a:lnTo>
                  <a:lnTo>
                    <a:pt x="42542" y="1198"/>
                  </a:lnTo>
                  <a:lnTo>
                    <a:pt x="41855" y="631"/>
                  </a:lnTo>
                  <a:lnTo>
                    <a:pt x="38975" y="0"/>
                  </a:lnTo>
                  <a:lnTo>
                    <a:pt x="37890" y="626"/>
                  </a:lnTo>
                  <a:lnTo>
                    <a:pt x="37166" y="1837"/>
                  </a:lnTo>
                  <a:lnTo>
                    <a:pt x="32212" y="13276"/>
                  </a:lnTo>
                  <a:lnTo>
                    <a:pt x="11877" y="47464"/>
                  </a:lnTo>
                  <a:lnTo>
                    <a:pt x="8546" y="57718"/>
                  </a:lnTo>
                  <a:lnTo>
                    <a:pt x="8872" y="60536"/>
                  </a:lnTo>
                  <a:lnTo>
                    <a:pt x="11351" y="65783"/>
                  </a:lnTo>
                  <a:lnTo>
                    <a:pt x="13124" y="67500"/>
                  </a:lnTo>
                  <a:lnTo>
                    <a:pt x="17210" y="69407"/>
                  </a:lnTo>
                  <a:lnTo>
                    <a:pt x="23973" y="70481"/>
                  </a:lnTo>
                  <a:lnTo>
                    <a:pt x="28646" y="68616"/>
                  </a:lnTo>
                  <a:lnTo>
                    <a:pt x="33369" y="65935"/>
                  </a:lnTo>
                  <a:lnTo>
                    <a:pt x="41284" y="64426"/>
                  </a:lnTo>
                  <a:lnTo>
                    <a:pt x="58539" y="63874"/>
                  </a:lnTo>
                  <a:lnTo>
                    <a:pt x="63853" y="65944"/>
                  </a:lnTo>
                  <a:lnTo>
                    <a:pt x="73731" y="73741"/>
                  </a:lnTo>
                  <a:lnTo>
                    <a:pt x="76426" y="80383"/>
                  </a:lnTo>
                  <a:lnTo>
                    <a:pt x="84606" y="115342"/>
                  </a:lnTo>
                  <a:lnTo>
                    <a:pt x="79923" y="149718"/>
                  </a:lnTo>
                  <a:lnTo>
                    <a:pt x="73848" y="184467"/>
                  </a:lnTo>
                  <a:lnTo>
                    <a:pt x="70564" y="200970"/>
                  </a:lnTo>
                  <a:lnTo>
                    <a:pt x="52833" y="228809"/>
                  </a:lnTo>
                  <a:lnTo>
                    <a:pt x="47823" y="232381"/>
                  </a:lnTo>
                  <a:lnTo>
                    <a:pt x="40540" y="234393"/>
                  </a:lnTo>
                  <a:lnTo>
                    <a:pt x="29562" y="234989"/>
                  </a:lnTo>
                  <a:lnTo>
                    <a:pt x="22928" y="233011"/>
                  </a:lnTo>
                  <a:lnTo>
                    <a:pt x="20048" y="231374"/>
                  </a:lnTo>
                  <a:lnTo>
                    <a:pt x="12202" y="221483"/>
                  </a:lnTo>
                  <a:lnTo>
                    <a:pt x="0" y="199521"/>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5" name="SMARTInkShape-488"/>
            <p:cNvSpPr/>
            <p:nvPr/>
          </p:nvSpPr>
          <p:spPr>
            <a:xfrm>
              <a:off x="1364997" y="4736306"/>
              <a:ext cx="85185" cy="150020"/>
            </a:xfrm>
            <a:custGeom>
              <a:avLst/>
              <a:gdLst/>
              <a:ahLst/>
              <a:cxnLst/>
              <a:rect l="0" t="0" r="0" b="0"/>
              <a:pathLst>
                <a:path w="85185" h="150020">
                  <a:moveTo>
                    <a:pt x="85184" y="0"/>
                  </a:moveTo>
                  <a:lnTo>
                    <a:pt x="77600" y="0"/>
                  </a:lnTo>
                  <a:lnTo>
                    <a:pt x="71759" y="2117"/>
                  </a:lnTo>
                  <a:lnTo>
                    <a:pt x="39695" y="31318"/>
                  </a:lnTo>
                  <a:lnTo>
                    <a:pt x="16096" y="58609"/>
                  </a:lnTo>
                  <a:lnTo>
                    <a:pt x="5623" y="79014"/>
                  </a:lnTo>
                  <a:lnTo>
                    <a:pt x="271" y="112241"/>
                  </a:lnTo>
                  <a:lnTo>
                    <a:pt x="0" y="117690"/>
                  </a:lnTo>
                  <a:lnTo>
                    <a:pt x="3933" y="127977"/>
                  </a:lnTo>
                  <a:lnTo>
                    <a:pt x="10973" y="137048"/>
                  </a:lnTo>
                  <a:lnTo>
                    <a:pt x="19393" y="143725"/>
                  </a:lnTo>
                  <a:lnTo>
                    <a:pt x="28427" y="147221"/>
                  </a:lnTo>
                  <a:lnTo>
                    <a:pt x="63753" y="149855"/>
                  </a:lnTo>
                  <a:lnTo>
                    <a:pt x="70897" y="150019"/>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6" name="SMARTInkShape-489"/>
            <p:cNvSpPr/>
            <p:nvPr/>
          </p:nvSpPr>
          <p:spPr>
            <a:xfrm>
              <a:off x="1464567" y="4629557"/>
              <a:ext cx="64197" cy="241605"/>
            </a:xfrm>
            <a:custGeom>
              <a:avLst/>
              <a:gdLst/>
              <a:ahLst/>
              <a:cxnLst/>
              <a:rect l="0" t="0" r="0" b="0"/>
              <a:pathLst>
                <a:path w="64197" h="241605">
                  <a:moveTo>
                    <a:pt x="64196" y="21024"/>
                  </a:moveTo>
                  <a:lnTo>
                    <a:pt x="64196" y="967"/>
                  </a:lnTo>
                  <a:lnTo>
                    <a:pt x="63402" y="509"/>
                  </a:lnTo>
                  <a:lnTo>
                    <a:pt x="60403" y="0"/>
                  </a:lnTo>
                  <a:lnTo>
                    <a:pt x="59286" y="1452"/>
                  </a:lnTo>
                  <a:lnTo>
                    <a:pt x="47196" y="36981"/>
                  </a:lnTo>
                  <a:lnTo>
                    <a:pt x="37936" y="69920"/>
                  </a:lnTo>
                  <a:lnTo>
                    <a:pt x="30839" y="98394"/>
                  </a:lnTo>
                  <a:lnTo>
                    <a:pt x="23709" y="130820"/>
                  </a:lnTo>
                  <a:lnTo>
                    <a:pt x="16569" y="160096"/>
                  </a:lnTo>
                  <a:lnTo>
                    <a:pt x="9162" y="191723"/>
                  </a:lnTo>
                  <a:lnTo>
                    <a:pt x="5556" y="211566"/>
                  </a:lnTo>
                  <a:lnTo>
                    <a:pt x="0" y="241604"/>
                  </a:lnTo>
                  <a:lnTo>
                    <a:pt x="3723" y="238428"/>
                  </a:lnTo>
                  <a:lnTo>
                    <a:pt x="5569" y="234594"/>
                  </a:lnTo>
                  <a:lnTo>
                    <a:pt x="6061" y="232461"/>
                  </a:lnTo>
                  <a:lnTo>
                    <a:pt x="14189" y="221049"/>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7" name="SMARTInkShape-490"/>
            <p:cNvSpPr/>
            <p:nvPr/>
          </p:nvSpPr>
          <p:spPr>
            <a:xfrm>
              <a:off x="1571625" y="4786313"/>
              <a:ext cx="14289" cy="135732"/>
            </a:xfrm>
            <a:custGeom>
              <a:avLst/>
              <a:gdLst/>
              <a:ahLst/>
              <a:cxnLst/>
              <a:rect l="0" t="0" r="0" b="0"/>
              <a:pathLst>
                <a:path w="14289" h="135732">
                  <a:moveTo>
                    <a:pt x="0" y="0"/>
                  </a:moveTo>
                  <a:lnTo>
                    <a:pt x="0" y="34552"/>
                  </a:lnTo>
                  <a:lnTo>
                    <a:pt x="0" y="68169"/>
                  </a:lnTo>
                  <a:lnTo>
                    <a:pt x="0" y="103704"/>
                  </a:lnTo>
                  <a:lnTo>
                    <a:pt x="3792" y="118745"/>
                  </a:lnTo>
                  <a:lnTo>
                    <a:pt x="14288" y="135731"/>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8" name="SMARTInkShape-491"/>
            <p:cNvSpPr/>
            <p:nvPr/>
          </p:nvSpPr>
          <p:spPr>
            <a:xfrm>
              <a:off x="1464469" y="4750683"/>
              <a:ext cx="35711" cy="42774"/>
            </a:xfrm>
            <a:custGeom>
              <a:avLst/>
              <a:gdLst/>
              <a:ahLst/>
              <a:cxnLst/>
              <a:rect l="0" t="0" r="0" b="0"/>
              <a:pathLst>
                <a:path w="35711" h="42774">
                  <a:moveTo>
                    <a:pt x="21431" y="14198"/>
                  </a:moveTo>
                  <a:lnTo>
                    <a:pt x="27582" y="8047"/>
                  </a:lnTo>
                  <a:lnTo>
                    <a:pt x="32073" y="7349"/>
                  </a:lnTo>
                  <a:lnTo>
                    <a:pt x="33288" y="6457"/>
                  </a:lnTo>
                  <a:lnTo>
                    <a:pt x="35690" y="0"/>
                  </a:lnTo>
                  <a:lnTo>
                    <a:pt x="35710" y="3730"/>
                  </a:lnTo>
                  <a:lnTo>
                    <a:pt x="34919" y="4838"/>
                  </a:lnTo>
                  <a:lnTo>
                    <a:pt x="31924" y="6069"/>
                  </a:lnTo>
                  <a:lnTo>
                    <a:pt x="21982" y="6763"/>
                  </a:lnTo>
                  <a:lnTo>
                    <a:pt x="18624" y="8447"/>
                  </a:lnTo>
                  <a:lnTo>
                    <a:pt x="12775" y="14553"/>
                  </a:lnTo>
                  <a:lnTo>
                    <a:pt x="9646" y="20441"/>
                  </a:lnTo>
                  <a:lnTo>
                    <a:pt x="7462" y="25704"/>
                  </a:lnTo>
                  <a:lnTo>
                    <a:pt x="2564" y="33130"/>
                  </a:lnTo>
                  <a:lnTo>
                    <a:pt x="0" y="42773"/>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9" name="SMARTInkShape-492"/>
            <p:cNvSpPr/>
            <p:nvPr/>
          </p:nvSpPr>
          <p:spPr>
            <a:xfrm>
              <a:off x="1639444" y="4847153"/>
              <a:ext cx="110776" cy="132042"/>
            </a:xfrm>
            <a:custGeom>
              <a:avLst/>
              <a:gdLst/>
              <a:ahLst/>
              <a:cxnLst/>
              <a:rect l="0" t="0" r="0" b="0"/>
              <a:pathLst>
                <a:path w="110776" h="132042">
                  <a:moveTo>
                    <a:pt x="75056" y="10597"/>
                  </a:moveTo>
                  <a:lnTo>
                    <a:pt x="75056" y="6805"/>
                  </a:lnTo>
                  <a:lnTo>
                    <a:pt x="70823" y="2826"/>
                  </a:lnTo>
                  <a:lnTo>
                    <a:pt x="67471" y="654"/>
                  </a:lnTo>
                  <a:lnTo>
                    <a:pt x="64443" y="0"/>
                  </a:lnTo>
                  <a:lnTo>
                    <a:pt x="61631" y="357"/>
                  </a:lnTo>
                  <a:lnTo>
                    <a:pt x="30361" y="15517"/>
                  </a:lnTo>
                  <a:lnTo>
                    <a:pt x="12118" y="31079"/>
                  </a:lnTo>
                  <a:lnTo>
                    <a:pt x="7396" y="39808"/>
                  </a:lnTo>
                  <a:lnTo>
                    <a:pt x="0" y="62274"/>
                  </a:lnTo>
                  <a:lnTo>
                    <a:pt x="2985" y="76865"/>
                  </a:lnTo>
                  <a:lnTo>
                    <a:pt x="3990" y="78588"/>
                  </a:lnTo>
                  <a:lnTo>
                    <a:pt x="5454" y="79737"/>
                  </a:lnTo>
                  <a:lnTo>
                    <a:pt x="7223" y="80503"/>
                  </a:lnTo>
                  <a:lnTo>
                    <a:pt x="17298" y="81581"/>
                  </a:lnTo>
                  <a:lnTo>
                    <a:pt x="23721" y="79716"/>
                  </a:lnTo>
                  <a:lnTo>
                    <a:pt x="38105" y="68259"/>
                  </a:lnTo>
                  <a:lnTo>
                    <a:pt x="70266" y="36813"/>
                  </a:lnTo>
                  <a:lnTo>
                    <a:pt x="71069" y="35218"/>
                  </a:lnTo>
                  <a:lnTo>
                    <a:pt x="70810" y="34155"/>
                  </a:lnTo>
                  <a:lnTo>
                    <a:pt x="68485" y="32448"/>
                  </a:lnTo>
                  <a:lnTo>
                    <a:pt x="68167" y="34332"/>
                  </a:lnTo>
                  <a:lnTo>
                    <a:pt x="68082" y="35945"/>
                  </a:lnTo>
                  <a:lnTo>
                    <a:pt x="70104" y="39855"/>
                  </a:lnTo>
                  <a:lnTo>
                    <a:pt x="71755" y="42008"/>
                  </a:lnTo>
                  <a:lnTo>
                    <a:pt x="73589" y="48635"/>
                  </a:lnTo>
                  <a:lnTo>
                    <a:pt x="76450" y="71227"/>
                  </a:lnTo>
                  <a:lnTo>
                    <a:pt x="93706" y="104418"/>
                  </a:lnTo>
                  <a:lnTo>
                    <a:pt x="110775" y="132041"/>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0" name="SMARTInkShape-493"/>
            <p:cNvSpPr/>
            <p:nvPr/>
          </p:nvSpPr>
          <p:spPr>
            <a:xfrm>
              <a:off x="1821656" y="4686300"/>
              <a:ext cx="14289" cy="371476"/>
            </a:xfrm>
            <a:custGeom>
              <a:avLst/>
              <a:gdLst/>
              <a:ahLst/>
              <a:cxnLst/>
              <a:rect l="0" t="0" r="0" b="0"/>
              <a:pathLst>
                <a:path w="14289" h="371476">
                  <a:moveTo>
                    <a:pt x="14288" y="0"/>
                  </a:moveTo>
                  <a:lnTo>
                    <a:pt x="10495" y="35056"/>
                  </a:lnTo>
                  <a:lnTo>
                    <a:pt x="8137" y="65773"/>
                  </a:lnTo>
                  <a:lnTo>
                    <a:pt x="7438" y="98775"/>
                  </a:lnTo>
                  <a:lnTo>
                    <a:pt x="7231" y="133689"/>
                  </a:lnTo>
                  <a:lnTo>
                    <a:pt x="3377" y="169170"/>
                  </a:lnTo>
                  <a:lnTo>
                    <a:pt x="1501" y="195043"/>
                  </a:lnTo>
                  <a:lnTo>
                    <a:pt x="667" y="221623"/>
                  </a:lnTo>
                  <a:lnTo>
                    <a:pt x="297" y="246666"/>
                  </a:lnTo>
                  <a:lnTo>
                    <a:pt x="132" y="271025"/>
                  </a:lnTo>
                  <a:lnTo>
                    <a:pt x="39" y="304935"/>
                  </a:lnTo>
                  <a:lnTo>
                    <a:pt x="12" y="332974"/>
                  </a:lnTo>
                  <a:lnTo>
                    <a:pt x="0" y="371475"/>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1" name="SMARTInkShape-494"/>
            <p:cNvSpPr/>
            <p:nvPr/>
          </p:nvSpPr>
          <p:spPr>
            <a:xfrm>
              <a:off x="1928813" y="4743450"/>
              <a:ext cx="28576" cy="271464"/>
            </a:xfrm>
            <a:custGeom>
              <a:avLst/>
              <a:gdLst/>
              <a:ahLst/>
              <a:cxnLst/>
              <a:rect l="0" t="0" r="0" b="0"/>
              <a:pathLst>
                <a:path w="28576" h="271464">
                  <a:moveTo>
                    <a:pt x="28575" y="0"/>
                  </a:moveTo>
                  <a:lnTo>
                    <a:pt x="28575" y="30528"/>
                  </a:lnTo>
                  <a:lnTo>
                    <a:pt x="28575" y="58330"/>
                  </a:lnTo>
                  <a:lnTo>
                    <a:pt x="26458" y="93572"/>
                  </a:lnTo>
                  <a:lnTo>
                    <a:pt x="20804" y="121652"/>
                  </a:lnTo>
                  <a:lnTo>
                    <a:pt x="14101" y="150080"/>
                  </a:lnTo>
                  <a:lnTo>
                    <a:pt x="9205" y="178612"/>
                  </a:lnTo>
                  <a:lnTo>
                    <a:pt x="5638" y="207174"/>
                  </a:lnTo>
                  <a:lnTo>
                    <a:pt x="1113" y="241478"/>
                  </a:lnTo>
                  <a:lnTo>
                    <a:pt x="0" y="271463"/>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2" name="SMARTInkShape-495"/>
            <p:cNvSpPr/>
            <p:nvPr/>
          </p:nvSpPr>
          <p:spPr>
            <a:xfrm>
              <a:off x="1950244" y="4922179"/>
              <a:ext cx="228601" cy="185603"/>
            </a:xfrm>
            <a:custGeom>
              <a:avLst/>
              <a:gdLst/>
              <a:ahLst/>
              <a:cxnLst/>
              <a:rect l="0" t="0" r="0" b="0"/>
              <a:pathLst>
                <a:path w="228601" h="185603">
                  <a:moveTo>
                    <a:pt x="0" y="92734"/>
                  </a:moveTo>
                  <a:lnTo>
                    <a:pt x="3792" y="92734"/>
                  </a:lnTo>
                  <a:lnTo>
                    <a:pt x="35959" y="83914"/>
                  </a:lnTo>
                  <a:lnTo>
                    <a:pt x="50077" y="80066"/>
                  </a:lnTo>
                  <a:lnTo>
                    <a:pt x="54816" y="79526"/>
                  </a:lnTo>
                  <a:lnTo>
                    <a:pt x="58769" y="77579"/>
                  </a:lnTo>
                  <a:lnTo>
                    <a:pt x="80040" y="59049"/>
                  </a:lnTo>
                  <a:lnTo>
                    <a:pt x="95446" y="23571"/>
                  </a:lnTo>
                  <a:lnTo>
                    <a:pt x="98659" y="13151"/>
                  </a:lnTo>
                  <a:lnTo>
                    <a:pt x="98316" y="10309"/>
                  </a:lnTo>
                  <a:lnTo>
                    <a:pt x="93743" y="1397"/>
                  </a:lnTo>
                  <a:lnTo>
                    <a:pt x="91140" y="545"/>
                  </a:lnTo>
                  <a:lnTo>
                    <a:pt x="79210" y="0"/>
                  </a:lnTo>
                  <a:lnTo>
                    <a:pt x="75825" y="1542"/>
                  </a:lnTo>
                  <a:lnTo>
                    <a:pt x="69948" y="7489"/>
                  </a:lnTo>
                  <a:lnTo>
                    <a:pt x="50041" y="42839"/>
                  </a:lnTo>
                  <a:lnTo>
                    <a:pt x="46053" y="53096"/>
                  </a:lnTo>
                  <a:lnTo>
                    <a:pt x="43282" y="82222"/>
                  </a:lnTo>
                  <a:lnTo>
                    <a:pt x="46779" y="97204"/>
                  </a:lnTo>
                  <a:lnTo>
                    <a:pt x="52842" y="111697"/>
                  </a:lnTo>
                  <a:lnTo>
                    <a:pt x="59469" y="119154"/>
                  </a:lnTo>
                  <a:lnTo>
                    <a:pt x="67705" y="124319"/>
                  </a:lnTo>
                  <a:lnTo>
                    <a:pt x="86831" y="127908"/>
                  </a:lnTo>
                  <a:lnTo>
                    <a:pt x="103082" y="127551"/>
                  </a:lnTo>
                  <a:lnTo>
                    <a:pt x="112225" y="124612"/>
                  </a:lnTo>
                  <a:lnTo>
                    <a:pt x="144480" y="102041"/>
                  </a:lnTo>
                  <a:lnTo>
                    <a:pt x="171892" y="73266"/>
                  </a:lnTo>
                  <a:lnTo>
                    <a:pt x="186795" y="62166"/>
                  </a:lnTo>
                  <a:lnTo>
                    <a:pt x="190176" y="57188"/>
                  </a:lnTo>
                  <a:lnTo>
                    <a:pt x="192347" y="51316"/>
                  </a:lnTo>
                  <a:lnTo>
                    <a:pt x="193319" y="50835"/>
                  </a:lnTo>
                  <a:lnTo>
                    <a:pt x="196515" y="50299"/>
                  </a:lnTo>
                  <a:lnTo>
                    <a:pt x="197685" y="50950"/>
                  </a:lnTo>
                  <a:lnTo>
                    <a:pt x="198465" y="52178"/>
                  </a:lnTo>
                  <a:lnTo>
                    <a:pt x="199563" y="57698"/>
                  </a:lnTo>
                  <a:lnTo>
                    <a:pt x="200007" y="89070"/>
                  </a:lnTo>
                  <a:lnTo>
                    <a:pt x="200813" y="107259"/>
                  </a:lnTo>
                  <a:lnTo>
                    <a:pt x="212209" y="142699"/>
                  </a:lnTo>
                  <a:lnTo>
                    <a:pt x="226499" y="176200"/>
                  </a:lnTo>
                  <a:lnTo>
                    <a:pt x="228600" y="185602"/>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3" name="SMARTInkShape-496"/>
            <p:cNvSpPr/>
            <p:nvPr/>
          </p:nvSpPr>
          <p:spPr>
            <a:xfrm>
              <a:off x="2228850" y="5029321"/>
              <a:ext cx="49909" cy="170908"/>
            </a:xfrm>
            <a:custGeom>
              <a:avLst/>
              <a:gdLst/>
              <a:ahLst/>
              <a:cxnLst/>
              <a:rect l="0" t="0" r="0" b="0"/>
              <a:pathLst>
                <a:path w="49909" h="170908">
                  <a:moveTo>
                    <a:pt x="42863" y="21310"/>
                  </a:moveTo>
                  <a:lnTo>
                    <a:pt x="42863" y="11367"/>
                  </a:lnTo>
                  <a:lnTo>
                    <a:pt x="40746" y="6837"/>
                  </a:lnTo>
                  <a:lnTo>
                    <a:pt x="39070" y="4517"/>
                  </a:lnTo>
                  <a:lnTo>
                    <a:pt x="35092" y="1941"/>
                  </a:lnTo>
                  <a:lnTo>
                    <a:pt x="26070" y="286"/>
                  </a:lnTo>
                  <a:lnTo>
                    <a:pt x="19013" y="0"/>
                  </a:lnTo>
                  <a:lnTo>
                    <a:pt x="14271" y="2049"/>
                  </a:lnTo>
                  <a:lnTo>
                    <a:pt x="4759" y="9833"/>
                  </a:lnTo>
                  <a:lnTo>
                    <a:pt x="2115" y="14357"/>
                  </a:lnTo>
                  <a:lnTo>
                    <a:pt x="418" y="23729"/>
                  </a:lnTo>
                  <a:lnTo>
                    <a:pt x="1072" y="25304"/>
                  </a:lnTo>
                  <a:lnTo>
                    <a:pt x="2302" y="26354"/>
                  </a:lnTo>
                  <a:lnTo>
                    <a:pt x="5786" y="28314"/>
                  </a:lnTo>
                  <a:lnTo>
                    <a:pt x="12209" y="33087"/>
                  </a:lnTo>
                  <a:lnTo>
                    <a:pt x="19140" y="35648"/>
                  </a:lnTo>
                  <a:lnTo>
                    <a:pt x="38103" y="52361"/>
                  </a:lnTo>
                  <a:lnTo>
                    <a:pt x="40747" y="57072"/>
                  </a:lnTo>
                  <a:lnTo>
                    <a:pt x="42716" y="61810"/>
                  </a:lnTo>
                  <a:lnTo>
                    <a:pt x="46237" y="66562"/>
                  </a:lnTo>
                  <a:lnTo>
                    <a:pt x="48331" y="73437"/>
                  </a:lnTo>
                  <a:lnTo>
                    <a:pt x="49908" y="104778"/>
                  </a:lnTo>
                  <a:lnTo>
                    <a:pt x="49207" y="137205"/>
                  </a:lnTo>
                  <a:lnTo>
                    <a:pt x="44301" y="146578"/>
                  </a:lnTo>
                  <a:lnTo>
                    <a:pt x="31667" y="161721"/>
                  </a:lnTo>
                  <a:lnTo>
                    <a:pt x="29949" y="166530"/>
                  </a:lnTo>
                  <a:lnTo>
                    <a:pt x="28697" y="168130"/>
                  </a:lnTo>
                  <a:lnTo>
                    <a:pt x="22545" y="170907"/>
                  </a:lnTo>
                  <a:lnTo>
                    <a:pt x="17969" y="167412"/>
                  </a:lnTo>
                  <a:lnTo>
                    <a:pt x="11586" y="161349"/>
                  </a:lnTo>
                  <a:lnTo>
                    <a:pt x="9118" y="156839"/>
                  </a:lnTo>
                  <a:lnTo>
                    <a:pt x="0" y="13561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4" name="SMARTInkShape-497"/>
            <p:cNvSpPr/>
            <p:nvPr/>
          </p:nvSpPr>
          <p:spPr>
            <a:xfrm>
              <a:off x="2328863" y="5036344"/>
              <a:ext cx="1" cy="50007"/>
            </a:xfrm>
            <a:custGeom>
              <a:avLst/>
              <a:gdLst/>
              <a:ahLst/>
              <a:cxnLst/>
              <a:rect l="0" t="0" r="0" b="0"/>
              <a:pathLst>
                <a:path w="1" h="50007">
                  <a:moveTo>
                    <a:pt x="0" y="0"/>
                  </a:moveTo>
                  <a:lnTo>
                    <a:pt x="0" y="35294"/>
                  </a:lnTo>
                  <a:lnTo>
                    <a:pt x="0" y="50006"/>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5" name="SMARTInkShape-498"/>
            <p:cNvSpPr/>
            <p:nvPr/>
          </p:nvSpPr>
          <p:spPr>
            <a:xfrm>
              <a:off x="2343150" y="4957763"/>
              <a:ext cx="1" cy="14288"/>
            </a:xfrm>
            <a:custGeom>
              <a:avLst/>
              <a:gdLst/>
              <a:ahLst/>
              <a:cxnLst/>
              <a:rect l="0" t="0" r="0" b="0"/>
              <a:pathLst>
                <a:path w="1" h="14288">
                  <a:moveTo>
                    <a:pt x="0" y="14287"/>
                  </a:moveTo>
                  <a:lnTo>
                    <a:pt x="0" y="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6" name="SMARTInkShape-499"/>
            <p:cNvSpPr/>
            <p:nvPr/>
          </p:nvSpPr>
          <p:spPr>
            <a:xfrm>
              <a:off x="2386020" y="5058201"/>
              <a:ext cx="100006" cy="71013"/>
            </a:xfrm>
            <a:custGeom>
              <a:avLst/>
              <a:gdLst/>
              <a:ahLst/>
              <a:cxnLst/>
              <a:rect l="0" t="0" r="0" b="0"/>
              <a:pathLst>
                <a:path w="100006" h="71013">
                  <a:moveTo>
                    <a:pt x="7136" y="71012"/>
                  </a:moveTo>
                  <a:lnTo>
                    <a:pt x="18" y="71012"/>
                  </a:lnTo>
                  <a:lnTo>
                    <a:pt x="0" y="67219"/>
                  </a:lnTo>
                  <a:lnTo>
                    <a:pt x="2113" y="63241"/>
                  </a:lnTo>
                  <a:lnTo>
                    <a:pt x="3787" y="61069"/>
                  </a:lnTo>
                  <a:lnTo>
                    <a:pt x="5648" y="54421"/>
                  </a:lnTo>
                  <a:lnTo>
                    <a:pt x="7268" y="46970"/>
                  </a:lnTo>
                  <a:lnTo>
                    <a:pt x="23903" y="19701"/>
                  </a:lnTo>
                  <a:lnTo>
                    <a:pt x="44252" y="4431"/>
                  </a:lnTo>
                  <a:lnTo>
                    <a:pt x="51678" y="1733"/>
                  </a:lnTo>
                  <a:lnTo>
                    <a:pt x="65588" y="0"/>
                  </a:lnTo>
                  <a:lnTo>
                    <a:pt x="70950" y="1880"/>
                  </a:lnTo>
                  <a:lnTo>
                    <a:pt x="95234" y="23427"/>
                  </a:lnTo>
                  <a:lnTo>
                    <a:pt x="97885" y="28167"/>
                  </a:lnTo>
                  <a:lnTo>
                    <a:pt x="99586" y="37677"/>
                  </a:lnTo>
                  <a:lnTo>
                    <a:pt x="100005" y="56724"/>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7" name="SMARTInkShape-500"/>
            <p:cNvSpPr/>
            <p:nvPr/>
          </p:nvSpPr>
          <p:spPr>
            <a:xfrm>
              <a:off x="2264569" y="4988050"/>
              <a:ext cx="135279" cy="141164"/>
            </a:xfrm>
            <a:custGeom>
              <a:avLst/>
              <a:gdLst/>
              <a:ahLst/>
              <a:cxnLst/>
              <a:rect l="0" t="0" r="0" b="0"/>
              <a:pathLst>
                <a:path w="135279" h="141164">
                  <a:moveTo>
                    <a:pt x="0" y="55438"/>
                  </a:moveTo>
                  <a:lnTo>
                    <a:pt x="10642" y="55438"/>
                  </a:lnTo>
                  <a:lnTo>
                    <a:pt x="14784" y="57554"/>
                  </a:lnTo>
                  <a:lnTo>
                    <a:pt x="16999" y="59230"/>
                  </a:lnTo>
                  <a:lnTo>
                    <a:pt x="23695" y="61092"/>
                  </a:lnTo>
                  <a:lnTo>
                    <a:pt x="36389" y="64257"/>
                  </a:lnTo>
                  <a:lnTo>
                    <a:pt x="50205" y="68105"/>
                  </a:lnTo>
                  <a:lnTo>
                    <a:pt x="60413" y="68211"/>
                  </a:lnTo>
                  <a:lnTo>
                    <a:pt x="93922" y="60864"/>
                  </a:lnTo>
                  <a:lnTo>
                    <a:pt x="107468" y="57045"/>
                  </a:lnTo>
                  <a:lnTo>
                    <a:pt x="116026" y="55358"/>
                  </a:lnTo>
                  <a:lnTo>
                    <a:pt x="122475" y="51963"/>
                  </a:lnTo>
                  <a:lnTo>
                    <a:pt x="130569" y="41796"/>
                  </a:lnTo>
                  <a:lnTo>
                    <a:pt x="134201" y="32522"/>
                  </a:lnTo>
                  <a:lnTo>
                    <a:pt x="135278" y="24747"/>
                  </a:lnTo>
                  <a:lnTo>
                    <a:pt x="131296" y="17720"/>
                  </a:lnTo>
                  <a:lnTo>
                    <a:pt x="124235" y="10100"/>
                  </a:lnTo>
                  <a:lnTo>
                    <a:pt x="115805" y="4066"/>
                  </a:lnTo>
                  <a:lnTo>
                    <a:pt x="106767" y="856"/>
                  </a:lnTo>
                  <a:lnTo>
                    <a:pt x="102134" y="0"/>
                  </a:lnTo>
                  <a:lnTo>
                    <a:pt x="92753" y="1165"/>
                  </a:lnTo>
                  <a:lnTo>
                    <a:pt x="73796" y="8381"/>
                  </a:lnTo>
                  <a:lnTo>
                    <a:pt x="59524" y="18917"/>
                  </a:lnTo>
                  <a:lnTo>
                    <a:pt x="46183" y="36700"/>
                  </a:lnTo>
                  <a:lnTo>
                    <a:pt x="40899" y="46051"/>
                  </a:lnTo>
                  <a:lnTo>
                    <a:pt x="40137" y="57616"/>
                  </a:lnTo>
                  <a:lnTo>
                    <a:pt x="46116" y="84443"/>
                  </a:lnTo>
                  <a:lnTo>
                    <a:pt x="60644" y="111879"/>
                  </a:lnTo>
                  <a:lnTo>
                    <a:pt x="85725" y="141163"/>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8" name="SMARTInkShape-501"/>
            <p:cNvSpPr/>
            <p:nvPr/>
          </p:nvSpPr>
          <p:spPr>
            <a:xfrm>
              <a:off x="2421731" y="5037777"/>
              <a:ext cx="100014" cy="95191"/>
            </a:xfrm>
            <a:custGeom>
              <a:avLst/>
              <a:gdLst/>
              <a:ahLst/>
              <a:cxnLst/>
              <a:rect l="0" t="0" r="0" b="0"/>
              <a:pathLst>
                <a:path w="100014" h="95191">
                  <a:moveTo>
                    <a:pt x="100013" y="41429"/>
                  </a:moveTo>
                  <a:lnTo>
                    <a:pt x="100013" y="18486"/>
                  </a:lnTo>
                  <a:lnTo>
                    <a:pt x="97896" y="13241"/>
                  </a:lnTo>
                  <a:lnTo>
                    <a:pt x="95103" y="8263"/>
                  </a:lnTo>
                  <a:lnTo>
                    <a:pt x="93862" y="3405"/>
                  </a:lnTo>
                  <a:lnTo>
                    <a:pt x="92737" y="1793"/>
                  </a:lnTo>
                  <a:lnTo>
                    <a:pt x="91194" y="717"/>
                  </a:lnTo>
                  <a:lnTo>
                    <a:pt x="89371" y="0"/>
                  </a:lnTo>
                  <a:lnTo>
                    <a:pt x="87362" y="316"/>
                  </a:lnTo>
                  <a:lnTo>
                    <a:pt x="80742" y="4553"/>
                  </a:lnTo>
                  <a:lnTo>
                    <a:pt x="73754" y="11630"/>
                  </a:lnTo>
                  <a:lnTo>
                    <a:pt x="69027" y="19189"/>
                  </a:lnTo>
                  <a:lnTo>
                    <a:pt x="65697" y="32370"/>
                  </a:lnTo>
                  <a:lnTo>
                    <a:pt x="64376" y="65269"/>
                  </a:lnTo>
                  <a:lnTo>
                    <a:pt x="64305" y="85265"/>
                  </a:lnTo>
                  <a:lnTo>
                    <a:pt x="63507" y="87323"/>
                  </a:lnTo>
                  <a:lnTo>
                    <a:pt x="62182" y="88693"/>
                  </a:lnTo>
                  <a:lnTo>
                    <a:pt x="60505" y="89608"/>
                  </a:lnTo>
                  <a:lnTo>
                    <a:pt x="59387" y="91011"/>
                  </a:lnTo>
                  <a:lnTo>
                    <a:pt x="58144" y="94686"/>
                  </a:lnTo>
                  <a:lnTo>
                    <a:pt x="56225" y="95190"/>
                  </a:lnTo>
                  <a:lnTo>
                    <a:pt x="26126" y="89608"/>
                  </a:lnTo>
                  <a:lnTo>
                    <a:pt x="0" y="77148"/>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9" name="SMARTInkShape-502"/>
            <p:cNvSpPr/>
            <p:nvPr/>
          </p:nvSpPr>
          <p:spPr>
            <a:xfrm>
              <a:off x="1471613" y="4779177"/>
              <a:ext cx="64294" cy="14280"/>
            </a:xfrm>
            <a:custGeom>
              <a:avLst/>
              <a:gdLst/>
              <a:ahLst/>
              <a:cxnLst/>
              <a:rect l="0" t="0" r="0" b="0"/>
              <a:pathLst>
                <a:path w="64294" h="14280">
                  <a:moveTo>
                    <a:pt x="64293" y="7136"/>
                  </a:moveTo>
                  <a:lnTo>
                    <a:pt x="58142" y="7136"/>
                  </a:lnTo>
                  <a:lnTo>
                    <a:pt x="57811" y="6342"/>
                  </a:lnTo>
                  <a:lnTo>
                    <a:pt x="57444" y="3343"/>
                  </a:lnTo>
                  <a:lnTo>
                    <a:pt x="56552" y="2226"/>
                  </a:lnTo>
                  <a:lnTo>
                    <a:pt x="53444" y="985"/>
                  </a:lnTo>
                  <a:lnTo>
                    <a:pt x="22391" y="0"/>
                  </a:lnTo>
                  <a:lnTo>
                    <a:pt x="13655" y="4229"/>
                  </a:lnTo>
                  <a:lnTo>
                    <a:pt x="0" y="14279"/>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96" name="SMARTInkShape-Group107"/>
          <p:cNvGrpSpPr/>
          <p:nvPr/>
        </p:nvGrpSpPr>
        <p:grpSpPr>
          <a:xfrm>
            <a:off x="3986215" y="5580643"/>
            <a:ext cx="971138" cy="355814"/>
            <a:chOff x="3986215" y="5580643"/>
            <a:chExt cx="971138" cy="355814"/>
          </a:xfrm>
        </p:grpSpPr>
        <p:sp>
          <p:nvSpPr>
            <p:cNvPr id="191" name="SMARTInkShape-503"/>
            <p:cNvSpPr/>
            <p:nvPr/>
          </p:nvSpPr>
          <p:spPr>
            <a:xfrm>
              <a:off x="3986215" y="5580643"/>
              <a:ext cx="304717" cy="310953"/>
            </a:xfrm>
            <a:custGeom>
              <a:avLst/>
              <a:gdLst/>
              <a:ahLst/>
              <a:cxnLst/>
              <a:rect l="0" t="0" r="0" b="0"/>
              <a:pathLst>
                <a:path w="304717" h="310953">
                  <a:moveTo>
                    <a:pt x="121441" y="20057"/>
                  </a:moveTo>
                  <a:lnTo>
                    <a:pt x="121441" y="16265"/>
                  </a:lnTo>
                  <a:lnTo>
                    <a:pt x="119325" y="12286"/>
                  </a:lnTo>
                  <a:lnTo>
                    <a:pt x="117649" y="10114"/>
                  </a:lnTo>
                  <a:lnTo>
                    <a:pt x="100121" y="3264"/>
                  </a:lnTo>
                  <a:lnTo>
                    <a:pt x="74819" y="0"/>
                  </a:lnTo>
                  <a:lnTo>
                    <a:pt x="47214" y="2825"/>
                  </a:lnTo>
                  <a:lnTo>
                    <a:pt x="30508" y="10811"/>
                  </a:lnTo>
                  <a:lnTo>
                    <a:pt x="9831" y="28694"/>
                  </a:lnTo>
                  <a:lnTo>
                    <a:pt x="4172" y="35341"/>
                  </a:lnTo>
                  <a:lnTo>
                    <a:pt x="1193" y="42946"/>
                  </a:lnTo>
                  <a:lnTo>
                    <a:pt x="0" y="59863"/>
                  </a:lnTo>
                  <a:lnTo>
                    <a:pt x="4232" y="73732"/>
                  </a:lnTo>
                  <a:lnTo>
                    <a:pt x="19884" y="95570"/>
                  </a:lnTo>
                  <a:lnTo>
                    <a:pt x="37375" y="106549"/>
                  </a:lnTo>
                  <a:lnTo>
                    <a:pt x="53847" y="111036"/>
                  </a:lnTo>
                  <a:lnTo>
                    <a:pt x="88363" y="111759"/>
                  </a:lnTo>
                  <a:lnTo>
                    <a:pt x="101713" y="108968"/>
                  </a:lnTo>
                  <a:lnTo>
                    <a:pt x="125738" y="95349"/>
                  </a:lnTo>
                  <a:lnTo>
                    <a:pt x="145380" y="72440"/>
                  </a:lnTo>
                  <a:lnTo>
                    <a:pt x="151925" y="54715"/>
                  </a:lnTo>
                  <a:lnTo>
                    <a:pt x="154833" y="42604"/>
                  </a:lnTo>
                  <a:lnTo>
                    <a:pt x="155609" y="43820"/>
                  </a:lnTo>
                  <a:lnTo>
                    <a:pt x="157024" y="78039"/>
                  </a:lnTo>
                  <a:lnTo>
                    <a:pt x="157133" y="109739"/>
                  </a:lnTo>
                  <a:lnTo>
                    <a:pt x="157152" y="137205"/>
                  </a:lnTo>
                  <a:lnTo>
                    <a:pt x="157158" y="165452"/>
                  </a:lnTo>
                  <a:lnTo>
                    <a:pt x="160952" y="193929"/>
                  </a:lnTo>
                  <a:lnTo>
                    <a:pt x="163310" y="222476"/>
                  </a:lnTo>
                  <a:lnTo>
                    <a:pt x="164010" y="251042"/>
                  </a:lnTo>
                  <a:lnTo>
                    <a:pt x="168361" y="284229"/>
                  </a:lnTo>
                  <a:lnTo>
                    <a:pt x="166637" y="302037"/>
                  </a:lnTo>
                  <a:lnTo>
                    <a:pt x="162684" y="307263"/>
                  </a:lnTo>
                  <a:lnTo>
                    <a:pt x="156874" y="309952"/>
                  </a:lnTo>
                  <a:lnTo>
                    <a:pt x="149826" y="310952"/>
                  </a:lnTo>
                  <a:lnTo>
                    <a:pt x="133527" y="305712"/>
                  </a:lnTo>
                  <a:lnTo>
                    <a:pt x="116494" y="294653"/>
                  </a:lnTo>
                  <a:lnTo>
                    <a:pt x="94311" y="269782"/>
                  </a:lnTo>
                  <a:lnTo>
                    <a:pt x="78125" y="238424"/>
                  </a:lnTo>
                  <a:lnTo>
                    <a:pt x="69537" y="210259"/>
                  </a:lnTo>
                  <a:lnTo>
                    <a:pt x="70062" y="196931"/>
                  </a:lnTo>
                  <a:lnTo>
                    <a:pt x="78613" y="172917"/>
                  </a:lnTo>
                  <a:lnTo>
                    <a:pt x="88913" y="159168"/>
                  </a:lnTo>
                  <a:lnTo>
                    <a:pt x="101428" y="148559"/>
                  </a:lnTo>
                  <a:lnTo>
                    <a:pt x="130982" y="135281"/>
                  </a:lnTo>
                  <a:lnTo>
                    <a:pt x="163366" y="125015"/>
                  </a:lnTo>
                  <a:lnTo>
                    <a:pt x="198397" y="120252"/>
                  </a:lnTo>
                  <a:lnTo>
                    <a:pt x="233774" y="112492"/>
                  </a:lnTo>
                  <a:lnTo>
                    <a:pt x="263928" y="103315"/>
                  </a:lnTo>
                  <a:lnTo>
                    <a:pt x="278048" y="96231"/>
                  </a:lnTo>
                  <a:lnTo>
                    <a:pt x="279821" y="94652"/>
                  </a:lnTo>
                  <a:lnTo>
                    <a:pt x="280209" y="93600"/>
                  </a:lnTo>
                  <a:lnTo>
                    <a:pt x="279674" y="92898"/>
                  </a:lnTo>
                  <a:lnTo>
                    <a:pt x="276963" y="92118"/>
                  </a:lnTo>
                  <a:lnTo>
                    <a:pt x="275128" y="91910"/>
                  </a:lnTo>
                  <a:lnTo>
                    <a:pt x="270974" y="93796"/>
                  </a:lnTo>
                  <a:lnTo>
                    <a:pt x="265687" y="98867"/>
                  </a:lnTo>
                  <a:lnTo>
                    <a:pt x="244820" y="131977"/>
                  </a:lnTo>
                  <a:lnTo>
                    <a:pt x="243381" y="140708"/>
                  </a:lnTo>
                  <a:lnTo>
                    <a:pt x="246016" y="158875"/>
                  </a:lnTo>
                  <a:lnTo>
                    <a:pt x="254595" y="173300"/>
                  </a:lnTo>
                  <a:lnTo>
                    <a:pt x="260217" y="179369"/>
                  </a:lnTo>
                  <a:lnTo>
                    <a:pt x="267140" y="182621"/>
                  </a:lnTo>
                  <a:lnTo>
                    <a:pt x="283298" y="184118"/>
                  </a:lnTo>
                  <a:lnTo>
                    <a:pt x="289671" y="181025"/>
                  </a:lnTo>
                  <a:lnTo>
                    <a:pt x="298868" y="169121"/>
                  </a:lnTo>
                  <a:lnTo>
                    <a:pt x="304716" y="144569"/>
                  </a:lnTo>
                  <a:lnTo>
                    <a:pt x="302657" y="117186"/>
                  </a:lnTo>
                  <a:lnTo>
                    <a:pt x="285748" y="70063"/>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2" name="SMARTInkShape-504"/>
            <p:cNvSpPr/>
            <p:nvPr/>
          </p:nvSpPr>
          <p:spPr>
            <a:xfrm>
              <a:off x="4422021" y="5722144"/>
              <a:ext cx="164268" cy="113947"/>
            </a:xfrm>
            <a:custGeom>
              <a:avLst/>
              <a:gdLst/>
              <a:ahLst/>
              <a:cxnLst/>
              <a:rect l="0" t="0" r="0" b="0"/>
              <a:pathLst>
                <a:path w="164268" h="113947">
                  <a:moveTo>
                    <a:pt x="14248" y="0"/>
                  </a:moveTo>
                  <a:lnTo>
                    <a:pt x="10456" y="0"/>
                  </a:lnTo>
                  <a:lnTo>
                    <a:pt x="9338" y="794"/>
                  </a:lnTo>
                  <a:lnTo>
                    <a:pt x="8593" y="2117"/>
                  </a:lnTo>
                  <a:lnTo>
                    <a:pt x="979" y="33792"/>
                  </a:lnTo>
                  <a:lnTo>
                    <a:pt x="0" y="65801"/>
                  </a:lnTo>
                  <a:lnTo>
                    <a:pt x="772" y="73694"/>
                  </a:lnTo>
                  <a:lnTo>
                    <a:pt x="8780" y="92722"/>
                  </a:lnTo>
                  <a:lnTo>
                    <a:pt x="10603" y="95152"/>
                  </a:lnTo>
                  <a:lnTo>
                    <a:pt x="14744" y="97853"/>
                  </a:lnTo>
                  <a:lnTo>
                    <a:pt x="23871" y="99586"/>
                  </a:lnTo>
                  <a:lnTo>
                    <a:pt x="28579" y="97706"/>
                  </a:lnTo>
                  <a:lnTo>
                    <a:pt x="33317" y="95018"/>
                  </a:lnTo>
                  <a:lnTo>
                    <a:pt x="40447" y="92712"/>
                  </a:lnTo>
                  <a:lnTo>
                    <a:pt x="57111" y="80549"/>
                  </a:lnTo>
                  <a:lnTo>
                    <a:pt x="59492" y="79893"/>
                  </a:lnTo>
                  <a:lnTo>
                    <a:pt x="61079" y="78662"/>
                  </a:lnTo>
                  <a:lnTo>
                    <a:pt x="64107" y="73931"/>
                  </a:lnTo>
                  <a:lnTo>
                    <a:pt x="70281" y="71766"/>
                  </a:lnTo>
                  <a:lnTo>
                    <a:pt x="70653" y="72450"/>
                  </a:lnTo>
                  <a:lnTo>
                    <a:pt x="71389" y="84647"/>
                  </a:lnTo>
                  <a:lnTo>
                    <a:pt x="83582" y="101962"/>
                  </a:lnTo>
                  <a:lnTo>
                    <a:pt x="97616" y="111609"/>
                  </a:lnTo>
                  <a:lnTo>
                    <a:pt x="104743" y="113503"/>
                  </a:lnTo>
                  <a:lnTo>
                    <a:pt x="109501" y="113946"/>
                  </a:lnTo>
                  <a:lnTo>
                    <a:pt x="120435" y="110402"/>
                  </a:lnTo>
                  <a:lnTo>
                    <a:pt x="129936" y="104325"/>
                  </a:lnTo>
                  <a:lnTo>
                    <a:pt x="152334" y="72690"/>
                  </a:lnTo>
                  <a:lnTo>
                    <a:pt x="164267" y="35719"/>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3" name="SMARTInkShape-505"/>
            <p:cNvSpPr/>
            <p:nvPr/>
          </p:nvSpPr>
          <p:spPr>
            <a:xfrm>
              <a:off x="4614902" y="5779294"/>
              <a:ext cx="14249" cy="121445"/>
            </a:xfrm>
            <a:custGeom>
              <a:avLst/>
              <a:gdLst/>
              <a:ahLst/>
              <a:cxnLst/>
              <a:rect l="0" t="0" r="0" b="0"/>
              <a:pathLst>
                <a:path w="14249" h="121445">
                  <a:moveTo>
                    <a:pt x="14248" y="0"/>
                  </a:moveTo>
                  <a:lnTo>
                    <a:pt x="10456" y="0"/>
                  </a:lnTo>
                  <a:lnTo>
                    <a:pt x="9339" y="794"/>
                  </a:lnTo>
                  <a:lnTo>
                    <a:pt x="8594" y="2117"/>
                  </a:lnTo>
                  <a:lnTo>
                    <a:pt x="640" y="33494"/>
                  </a:lnTo>
                  <a:lnTo>
                    <a:pt x="0" y="66558"/>
                  </a:lnTo>
                  <a:lnTo>
                    <a:pt x="760" y="89698"/>
                  </a:lnTo>
                  <a:lnTo>
                    <a:pt x="5666" y="102071"/>
                  </a:lnTo>
                  <a:lnTo>
                    <a:pt x="12317" y="113766"/>
                  </a:lnTo>
                  <a:lnTo>
                    <a:pt x="14248" y="121444"/>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4" name="SMARTInkShape-506"/>
            <p:cNvSpPr/>
            <p:nvPr/>
          </p:nvSpPr>
          <p:spPr>
            <a:xfrm>
              <a:off x="4750594" y="5694969"/>
              <a:ext cx="57117" cy="198626"/>
            </a:xfrm>
            <a:custGeom>
              <a:avLst/>
              <a:gdLst/>
              <a:ahLst/>
              <a:cxnLst/>
              <a:rect l="0" t="0" r="0" b="0"/>
              <a:pathLst>
                <a:path w="57117" h="198626">
                  <a:moveTo>
                    <a:pt x="42862" y="27175"/>
                  </a:moveTo>
                  <a:lnTo>
                    <a:pt x="42862" y="23383"/>
                  </a:lnTo>
                  <a:lnTo>
                    <a:pt x="44979" y="19404"/>
                  </a:lnTo>
                  <a:lnTo>
                    <a:pt x="54253" y="8042"/>
                  </a:lnTo>
                  <a:lnTo>
                    <a:pt x="56768" y="0"/>
                  </a:lnTo>
                  <a:lnTo>
                    <a:pt x="56896" y="327"/>
                  </a:lnTo>
                  <a:lnTo>
                    <a:pt x="57116" y="8666"/>
                  </a:lnTo>
                  <a:lnTo>
                    <a:pt x="55540" y="10866"/>
                  </a:lnTo>
                  <a:lnTo>
                    <a:pt x="43720" y="22218"/>
                  </a:lnTo>
                  <a:lnTo>
                    <a:pt x="26243" y="57289"/>
                  </a:lnTo>
                  <a:lnTo>
                    <a:pt x="16679" y="85422"/>
                  </a:lnTo>
                  <a:lnTo>
                    <a:pt x="7145" y="118614"/>
                  </a:lnTo>
                  <a:lnTo>
                    <a:pt x="2117" y="143168"/>
                  </a:lnTo>
                  <a:lnTo>
                    <a:pt x="278" y="177916"/>
                  </a:lnTo>
                  <a:lnTo>
                    <a:pt x="0" y="198625"/>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5" name="SMARTInkShape-507"/>
            <p:cNvSpPr/>
            <p:nvPr/>
          </p:nvSpPr>
          <p:spPr>
            <a:xfrm>
              <a:off x="4636381" y="5601252"/>
              <a:ext cx="320972" cy="335205"/>
            </a:xfrm>
            <a:custGeom>
              <a:avLst/>
              <a:gdLst/>
              <a:ahLst/>
              <a:cxnLst/>
              <a:rect l="0" t="0" r="0" b="0"/>
              <a:pathLst>
                <a:path w="320972" h="335205">
                  <a:moveTo>
                    <a:pt x="7057" y="70886"/>
                  </a:moveTo>
                  <a:lnTo>
                    <a:pt x="3264" y="70886"/>
                  </a:lnTo>
                  <a:lnTo>
                    <a:pt x="2147" y="70092"/>
                  </a:lnTo>
                  <a:lnTo>
                    <a:pt x="1402" y="68769"/>
                  </a:lnTo>
                  <a:lnTo>
                    <a:pt x="207" y="64735"/>
                  </a:lnTo>
                  <a:lnTo>
                    <a:pt x="0" y="67828"/>
                  </a:lnTo>
                  <a:lnTo>
                    <a:pt x="2068" y="71644"/>
                  </a:lnTo>
                  <a:lnTo>
                    <a:pt x="13690" y="83685"/>
                  </a:lnTo>
                  <a:lnTo>
                    <a:pt x="43649" y="104654"/>
                  </a:lnTo>
                  <a:lnTo>
                    <a:pt x="77226" y="122565"/>
                  </a:lnTo>
                  <a:lnTo>
                    <a:pt x="105018" y="131883"/>
                  </a:lnTo>
                  <a:lnTo>
                    <a:pt x="134154" y="139670"/>
                  </a:lnTo>
                  <a:lnTo>
                    <a:pt x="165982" y="145417"/>
                  </a:lnTo>
                  <a:lnTo>
                    <a:pt x="200992" y="141053"/>
                  </a:lnTo>
                  <a:lnTo>
                    <a:pt x="234453" y="132547"/>
                  </a:lnTo>
                  <a:lnTo>
                    <a:pt x="252939" y="121788"/>
                  </a:lnTo>
                  <a:lnTo>
                    <a:pt x="272614" y="99020"/>
                  </a:lnTo>
                  <a:lnTo>
                    <a:pt x="287580" y="69730"/>
                  </a:lnTo>
                  <a:lnTo>
                    <a:pt x="297772" y="37131"/>
                  </a:lnTo>
                  <a:lnTo>
                    <a:pt x="299520" y="16505"/>
                  </a:lnTo>
                  <a:lnTo>
                    <a:pt x="297642" y="8881"/>
                  </a:lnTo>
                  <a:lnTo>
                    <a:pt x="293761" y="1311"/>
                  </a:lnTo>
                  <a:lnTo>
                    <a:pt x="292650" y="691"/>
                  </a:lnTo>
                  <a:lnTo>
                    <a:pt x="289297" y="0"/>
                  </a:lnTo>
                  <a:lnTo>
                    <a:pt x="285161" y="1810"/>
                  </a:lnTo>
                  <a:lnTo>
                    <a:pt x="282947" y="3404"/>
                  </a:lnTo>
                  <a:lnTo>
                    <a:pt x="265172" y="26198"/>
                  </a:lnTo>
                  <a:lnTo>
                    <a:pt x="260681" y="37531"/>
                  </a:lnTo>
                  <a:lnTo>
                    <a:pt x="254005" y="68001"/>
                  </a:lnTo>
                  <a:lnTo>
                    <a:pt x="247355" y="95255"/>
                  </a:lnTo>
                  <a:lnTo>
                    <a:pt x="244150" y="123438"/>
                  </a:lnTo>
                  <a:lnTo>
                    <a:pt x="243200" y="155689"/>
                  </a:lnTo>
                  <a:lnTo>
                    <a:pt x="239126" y="186589"/>
                  </a:lnTo>
                  <a:lnTo>
                    <a:pt x="240477" y="215852"/>
                  </a:lnTo>
                  <a:lnTo>
                    <a:pt x="242112" y="244631"/>
                  </a:lnTo>
                  <a:lnTo>
                    <a:pt x="243458" y="276302"/>
                  </a:lnTo>
                  <a:lnTo>
                    <a:pt x="249645" y="304639"/>
                  </a:lnTo>
                  <a:lnTo>
                    <a:pt x="250538" y="305302"/>
                  </a:lnTo>
                  <a:lnTo>
                    <a:pt x="256068" y="306455"/>
                  </a:lnTo>
                  <a:lnTo>
                    <a:pt x="256408" y="305719"/>
                  </a:lnTo>
                  <a:lnTo>
                    <a:pt x="260854" y="279889"/>
                  </a:lnTo>
                  <a:lnTo>
                    <a:pt x="282512" y="245452"/>
                  </a:lnTo>
                  <a:lnTo>
                    <a:pt x="284262" y="240281"/>
                  </a:lnTo>
                  <a:lnTo>
                    <a:pt x="285522" y="238585"/>
                  </a:lnTo>
                  <a:lnTo>
                    <a:pt x="287157" y="237454"/>
                  </a:lnTo>
                  <a:lnTo>
                    <a:pt x="291089" y="236197"/>
                  </a:lnTo>
                  <a:lnTo>
                    <a:pt x="295483" y="235638"/>
                  </a:lnTo>
                  <a:lnTo>
                    <a:pt x="296972" y="236284"/>
                  </a:lnTo>
                  <a:lnTo>
                    <a:pt x="297965" y="237507"/>
                  </a:lnTo>
                  <a:lnTo>
                    <a:pt x="298626" y="239116"/>
                  </a:lnTo>
                  <a:lnTo>
                    <a:pt x="299861" y="240190"/>
                  </a:lnTo>
                  <a:lnTo>
                    <a:pt x="303350" y="241382"/>
                  </a:lnTo>
                  <a:lnTo>
                    <a:pt x="307547" y="246145"/>
                  </a:lnTo>
                  <a:lnTo>
                    <a:pt x="318266" y="261740"/>
                  </a:lnTo>
                  <a:lnTo>
                    <a:pt x="320971" y="283177"/>
                  </a:lnTo>
                  <a:lnTo>
                    <a:pt x="320564" y="316175"/>
                  </a:lnTo>
                  <a:lnTo>
                    <a:pt x="314238" y="335204"/>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208" name="SMARTInkShape-Group108"/>
          <p:cNvGrpSpPr/>
          <p:nvPr/>
        </p:nvGrpSpPr>
        <p:grpSpPr>
          <a:xfrm>
            <a:off x="4643883" y="5558394"/>
            <a:ext cx="1449737" cy="813832"/>
            <a:chOff x="4643883" y="5558394"/>
            <a:chExt cx="1449737" cy="813832"/>
          </a:xfrm>
        </p:grpSpPr>
        <p:sp>
          <p:nvSpPr>
            <p:cNvPr id="197" name="SMARTInkShape-508"/>
            <p:cNvSpPr/>
            <p:nvPr/>
          </p:nvSpPr>
          <p:spPr>
            <a:xfrm>
              <a:off x="5093546" y="5572125"/>
              <a:ext cx="35668" cy="364332"/>
            </a:xfrm>
            <a:custGeom>
              <a:avLst/>
              <a:gdLst/>
              <a:ahLst/>
              <a:cxnLst/>
              <a:rect l="0" t="0" r="0" b="0"/>
              <a:pathLst>
                <a:path w="35668" h="364332">
                  <a:moveTo>
                    <a:pt x="35667" y="0"/>
                  </a:moveTo>
                  <a:lnTo>
                    <a:pt x="35667" y="3792"/>
                  </a:lnTo>
                  <a:lnTo>
                    <a:pt x="33550" y="7771"/>
                  </a:lnTo>
                  <a:lnTo>
                    <a:pt x="31874" y="9943"/>
                  </a:lnTo>
                  <a:lnTo>
                    <a:pt x="30012" y="16590"/>
                  </a:lnTo>
                  <a:lnTo>
                    <a:pt x="26847" y="29257"/>
                  </a:lnTo>
                  <a:lnTo>
                    <a:pt x="17190" y="63090"/>
                  </a:lnTo>
                  <a:lnTo>
                    <a:pt x="12702" y="94748"/>
                  </a:lnTo>
                  <a:lnTo>
                    <a:pt x="6637" y="124117"/>
                  </a:lnTo>
                  <a:lnTo>
                    <a:pt x="1930" y="155838"/>
                  </a:lnTo>
                  <a:lnTo>
                    <a:pt x="535" y="187462"/>
                  </a:lnTo>
                  <a:lnTo>
                    <a:pt x="121" y="219851"/>
                  </a:lnTo>
                  <a:lnTo>
                    <a:pt x="0" y="251672"/>
                  </a:lnTo>
                  <a:lnTo>
                    <a:pt x="2079" y="282003"/>
                  </a:lnTo>
                  <a:lnTo>
                    <a:pt x="9894" y="317377"/>
                  </a:lnTo>
                  <a:lnTo>
                    <a:pt x="15780" y="352415"/>
                  </a:lnTo>
                  <a:lnTo>
                    <a:pt x="21379" y="364331"/>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8" name="SMARTInkShape-509"/>
            <p:cNvSpPr/>
            <p:nvPr/>
          </p:nvSpPr>
          <p:spPr>
            <a:xfrm>
              <a:off x="4980481" y="5561954"/>
              <a:ext cx="452522" cy="424510"/>
            </a:xfrm>
            <a:custGeom>
              <a:avLst/>
              <a:gdLst/>
              <a:ahLst/>
              <a:cxnLst/>
              <a:rect l="0" t="0" r="0" b="0"/>
              <a:pathLst>
                <a:path w="452522" h="424510">
                  <a:moveTo>
                    <a:pt x="13000" y="145902"/>
                  </a:moveTo>
                  <a:lnTo>
                    <a:pt x="13000" y="142110"/>
                  </a:lnTo>
                  <a:lnTo>
                    <a:pt x="12207" y="140992"/>
                  </a:lnTo>
                  <a:lnTo>
                    <a:pt x="10883" y="140248"/>
                  </a:lnTo>
                  <a:lnTo>
                    <a:pt x="9208" y="139751"/>
                  </a:lnTo>
                  <a:lnTo>
                    <a:pt x="0" y="132695"/>
                  </a:lnTo>
                  <a:lnTo>
                    <a:pt x="365" y="132335"/>
                  </a:lnTo>
                  <a:lnTo>
                    <a:pt x="8769" y="131709"/>
                  </a:lnTo>
                  <a:lnTo>
                    <a:pt x="42826" y="143805"/>
                  </a:lnTo>
                  <a:lnTo>
                    <a:pt x="72514" y="153103"/>
                  </a:lnTo>
                  <a:lnTo>
                    <a:pt x="101542" y="160207"/>
                  </a:lnTo>
                  <a:lnTo>
                    <a:pt x="135278" y="167339"/>
                  </a:lnTo>
                  <a:lnTo>
                    <a:pt x="168294" y="172362"/>
                  </a:lnTo>
                  <a:lnTo>
                    <a:pt x="200300" y="173851"/>
                  </a:lnTo>
                  <a:lnTo>
                    <a:pt x="232802" y="172175"/>
                  </a:lnTo>
                  <a:lnTo>
                    <a:pt x="260425" y="164535"/>
                  </a:lnTo>
                  <a:lnTo>
                    <a:pt x="287299" y="147731"/>
                  </a:lnTo>
                  <a:lnTo>
                    <a:pt x="302942" y="130040"/>
                  </a:lnTo>
                  <a:lnTo>
                    <a:pt x="313839" y="109717"/>
                  </a:lnTo>
                  <a:lnTo>
                    <a:pt x="318929" y="81516"/>
                  </a:lnTo>
                  <a:lnTo>
                    <a:pt x="320016" y="49670"/>
                  </a:lnTo>
                  <a:lnTo>
                    <a:pt x="316340" y="30606"/>
                  </a:lnTo>
                  <a:lnTo>
                    <a:pt x="310272" y="21105"/>
                  </a:lnTo>
                  <a:lnTo>
                    <a:pt x="293441" y="8539"/>
                  </a:lnTo>
                  <a:lnTo>
                    <a:pt x="279539" y="868"/>
                  </a:lnTo>
                  <a:lnTo>
                    <a:pt x="274830" y="0"/>
                  </a:lnTo>
                  <a:lnTo>
                    <a:pt x="259825" y="2571"/>
                  </a:lnTo>
                  <a:lnTo>
                    <a:pt x="247319" y="6264"/>
                  </a:lnTo>
                  <a:lnTo>
                    <a:pt x="242237" y="9948"/>
                  </a:lnTo>
                  <a:lnTo>
                    <a:pt x="221850" y="39658"/>
                  </a:lnTo>
                  <a:lnTo>
                    <a:pt x="204155" y="68295"/>
                  </a:lnTo>
                  <a:lnTo>
                    <a:pt x="195669" y="95302"/>
                  </a:lnTo>
                  <a:lnTo>
                    <a:pt x="192802" y="127293"/>
                  </a:lnTo>
                  <a:lnTo>
                    <a:pt x="191951" y="158028"/>
                  </a:lnTo>
                  <a:lnTo>
                    <a:pt x="191700" y="191916"/>
                  </a:lnTo>
                  <a:lnTo>
                    <a:pt x="192419" y="226299"/>
                  </a:lnTo>
                  <a:lnTo>
                    <a:pt x="197306" y="256154"/>
                  </a:lnTo>
                  <a:lnTo>
                    <a:pt x="208185" y="287978"/>
                  </a:lnTo>
                  <a:lnTo>
                    <a:pt x="226888" y="321681"/>
                  </a:lnTo>
                  <a:lnTo>
                    <a:pt x="231886" y="327214"/>
                  </a:lnTo>
                  <a:lnTo>
                    <a:pt x="236754" y="329672"/>
                  </a:lnTo>
                  <a:lnTo>
                    <a:pt x="247749" y="331057"/>
                  </a:lnTo>
                  <a:lnTo>
                    <a:pt x="254387" y="329264"/>
                  </a:lnTo>
                  <a:lnTo>
                    <a:pt x="265116" y="321646"/>
                  </a:lnTo>
                  <a:lnTo>
                    <a:pt x="282064" y="286752"/>
                  </a:lnTo>
                  <a:lnTo>
                    <a:pt x="288426" y="272214"/>
                  </a:lnTo>
                  <a:lnTo>
                    <a:pt x="291458" y="258646"/>
                  </a:lnTo>
                  <a:lnTo>
                    <a:pt x="297075" y="246548"/>
                  </a:lnTo>
                  <a:lnTo>
                    <a:pt x="298652" y="233075"/>
                  </a:lnTo>
                  <a:lnTo>
                    <a:pt x="298742" y="241698"/>
                  </a:lnTo>
                  <a:lnTo>
                    <a:pt x="296630" y="246157"/>
                  </a:lnTo>
                  <a:lnTo>
                    <a:pt x="294955" y="248458"/>
                  </a:lnTo>
                  <a:lnTo>
                    <a:pt x="292599" y="259280"/>
                  </a:lnTo>
                  <a:lnTo>
                    <a:pt x="292596" y="277953"/>
                  </a:lnTo>
                  <a:lnTo>
                    <a:pt x="303809" y="311953"/>
                  </a:lnTo>
                  <a:lnTo>
                    <a:pt x="318620" y="346019"/>
                  </a:lnTo>
                  <a:lnTo>
                    <a:pt x="335861" y="368027"/>
                  </a:lnTo>
                  <a:lnTo>
                    <a:pt x="351285" y="376376"/>
                  </a:lnTo>
                  <a:lnTo>
                    <a:pt x="372922" y="380605"/>
                  </a:lnTo>
                  <a:lnTo>
                    <a:pt x="385690" y="381183"/>
                  </a:lnTo>
                  <a:lnTo>
                    <a:pt x="397186" y="377208"/>
                  </a:lnTo>
                  <a:lnTo>
                    <a:pt x="422368" y="361365"/>
                  </a:lnTo>
                  <a:lnTo>
                    <a:pt x="442568" y="334643"/>
                  </a:lnTo>
                  <a:lnTo>
                    <a:pt x="452521" y="306423"/>
                  </a:lnTo>
                  <a:lnTo>
                    <a:pt x="452065" y="303717"/>
                  </a:lnTo>
                  <a:lnTo>
                    <a:pt x="449745" y="296114"/>
                  </a:lnTo>
                  <a:lnTo>
                    <a:pt x="448962" y="286434"/>
                  </a:lnTo>
                  <a:lnTo>
                    <a:pt x="448104" y="284834"/>
                  </a:lnTo>
                  <a:lnTo>
                    <a:pt x="446738" y="283767"/>
                  </a:lnTo>
                  <a:lnTo>
                    <a:pt x="445034" y="283056"/>
                  </a:lnTo>
                  <a:lnTo>
                    <a:pt x="443103" y="283375"/>
                  </a:lnTo>
                  <a:lnTo>
                    <a:pt x="438843" y="285847"/>
                  </a:lnTo>
                  <a:lnTo>
                    <a:pt x="431982" y="295494"/>
                  </a:lnTo>
                  <a:lnTo>
                    <a:pt x="428714" y="308406"/>
                  </a:lnTo>
                  <a:lnTo>
                    <a:pt x="428404" y="332695"/>
                  </a:lnTo>
                  <a:lnTo>
                    <a:pt x="435162" y="362539"/>
                  </a:lnTo>
                  <a:lnTo>
                    <a:pt x="444141" y="394982"/>
                  </a:lnTo>
                  <a:lnTo>
                    <a:pt x="448769" y="424509"/>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9" name="SMARTInkShape-510"/>
            <p:cNvSpPr/>
            <p:nvPr/>
          </p:nvSpPr>
          <p:spPr>
            <a:xfrm>
              <a:off x="5557838" y="5558394"/>
              <a:ext cx="257176" cy="463788"/>
            </a:xfrm>
            <a:custGeom>
              <a:avLst/>
              <a:gdLst/>
              <a:ahLst/>
              <a:cxnLst/>
              <a:rect l="0" t="0" r="0" b="0"/>
              <a:pathLst>
                <a:path w="257176" h="463788">
                  <a:moveTo>
                    <a:pt x="0" y="463787"/>
                  </a:moveTo>
                  <a:lnTo>
                    <a:pt x="0" y="459995"/>
                  </a:lnTo>
                  <a:lnTo>
                    <a:pt x="7275" y="426766"/>
                  </a:lnTo>
                  <a:lnTo>
                    <a:pt x="14783" y="395003"/>
                  </a:lnTo>
                  <a:lnTo>
                    <a:pt x="21578" y="364561"/>
                  </a:lnTo>
                  <a:lnTo>
                    <a:pt x="30735" y="333316"/>
                  </a:lnTo>
                  <a:lnTo>
                    <a:pt x="41385" y="298923"/>
                  </a:lnTo>
                  <a:lnTo>
                    <a:pt x="47452" y="263596"/>
                  </a:lnTo>
                  <a:lnTo>
                    <a:pt x="49665" y="239082"/>
                  </a:lnTo>
                  <a:lnTo>
                    <a:pt x="53294" y="212312"/>
                  </a:lnTo>
                  <a:lnTo>
                    <a:pt x="55436" y="186656"/>
                  </a:lnTo>
                  <a:lnTo>
                    <a:pt x="56388" y="162024"/>
                  </a:lnTo>
                  <a:lnTo>
                    <a:pt x="56924" y="126638"/>
                  </a:lnTo>
                  <a:lnTo>
                    <a:pt x="57083" y="95692"/>
                  </a:lnTo>
                  <a:lnTo>
                    <a:pt x="57923" y="67208"/>
                  </a:lnTo>
                  <a:lnTo>
                    <a:pt x="63298" y="32268"/>
                  </a:lnTo>
                  <a:lnTo>
                    <a:pt x="67791" y="16666"/>
                  </a:lnTo>
                  <a:lnTo>
                    <a:pt x="74149" y="5781"/>
                  </a:lnTo>
                  <a:lnTo>
                    <a:pt x="77214" y="3669"/>
                  </a:lnTo>
                  <a:lnTo>
                    <a:pt x="89112" y="695"/>
                  </a:lnTo>
                  <a:lnTo>
                    <a:pt x="98078" y="0"/>
                  </a:lnTo>
                  <a:lnTo>
                    <a:pt x="130037" y="9435"/>
                  </a:lnTo>
                  <a:lnTo>
                    <a:pt x="146656" y="20043"/>
                  </a:lnTo>
                  <a:lnTo>
                    <a:pt x="179092" y="50281"/>
                  </a:lnTo>
                  <a:lnTo>
                    <a:pt x="213584" y="85278"/>
                  </a:lnTo>
                  <a:lnTo>
                    <a:pt x="240096" y="117109"/>
                  </a:lnTo>
                  <a:lnTo>
                    <a:pt x="257175" y="135175"/>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00" name="SMARTInkShape-511"/>
            <p:cNvSpPr/>
            <p:nvPr/>
          </p:nvSpPr>
          <p:spPr>
            <a:xfrm>
              <a:off x="5502415" y="5640475"/>
              <a:ext cx="369611" cy="331701"/>
            </a:xfrm>
            <a:custGeom>
              <a:avLst/>
              <a:gdLst/>
              <a:ahLst/>
              <a:cxnLst/>
              <a:rect l="0" t="0" r="0" b="0"/>
              <a:pathLst>
                <a:path w="369611" h="331701">
                  <a:moveTo>
                    <a:pt x="48279" y="10231"/>
                  </a:moveTo>
                  <a:lnTo>
                    <a:pt x="44487" y="10231"/>
                  </a:lnTo>
                  <a:lnTo>
                    <a:pt x="34544" y="14023"/>
                  </a:lnTo>
                  <a:lnTo>
                    <a:pt x="21870" y="23210"/>
                  </a:lnTo>
                  <a:lnTo>
                    <a:pt x="7020" y="39488"/>
                  </a:lnTo>
                  <a:lnTo>
                    <a:pt x="2160" y="48634"/>
                  </a:lnTo>
                  <a:lnTo>
                    <a:pt x="0" y="57991"/>
                  </a:lnTo>
                  <a:lnTo>
                    <a:pt x="2577" y="75976"/>
                  </a:lnTo>
                  <a:lnTo>
                    <a:pt x="12160" y="92594"/>
                  </a:lnTo>
                  <a:lnTo>
                    <a:pt x="36117" y="117340"/>
                  </a:lnTo>
                  <a:lnTo>
                    <a:pt x="70600" y="136222"/>
                  </a:lnTo>
                  <a:lnTo>
                    <a:pt x="104193" y="151623"/>
                  </a:lnTo>
                  <a:lnTo>
                    <a:pt x="134079" y="157694"/>
                  </a:lnTo>
                  <a:lnTo>
                    <a:pt x="160484" y="159493"/>
                  </a:lnTo>
                  <a:lnTo>
                    <a:pt x="190974" y="160026"/>
                  </a:lnTo>
                  <a:lnTo>
                    <a:pt x="217559" y="156391"/>
                  </a:lnTo>
                  <a:lnTo>
                    <a:pt x="252785" y="142349"/>
                  </a:lnTo>
                  <a:lnTo>
                    <a:pt x="283496" y="122172"/>
                  </a:lnTo>
                  <a:lnTo>
                    <a:pt x="314762" y="89295"/>
                  </a:lnTo>
                  <a:lnTo>
                    <a:pt x="344809" y="59204"/>
                  </a:lnTo>
                  <a:lnTo>
                    <a:pt x="364468" y="27227"/>
                  </a:lnTo>
                  <a:lnTo>
                    <a:pt x="368183" y="16502"/>
                  </a:lnTo>
                  <a:lnTo>
                    <a:pt x="369610" y="839"/>
                  </a:lnTo>
                  <a:lnTo>
                    <a:pt x="368862" y="0"/>
                  </a:lnTo>
                  <a:lnTo>
                    <a:pt x="367570" y="236"/>
                  </a:lnTo>
                  <a:lnTo>
                    <a:pt x="364017" y="1820"/>
                  </a:lnTo>
                  <a:lnTo>
                    <a:pt x="359792" y="2524"/>
                  </a:lnTo>
                  <a:lnTo>
                    <a:pt x="355269" y="7070"/>
                  </a:lnTo>
                  <a:lnTo>
                    <a:pt x="329127" y="42137"/>
                  </a:lnTo>
                  <a:lnTo>
                    <a:pt x="307503" y="74963"/>
                  </a:lnTo>
                  <a:lnTo>
                    <a:pt x="288719" y="108890"/>
                  </a:lnTo>
                  <a:lnTo>
                    <a:pt x="275272" y="136742"/>
                  </a:lnTo>
                  <a:lnTo>
                    <a:pt x="265907" y="165102"/>
                  </a:lnTo>
                  <a:lnTo>
                    <a:pt x="258105" y="193614"/>
                  </a:lnTo>
                  <a:lnTo>
                    <a:pt x="251561" y="221377"/>
                  </a:lnTo>
                  <a:lnTo>
                    <a:pt x="248947" y="254610"/>
                  </a:lnTo>
                  <a:lnTo>
                    <a:pt x="248431" y="287721"/>
                  </a:lnTo>
                  <a:lnTo>
                    <a:pt x="252134" y="306146"/>
                  </a:lnTo>
                  <a:lnTo>
                    <a:pt x="269735" y="33170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01" name="SMARTInkShape-512"/>
            <p:cNvSpPr/>
            <p:nvPr/>
          </p:nvSpPr>
          <p:spPr>
            <a:xfrm>
              <a:off x="5857988" y="5822588"/>
              <a:ext cx="199913" cy="163726"/>
            </a:xfrm>
            <a:custGeom>
              <a:avLst/>
              <a:gdLst/>
              <a:ahLst/>
              <a:cxnLst/>
              <a:rect l="0" t="0" r="0" b="0"/>
              <a:pathLst>
                <a:path w="199913" h="163726">
                  <a:moveTo>
                    <a:pt x="14175" y="92437"/>
                  </a:moveTo>
                  <a:lnTo>
                    <a:pt x="14175" y="64253"/>
                  </a:lnTo>
                  <a:lnTo>
                    <a:pt x="4232" y="73839"/>
                  </a:lnTo>
                  <a:lnTo>
                    <a:pt x="1818" y="78351"/>
                  </a:lnTo>
                  <a:lnTo>
                    <a:pt x="268" y="87714"/>
                  </a:lnTo>
                  <a:lnTo>
                    <a:pt x="0" y="98623"/>
                  </a:lnTo>
                  <a:lnTo>
                    <a:pt x="2054" y="105240"/>
                  </a:lnTo>
                  <a:lnTo>
                    <a:pt x="3713" y="108116"/>
                  </a:lnTo>
                  <a:lnTo>
                    <a:pt x="22833" y="123306"/>
                  </a:lnTo>
                  <a:lnTo>
                    <a:pt x="28077" y="126001"/>
                  </a:lnTo>
                  <a:lnTo>
                    <a:pt x="30587" y="126719"/>
                  </a:lnTo>
                  <a:lnTo>
                    <a:pt x="33054" y="126404"/>
                  </a:lnTo>
                  <a:lnTo>
                    <a:pt x="37911" y="123937"/>
                  </a:lnTo>
                  <a:lnTo>
                    <a:pt x="39524" y="122169"/>
                  </a:lnTo>
                  <a:lnTo>
                    <a:pt x="52567" y="94352"/>
                  </a:lnTo>
                  <a:lnTo>
                    <a:pt x="52933" y="85086"/>
                  </a:lnTo>
                  <a:lnTo>
                    <a:pt x="45927" y="54583"/>
                  </a:lnTo>
                  <a:lnTo>
                    <a:pt x="38664" y="36771"/>
                  </a:lnTo>
                  <a:lnTo>
                    <a:pt x="36171" y="27215"/>
                  </a:lnTo>
                  <a:lnTo>
                    <a:pt x="28103" y="14613"/>
                  </a:lnTo>
                  <a:lnTo>
                    <a:pt x="24334" y="9430"/>
                  </a:lnTo>
                  <a:lnTo>
                    <a:pt x="22658" y="4480"/>
                  </a:lnTo>
                  <a:lnTo>
                    <a:pt x="21418" y="2843"/>
                  </a:lnTo>
                  <a:lnTo>
                    <a:pt x="15285" y="0"/>
                  </a:lnTo>
                  <a:lnTo>
                    <a:pt x="19303" y="5357"/>
                  </a:lnTo>
                  <a:lnTo>
                    <a:pt x="21515" y="11778"/>
                  </a:lnTo>
                  <a:lnTo>
                    <a:pt x="31183" y="23421"/>
                  </a:lnTo>
                  <a:lnTo>
                    <a:pt x="44551" y="33707"/>
                  </a:lnTo>
                  <a:lnTo>
                    <a:pt x="55836" y="55013"/>
                  </a:lnTo>
                  <a:lnTo>
                    <a:pt x="61710" y="62085"/>
                  </a:lnTo>
                  <a:lnTo>
                    <a:pt x="63448" y="68804"/>
                  </a:lnTo>
                  <a:lnTo>
                    <a:pt x="64969" y="104149"/>
                  </a:lnTo>
                  <a:lnTo>
                    <a:pt x="71951" y="113830"/>
                  </a:lnTo>
                  <a:lnTo>
                    <a:pt x="76365" y="117820"/>
                  </a:lnTo>
                  <a:lnTo>
                    <a:pt x="80974" y="119593"/>
                  </a:lnTo>
                  <a:lnTo>
                    <a:pt x="106919" y="121011"/>
                  </a:lnTo>
                  <a:lnTo>
                    <a:pt x="110799" y="124804"/>
                  </a:lnTo>
                  <a:lnTo>
                    <a:pt x="112681" y="128783"/>
                  </a:lnTo>
                  <a:lnTo>
                    <a:pt x="113183" y="130955"/>
                  </a:lnTo>
                  <a:lnTo>
                    <a:pt x="130953" y="158130"/>
                  </a:lnTo>
                  <a:lnTo>
                    <a:pt x="135662" y="161321"/>
                  </a:lnTo>
                  <a:lnTo>
                    <a:pt x="141194" y="162740"/>
                  </a:lnTo>
                  <a:lnTo>
                    <a:pt x="158440" y="163725"/>
                  </a:lnTo>
                  <a:lnTo>
                    <a:pt x="163753" y="161692"/>
                  </a:lnTo>
                  <a:lnTo>
                    <a:pt x="187998" y="140024"/>
                  </a:lnTo>
                  <a:lnTo>
                    <a:pt x="195147" y="129115"/>
                  </a:lnTo>
                  <a:lnTo>
                    <a:pt x="199912" y="106725"/>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02" name="SMARTInkShape-513"/>
            <p:cNvSpPr/>
            <p:nvPr/>
          </p:nvSpPr>
          <p:spPr>
            <a:xfrm>
              <a:off x="4643883" y="6094736"/>
              <a:ext cx="113856" cy="54918"/>
            </a:xfrm>
            <a:custGeom>
              <a:avLst/>
              <a:gdLst/>
              <a:ahLst/>
              <a:cxnLst/>
              <a:rect l="0" t="0" r="0" b="0"/>
              <a:pathLst>
                <a:path w="113856" h="54918">
                  <a:moveTo>
                    <a:pt x="56705" y="20314"/>
                  </a:moveTo>
                  <a:lnTo>
                    <a:pt x="42270" y="20314"/>
                  </a:lnTo>
                  <a:lnTo>
                    <a:pt x="36266" y="22431"/>
                  </a:lnTo>
                  <a:lnTo>
                    <a:pt x="1058" y="47489"/>
                  </a:lnTo>
                  <a:lnTo>
                    <a:pt x="223" y="50383"/>
                  </a:lnTo>
                  <a:lnTo>
                    <a:pt x="0" y="52267"/>
                  </a:lnTo>
                  <a:lnTo>
                    <a:pt x="645" y="53522"/>
                  </a:lnTo>
                  <a:lnTo>
                    <a:pt x="1869" y="54359"/>
                  </a:lnTo>
                  <a:lnTo>
                    <a:pt x="3479" y="54917"/>
                  </a:lnTo>
                  <a:lnTo>
                    <a:pt x="22510" y="49784"/>
                  </a:lnTo>
                  <a:lnTo>
                    <a:pt x="57776" y="25270"/>
                  </a:lnTo>
                  <a:lnTo>
                    <a:pt x="75678" y="9213"/>
                  </a:lnTo>
                  <a:lnTo>
                    <a:pt x="85264" y="4539"/>
                  </a:lnTo>
                  <a:lnTo>
                    <a:pt x="91009" y="0"/>
                  </a:lnTo>
                  <a:lnTo>
                    <a:pt x="91481" y="421"/>
                  </a:lnTo>
                  <a:lnTo>
                    <a:pt x="92299" y="5132"/>
                  </a:lnTo>
                  <a:lnTo>
                    <a:pt x="92386" y="9553"/>
                  </a:lnTo>
                  <a:lnTo>
                    <a:pt x="99696" y="31626"/>
                  </a:lnTo>
                  <a:lnTo>
                    <a:pt x="113855" y="48889"/>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03" name="SMARTInkShape-514"/>
            <p:cNvSpPr/>
            <p:nvPr/>
          </p:nvSpPr>
          <p:spPr>
            <a:xfrm>
              <a:off x="4866365" y="6079426"/>
              <a:ext cx="384292" cy="217085"/>
            </a:xfrm>
            <a:custGeom>
              <a:avLst/>
              <a:gdLst/>
              <a:ahLst/>
              <a:cxnLst/>
              <a:rect l="0" t="0" r="0" b="0"/>
              <a:pathLst>
                <a:path w="384292" h="217085">
                  <a:moveTo>
                    <a:pt x="48535" y="14193"/>
                  </a:moveTo>
                  <a:lnTo>
                    <a:pt x="48535" y="10401"/>
                  </a:lnTo>
                  <a:lnTo>
                    <a:pt x="47741" y="9283"/>
                  </a:lnTo>
                  <a:lnTo>
                    <a:pt x="46418" y="8538"/>
                  </a:lnTo>
                  <a:lnTo>
                    <a:pt x="44743" y="8042"/>
                  </a:lnTo>
                  <a:lnTo>
                    <a:pt x="43625" y="6917"/>
                  </a:lnTo>
                  <a:lnTo>
                    <a:pt x="42384" y="3551"/>
                  </a:lnTo>
                  <a:lnTo>
                    <a:pt x="41259" y="2335"/>
                  </a:lnTo>
                  <a:lnTo>
                    <a:pt x="37893" y="985"/>
                  </a:lnTo>
                  <a:lnTo>
                    <a:pt x="28417" y="0"/>
                  </a:lnTo>
                  <a:lnTo>
                    <a:pt x="16750" y="5627"/>
                  </a:lnTo>
                  <a:lnTo>
                    <a:pt x="0" y="19963"/>
                  </a:lnTo>
                  <a:lnTo>
                    <a:pt x="304" y="21214"/>
                  </a:lnTo>
                  <a:lnTo>
                    <a:pt x="4809" y="27366"/>
                  </a:lnTo>
                  <a:lnTo>
                    <a:pt x="29292" y="28451"/>
                  </a:lnTo>
                  <a:lnTo>
                    <a:pt x="34162" y="26351"/>
                  </a:lnTo>
                  <a:lnTo>
                    <a:pt x="48527" y="16122"/>
                  </a:lnTo>
                  <a:lnTo>
                    <a:pt x="58058" y="14574"/>
                  </a:lnTo>
                  <a:lnTo>
                    <a:pt x="59647" y="15240"/>
                  </a:lnTo>
                  <a:lnTo>
                    <a:pt x="60705" y="16479"/>
                  </a:lnTo>
                  <a:lnTo>
                    <a:pt x="61411" y="18098"/>
                  </a:lnTo>
                  <a:lnTo>
                    <a:pt x="62698" y="50881"/>
                  </a:lnTo>
                  <a:lnTo>
                    <a:pt x="62806" y="85757"/>
                  </a:lnTo>
                  <a:lnTo>
                    <a:pt x="62819" y="114230"/>
                  </a:lnTo>
                  <a:lnTo>
                    <a:pt x="57119" y="147695"/>
                  </a:lnTo>
                  <a:lnTo>
                    <a:pt x="49822" y="181557"/>
                  </a:lnTo>
                  <a:lnTo>
                    <a:pt x="45124" y="197044"/>
                  </a:lnTo>
                  <a:lnTo>
                    <a:pt x="35568" y="216136"/>
                  </a:lnTo>
                  <a:lnTo>
                    <a:pt x="34334" y="217084"/>
                  </a:lnTo>
                  <a:lnTo>
                    <a:pt x="32718" y="216922"/>
                  </a:lnTo>
                  <a:lnTo>
                    <a:pt x="28213" y="214752"/>
                  </a:lnTo>
                  <a:lnTo>
                    <a:pt x="23640" y="206791"/>
                  </a:lnTo>
                  <a:lnTo>
                    <a:pt x="21051" y="194379"/>
                  </a:lnTo>
                  <a:lnTo>
                    <a:pt x="20055" y="158939"/>
                  </a:lnTo>
                  <a:lnTo>
                    <a:pt x="26119" y="124313"/>
                  </a:lnTo>
                  <a:lnTo>
                    <a:pt x="30900" y="114464"/>
                  </a:lnTo>
                  <a:lnTo>
                    <a:pt x="43111" y="98998"/>
                  </a:lnTo>
                  <a:lnTo>
                    <a:pt x="54513" y="90826"/>
                  </a:lnTo>
                  <a:lnTo>
                    <a:pt x="75829" y="82294"/>
                  </a:lnTo>
                  <a:lnTo>
                    <a:pt x="84743" y="82296"/>
                  </a:lnTo>
                  <a:lnTo>
                    <a:pt x="105953" y="85543"/>
                  </a:lnTo>
                  <a:lnTo>
                    <a:pt x="119850" y="85629"/>
                  </a:lnTo>
                  <a:lnTo>
                    <a:pt x="123729" y="81837"/>
                  </a:lnTo>
                  <a:lnTo>
                    <a:pt x="125611" y="77859"/>
                  </a:lnTo>
                  <a:lnTo>
                    <a:pt x="126112" y="75687"/>
                  </a:lnTo>
                  <a:lnTo>
                    <a:pt x="132638" y="64144"/>
                  </a:lnTo>
                  <a:lnTo>
                    <a:pt x="137732" y="50871"/>
                  </a:lnTo>
                  <a:lnTo>
                    <a:pt x="153618" y="28610"/>
                  </a:lnTo>
                  <a:lnTo>
                    <a:pt x="155563" y="23776"/>
                  </a:lnTo>
                  <a:lnTo>
                    <a:pt x="159074" y="18981"/>
                  </a:lnTo>
                  <a:lnTo>
                    <a:pt x="163280" y="16321"/>
                  </a:lnTo>
                  <a:lnTo>
                    <a:pt x="169890" y="14473"/>
                  </a:lnTo>
                  <a:lnTo>
                    <a:pt x="173379" y="14317"/>
                  </a:lnTo>
                  <a:lnTo>
                    <a:pt x="177575" y="16365"/>
                  </a:lnTo>
                  <a:lnTo>
                    <a:pt x="179806" y="18022"/>
                  </a:lnTo>
                  <a:lnTo>
                    <a:pt x="182284" y="24097"/>
                  </a:lnTo>
                  <a:lnTo>
                    <a:pt x="182945" y="27939"/>
                  </a:lnTo>
                  <a:lnTo>
                    <a:pt x="184972" y="31295"/>
                  </a:lnTo>
                  <a:lnTo>
                    <a:pt x="220521" y="62676"/>
                  </a:lnTo>
                  <a:lnTo>
                    <a:pt x="246715" y="82396"/>
                  </a:lnTo>
                  <a:lnTo>
                    <a:pt x="264202" y="85204"/>
                  </a:lnTo>
                  <a:lnTo>
                    <a:pt x="269535" y="83324"/>
                  </a:lnTo>
                  <a:lnTo>
                    <a:pt x="272068" y="81712"/>
                  </a:lnTo>
                  <a:lnTo>
                    <a:pt x="273757" y="79843"/>
                  </a:lnTo>
                  <a:lnTo>
                    <a:pt x="275634" y="75649"/>
                  </a:lnTo>
                  <a:lnTo>
                    <a:pt x="277003" y="65570"/>
                  </a:lnTo>
                  <a:lnTo>
                    <a:pt x="258461" y="52888"/>
                  </a:lnTo>
                  <a:lnTo>
                    <a:pt x="253489" y="51235"/>
                  </a:lnTo>
                  <a:lnTo>
                    <a:pt x="242436" y="50303"/>
                  </a:lnTo>
                  <a:lnTo>
                    <a:pt x="235784" y="52203"/>
                  </a:lnTo>
                  <a:lnTo>
                    <a:pt x="206178" y="71402"/>
                  </a:lnTo>
                  <a:lnTo>
                    <a:pt x="201148" y="76925"/>
                  </a:lnTo>
                  <a:lnTo>
                    <a:pt x="196267" y="84672"/>
                  </a:lnTo>
                  <a:lnTo>
                    <a:pt x="195685" y="97640"/>
                  </a:lnTo>
                  <a:lnTo>
                    <a:pt x="198072" y="111605"/>
                  </a:lnTo>
                  <a:lnTo>
                    <a:pt x="201779" y="120458"/>
                  </a:lnTo>
                  <a:lnTo>
                    <a:pt x="208190" y="127039"/>
                  </a:lnTo>
                  <a:lnTo>
                    <a:pt x="216330" y="131815"/>
                  </a:lnTo>
                  <a:lnTo>
                    <a:pt x="234491" y="134882"/>
                  </a:lnTo>
                  <a:lnTo>
                    <a:pt x="243894" y="134507"/>
                  </a:lnTo>
                  <a:lnTo>
                    <a:pt x="267623" y="125650"/>
                  </a:lnTo>
                  <a:lnTo>
                    <a:pt x="300155" y="102140"/>
                  </a:lnTo>
                  <a:lnTo>
                    <a:pt x="308738" y="90434"/>
                  </a:lnTo>
                  <a:lnTo>
                    <a:pt x="319229" y="65071"/>
                  </a:lnTo>
                  <a:lnTo>
                    <a:pt x="319656" y="61147"/>
                  </a:lnTo>
                  <a:lnTo>
                    <a:pt x="318976" y="59783"/>
                  </a:lnTo>
                  <a:lnTo>
                    <a:pt x="317729" y="58874"/>
                  </a:lnTo>
                  <a:lnTo>
                    <a:pt x="313816" y="57415"/>
                  </a:lnTo>
                  <a:lnTo>
                    <a:pt x="305209" y="62756"/>
                  </a:lnTo>
                  <a:lnTo>
                    <a:pt x="302995" y="63237"/>
                  </a:lnTo>
                  <a:lnTo>
                    <a:pt x="301519" y="64352"/>
                  </a:lnTo>
                  <a:lnTo>
                    <a:pt x="293084" y="78635"/>
                  </a:lnTo>
                  <a:lnTo>
                    <a:pt x="291751" y="91833"/>
                  </a:lnTo>
                  <a:lnTo>
                    <a:pt x="292435" y="94528"/>
                  </a:lnTo>
                  <a:lnTo>
                    <a:pt x="293685" y="96324"/>
                  </a:lnTo>
                  <a:lnTo>
                    <a:pt x="303627" y="104354"/>
                  </a:lnTo>
                  <a:lnTo>
                    <a:pt x="310561" y="106259"/>
                  </a:lnTo>
                  <a:lnTo>
                    <a:pt x="315275" y="106705"/>
                  </a:lnTo>
                  <a:lnTo>
                    <a:pt x="320015" y="104786"/>
                  </a:lnTo>
                  <a:lnTo>
                    <a:pt x="348155" y="78901"/>
                  </a:lnTo>
                  <a:lnTo>
                    <a:pt x="354687" y="78523"/>
                  </a:lnTo>
                  <a:lnTo>
                    <a:pt x="355029" y="79304"/>
                  </a:lnTo>
                  <a:lnTo>
                    <a:pt x="356505" y="104239"/>
                  </a:lnTo>
                  <a:lnTo>
                    <a:pt x="372509" y="129864"/>
                  </a:lnTo>
                  <a:lnTo>
                    <a:pt x="384291" y="135637"/>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04" name="SMARTInkShape-515"/>
            <p:cNvSpPr/>
            <p:nvPr/>
          </p:nvSpPr>
          <p:spPr>
            <a:xfrm>
              <a:off x="5286375" y="6037462"/>
              <a:ext cx="28576" cy="163314"/>
            </a:xfrm>
            <a:custGeom>
              <a:avLst/>
              <a:gdLst/>
              <a:ahLst/>
              <a:cxnLst/>
              <a:rect l="0" t="0" r="0" b="0"/>
              <a:pathLst>
                <a:path w="28576" h="163314">
                  <a:moveTo>
                    <a:pt x="28575" y="6151"/>
                  </a:moveTo>
                  <a:lnTo>
                    <a:pt x="28575" y="0"/>
                  </a:lnTo>
                  <a:lnTo>
                    <a:pt x="28575" y="5245"/>
                  </a:lnTo>
                  <a:lnTo>
                    <a:pt x="22424" y="22165"/>
                  </a:lnTo>
                  <a:lnTo>
                    <a:pt x="19445" y="42410"/>
                  </a:lnTo>
                  <a:lnTo>
                    <a:pt x="15816" y="56317"/>
                  </a:lnTo>
                  <a:lnTo>
                    <a:pt x="12305" y="90400"/>
                  </a:lnTo>
                  <a:lnTo>
                    <a:pt x="8673" y="107843"/>
                  </a:lnTo>
                  <a:lnTo>
                    <a:pt x="5480" y="125975"/>
                  </a:lnTo>
                  <a:lnTo>
                    <a:pt x="1082" y="146325"/>
                  </a:lnTo>
                  <a:lnTo>
                    <a:pt x="0" y="163313"/>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05" name="SMARTInkShape-516"/>
            <p:cNvSpPr/>
            <p:nvPr/>
          </p:nvSpPr>
          <p:spPr>
            <a:xfrm>
              <a:off x="5214938" y="6122317"/>
              <a:ext cx="285751" cy="99348"/>
            </a:xfrm>
            <a:custGeom>
              <a:avLst/>
              <a:gdLst/>
              <a:ahLst/>
              <a:cxnLst/>
              <a:rect l="0" t="0" r="0" b="0"/>
              <a:pathLst>
                <a:path w="285751" h="99348">
                  <a:moveTo>
                    <a:pt x="0" y="7021"/>
                  </a:moveTo>
                  <a:lnTo>
                    <a:pt x="12200" y="7814"/>
                  </a:lnTo>
                  <a:lnTo>
                    <a:pt x="45540" y="19205"/>
                  </a:lnTo>
                  <a:lnTo>
                    <a:pt x="71966" y="26390"/>
                  </a:lnTo>
                  <a:lnTo>
                    <a:pt x="102316" y="28180"/>
                  </a:lnTo>
                  <a:lnTo>
                    <a:pt x="136580" y="28428"/>
                  </a:lnTo>
                  <a:lnTo>
                    <a:pt x="143516" y="28441"/>
                  </a:lnTo>
                  <a:lnTo>
                    <a:pt x="145684" y="27651"/>
                  </a:lnTo>
                  <a:lnTo>
                    <a:pt x="147129" y="26330"/>
                  </a:lnTo>
                  <a:lnTo>
                    <a:pt x="153240" y="18507"/>
                  </a:lnTo>
                  <a:lnTo>
                    <a:pt x="153754" y="16266"/>
                  </a:lnTo>
                  <a:lnTo>
                    <a:pt x="153303" y="13977"/>
                  </a:lnTo>
                  <a:lnTo>
                    <a:pt x="148875" y="6965"/>
                  </a:lnTo>
                  <a:lnTo>
                    <a:pt x="146874" y="4602"/>
                  </a:lnTo>
                  <a:lnTo>
                    <a:pt x="142536" y="1977"/>
                  </a:lnTo>
                  <a:lnTo>
                    <a:pt x="133514" y="499"/>
                  </a:lnTo>
                  <a:lnTo>
                    <a:pt x="120035" y="0"/>
                  </a:lnTo>
                  <a:lnTo>
                    <a:pt x="114732" y="2048"/>
                  </a:lnTo>
                  <a:lnTo>
                    <a:pt x="112207" y="3706"/>
                  </a:lnTo>
                  <a:lnTo>
                    <a:pt x="104860" y="13623"/>
                  </a:lnTo>
                  <a:lnTo>
                    <a:pt x="101448" y="26616"/>
                  </a:lnTo>
                  <a:lnTo>
                    <a:pt x="100138" y="54693"/>
                  </a:lnTo>
                  <a:lnTo>
                    <a:pt x="103842" y="68947"/>
                  </a:lnTo>
                  <a:lnTo>
                    <a:pt x="113758" y="83224"/>
                  </a:lnTo>
                  <a:lnTo>
                    <a:pt x="126751" y="93717"/>
                  </a:lnTo>
                  <a:lnTo>
                    <a:pt x="135973" y="97146"/>
                  </a:lnTo>
                  <a:lnTo>
                    <a:pt x="162414" y="99347"/>
                  </a:lnTo>
                  <a:lnTo>
                    <a:pt x="168600" y="97941"/>
                  </a:lnTo>
                  <a:lnTo>
                    <a:pt x="190908" y="83748"/>
                  </a:lnTo>
                  <a:lnTo>
                    <a:pt x="201116" y="72441"/>
                  </a:lnTo>
                  <a:lnTo>
                    <a:pt x="216580" y="45010"/>
                  </a:lnTo>
                  <a:lnTo>
                    <a:pt x="229036" y="12671"/>
                  </a:lnTo>
                  <a:lnTo>
                    <a:pt x="234419" y="2404"/>
                  </a:lnTo>
                  <a:lnTo>
                    <a:pt x="235654" y="1562"/>
                  </a:lnTo>
                  <a:lnTo>
                    <a:pt x="241185" y="376"/>
                  </a:lnTo>
                  <a:lnTo>
                    <a:pt x="245570" y="99"/>
                  </a:lnTo>
                  <a:lnTo>
                    <a:pt x="250165" y="2092"/>
                  </a:lnTo>
                  <a:lnTo>
                    <a:pt x="252502" y="3735"/>
                  </a:lnTo>
                  <a:lnTo>
                    <a:pt x="266447" y="20014"/>
                  </a:lnTo>
                  <a:lnTo>
                    <a:pt x="285750" y="35596"/>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06" name="SMARTInkShape-517"/>
            <p:cNvSpPr/>
            <p:nvPr/>
          </p:nvSpPr>
          <p:spPr>
            <a:xfrm>
              <a:off x="5600700" y="6044079"/>
              <a:ext cx="228601" cy="249566"/>
            </a:xfrm>
            <a:custGeom>
              <a:avLst/>
              <a:gdLst/>
              <a:ahLst/>
              <a:cxnLst/>
              <a:rect l="0" t="0" r="0" b="0"/>
              <a:pathLst>
                <a:path w="228601" h="249566">
                  <a:moveTo>
                    <a:pt x="0" y="249565"/>
                  </a:moveTo>
                  <a:lnTo>
                    <a:pt x="3792" y="245772"/>
                  </a:lnTo>
                  <a:lnTo>
                    <a:pt x="5654" y="241794"/>
                  </a:lnTo>
                  <a:lnTo>
                    <a:pt x="6151" y="239622"/>
                  </a:lnTo>
                  <a:lnTo>
                    <a:pt x="23911" y="204862"/>
                  </a:lnTo>
                  <a:lnTo>
                    <a:pt x="35732" y="170741"/>
                  </a:lnTo>
                  <a:lnTo>
                    <a:pt x="40749" y="147363"/>
                  </a:lnTo>
                  <a:lnTo>
                    <a:pt x="43511" y="130323"/>
                  </a:lnTo>
                  <a:lnTo>
                    <a:pt x="56102" y="97864"/>
                  </a:lnTo>
                  <a:lnTo>
                    <a:pt x="66468" y="64906"/>
                  </a:lnTo>
                  <a:lnTo>
                    <a:pt x="84208" y="30367"/>
                  </a:lnTo>
                  <a:lnTo>
                    <a:pt x="87095" y="24852"/>
                  </a:lnTo>
                  <a:lnTo>
                    <a:pt x="96653" y="16607"/>
                  </a:lnTo>
                  <a:lnTo>
                    <a:pt x="123382" y="3075"/>
                  </a:lnTo>
                  <a:lnTo>
                    <a:pt x="147579" y="0"/>
                  </a:lnTo>
                  <a:lnTo>
                    <a:pt x="157136" y="3974"/>
                  </a:lnTo>
                  <a:lnTo>
                    <a:pt x="187852" y="28498"/>
                  </a:lnTo>
                  <a:lnTo>
                    <a:pt x="228600" y="63827"/>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07" name="SMARTInkShape-518"/>
            <p:cNvSpPr/>
            <p:nvPr/>
          </p:nvSpPr>
          <p:spPr>
            <a:xfrm>
              <a:off x="5609357" y="6065044"/>
              <a:ext cx="484263" cy="307182"/>
            </a:xfrm>
            <a:custGeom>
              <a:avLst/>
              <a:gdLst/>
              <a:ahLst/>
              <a:cxnLst/>
              <a:rect l="0" t="0" r="0" b="0"/>
              <a:pathLst>
                <a:path w="484263" h="307182">
                  <a:moveTo>
                    <a:pt x="41349" y="0"/>
                  </a:moveTo>
                  <a:lnTo>
                    <a:pt x="29943" y="4910"/>
                  </a:lnTo>
                  <a:lnTo>
                    <a:pt x="17773" y="7275"/>
                  </a:lnTo>
                  <a:lnTo>
                    <a:pt x="8787" y="12651"/>
                  </a:lnTo>
                  <a:lnTo>
                    <a:pt x="3594" y="16999"/>
                  </a:lnTo>
                  <a:lnTo>
                    <a:pt x="757" y="23695"/>
                  </a:lnTo>
                  <a:lnTo>
                    <a:pt x="0" y="27703"/>
                  </a:lnTo>
                  <a:lnTo>
                    <a:pt x="1276" y="36389"/>
                  </a:lnTo>
                  <a:lnTo>
                    <a:pt x="5283" y="45542"/>
                  </a:lnTo>
                  <a:lnTo>
                    <a:pt x="25262" y="69096"/>
                  </a:lnTo>
                  <a:lnTo>
                    <a:pt x="59457" y="93842"/>
                  </a:lnTo>
                  <a:lnTo>
                    <a:pt x="95042" y="109414"/>
                  </a:lnTo>
                  <a:lnTo>
                    <a:pt x="117672" y="113656"/>
                  </a:lnTo>
                  <a:lnTo>
                    <a:pt x="134082" y="114296"/>
                  </a:lnTo>
                  <a:lnTo>
                    <a:pt x="134178" y="118091"/>
                  </a:lnTo>
                  <a:lnTo>
                    <a:pt x="133398" y="119209"/>
                  </a:lnTo>
                  <a:lnTo>
                    <a:pt x="132084" y="119954"/>
                  </a:lnTo>
                  <a:lnTo>
                    <a:pt x="130414" y="120451"/>
                  </a:lnTo>
                  <a:lnTo>
                    <a:pt x="119743" y="129084"/>
                  </a:lnTo>
                  <a:lnTo>
                    <a:pt x="117424" y="131299"/>
                  </a:lnTo>
                  <a:lnTo>
                    <a:pt x="114848" y="137995"/>
                  </a:lnTo>
                  <a:lnTo>
                    <a:pt x="112908" y="163050"/>
                  </a:lnTo>
                  <a:lnTo>
                    <a:pt x="114957" y="169833"/>
                  </a:lnTo>
                  <a:lnTo>
                    <a:pt x="124979" y="183143"/>
                  </a:lnTo>
                  <a:lnTo>
                    <a:pt x="129583" y="188024"/>
                  </a:lnTo>
                  <a:lnTo>
                    <a:pt x="132715" y="188849"/>
                  </a:lnTo>
                  <a:lnTo>
                    <a:pt x="149905" y="186304"/>
                  </a:lnTo>
                  <a:lnTo>
                    <a:pt x="152613" y="184527"/>
                  </a:lnTo>
                  <a:lnTo>
                    <a:pt x="162664" y="170270"/>
                  </a:lnTo>
                  <a:lnTo>
                    <a:pt x="173888" y="147482"/>
                  </a:lnTo>
                  <a:lnTo>
                    <a:pt x="176894" y="114291"/>
                  </a:lnTo>
                  <a:lnTo>
                    <a:pt x="176262" y="90486"/>
                  </a:lnTo>
                  <a:lnTo>
                    <a:pt x="170927" y="74259"/>
                  </a:lnTo>
                  <a:lnTo>
                    <a:pt x="169803" y="73319"/>
                  </a:lnTo>
                  <a:lnTo>
                    <a:pt x="166438" y="72273"/>
                  </a:lnTo>
                  <a:lnTo>
                    <a:pt x="165223" y="72788"/>
                  </a:lnTo>
                  <a:lnTo>
                    <a:pt x="164413" y="73925"/>
                  </a:lnTo>
                  <a:lnTo>
                    <a:pt x="163873" y="75477"/>
                  </a:lnTo>
                  <a:lnTo>
                    <a:pt x="162888" y="108138"/>
                  </a:lnTo>
                  <a:lnTo>
                    <a:pt x="167721" y="136719"/>
                  </a:lnTo>
                  <a:lnTo>
                    <a:pt x="171616" y="169999"/>
                  </a:lnTo>
                  <a:lnTo>
                    <a:pt x="181270" y="201274"/>
                  </a:lnTo>
                  <a:lnTo>
                    <a:pt x="184143" y="215564"/>
                  </a:lnTo>
                  <a:lnTo>
                    <a:pt x="191039" y="234196"/>
                  </a:lnTo>
                  <a:lnTo>
                    <a:pt x="191943" y="233917"/>
                  </a:lnTo>
                  <a:lnTo>
                    <a:pt x="195063" y="231493"/>
                  </a:lnTo>
                  <a:lnTo>
                    <a:pt x="196979" y="227769"/>
                  </a:lnTo>
                  <a:lnTo>
                    <a:pt x="207291" y="196211"/>
                  </a:lnTo>
                  <a:lnTo>
                    <a:pt x="214432" y="164598"/>
                  </a:lnTo>
                  <a:lnTo>
                    <a:pt x="229563" y="130986"/>
                  </a:lnTo>
                  <a:lnTo>
                    <a:pt x="236640" y="120478"/>
                  </a:lnTo>
                  <a:lnTo>
                    <a:pt x="241387" y="117045"/>
                  </a:lnTo>
                  <a:lnTo>
                    <a:pt x="246936" y="115520"/>
                  </a:lnTo>
                  <a:lnTo>
                    <a:pt x="264195" y="114460"/>
                  </a:lnTo>
                  <a:lnTo>
                    <a:pt x="271625" y="118605"/>
                  </a:lnTo>
                  <a:lnTo>
                    <a:pt x="303385" y="141738"/>
                  </a:lnTo>
                  <a:lnTo>
                    <a:pt x="335737" y="170871"/>
                  </a:lnTo>
                  <a:lnTo>
                    <a:pt x="353932" y="184292"/>
                  </a:lnTo>
                  <a:lnTo>
                    <a:pt x="354901" y="187212"/>
                  </a:lnTo>
                  <a:lnTo>
                    <a:pt x="355330" y="189567"/>
                  </a:lnTo>
                  <a:lnTo>
                    <a:pt x="355629" y="186398"/>
                  </a:lnTo>
                  <a:lnTo>
                    <a:pt x="351869" y="182141"/>
                  </a:lnTo>
                  <a:lnTo>
                    <a:pt x="347897" y="180170"/>
                  </a:lnTo>
                  <a:lnTo>
                    <a:pt x="316477" y="168058"/>
                  </a:lnTo>
                  <a:lnTo>
                    <a:pt x="298288" y="170886"/>
                  </a:lnTo>
                  <a:lnTo>
                    <a:pt x="287571" y="174639"/>
                  </a:lnTo>
                  <a:lnTo>
                    <a:pt x="279633" y="181069"/>
                  </a:lnTo>
                  <a:lnTo>
                    <a:pt x="268070" y="198133"/>
                  </a:lnTo>
                  <a:lnTo>
                    <a:pt x="264365" y="212076"/>
                  </a:lnTo>
                  <a:lnTo>
                    <a:pt x="263907" y="236713"/>
                  </a:lnTo>
                  <a:lnTo>
                    <a:pt x="266735" y="250462"/>
                  </a:lnTo>
                  <a:lnTo>
                    <a:pt x="276581" y="267797"/>
                  </a:lnTo>
                  <a:lnTo>
                    <a:pt x="294131" y="287084"/>
                  </a:lnTo>
                  <a:lnTo>
                    <a:pt x="307365" y="295846"/>
                  </a:lnTo>
                  <a:lnTo>
                    <a:pt x="313830" y="298175"/>
                  </a:lnTo>
                  <a:lnTo>
                    <a:pt x="329518" y="295693"/>
                  </a:lnTo>
                  <a:lnTo>
                    <a:pt x="360231" y="283196"/>
                  </a:lnTo>
                  <a:lnTo>
                    <a:pt x="383562" y="268106"/>
                  </a:lnTo>
                  <a:lnTo>
                    <a:pt x="407730" y="235511"/>
                  </a:lnTo>
                  <a:lnTo>
                    <a:pt x="423699" y="204976"/>
                  </a:lnTo>
                  <a:lnTo>
                    <a:pt x="428554" y="187891"/>
                  </a:lnTo>
                  <a:lnTo>
                    <a:pt x="434157" y="178755"/>
                  </a:lnTo>
                  <a:lnTo>
                    <a:pt x="430434" y="178641"/>
                  </a:lnTo>
                  <a:lnTo>
                    <a:pt x="429326" y="179419"/>
                  </a:lnTo>
                  <a:lnTo>
                    <a:pt x="428588" y="180731"/>
                  </a:lnTo>
                  <a:lnTo>
                    <a:pt x="427404" y="188541"/>
                  </a:lnTo>
                  <a:lnTo>
                    <a:pt x="427923" y="211309"/>
                  </a:lnTo>
                  <a:lnTo>
                    <a:pt x="437057" y="239640"/>
                  </a:lnTo>
                  <a:lnTo>
                    <a:pt x="457112" y="275156"/>
                  </a:lnTo>
                  <a:lnTo>
                    <a:pt x="484262" y="307181"/>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211" name="SMARTInkShape-Group109"/>
          <p:cNvGrpSpPr/>
          <p:nvPr/>
        </p:nvGrpSpPr>
        <p:grpSpPr>
          <a:xfrm>
            <a:off x="4273320" y="5959663"/>
            <a:ext cx="262962" cy="159140"/>
            <a:chOff x="4273320" y="5959663"/>
            <a:chExt cx="262962" cy="159140"/>
          </a:xfrm>
        </p:grpSpPr>
        <p:sp>
          <p:nvSpPr>
            <p:cNvPr id="209" name="SMARTInkShape-519"/>
            <p:cNvSpPr/>
            <p:nvPr/>
          </p:nvSpPr>
          <p:spPr>
            <a:xfrm>
              <a:off x="4273320" y="5959663"/>
              <a:ext cx="262962" cy="159140"/>
            </a:xfrm>
            <a:custGeom>
              <a:avLst/>
              <a:gdLst/>
              <a:ahLst/>
              <a:cxnLst/>
              <a:rect l="0" t="0" r="0" b="0"/>
              <a:pathLst>
                <a:path w="262962" h="159140">
                  <a:moveTo>
                    <a:pt x="70080" y="91093"/>
                  </a:moveTo>
                  <a:lnTo>
                    <a:pt x="70080" y="80451"/>
                  </a:lnTo>
                  <a:lnTo>
                    <a:pt x="69286" y="79236"/>
                  </a:lnTo>
                  <a:lnTo>
                    <a:pt x="67963" y="78426"/>
                  </a:lnTo>
                  <a:lnTo>
                    <a:pt x="62804" y="77019"/>
                  </a:lnTo>
                  <a:lnTo>
                    <a:pt x="53080" y="76834"/>
                  </a:lnTo>
                  <a:lnTo>
                    <a:pt x="48501" y="78935"/>
                  </a:lnTo>
                  <a:lnTo>
                    <a:pt x="46169" y="80607"/>
                  </a:lnTo>
                  <a:lnTo>
                    <a:pt x="31020" y="84877"/>
                  </a:lnTo>
                  <a:lnTo>
                    <a:pt x="22028" y="91241"/>
                  </a:lnTo>
                  <a:lnTo>
                    <a:pt x="16974" y="97245"/>
                  </a:lnTo>
                  <a:lnTo>
                    <a:pt x="12011" y="105087"/>
                  </a:lnTo>
                  <a:lnTo>
                    <a:pt x="9936" y="107566"/>
                  </a:lnTo>
                  <a:lnTo>
                    <a:pt x="5514" y="110321"/>
                  </a:lnTo>
                  <a:lnTo>
                    <a:pt x="3224" y="111056"/>
                  </a:lnTo>
                  <a:lnTo>
                    <a:pt x="1697" y="112339"/>
                  </a:lnTo>
                  <a:lnTo>
                    <a:pt x="0" y="115882"/>
                  </a:lnTo>
                  <a:lnTo>
                    <a:pt x="341" y="117144"/>
                  </a:lnTo>
                  <a:lnTo>
                    <a:pt x="1362" y="117985"/>
                  </a:lnTo>
                  <a:lnTo>
                    <a:pt x="4614" y="118920"/>
                  </a:lnTo>
                  <a:lnTo>
                    <a:pt x="8705" y="119336"/>
                  </a:lnTo>
                  <a:lnTo>
                    <a:pt x="10113" y="118653"/>
                  </a:lnTo>
                  <a:lnTo>
                    <a:pt x="11052" y="117404"/>
                  </a:lnTo>
                  <a:lnTo>
                    <a:pt x="11678" y="115777"/>
                  </a:lnTo>
                  <a:lnTo>
                    <a:pt x="12889" y="114693"/>
                  </a:lnTo>
                  <a:lnTo>
                    <a:pt x="16351" y="113488"/>
                  </a:lnTo>
                  <a:lnTo>
                    <a:pt x="20536" y="108719"/>
                  </a:lnTo>
                  <a:lnTo>
                    <a:pt x="41517" y="76265"/>
                  </a:lnTo>
                  <a:lnTo>
                    <a:pt x="45479" y="67040"/>
                  </a:lnTo>
                  <a:lnTo>
                    <a:pt x="48503" y="53716"/>
                  </a:lnTo>
                  <a:lnTo>
                    <a:pt x="54117" y="41700"/>
                  </a:lnTo>
                  <a:lnTo>
                    <a:pt x="55763" y="27228"/>
                  </a:lnTo>
                  <a:lnTo>
                    <a:pt x="56585" y="47079"/>
                  </a:lnTo>
                  <a:lnTo>
                    <a:pt x="63068" y="79566"/>
                  </a:lnTo>
                  <a:lnTo>
                    <a:pt x="75063" y="114207"/>
                  </a:lnTo>
                  <a:lnTo>
                    <a:pt x="93901" y="149186"/>
                  </a:lnTo>
                  <a:lnTo>
                    <a:pt x="102030" y="158635"/>
                  </a:lnTo>
                  <a:lnTo>
                    <a:pt x="103286" y="159139"/>
                  </a:lnTo>
                  <a:lnTo>
                    <a:pt x="104124" y="158683"/>
                  </a:lnTo>
                  <a:lnTo>
                    <a:pt x="105468" y="156038"/>
                  </a:lnTo>
                  <a:lnTo>
                    <a:pt x="106527" y="149019"/>
                  </a:lnTo>
                  <a:lnTo>
                    <a:pt x="111440" y="133168"/>
                  </a:lnTo>
                  <a:lnTo>
                    <a:pt x="114614" y="119435"/>
                  </a:lnTo>
                  <a:lnTo>
                    <a:pt x="127377" y="85418"/>
                  </a:lnTo>
                  <a:lnTo>
                    <a:pt x="144065" y="54627"/>
                  </a:lnTo>
                  <a:lnTo>
                    <a:pt x="153561" y="35309"/>
                  </a:lnTo>
                  <a:lnTo>
                    <a:pt x="181786" y="2221"/>
                  </a:lnTo>
                  <a:lnTo>
                    <a:pt x="186667" y="0"/>
                  </a:lnTo>
                  <a:lnTo>
                    <a:pt x="201462" y="2543"/>
                  </a:lnTo>
                  <a:lnTo>
                    <a:pt x="221298" y="10513"/>
                  </a:lnTo>
                  <a:lnTo>
                    <a:pt x="228040" y="15063"/>
                  </a:lnTo>
                  <a:lnTo>
                    <a:pt x="238836" y="30155"/>
                  </a:lnTo>
                  <a:lnTo>
                    <a:pt x="262961" y="62518"/>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10" name="SMARTInkShape-520"/>
            <p:cNvSpPr/>
            <p:nvPr/>
          </p:nvSpPr>
          <p:spPr>
            <a:xfrm>
              <a:off x="4380199" y="6000750"/>
              <a:ext cx="91790" cy="64295"/>
            </a:xfrm>
            <a:custGeom>
              <a:avLst/>
              <a:gdLst/>
              <a:ahLst/>
              <a:cxnLst/>
              <a:rect l="0" t="0" r="0" b="0"/>
              <a:pathLst>
                <a:path w="91790" h="64295">
                  <a:moveTo>
                    <a:pt x="13207" y="0"/>
                  </a:moveTo>
                  <a:lnTo>
                    <a:pt x="2565" y="0"/>
                  </a:lnTo>
                  <a:lnTo>
                    <a:pt x="1350" y="794"/>
                  </a:lnTo>
                  <a:lnTo>
                    <a:pt x="540" y="2117"/>
                  </a:lnTo>
                  <a:lnTo>
                    <a:pt x="0" y="3792"/>
                  </a:lnTo>
                  <a:lnTo>
                    <a:pt x="434" y="5703"/>
                  </a:lnTo>
                  <a:lnTo>
                    <a:pt x="3032" y="9943"/>
                  </a:lnTo>
                  <a:lnTo>
                    <a:pt x="31844" y="31921"/>
                  </a:lnTo>
                  <a:lnTo>
                    <a:pt x="62426" y="48080"/>
                  </a:lnTo>
                  <a:lnTo>
                    <a:pt x="91789" y="64294"/>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Tree>
    <p:extLst>
      <p:ext uri="{BB962C8B-B14F-4D97-AF65-F5344CB8AC3E}">
        <p14:creationId xmlns:p14="http://schemas.microsoft.com/office/powerpoint/2010/main" val="279147187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90600"/>
          </a:xfrm>
        </p:spPr>
        <p:txBody>
          <a:bodyPr/>
          <a:lstStyle/>
          <a:p>
            <a:r>
              <a:rPr lang="en-US" dirty="0" smtClean="0"/>
              <a:t>“Negro Hero”</a:t>
            </a:r>
            <a:endParaRPr lang="en-US" dirty="0"/>
          </a:p>
        </p:txBody>
      </p:sp>
      <p:sp>
        <p:nvSpPr>
          <p:cNvPr id="3" name="Content Placeholder 2"/>
          <p:cNvSpPr>
            <a:spLocks noGrp="1"/>
          </p:cNvSpPr>
          <p:nvPr>
            <p:ph idx="1"/>
          </p:nvPr>
        </p:nvSpPr>
        <p:spPr>
          <a:xfrm>
            <a:off x="304800" y="914400"/>
            <a:ext cx="8382000" cy="5638800"/>
          </a:xfrm>
        </p:spPr>
        <p:txBody>
          <a:bodyPr>
            <a:normAutofit fontScale="85000" lnSpcReduction="20000"/>
          </a:bodyPr>
          <a:lstStyle/>
          <a:p>
            <a:pPr lvl="1"/>
            <a:r>
              <a:rPr lang="en-US" dirty="0" smtClean="0"/>
              <a:t>Who’s </a:t>
            </a:r>
            <a:r>
              <a:rPr lang="en-US" dirty="0" smtClean="0">
                <a:hlinkClick r:id="rId2"/>
              </a:rPr>
              <a:t>Dorie Miller</a:t>
            </a:r>
            <a:r>
              <a:rPr lang="en-US" dirty="0" smtClean="0"/>
              <a:t>? </a:t>
            </a:r>
          </a:p>
          <a:p>
            <a:pPr lvl="1"/>
            <a:r>
              <a:rPr lang="en-US" dirty="0" smtClean="0"/>
              <a:t>What’s a daily and a weekly? – a daily printed newspaper and a weekly printed newspaper.</a:t>
            </a:r>
          </a:p>
          <a:p>
            <a:pPr lvl="1"/>
            <a:r>
              <a:rPr lang="en-US" dirty="0"/>
              <a:t>The Enemy – the people attacking Pearl Harbor</a:t>
            </a:r>
          </a:p>
          <a:p>
            <a:pPr lvl="1"/>
            <a:r>
              <a:rPr lang="en-US" dirty="0"/>
              <a:t>Mirage – an illusion or hallucination</a:t>
            </a:r>
          </a:p>
          <a:p>
            <a:pPr lvl="1"/>
            <a:r>
              <a:rPr lang="en-US" dirty="0"/>
              <a:t>A Galley – the kitchen on a ship</a:t>
            </a:r>
          </a:p>
          <a:p>
            <a:pPr lvl="1"/>
            <a:r>
              <a:rPr lang="en-US" dirty="0"/>
              <a:t>A creed – a </a:t>
            </a:r>
            <a:r>
              <a:rPr lang="en-US" dirty="0" smtClean="0"/>
              <a:t>belief</a:t>
            </a:r>
          </a:p>
          <a:p>
            <a:pPr marL="0" indent="0">
              <a:buNone/>
            </a:pPr>
            <a:endParaRPr lang="en-US" dirty="0"/>
          </a:p>
          <a:p>
            <a:pPr marL="0" indent="0">
              <a:buNone/>
            </a:pPr>
            <a:r>
              <a:rPr lang="en-US" dirty="0" smtClean="0"/>
              <a:t>REMEMBER TO READ the sentence and NOT the poetic line. It won’t make sense if you try to see the poetic line as a complete thought</a:t>
            </a:r>
            <a:endParaRPr lang="en-US" dirty="0"/>
          </a:p>
          <a:p>
            <a:pPr marL="57150" indent="0">
              <a:buNone/>
            </a:pPr>
            <a:r>
              <a:rPr lang="en-US" dirty="0" smtClean="0"/>
              <a:t>With </a:t>
            </a:r>
            <a:r>
              <a:rPr lang="en-US" dirty="0"/>
              <a:t>your assigned partner, </a:t>
            </a:r>
            <a:r>
              <a:rPr lang="en-US" dirty="0" smtClean="0"/>
              <a:t>read the poem through first. Then work </a:t>
            </a:r>
            <a:r>
              <a:rPr lang="en-US" dirty="0"/>
              <a:t>through the poem with the close reading </a:t>
            </a:r>
            <a:r>
              <a:rPr lang="en-US" dirty="0" smtClean="0"/>
              <a:t>questions. Mark the text and the question paper to create notes. </a:t>
            </a:r>
            <a:endParaRPr lang="en-US" dirty="0"/>
          </a:p>
          <a:p>
            <a:pPr lvl="1"/>
            <a:endParaRPr lang="en-US" dirty="0"/>
          </a:p>
        </p:txBody>
      </p:sp>
      <p:grpSp>
        <p:nvGrpSpPr>
          <p:cNvPr id="48" name="SMARTInkShape-Group11"/>
          <p:cNvGrpSpPr/>
          <p:nvPr/>
        </p:nvGrpSpPr>
        <p:grpSpPr>
          <a:xfrm>
            <a:off x="5841649" y="2621756"/>
            <a:ext cx="1580116" cy="634827"/>
            <a:chOff x="5841649" y="2621756"/>
            <a:chExt cx="1580116" cy="634827"/>
          </a:xfrm>
        </p:grpSpPr>
        <p:sp>
          <p:nvSpPr>
            <p:cNvPr id="40" name="SMARTInkShape-48"/>
            <p:cNvSpPr/>
            <p:nvPr/>
          </p:nvSpPr>
          <p:spPr>
            <a:xfrm>
              <a:off x="6972300" y="2986615"/>
              <a:ext cx="160878" cy="249505"/>
            </a:xfrm>
            <a:custGeom>
              <a:avLst/>
              <a:gdLst/>
              <a:ahLst/>
              <a:cxnLst/>
              <a:rect l="0" t="0" r="0" b="0"/>
              <a:pathLst>
                <a:path w="160878" h="249505">
                  <a:moveTo>
                    <a:pt x="0" y="99485"/>
                  </a:moveTo>
                  <a:lnTo>
                    <a:pt x="6497" y="105188"/>
                  </a:lnTo>
                  <a:lnTo>
                    <a:pt x="30528" y="116278"/>
                  </a:lnTo>
                  <a:lnTo>
                    <a:pt x="58330" y="120000"/>
                  </a:lnTo>
                  <a:lnTo>
                    <a:pt x="91456" y="118619"/>
                  </a:lnTo>
                  <a:lnTo>
                    <a:pt x="113881" y="110975"/>
                  </a:lnTo>
                  <a:lnTo>
                    <a:pt x="138999" y="94170"/>
                  </a:lnTo>
                  <a:lnTo>
                    <a:pt x="154338" y="76479"/>
                  </a:lnTo>
                  <a:lnTo>
                    <a:pt x="159876" y="58833"/>
                  </a:lnTo>
                  <a:lnTo>
                    <a:pt x="160877" y="28702"/>
                  </a:lnTo>
                  <a:lnTo>
                    <a:pt x="159639" y="18959"/>
                  </a:lnTo>
                  <a:lnTo>
                    <a:pt x="156432" y="11670"/>
                  </a:lnTo>
                  <a:lnTo>
                    <a:pt x="146519" y="1454"/>
                  </a:lnTo>
                  <a:lnTo>
                    <a:pt x="138954" y="0"/>
                  </a:lnTo>
                  <a:lnTo>
                    <a:pt x="119966" y="2617"/>
                  </a:lnTo>
                  <a:lnTo>
                    <a:pt x="98340" y="13016"/>
                  </a:lnTo>
                  <a:lnTo>
                    <a:pt x="71901" y="32340"/>
                  </a:lnTo>
                  <a:lnTo>
                    <a:pt x="50568" y="62968"/>
                  </a:lnTo>
                  <a:lnTo>
                    <a:pt x="41525" y="79287"/>
                  </a:lnTo>
                  <a:lnTo>
                    <a:pt x="32765" y="109992"/>
                  </a:lnTo>
                  <a:lnTo>
                    <a:pt x="29816" y="138758"/>
                  </a:lnTo>
                  <a:lnTo>
                    <a:pt x="30937" y="172330"/>
                  </a:lnTo>
                  <a:lnTo>
                    <a:pt x="35181" y="189011"/>
                  </a:lnTo>
                  <a:lnTo>
                    <a:pt x="50840" y="212654"/>
                  </a:lnTo>
                  <a:lnTo>
                    <a:pt x="73013" y="232611"/>
                  </a:lnTo>
                  <a:lnTo>
                    <a:pt x="97127" y="243264"/>
                  </a:lnTo>
                  <a:lnTo>
                    <a:pt x="128174" y="247655"/>
                  </a:lnTo>
                  <a:lnTo>
                    <a:pt x="150019" y="249504"/>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1" name="SMARTInkShape-49"/>
            <p:cNvSpPr/>
            <p:nvPr/>
          </p:nvSpPr>
          <p:spPr>
            <a:xfrm>
              <a:off x="7213127" y="2959441"/>
              <a:ext cx="208638" cy="297142"/>
            </a:xfrm>
            <a:custGeom>
              <a:avLst/>
              <a:gdLst/>
              <a:ahLst/>
              <a:cxnLst/>
              <a:rect l="0" t="0" r="0" b="0"/>
              <a:pathLst>
                <a:path w="208638" h="297142">
                  <a:moveTo>
                    <a:pt x="144936" y="40934"/>
                  </a:moveTo>
                  <a:lnTo>
                    <a:pt x="144936" y="37142"/>
                  </a:lnTo>
                  <a:lnTo>
                    <a:pt x="142819" y="33163"/>
                  </a:lnTo>
                  <a:lnTo>
                    <a:pt x="138438" y="28749"/>
                  </a:lnTo>
                  <a:lnTo>
                    <a:pt x="106860" y="6688"/>
                  </a:lnTo>
                  <a:lnTo>
                    <a:pt x="93881" y="1901"/>
                  </a:lnTo>
                  <a:lnTo>
                    <a:pt x="72394" y="0"/>
                  </a:lnTo>
                  <a:lnTo>
                    <a:pt x="39207" y="6067"/>
                  </a:lnTo>
                  <a:lnTo>
                    <a:pt x="24920" y="11150"/>
                  </a:lnTo>
                  <a:lnTo>
                    <a:pt x="13278" y="18701"/>
                  </a:lnTo>
                  <a:lnTo>
                    <a:pt x="4929" y="29465"/>
                  </a:lnTo>
                  <a:lnTo>
                    <a:pt x="1592" y="35669"/>
                  </a:lnTo>
                  <a:lnTo>
                    <a:pt x="0" y="46796"/>
                  </a:lnTo>
                  <a:lnTo>
                    <a:pt x="5446" y="74459"/>
                  </a:lnTo>
                  <a:lnTo>
                    <a:pt x="23261" y="101226"/>
                  </a:lnTo>
                  <a:lnTo>
                    <a:pt x="58518" y="134600"/>
                  </a:lnTo>
                  <a:lnTo>
                    <a:pt x="91373" y="165612"/>
                  </a:lnTo>
                  <a:lnTo>
                    <a:pt x="125449" y="194469"/>
                  </a:lnTo>
                  <a:lnTo>
                    <a:pt x="155213" y="218453"/>
                  </a:lnTo>
                  <a:lnTo>
                    <a:pt x="190621" y="251313"/>
                  </a:lnTo>
                  <a:lnTo>
                    <a:pt x="204730" y="270815"/>
                  </a:lnTo>
                  <a:lnTo>
                    <a:pt x="207896" y="280409"/>
                  </a:lnTo>
                  <a:lnTo>
                    <a:pt x="208637" y="285744"/>
                  </a:lnTo>
                  <a:lnTo>
                    <a:pt x="206850" y="290761"/>
                  </a:lnTo>
                  <a:lnTo>
                    <a:pt x="205261" y="293210"/>
                  </a:lnTo>
                  <a:lnTo>
                    <a:pt x="202615" y="294843"/>
                  </a:lnTo>
                  <a:lnTo>
                    <a:pt x="191306" y="297141"/>
                  </a:lnTo>
                  <a:lnTo>
                    <a:pt x="177902" y="297028"/>
                  </a:lnTo>
                  <a:lnTo>
                    <a:pt x="143169" y="290808"/>
                  </a:lnTo>
                  <a:lnTo>
                    <a:pt x="110514" y="283320"/>
                  </a:lnTo>
                  <a:lnTo>
                    <a:pt x="77106" y="277990"/>
                  </a:lnTo>
                  <a:lnTo>
                    <a:pt x="59211" y="276678"/>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2" name="SMARTInkShape-50"/>
            <p:cNvSpPr/>
            <p:nvPr/>
          </p:nvSpPr>
          <p:spPr>
            <a:xfrm>
              <a:off x="6516556" y="3014663"/>
              <a:ext cx="27120" cy="171451"/>
            </a:xfrm>
            <a:custGeom>
              <a:avLst/>
              <a:gdLst/>
              <a:ahLst/>
              <a:cxnLst/>
              <a:rect l="0" t="0" r="0" b="0"/>
              <a:pathLst>
                <a:path w="27120" h="171451">
                  <a:moveTo>
                    <a:pt x="5688" y="0"/>
                  </a:moveTo>
                  <a:lnTo>
                    <a:pt x="4894" y="7290"/>
                  </a:lnTo>
                  <a:lnTo>
                    <a:pt x="33" y="36365"/>
                  </a:lnTo>
                  <a:lnTo>
                    <a:pt x="0" y="60612"/>
                  </a:lnTo>
                  <a:lnTo>
                    <a:pt x="2631" y="87263"/>
                  </a:lnTo>
                  <a:lnTo>
                    <a:pt x="8574" y="121458"/>
                  </a:lnTo>
                  <a:lnTo>
                    <a:pt x="27119" y="17145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3" name="SMARTInkShape-51"/>
            <p:cNvSpPr/>
            <p:nvPr/>
          </p:nvSpPr>
          <p:spPr>
            <a:xfrm>
              <a:off x="6672263" y="2621756"/>
              <a:ext cx="57151" cy="592933"/>
            </a:xfrm>
            <a:custGeom>
              <a:avLst/>
              <a:gdLst/>
              <a:ahLst/>
              <a:cxnLst/>
              <a:rect l="0" t="0" r="0" b="0"/>
              <a:pathLst>
                <a:path w="57151" h="592933">
                  <a:moveTo>
                    <a:pt x="0" y="0"/>
                  </a:moveTo>
                  <a:lnTo>
                    <a:pt x="9942" y="33622"/>
                  </a:lnTo>
                  <a:lnTo>
                    <a:pt x="16792" y="60321"/>
                  </a:lnTo>
                  <a:lnTo>
                    <a:pt x="20056" y="95925"/>
                  </a:lnTo>
                  <a:lnTo>
                    <a:pt x="22937" y="120686"/>
                  </a:lnTo>
                  <a:lnTo>
                    <a:pt x="25275" y="146507"/>
                  </a:lnTo>
                  <a:lnTo>
                    <a:pt x="23669" y="176504"/>
                  </a:lnTo>
                  <a:lnTo>
                    <a:pt x="22425" y="206240"/>
                  </a:lnTo>
                  <a:lnTo>
                    <a:pt x="21079" y="236125"/>
                  </a:lnTo>
                  <a:lnTo>
                    <a:pt x="17834" y="267928"/>
                  </a:lnTo>
                  <a:lnTo>
                    <a:pt x="13747" y="298467"/>
                  </a:lnTo>
                  <a:lnTo>
                    <a:pt x="10078" y="328708"/>
                  </a:lnTo>
                  <a:lnTo>
                    <a:pt x="8448" y="360670"/>
                  </a:lnTo>
                  <a:lnTo>
                    <a:pt x="7723" y="393396"/>
                  </a:lnTo>
                  <a:lnTo>
                    <a:pt x="7401" y="424874"/>
                  </a:lnTo>
                  <a:lnTo>
                    <a:pt x="7258" y="452093"/>
                  </a:lnTo>
                  <a:lnTo>
                    <a:pt x="9311" y="477420"/>
                  </a:lnTo>
                  <a:lnTo>
                    <a:pt x="14929" y="511874"/>
                  </a:lnTo>
                  <a:lnTo>
                    <a:pt x="23738" y="540075"/>
                  </a:lnTo>
                  <a:lnTo>
                    <a:pt x="42437" y="575650"/>
                  </a:lnTo>
                  <a:lnTo>
                    <a:pt x="57150" y="592932"/>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4" name="SMARTInkShape-52"/>
            <p:cNvSpPr/>
            <p:nvPr/>
          </p:nvSpPr>
          <p:spPr>
            <a:xfrm>
              <a:off x="5841649" y="2721088"/>
              <a:ext cx="280547" cy="529319"/>
            </a:xfrm>
            <a:custGeom>
              <a:avLst/>
              <a:gdLst/>
              <a:ahLst/>
              <a:cxnLst/>
              <a:rect l="0" t="0" r="0" b="0"/>
              <a:pathLst>
                <a:path w="280547" h="529319">
                  <a:moveTo>
                    <a:pt x="251971" y="265000"/>
                  </a:moveTo>
                  <a:lnTo>
                    <a:pt x="221259" y="267116"/>
                  </a:lnTo>
                  <a:lnTo>
                    <a:pt x="189160" y="274887"/>
                  </a:lnTo>
                  <a:lnTo>
                    <a:pt x="159541" y="285127"/>
                  </a:lnTo>
                  <a:lnTo>
                    <a:pt x="130655" y="297422"/>
                  </a:lnTo>
                  <a:lnTo>
                    <a:pt x="99873" y="316146"/>
                  </a:lnTo>
                  <a:lnTo>
                    <a:pt x="69850" y="336775"/>
                  </a:lnTo>
                  <a:lnTo>
                    <a:pt x="34580" y="365079"/>
                  </a:lnTo>
                  <a:lnTo>
                    <a:pt x="14080" y="386463"/>
                  </a:lnTo>
                  <a:lnTo>
                    <a:pt x="1743" y="407880"/>
                  </a:lnTo>
                  <a:lnTo>
                    <a:pt x="0" y="424281"/>
                  </a:lnTo>
                  <a:lnTo>
                    <a:pt x="646" y="433100"/>
                  </a:lnTo>
                  <a:lnTo>
                    <a:pt x="5046" y="440566"/>
                  </a:lnTo>
                  <a:lnTo>
                    <a:pt x="20518" y="453096"/>
                  </a:lnTo>
                  <a:lnTo>
                    <a:pt x="38507" y="457606"/>
                  </a:lnTo>
                  <a:lnTo>
                    <a:pt x="66484" y="455683"/>
                  </a:lnTo>
                  <a:lnTo>
                    <a:pt x="96999" y="447969"/>
                  </a:lnTo>
                  <a:lnTo>
                    <a:pt x="129059" y="433513"/>
                  </a:lnTo>
                  <a:lnTo>
                    <a:pt x="160783" y="412032"/>
                  </a:lnTo>
                  <a:lnTo>
                    <a:pt x="191084" y="383441"/>
                  </a:lnTo>
                  <a:lnTo>
                    <a:pt x="217261" y="349835"/>
                  </a:lnTo>
                  <a:lnTo>
                    <a:pt x="234162" y="325723"/>
                  </a:lnTo>
                  <a:lnTo>
                    <a:pt x="246965" y="299132"/>
                  </a:lnTo>
                  <a:lnTo>
                    <a:pt x="257948" y="273555"/>
                  </a:lnTo>
                  <a:lnTo>
                    <a:pt x="266533" y="248164"/>
                  </a:lnTo>
                  <a:lnTo>
                    <a:pt x="270348" y="221005"/>
                  </a:lnTo>
                  <a:lnTo>
                    <a:pt x="272044" y="195175"/>
                  </a:lnTo>
                  <a:lnTo>
                    <a:pt x="272798" y="169673"/>
                  </a:lnTo>
                  <a:lnTo>
                    <a:pt x="273133" y="142463"/>
                  </a:lnTo>
                  <a:lnTo>
                    <a:pt x="271165" y="116612"/>
                  </a:lnTo>
                  <a:lnTo>
                    <a:pt x="265595" y="81862"/>
                  </a:lnTo>
                  <a:lnTo>
                    <a:pt x="258917" y="53574"/>
                  </a:lnTo>
                  <a:lnTo>
                    <a:pt x="249550" y="22682"/>
                  </a:lnTo>
                  <a:lnTo>
                    <a:pt x="238641" y="850"/>
                  </a:lnTo>
                  <a:lnTo>
                    <a:pt x="235940" y="0"/>
                  </a:lnTo>
                  <a:lnTo>
                    <a:pt x="234139" y="3402"/>
                  </a:lnTo>
                  <a:lnTo>
                    <a:pt x="231605" y="33502"/>
                  </a:lnTo>
                  <a:lnTo>
                    <a:pt x="230219" y="62893"/>
                  </a:lnTo>
                  <a:lnTo>
                    <a:pt x="226957" y="89185"/>
                  </a:lnTo>
                  <a:lnTo>
                    <a:pt x="227095" y="116216"/>
                  </a:lnTo>
                  <a:lnTo>
                    <a:pt x="229008" y="144105"/>
                  </a:lnTo>
                  <a:lnTo>
                    <a:pt x="229858" y="172375"/>
                  </a:lnTo>
                  <a:lnTo>
                    <a:pt x="230236" y="202931"/>
                  </a:lnTo>
                  <a:lnTo>
                    <a:pt x="230404" y="234238"/>
                  </a:lnTo>
                  <a:lnTo>
                    <a:pt x="230479" y="264028"/>
                  </a:lnTo>
                  <a:lnTo>
                    <a:pt x="232628" y="295259"/>
                  </a:lnTo>
                  <a:lnTo>
                    <a:pt x="235437" y="326867"/>
                  </a:lnTo>
                  <a:lnTo>
                    <a:pt x="236684" y="356790"/>
                  </a:lnTo>
                  <a:lnTo>
                    <a:pt x="239355" y="383847"/>
                  </a:lnTo>
                  <a:lnTo>
                    <a:pt x="242395" y="409102"/>
                  </a:lnTo>
                  <a:lnTo>
                    <a:pt x="243745" y="433555"/>
                  </a:lnTo>
                  <a:lnTo>
                    <a:pt x="248298" y="465843"/>
                  </a:lnTo>
                  <a:lnTo>
                    <a:pt x="258466" y="495518"/>
                  </a:lnTo>
                  <a:lnTo>
                    <a:pt x="280546" y="529318"/>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SMARTInkShape-53"/>
            <p:cNvSpPr/>
            <p:nvPr/>
          </p:nvSpPr>
          <p:spPr>
            <a:xfrm>
              <a:off x="6212926" y="2950369"/>
              <a:ext cx="230738" cy="250032"/>
            </a:xfrm>
            <a:custGeom>
              <a:avLst/>
              <a:gdLst/>
              <a:ahLst/>
              <a:cxnLst/>
              <a:rect l="0" t="0" r="0" b="0"/>
              <a:pathLst>
                <a:path w="230738" h="250032">
                  <a:moveTo>
                    <a:pt x="137869" y="0"/>
                  </a:moveTo>
                  <a:lnTo>
                    <a:pt x="108038" y="13735"/>
                  </a:lnTo>
                  <a:lnTo>
                    <a:pt x="73409" y="43730"/>
                  </a:lnTo>
                  <a:lnTo>
                    <a:pt x="54211" y="66667"/>
                  </a:lnTo>
                  <a:lnTo>
                    <a:pt x="36351" y="93572"/>
                  </a:lnTo>
                  <a:lnTo>
                    <a:pt x="12775" y="127315"/>
                  </a:lnTo>
                  <a:lnTo>
                    <a:pt x="1496" y="153434"/>
                  </a:lnTo>
                  <a:lnTo>
                    <a:pt x="0" y="171909"/>
                  </a:lnTo>
                  <a:lnTo>
                    <a:pt x="2774" y="189117"/>
                  </a:lnTo>
                  <a:lnTo>
                    <a:pt x="9299" y="202056"/>
                  </a:lnTo>
                  <a:lnTo>
                    <a:pt x="16437" y="204554"/>
                  </a:lnTo>
                  <a:lnTo>
                    <a:pt x="37067" y="203096"/>
                  </a:lnTo>
                  <a:lnTo>
                    <a:pt x="53644" y="197156"/>
                  </a:lnTo>
                  <a:lnTo>
                    <a:pt x="84807" y="176616"/>
                  </a:lnTo>
                  <a:lnTo>
                    <a:pt x="110130" y="144718"/>
                  </a:lnTo>
                  <a:lnTo>
                    <a:pt x="130419" y="112547"/>
                  </a:lnTo>
                  <a:lnTo>
                    <a:pt x="145922" y="79646"/>
                  </a:lnTo>
                  <a:lnTo>
                    <a:pt x="155833" y="49423"/>
                  </a:lnTo>
                  <a:lnTo>
                    <a:pt x="157759" y="32020"/>
                  </a:lnTo>
                  <a:lnTo>
                    <a:pt x="157478" y="30078"/>
                  </a:lnTo>
                  <a:lnTo>
                    <a:pt x="155050" y="38503"/>
                  </a:lnTo>
                  <a:lnTo>
                    <a:pt x="153013" y="73144"/>
                  </a:lnTo>
                  <a:lnTo>
                    <a:pt x="156202" y="107221"/>
                  </a:lnTo>
                  <a:lnTo>
                    <a:pt x="162174" y="137426"/>
                  </a:lnTo>
                  <a:lnTo>
                    <a:pt x="171303" y="171167"/>
                  </a:lnTo>
                  <a:lnTo>
                    <a:pt x="179171" y="196678"/>
                  </a:lnTo>
                  <a:lnTo>
                    <a:pt x="200202" y="225464"/>
                  </a:lnTo>
                  <a:lnTo>
                    <a:pt x="230737" y="250031"/>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SMARTInkShape-54"/>
            <p:cNvSpPr/>
            <p:nvPr/>
          </p:nvSpPr>
          <p:spPr>
            <a:xfrm>
              <a:off x="6858058" y="2978944"/>
              <a:ext cx="21374" cy="242888"/>
            </a:xfrm>
            <a:custGeom>
              <a:avLst/>
              <a:gdLst/>
              <a:ahLst/>
              <a:cxnLst/>
              <a:rect l="0" t="0" r="0" b="0"/>
              <a:pathLst>
                <a:path w="21374" h="242888">
                  <a:moveTo>
                    <a:pt x="7086" y="0"/>
                  </a:moveTo>
                  <a:lnTo>
                    <a:pt x="7086" y="3792"/>
                  </a:lnTo>
                  <a:lnTo>
                    <a:pt x="935" y="34320"/>
                  </a:lnTo>
                  <a:lnTo>
                    <a:pt x="138" y="69720"/>
                  </a:lnTo>
                  <a:lnTo>
                    <a:pt x="0" y="98622"/>
                  </a:lnTo>
                  <a:lnTo>
                    <a:pt x="753" y="131968"/>
                  </a:lnTo>
                  <a:lnTo>
                    <a:pt x="5650" y="166190"/>
                  </a:lnTo>
                  <a:lnTo>
                    <a:pt x="12129" y="195997"/>
                  </a:lnTo>
                  <a:lnTo>
                    <a:pt x="19999" y="231421"/>
                  </a:lnTo>
                  <a:lnTo>
                    <a:pt x="21373" y="242887"/>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SMARTInkShape-55"/>
            <p:cNvSpPr/>
            <p:nvPr/>
          </p:nvSpPr>
          <p:spPr>
            <a:xfrm>
              <a:off x="6886575" y="2828925"/>
              <a:ext cx="28576" cy="35720"/>
            </a:xfrm>
            <a:custGeom>
              <a:avLst/>
              <a:gdLst/>
              <a:ahLst/>
              <a:cxnLst/>
              <a:rect l="0" t="0" r="0" b="0"/>
              <a:pathLst>
                <a:path w="28576" h="35720">
                  <a:moveTo>
                    <a:pt x="28575" y="35719"/>
                  </a:moveTo>
                  <a:lnTo>
                    <a:pt x="11782" y="18926"/>
                  </a:lnTo>
                  <a:lnTo>
                    <a:pt x="9206" y="12116"/>
                  </a:lnTo>
                  <a:lnTo>
                    <a:pt x="8518" y="8077"/>
                  </a:lnTo>
                  <a:lnTo>
                    <a:pt x="7266" y="5385"/>
                  </a:lnTo>
                  <a:lnTo>
                    <a:pt x="5638" y="3590"/>
                  </a:lnTo>
                  <a:lnTo>
                    <a:pt x="0"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Tree>
    <p:extLst>
      <p:ext uri="{BB962C8B-B14F-4D97-AF65-F5344CB8AC3E}">
        <p14:creationId xmlns:p14="http://schemas.microsoft.com/office/powerpoint/2010/main" val="376777601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Homework:</a:t>
            </a:r>
            <a:endParaRPr lang="en-US" dirty="0"/>
          </a:p>
        </p:txBody>
      </p:sp>
      <p:sp>
        <p:nvSpPr>
          <p:cNvPr id="3" name="Content Placeholder 2"/>
          <p:cNvSpPr>
            <a:spLocks noGrp="1"/>
          </p:cNvSpPr>
          <p:nvPr>
            <p:ph idx="1"/>
          </p:nvPr>
        </p:nvSpPr>
        <p:spPr/>
        <p:txBody>
          <a:bodyPr/>
          <a:lstStyle/>
          <a:p>
            <a:r>
              <a:rPr lang="en-US" dirty="0" smtClean="0"/>
              <a:t>Finish the close reading questions for “Negro Hero (to suggest Dorie Miller)”</a:t>
            </a:r>
          </a:p>
          <a:p>
            <a:endParaRPr lang="en-US" dirty="0"/>
          </a:p>
          <a:p>
            <a:endParaRPr lang="en-US" dirty="0"/>
          </a:p>
        </p:txBody>
      </p:sp>
    </p:spTree>
    <p:extLst>
      <p:ext uri="{BB962C8B-B14F-4D97-AF65-F5344CB8AC3E}">
        <p14:creationId xmlns:p14="http://schemas.microsoft.com/office/powerpoint/2010/main" val="47278062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Bellringer March 23</a:t>
            </a:r>
            <a:endParaRPr lang="en-US" dirty="0"/>
          </a:p>
        </p:txBody>
      </p:sp>
      <p:sp>
        <p:nvSpPr>
          <p:cNvPr id="3" name="Content Placeholder 2"/>
          <p:cNvSpPr>
            <a:spLocks noGrp="1"/>
          </p:cNvSpPr>
          <p:nvPr>
            <p:ph idx="1"/>
          </p:nvPr>
        </p:nvSpPr>
        <p:spPr/>
        <p:txBody>
          <a:bodyPr>
            <a:normAutofit lnSpcReduction="10000"/>
          </a:bodyPr>
          <a:lstStyle/>
          <a:p>
            <a:r>
              <a:rPr lang="en-US" dirty="0" smtClean="0"/>
              <a:t>ANSWER THIS IN YOUR NOTES</a:t>
            </a:r>
          </a:p>
          <a:p>
            <a:pPr marL="0" indent="0">
              <a:buNone/>
            </a:pPr>
            <a:r>
              <a:rPr lang="en-US" sz="2200" dirty="0"/>
              <a:t>Naturally, the important thing is, I helped to save them, them and a part of </a:t>
            </a:r>
            <a:r>
              <a:rPr lang="en-US" sz="2200" dirty="0" smtClean="0"/>
              <a:t>their </a:t>
            </a:r>
            <a:r>
              <a:rPr lang="en-US" sz="2200" dirty="0"/>
              <a:t>democracy</a:t>
            </a:r>
            <a:r>
              <a:rPr lang="en-US" sz="2200" dirty="0" smtClean="0"/>
              <a:t>, even </a:t>
            </a:r>
            <a:r>
              <a:rPr lang="en-US" sz="2200" dirty="0"/>
              <a:t>if I had to kick their law into their teeth in order to do that for them. </a:t>
            </a:r>
            <a:r>
              <a:rPr lang="en-US" sz="2200" dirty="0" smtClean="0"/>
              <a:t>And </a:t>
            </a:r>
            <a:r>
              <a:rPr lang="en-US" sz="2200" dirty="0"/>
              <a:t>I am feeling well and settled in myself because I believe it was a good job, </a:t>
            </a:r>
            <a:r>
              <a:rPr lang="en-US" sz="2200" dirty="0" smtClean="0"/>
              <a:t>despite </a:t>
            </a:r>
            <a:r>
              <a:rPr lang="en-US" sz="2200" dirty="0"/>
              <a:t>this possible horror: that they might prefer the </a:t>
            </a:r>
            <a:r>
              <a:rPr lang="en-US" sz="2200" dirty="0" smtClean="0"/>
              <a:t>preservation </a:t>
            </a:r>
            <a:r>
              <a:rPr lang="en-US" sz="2200" dirty="0"/>
              <a:t>of their law in all its sick dignity and their knives </a:t>
            </a:r>
            <a:r>
              <a:rPr lang="en-US" sz="2200" dirty="0" smtClean="0"/>
              <a:t>to </a:t>
            </a:r>
            <a:r>
              <a:rPr lang="en-US" sz="2200" dirty="0"/>
              <a:t>the continuation of their creed </a:t>
            </a:r>
            <a:r>
              <a:rPr lang="en-US" sz="2200" dirty="0" smtClean="0"/>
              <a:t>and </a:t>
            </a:r>
            <a:r>
              <a:rPr lang="en-US" sz="2200" dirty="0"/>
              <a:t>their lives. </a:t>
            </a:r>
            <a:endParaRPr lang="en-US" sz="2200" dirty="0" smtClean="0"/>
          </a:p>
          <a:p>
            <a:pPr marL="0" indent="0">
              <a:buNone/>
            </a:pPr>
            <a:endParaRPr lang="en-US" sz="2200" dirty="0"/>
          </a:p>
          <a:p>
            <a:pPr marL="0" indent="0">
              <a:buNone/>
            </a:pPr>
            <a:r>
              <a:rPr lang="en-US" sz="2200" dirty="0" smtClean="0"/>
              <a:t>This is the final stanza of the poem written as if it were prose. What ideas are emphasized when it is written as a paragraph? </a:t>
            </a:r>
          </a:p>
          <a:p>
            <a:pPr marL="0" indent="0">
              <a:buNone/>
            </a:pPr>
            <a:endParaRPr lang="en-US" sz="2200" dirty="0"/>
          </a:p>
          <a:p>
            <a:pPr marL="0" indent="0">
              <a:buNone/>
            </a:pPr>
            <a:r>
              <a:rPr lang="en-US" sz="2200" dirty="0" smtClean="0"/>
              <a:t>As part of our discussion, we will compare it to the poetic version. </a:t>
            </a:r>
            <a:endParaRPr lang="en-US" sz="2200" dirty="0"/>
          </a:p>
          <a:p>
            <a:pPr marL="0" indent="0">
              <a:buNone/>
            </a:pPr>
            <a:endParaRPr lang="en-US" dirty="0"/>
          </a:p>
        </p:txBody>
      </p:sp>
      <p:sp>
        <p:nvSpPr>
          <p:cNvPr id="4" name="SMARTInkShape-2513"/>
          <p:cNvSpPr/>
          <p:nvPr/>
        </p:nvSpPr>
        <p:spPr>
          <a:xfrm>
            <a:off x="6172200" y="1993213"/>
            <a:ext cx="1476909" cy="471374"/>
          </a:xfrm>
          <a:custGeom>
            <a:avLst/>
            <a:gdLst/>
            <a:ahLst/>
            <a:cxnLst/>
            <a:rect l="0" t="0" r="0" b="0"/>
            <a:pathLst>
              <a:path w="1476909" h="471374">
                <a:moveTo>
                  <a:pt x="0" y="464237"/>
                </a:moveTo>
                <a:lnTo>
                  <a:pt x="7585" y="452860"/>
                </a:lnTo>
                <a:lnTo>
                  <a:pt x="11406" y="449508"/>
                </a:lnTo>
                <a:lnTo>
                  <a:pt x="19886" y="445785"/>
                </a:lnTo>
                <a:lnTo>
                  <a:pt x="53230" y="442980"/>
                </a:lnTo>
                <a:lnTo>
                  <a:pt x="86149" y="442829"/>
                </a:lnTo>
                <a:lnTo>
                  <a:pt x="115178" y="447720"/>
                </a:lnTo>
                <a:lnTo>
                  <a:pt x="150662" y="449509"/>
                </a:lnTo>
                <a:lnTo>
                  <a:pt x="178784" y="451936"/>
                </a:lnTo>
                <a:lnTo>
                  <a:pt x="207225" y="455565"/>
                </a:lnTo>
                <a:lnTo>
                  <a:pt x="237877" y="456640"/>
                </a:lnTo>
                <a:lnTo>
                  <a:pt x="272094" y="456959"/>
                </a:lnTo>
                <a:lnTo>
                  <a:pt x="307368" y="459170"/>
                </a:lnTo>
                <a:lnTo>
                  <a:pt x="331870" y="461985"/>
                </a:lnTo>
                <a:lnTo>
                  <a:pt x="358635" y="463236"/>
                </a:lnTo>
                <a:lnTo>
                  <a:pt x="384290" y="463792"/>
                </a:lnTo>
                <a:lnTo>
                  <a:pt x="408921" y="464039"/>
                </a:lnTo>
                <a:lnTo>
                  <a:pt x="433097" y="464149"/>
                </a:lnTo>
                <a:lnTo>
                  <a:pt x="459187" y="464198"/>
                </a:lnTo>
                <a:lnTo>
                  <a:pt x="485865" y="464220"/>
                </a:lnTo>
                <a:lnTo>
                  <a:pt x="510950" y="464229"/>
                </a:lnTo>
                <a:lnTo>
                  <a:pt x="537445" y="466350"/>
                </a:lnTo>
                <a:lnTo>
                  <a:pt x="564302" y="469145"/>
                </a:lnTo>
                <a:lnTo>
                  <a:pt x="589468" y="470387"/>
                </a:lnTo>
                <a:lnTo>
                  <a:pt x="613881" y="470939"/>
                </a:lnTo>
                <a:lnTo>
                  <a:pt x="638755" y="471185"/>
                </a:lnTo>
                <a:lnTo>
                  <a:pt x="665685" y="471294"/>
                </a:lnTo>
                <a:lnTo>
                  <a:pt x="691412" y="471342"/>
                </a:lnTo>
                <a:lnTo>
                  <a:pt x="716076" y="471364"/>
                </a:lnTo>
                <a:lnTo>
                  <a:pt x="740266" y="471373"/>
                </a:lnTo>
                <a:lnTo>
                  <a:pt x="764247" y="469261"/>
                </a:lnTo>
                <a:lnTo>
                  <a:pt x="788134" y="466470"/>
                </a:lnTo>
                <a:lnTo>
                  <a:pt x="811980" y="465229"/>
                </a:lnTo>
                <a:lnTo>
                  <a:pt x="835807" y="464678"/>
                </a:lnTo>
                <a:lnTo>
                  <a:pt x="859626" y="464433"/>
                </a:lnTo>
                <a:lnTo>
                  <a:pt x="883441" y="464324"/>
                </a:lnTo>
                <a:lnTo>
                  <a:pt x="907255" y="464276"/>
                </a:lnTo>
                <a:lnTo>
                  <a:pt x="931863" y="464254"/>
                </a:lnTo>
                <a:lnTo>
                  <a:pt x="958673" y="464245"/>
                </a:lnTo>
                <a:lnTo>
                  <a:pt x="984348" y="464240"/>
                </a:lnTo>
                <a:lnTo>
                  <a:pt x="1008988" y="464239"/>
                </a:lnTo>
                <a:lnTo>
                  <a:pt x="1033168" y="464238"/>
                </a:lnTo>
                <a:lnTo>
                  <a:pt x="1059261" y="464237"/>
                </a:lnTo>
                <a:lnTo>
                  <a:pt x="1085939" y="464237"/>
                </a:lnTo>
                <a:lnTo>
                  <a:pt x="1111024" y="464237"/>
                </a:lnTo>
                <a:lnTo>
                  <a:pt x="1137520" y="464237"/>
                </a:lnTo>
                <a:lnTo>
                  <a:pt x="1164377" y="464237"/>
                </a:lnTo>
                <a:lnTo>
                  <a:pt x="1189543" y="464237"/>
                </a:lnTo>
                <a:lnTo>
                  <a:pt x="1213956" y="464237"/>
                </a:lnTo>
                <a:lnTo>
                  <a:pt x="1238036" y="464237"/>
                </a:lnTo>
                <a:lnTo>
                  <a:pt x="1261967" y="464237"/>
                </a:lnTo>
                <a:lnTo>
                  <a:pt x="1285832" y="464237"/>
                </a:lnTo>
                <a:lnTo>
                  <a:pt x="1319464" y="464237"/>
                </a:lnTo>
                <a:lnTo>
                  <a:pt x="1349538" y="464237"/>
                </a:lnTo>
                <a:lnTo>
                  <a:pt x="1384351" y="460445"/>
                </a:lnTo>
                <a:lnTo>
                  <a:pt x="1418275" y="447142"/>
                </a:lnTo>
                <a:lnTo>
                  <a:pt x="1441909" y="433932"/>
                </a:lnTo>
                <a:lnTo>
                  <a:pt x="1465907" y="411622"/>
                </a:lnTo>
                <a:lnTo>
                  <a:pt x="1472517" y="402223"/>
                </a:lnTo>
                <a:lnTo>
                  <a:pt x="1476908" y="376630"/>
                </a:lnTo>
                <a:lnTo>
                  <a:pt x="1472688" y="343833"/>
                </a:lnTo>
                <a:lnTo>
                  <a:pt x="1462094" y="314424"/>
                </a:lnTo>
                <a:lnTo>
                  <a:pt x="1444950" y="281892"/>
                </a:lnTo>
                <a:lnTo>
                  <a:pt x="1415664" y="250595"/>
                </a:lnTo>
                <a:lnTo>
                  <a:pt x="1381892" y="219365"/>
                </a:lnTo>
                <a:lnTo>
                  <a:pt x="1351101" y="194303"/>
                </a:lnTo>
                <a:lnTo>
                  <a:pt x="1317637" y="171796"/>
                </a:lnTo>
                <a:lnTo>
                  <a:pt x="1292054" y="157257"/>
                </a:lnTo>
                <a:lnTo>
                  <a:pt x="1267454" y="142858"/>
                </a:lnTo>
                <a:lnTo>
                  <a:pt x="1241175" y="128520"/>
                </a:lnTo>
                <a:lnTo>
                  <a:pt x="1212827" y="114211"/>
                </a:lnTo>
                <a:lnTo>
                  <a:pt x="1181707" y="99914"/>
                </a:lnTo>
                <a:lnTo>
                  <a:pt x="1151472" y="87738"/>
                </a:lnTo>
                <a:lnTo>
                  <a:pt x="1122159" y="77036"/>
                </a:lnTo>
                <a:lnTo>
                  <a:pt x="1093257" y="66987"/>
                </a:lnTo>
                <a:lnTo>
                  <a:pt x="1060302" y="57229"/>
                </a:lnTo>
                <a:lnTo>
                  <a:pt x="1026076" y="47601"/>
                </a:lnTo>
                <a:lnTo>
                  <a:pt x="994990" y="38030"/>
                </a:lnTo>
                <a:lnTo>
                  <a:pt x="961066" y="30601"/>
                </a:lnTo>
                <a:lnTo>
                  <a:pt x="925616" y="23860"/>
                </a:lnTo>
                <a:lnTo>
                  <a:pt x="891339" y="15572"/>
                </a:lnTo>
                <a:lnTo>
                  <a:pt x="857584" y="10830"/>
                </a:lnTo>
                <a:lnTo>
                  <a:pt x="824061" y="7929"/>
                </a:lnTo>
                <a:lnTo>
                  <a:pt x="790642" y="3994"/>
                </a:lnTo>
                <a:lnTo>
                  <a:pt x="755150" y="1716"/>
                </a:lnTo>
                <a:lnTo>
                  <a:pt x="736795" y="1108"/>
                </a:lnTo>
                <a:lnTo>
                  <a:pt x="701586" y="433"/>
                </a:lnTo>
                <a:lnTo>
                  <a:pt x="666622" y="133"/>
                </a:lnTo>
                <a:lnTo>
                  <a:pt x="648408" y="53"/>
                </a:lnTo>
                <a:lnTo>
                  <a:pt x="629917" y="0"/>
                </a:lnTo>
                <a:lnTo>
                  <a:pt x="594552" y="2057"/>
                </a:lnTo>
                <a:lnTo>
                  <a:pt x="559521" y="5618"/>
                </a:lnTo>
                <a:lnTo>
                  <a:pt x="541289" y="7678"/>
                </a:lnTo>
                <a:lnTo>
                  <a:pt x="522784" y="9846"/>
                </a:lnTo>
                <a:lnTo>
                  <a:pt x="487407" y="14371"/>
                </a:lnTo>
                <a:lnTo>
                  <a:pt x="453162" y="19821"/>
                </a:lnTo>
                <a:lnTo>
                  <a:pt x="419422" y="27536"/>
                </a:lnTo>
                <a:lnTo>
                  <a:pt x="385906" y="36256"/>
                </a:lnTo>
                <a:lnTo>
                  <a:pt x="353282" y="45423"/>
                </a:lnTo>
                <a:lnTo>
                  <a:pt x="322908" y="54789"/>
                </a:lnTo>
                <a:lnTo>
                  <a:pt x="293533" y="66360"/>
                </a:lnTo>
                <a:lnTo>
                  <a:pt x="264603" y="78647"/>
                </a:lnTo>
                <a:lnTo>
                  <a:pt x="235870" y="89399"/>
                </a:lnTo>
                <a:lnTo>
                  <a:pt x="209341" y="101586"/>
                </a:lnTo>
                <a:lnTo>
                  <a:pt x="174210" y="121835"/>
                </a:lnTo>
                <a:lnTo>
                  <a:pt x="143693" y="142916"/>
                </a:lnTo>
                <a:lnTo>
                  <a:pt x="108729" y="171372"/>
                </a:lnTo>
                <a:lnTo>
                  <a:pt x="85389" y="199924"/>
                </a:lnTo>
                <a:lnTo>
                  <a:pt x="75924" y="222145"/>
                </a:lnTo>
                <a:lnTo>
                  <a:pt x="73561" y="248484"/>
                </a:lnTo>
                <a:lnTo>
                  <a:pt x="79471" y="281596"/>
                </a:lnTo>
                <a:lnTo>
                  <a:pt x="92869" y="314218"/>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 name="SMARTInkShape-2514"/>
          <p:cNvSpPr/>
          <p:nvPr/>
        </p:nvSpPr>
        <p:spPr>
          <a:xfrm>
            <a:off x="5958049" y="3014663"/>
            <a:ext cx="1899950" cy="364332"/>
          </a:xfrm>
          <a:custGeom>
            <a:avLst/>
            <a:gdLst/>
            <a:ahLst/>
            <a:cxnLst/>
            <a:rect l="0" t="0" r="0" b="0"/>
            <a:pathLst>
              <a:path w="1899950" h="364332">
                <a:moveTo>
                  <a:pt x="185576" y="342900"/>
                </a:moveTo>
                <a:lnTo>
                  <a:pt x="218153" y="342900"/>
                </a:lnTo>
                <a:lnTo>
                  <a:pt x="252455" y="342900"/>
                </a:lnTo>
                <a:lnTo>
                  <a:pt x="285929" y="342900"/>
                </a:lnTo>
                <a:lnTo>
                  <a:pt x="315025" y="342900"/>
                </a:lnTo>
                <a:lnTo>
                  <a:pt x="348406" y="340783"/>
                </a:lnTo>
                <a:lnTo>
                  <a:pt x="381958" y="336749"/>
                </a:lnTo>
                <a:lnTo>
                  <a:pt x="409745" y="336050"/>
                </a:lnTo>
                <a:lnTo>
                  <a:pt x="438087" y="335843"/>
                </a:lnTo>
                <a:lnTo>
                  <a:pt x="466593" y="335782"/>
                </a:lnTo>
                <a:lnTo>
                  <a:pt x="495147" y="335764"/>
                </a:lnTo>
                <a:lnTo>
                  <a:pt x="523716" y="339550"/>
                </a:lnTo>
                <a:lnTo>
                  <a:pt x="556081" y="341907"/>
                </a:lnTo>
                <a:lnTo>
                  <a:pt x="590806" y="342605"/>
                </a:lnTo>
                <a:lnTo>
                  <a:pt x="622439" y="342812"/>
                </a:lnTo>
                <a:lnTo>
                  <a:pt x="655712" y="342874"/>
                </a:lnTo>
                <a:lnTo>
                  <a:pt x="686914" y="342892"/>
                </a:lnTo>
                <a:lnTo>
                  <a:pt x="720060" y="342897"/>
                </a:lnTo>
                <a:lnTo>
                  <a:pt x="751224" y="342899"/>
                </a:lnTo>
                <a:lnTo>
                  <a:pt x="780565" y="346692"/>
                </a:lnTo>
                <a:lnTo>
                  <a:pt x="813159" y="349050"/>
                </a:lnTo>
                <a:lnTo>
                  <a:pt x="844161" y="349749"/>
                </a:lnTo>
                <a:lnTo>
                  <a:pt x="877247" y="349956"/>
                </a:lnTo>
                <a:lnTo>
                  <a:pt x="908394" y="350017"/>
                </a:lnTo>
                <a:lnTo>
                  <a:pt x="941523" y="350035"/>
                </a:lnTo>
                <a:lnTo>
                  <a:pt x="972682" y="350041"/>
                </a:lnTo>
                <a:lnTo>
                  <a:pt x="1002022" y="353835"/>
                </a:lnTo>
                <a:lnTo>
                  <a:pt x="1034616" y="356194"/>
                </a:lnTo>
                <a:lnTo>
                  <a:pt x="1065618" y="356893"/>
                </a:lnTo>
                <a:lnTo>
                  <a:pt x="1094911" y="357100"/>
                </a:lnTo>
                <a:lnTo>
                  <a:pt x="1123699" y="360953"/>
                </a:lnTo>
                <a:lnTo>
                  <a:pt x="1156129" y="363330"/>
                </a:lnTo>
                <a:lnTo>
                  <a:pt x="1187081" y="364034"/>
                </a:lnTo>
                <a:lnTo>
                  <a:pt x="1221869" y="364272"/>
                </a:lnTo>
                <a:lnTo>
                  <a:pt x="1253126" y="364313"/>
                </a:lnTo>
                <a:lnTo>
                  <a:pt x="1282849" y="364325"/>
                </a:lnTo>
                <a:lnTo>
                  <a:pt x="1311764" y="364329"/>
                </a:lnTo>
                <a:lnTo>
                  <a:pt x="1340440" y="364330"/>
                </a:lnTo>
                <a:lnTo>
                  <a:pt x="1369045" y="364330"/>
                </a:lnTo>
                <a:lnTo>
                  <a:pt x="1397628" y="364331"/>
                </a:lnTo>
                <a:lnTo>
                  <a:pt x="1426206" y="364331"/>
                </a:lnTo>
                <a:lnTo>
                  <a:pt x="1454781" y="364331"/>
                </a:lnTo>
                <a:lnTo>
                  <a:pt x="1483357" y="363537"/>
                </a:lnTo>
                <a:lnTo>
                  <a:pt x="1511139" y="359421"/>
                </a:lnTo>
                <a:lnTo>
                  <a:pt x="1546494" y="357628"/>
                </a:lnTo>
                <a:lnTo>
                  <a:pt x="1577559" y="355201"/>
                </a:lnTo>
                <a:lnTo>
                  <a:pt x="1606871" y="349455"/>
                </a:lnTo>
                <a:lnTo>
                  <a:pt x="1641429" y="344194"/>
                </a:lnTo>
                <a:lnTo>
                  <a:pt x="1676888" y="337452"/>
                </a:lnTo>
                <a:lnTo>
                  <a:pt x="1712350" y="328477"/>
                </a:lnTo>
                <a:lnTo>
                  <a:pt x="1742521" y="322853"/>
                </a:lnTo>
                <a:lnTo>
                  <a:pt x="1775527" y="316038"/>
                </a:lnTo>
                <a:lnTo>
                  <a:pt x="1807896" y="304712"/>
                </a:lnTo>
                <a:lnTo>
                  <a:pt x="1837363" y="287227"/>
                </a:lnTo>
                <a:lnTo>
                  <a:pt x="1849185" y="280850"/>
                </a:lnTo>
                <a:lnTo>
                  <a:pt x="1882599" y="251831"/>
                </a:lnTo>
                <a:lnTo>
                  <a:pt x="1896830" y="226752"/>
                </a:lnTo>
                <a:lnTo>
                  <a:pt x="1899114" y="216763"/>
                </a:lnTo>
                <a:lnTo>
                  <a:pt x="1899949" y="194958"/>
                </a:lnTo>
                <a:lnTo>
                  <a:pt x="1896246" y="180884"/>
                </a:lnTo>
                <a:lnTo>
                  <a:pt x="1890172" y="173526"/>
                </a:lnTo>
                <a:lnTo>
                  <a:pt x="1886330" y="170453"/>
                </a:lnTo>
                <a:lnTo>
                  <a:pt x="1865584" y="138808"/>
                </a:lnTo>
                <a:lnTo>
                  <a:pt x="1835003" y="114391"/>
                </a:lnTo>
                <a:lnTo>
                  <a:pt x="1807053" y="95268"/>
                </a:lnTo>
                <a:lnTo>
                  <a:pt x="1772898" y="81113"/>
                </a:lnTo>
                <a:lnTo>
                  <a:pt x="1745007" y="69189"/>
                </a:lnTo>
                <a:lnTo>
                  <a:pt x="1716634" y="59482"/>
                </a:lnTo>
                <a:lnTo>
                  <a:pt x="1687325" y="47698"/>
                </a:lnTo>
                <a:lnTo>
                  <a:pt x="1653859" y="38827"/>
                </a:lnTo>
                <a:lnTo>
                  <a:pt x="1618808" y="31965"/>
                </a:lnTo>
                <a:lnTo>
                  <a:pt x="1583287" y="28785"/>
                </a:lnTo>
                <a:lnTo>
                  <a:pt x="1547626" y="23169"/>
                </a:lnTo>
                <a:lnTo>
                  <a:pt x="1523828" y="18764"/>
                </a:lnTo>
                <a:lnTo>
                  <a:pt x="1497904" y="16277"/>
                </a:lnTo>
                <a:lnTo>
                  <a:pt x="1471301" y="15171"/>
                </a:lnTo>
                <a:lnTo>
                  <a:pt x="1446249" y="14680"/>
                </a:lnTo>
                <a:lnTo>
                  <a:pt x="1419769" y="12345"/>
                </a:lnTo>
                <a:lnTo>
                  <a:pt x="1392125" y="9455"/>
                </a:lnTo>
                <a:lnTo>
                  <a:pt x="1363963" y="8171"/>
                </a:lnTo>
                <a:lnTo>
                  <a:pt x="1335572" y="7600"/>
                </a:lnTo>
                <a:lnTo>
                  <a:pt x="1307079" y="7346"/>
                </a:lnTo>
                <a:lnTo>
                  <a:pt x="1278540" y="7233"/>
                </a:lnTo>
                <a:lnTo>
                  <a:pt x="1247865" y="7183"/>
                </a:lnTo>
                <a:lnTo>
                  <a:pt x="1216505" y="6367"/>
                </a:lnTo>
                <a:lnTo>
                  <a:pt x="1186692" y="3359"/>
                </a:lnTo>
                <a:lnTo>
                  <a:pt x="1155449" y="1493"/>
                </a:lnTo>
                <a:lnTo>
                  <a:pt x="1123043" y="663"/>
                </a:lnTo>
                <a:lnTo>
                  <a:pt x="1090119" y="294"/>
                </a:lnTo>
                <a:lnTo>
                  <a:pt x="1056966" y="130"/>
                </a:lnTo>
                <a:lnTo>
                  <a:pt x="1022917" y="58"/>
                </a:lnTo>
                <a:lnTo>
                  <a:pt x="1004947" y="38"/>
                </a:lnTo>
                <a:lnTo>
                  <a:pt x="986617" y="25"/>
                </a:lnTo>
                <a:lnTo>
                  <a:pt x="951434" y="11"/>
                </a:lnTo>
                <a:lnTo>
                  <a:pt x="916483" y="5"/>
                </a:lnTo>
                <a:lnTo>
                  <a:pt x="898272" y="3"/>
                </a:lnTo>
                <a:lnTo>
                  <a:pt x="879782" y="2"/>
                </a:lnTo>
                <a:lnTo>
                  <a:pt x="844420" y="0"/>
                </a:lnTo>
                <a:lnTo>
                  <a:pt x="810183" y="0"/>
                </a:lnTo>
                <a:lnTo>
                  <a:pt x="776445" y="0"/>
                </a:lnTo>
                <a:lnTo>
                  <a:pt x="740814" y="2116"/>
                </a:lnTo>
                <a:lnTo>
                  <a:pt x="722422" y="3792"/>
                </a:lnTo>
                <a:lnTo>
                  <a:pt x="687170" y="5654"/>
                </a:lnTo>
                <a:lnTo>
                  <a:pt x="652982" y="7275"/>
                </a:lnTo>
                <a:lnTo>
                  <a:pt x="619266" y="10641"/>
                </a:lnTo>
                <a:lnTo>
                  <a:pt x="587877" y="12667"/>
                </a:lnTo>
                <a:lnTo>
                  <a:pt x="557258" y="14361"/>
                </a:lnTo>
                <a:lnTo>
                  <a:pt x="525129" y="17759"/>
                </a:lnTo>
                <a:lnTo>
                  <a:pt x="492328" y="19799"/>
                </a:lnTo>
                <a:lnTo>
                  <a:pt x="460023" y="21499"/>
                </a:lnTo>
                <a:lnTo>
                  <a:pt x="429790" y="24901"/>
                </a:lnTo>
                <a:lnTo>
                  <a:pt x="400478" y="29059"/>
                </a:lnTo>
                <a:lnTo>
                  <a:pt x="371575" y="34346"/>
                </a:lnTo>
                <a:lnTo>
                  <a:pt x="342855" y="41987"/>
                </a:lnTo>
                <a:lnTo>
                  <a:pt x="316332" y="48559"/>
                </a:lnTo>
                <a:lnTo>
                  <a:pt x="291315" y="54125"/>
                </a:lnTo>
                <a:lnTo>
                  <a:pt x="266967" y="59245"/>
                </a:lnTo>
                <a:lnTo>
                  <a:pt x="242916" y="66283"/>
                </a:lnTo>
                <a:lnTo>
                  <a:pt x="209180" y="79170"/>
                </a:lnTo>
                <a:lnTo>
                  <a:pt x="179076" y="90926"/>
                </a:lnTo>
                <a:lnTo>
                  <a:pt x="150048" y="101553"/>
                </a:lnTo>
                <a:lnTo>
                  <a:pt x="121339" y="114756"/>
                </a:lnTo>
                <a:lnTo>
                  <a:pt x="86986" y="129647"/>
                </a:lnTo>
                <a:lnTo>
                  <a:pt x="52148" y="150471"/>
                </a:lnTo>
                <a:lnTo>
                  <a:pt x="16642" y="183382"/>
                </a:lnTo>
                <a:lnTo>
                  <a:pt x="6052" y="197651"/>
                </a:lnTo>
                <a:lnTo>
                  <a:pt x="1679" y="211933"/>
                </a:lnTo>
                <a:lnTo>
                  <a:pt x="0" y="236714"/>
                </a:lnTo>
                <a:lnTo>
                  <a:pt x="5574" y="253074"/>
                </a:lnTo>
                <a:lnTo>
                  <a:pt x="9796" y="262231"/>
                </a:lnTo>
                <a:lnTo>
                  <a:pt x="16434" y="269476"/>
                </a:lnTo>
                <a:lnTo>
                  <a:pt x="50674" y="291229"/>
                </a:lnTo>
                <a:lnTo>
                  <a:pt x="82376" y="302090"/>
                </a:lnTo>
                <a:lnTo>
                  <a:pt x="113635" y="313257"/>
                </a:lnTo>
                <a:lnTo>
                  <a:pt x="148033" y="322827"/>
                </a:lnTo>
                <a:lnTo>
                  <a:pt x="173652" y="328158"/>
                </a:lnTo>
                <a:lnTo>
                  <a:pt x="200914" y="333173"/>
                </a:lnTo>
                <a:lnTo>
                  <a:pt x="228905" y="338047"/>
                </a:lnTo>
                <a:lnTo>
                  <a:pt x="259338" y="342860"/>
                </a:lnTo>
                <a:lnTo>
                  <a:pt x="289796" y="347644"/>
                </a:lnTo>
                <a:lnTo>
                  <a:pt x="316563" y="352416"/>
                </a:lnTo>
                <a:lnTo>
                  <a:pt x="346360" y="355774"/>
                </a:lnTo>
                <a:lnTo>
                  <a:pt x="364170" y="357187"/>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 name="SMARTInkShape-2515"/>
          <p:cNvSpPr/>
          <p:nvPr/>
        </p:nvSpPr>
        <p:spPr>
          <a:xfrm>
            <a:off x="4622006" y="2693194"/>
            <a:ext cx="3257551" cy="92870"/>
          </a:xfrm>
          <a:custGeom>
            <a:avLst/>
            <a:gdLst/>
            <a:ahLst/>
            <a:cxnLst/>
            <a:rect l="0" t="0" r="0" b="0"/>
            <a:pathLst>
              <a:path w="3257551" h="92870">
                <a:moveTo>
                  <a:pt x="0" y="78581"/>
                </a:moveTo>
                <a:lnTo>
                  <a:pt x="30528" y="78581"/>
                </a:lnTo>
                <a:lnTo>
                  <a:pt x="58330" y="78581"/>
                </a:lnTo>
                <a:lnTo>
                  <a:pt x="91456" y="78581"/>
                </a:lnTo>
                <a:lnTo>
                  <a:pt x="121165" y="78581"/>
                </a:lnTo>
                <a:lnTo>
                  <a:pt x="155667" y="78581"/>
                </a:lnTo>
                <a:lnTo>
                  <a:pt x="183619" y="78581"/>
                </a:lnTo>
                <a:lnTo>
                  <a:pt x="212009" y="78581"/>
                </a:lnTo>
                <a:lnTo>
                  <a:pt x="241324" y="78581"/>
                </a:lnTo>
                <a:lnTo>
                  <a:pt x="273998" y="78581"/>
                </a:lnTo>
                <a:lnTo>
                  <a:pt x="304141" y="78581"/>
                </a:lnTo>
                <a:lnTo>
                  <a:pt x="333180" y="79375"/>
                </a:lnTo>
                <a:lnTo>
                  <a:pt x="361892" y="83491"/>
                </a:lnTo>
                <a:lnTo>
                  <a:pt x="391302" y="85063"/>
                </a:lnTo>
                <a:lnTo>
                  <a:pt x="424005" y="85529"/>
                </a:lnTo>
                <a:lnTo>
                  <a:pt x="454155" y="85667"/>
                </a:lnTo>
                <a:lnTo>
                  <a:pt x="483991" y="85708"/>
                </a:lnTo>
                <a:lnTo>
                  <a:pt x="516821" y="86513"/>
                </a:lnTo>
                <a:lnTo>
                  <a:pt x="547009" y="90633"/>
                </a:lnTo>
                <a:lnTo>
                  <a:pt x="576062" y="92206"/>
                </a:lnTo>
                <a:lnTo>
                  <a:pt x="604778" y="92672"/>
                </a:lnTo>
                <a:lnTo>
                  <a:pt x="633395" y="92810"/>
                </a:lnTo>
                <a:lnTo>
                  <a:pt x="661982" y="92851"/>
                </a:lnTo>
                <a:lnTo>
                  <a:pt x="691355" y="92863"/>
                </a:lnTo>
                <a:lnTo>
                  <a:pt x="724047" y="92867"/>
                </a:lnTo>
                <a:lnTo>
                  <a:pt x="754195" y="92868"/>
                </a:lnTo>
                <a:lnTo>
                  <a:pt x="783235" y="92869"/>
                </a:lnTo>
                <a:lnTo>
                  <a:pt x="811155" y="92869"/>
                </a:lnTo>
                <a:lnTo>
                  <a:pt x="844441" y="90752"/>
                </a:lnTo>
                <a:lnTo>
                  <a:pt x="871976" y="87214"/>
                </a:lnTo>
                <a:lnTo>
                  <a:pt x="900242" y="86166"/>
                </a:lnTo>
                <a:lnTo>
                  <a:pt x="934446" y="85812"/>
                </a:lnTo>
                <a:lnTo>
                  <a:pt x="969836" y="85742"/>
                </a:lnTo>
                <a:lnTo>
                  <a:pt x="997942" y="85730"/>
                </a:lnTo>
                <a:lnTo>
                  <a:pt x="1026378" y="85726"/>
                </a:lnTo>
                <a:lnTo>
                  <a:pt x="1054911" y="85725"/>
                </a:lnTo>
                <a:lnTo>
                  <a:pt x="1083474" y="85725"/>
                </a:lnTo>
                <a:lnTo>
                  <a:pt x="1112046" y="85725"/>
                </a:lnTo>
                <a:lnTo>
                  <a:pt x="1140620" y="85725"/>
                </a:lnTo>
                <a:lnTo>
                  <a:pt x="1169194" y="85725"/>
                </a:lnTo>
                <a:lnTo>
                  <a:pt x="1197769" y="85725"/>
                </a:lnTo>
                <a:lnTo>
                  <a:pt x="1226344" y="85725"/>
                </a:lnTo>
                <a:lnTo>
                  <a:pt x="1255713" y="85725"/>
                </a:lnTo>
                <a:lnTo>
                  <a:pt x="1288404" y="85725"/>
                </a:lnTo>
                <a:lnTo>
                  <a:pt x="1318551" y="85725"/>
                </a:lnTo>
                <a:lnTo>
                  <a:pt x="1347592" y="85725"/>
                </a:lnTo>
                <a:lnTo>
                  <a:pt x="1376305" y="85725"/>
                </a:lnTo>
                <a:lnTo>
                  <a:pt x="1405714" y="85725"/>
                </a:lnTo>
                <a:lnTo>
                  <a:pt x="1438417" y="85725"/>
                </a:lnTo>
                <a:lnTo>
                  <a:pt x="1468568" y="84931"/>
                </a:lnTo>
                <a:lnTo>
                  <a:pt x="1497610" y="80815"/>
                </a:lnTo>
                <a:lnTo>
                  <a:pt x="1526323" y="79243"/>
                </a:lnTo>
                <a:lnTo>
                  <a:pt x="1554939" y="78777"/>
                </a:lnTo>
                <a:lnTo>
                  <a:pt x="1584320" y="78639"/>
                </a:lnTo>
                <a:lnTo>
                  <a:pt x="1617014" y="78598"/>
                </a:lnTo>
                <a:lnTo>
                  <a:pt x="1647162" y="77792"/>
                </a:lnTo>
                <a:lnTo>
                  <a:pt x="1676998" y="73673"/>
                </a:lnTo>
                <a:lnTo>
                  <a:pt x="1709827" y="72100"/>
                </a:lnTo>
                <a:lnTo>
                  <a:pt x="1740015" y="71633"/>
                </a:lnTo>
                <a:lnTo>
                  <a:pt x="1769068" y="71495"/>
                </a:lnTo>
                <a:lnTo>
                  <a:pt x="1798578" y="71454"/>
                </a:lnTo>
                <a:lnTo>
                  <a:pt x="1831311" y="71442"/>
                </a:lnTo>
                <a:lnTo>
                  <a:pt x="1861470" y="71439"/>
                </a:lnTo>
                <a:lnTo>
                  <a:pt x="1890515" y="71438"/>
                </a:lnTo>
                <a:lnTo>
                  <a:pt x="1920023" y="71437"/>
                </a:lnTo>
                <a:lnTo>
                  <a:pt x="1951961" y="71437"/>
                </a:lnTo>
                <a:lnTo>
                  <a:pt x="1978799" y="70644"/>
                </a:lnTo>
                <a:lnTo>
                  <a:pt x="2010387" y="66528"/>
                </a:lnTo>
                <a:lnTo>
                  <a:pt x="2040208" y="64162"/>
                </a:lnTo>
                <a:lnTo>
                  <a:pt x="2068357" y="59580"/>
                </a:lnTo>
                <a:lnTo>
                  <a:pt x="2101722" y="55513"/>
                </a:lnTo>
                <a:lnTo>
                  <a:pt x="2129270" y="51638"/>
                </a:lnTo>
                <a:lnTo>
                  <a:pt x="2157541" y="50489"/>
                </a:lnTo>
                <a:lnTo>
                  <a:pt x="2186026" y="50149"/>
                </a:lnTo>
                <a:lnTo>
                  <a:pt x="2214574" y="50048"/>
                </a:lnTo>
                <a:lnTo>
                  <a:pt x="2243141" y="50018"/>
                </a:lnTo>
                <a:lnTo>
                  <a:pt x="2273830" y="50010"/>
                </a:lnTo>
                <a:lnTo>
                  <a:pt x="2305942" y="50007"/>
                </a:lnTo>
                <a:lnTo>
                  <a:pt x="2335565" y="50006"/>
                </a:lnTo>
                <a:lnTo>
                  <a:pt x="2366567" y="50006"/>
                </a:lnTo>
                <a:lnTo>
                  <a:pt x="2398772" y="50006"/>
                </a:lnTo>
                <a:lnTo>
                  <a:pt x="2430539" y="47889"/>
                </a:lnTo>
                <a:lnTo>
                  <a:pt x="2462970" y="44352"/>
                </a:lnTo>
                <a:lnTo>
                  <a:pt x="2492688" y="43304"/>
                </a:lnTo>
                <a:lnTo>
                  <a:pt x="2523718" y="40876"/>
                </a:lnTo>
                <a:lnTo>
                  <a:pt x="2555931" y="37247"/>
                </a:lnTo>
                <a:lnTo>
                  <a:pt x="2587700" y="36171"/>
                </a:lnTo>
                <a:lnTo>
                  <a:pt x="2620133" y="35853"/>
                </a:lnTo>
                <a:lnTo>
                  <a:pt x="2651967" y="33641"/>
                </a:lnTo>
                <a:lnTo>
                  <a:pt x="2684419" y="30076"/>
                </a:lnTo>
                <a:lnTo>
                  <a:pt x="2714142" y="29019"/>
                </a:lnTo>
                <a:lnTo>
                  <a:pt x="2745174" y="28707"/>
                </a:lnTo>
                <a:lnTo>
                  <a:pt x="2779503" y="28614"/>
                </a:lnTo>
                <a:lnTo>
                  <a:pt x="2812694" y="28586"/>
                </a:lnTo>
                <a:lnTo>
                  <a:pt x="2842637" y="28578"/>
                </a:lnTo>
                <a:lnTo>
                  <a:pt x="2873734" y="26459"/>
                </a:lnTo>
                <a:lnTo>
                  <a:pt x="2905966" y="22921"/>
                </a:lnTo>
                <a:lnTo>
                  <a:pt x="2935625" y="19756"/>
                </a:lnTo>
                <a:lnTo>
                  <a:pt x="2964521" y="15907"/>
                </a:lnTo>
                <a:lnTo>
                  <a:pt x="2993191" y="12651"/>
                </a:lnTo>
                <a:lnTo>
                  <a:pt x="3021795" y="8775"/>
                </a:lnTo>
                <a:lnTo>
                  <a:pt x="3050378" y="7627"/>
                </a:lnTo>
                <a:lnTo>
                  <a:pt x="3078956" y="5170"/>
                </a:lnTo>
                <a:lnTo>
                  <a:pt x="3107532" y="1532"/>
                </a:lnTo>
                <a:lnTo>
                  <a:pt x="3136107" y="454"/>
                </a:lnTo>
                <a:lnTo>
                  <a:pt x="3166798" y="134"/>
                </a:lnTo>
                <a:lnTo>
                  <a:pt x="3196794" y="40"/>
                </a:lnTo>
                <a:lnTo>
                  <a:pt x="3224996" y="12"/>
                </a:lnTo>
                <a:lnTo>
                  <a:pt x="3257550"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 name="SMARTInkShape-2516"/>
          <p:cNvSpPr/>
          <p:nvPr/>
        </p:nvSpPr>
        <p:spPr>
          <a:xfrm>
            <a:off x="6808090" y="3371851"/>
            <a:ext cx="1292799" cy="321469"/>
          </a:xfrm>
          <a:custGeom>
            <a:avLst/>
            <a:gdLst/>
            <a:ahLst/>
            <a:cxnLst/>
            <a:rect l="0" t="0" r="0" b="0"/>
            <a:pathLst>
              <a:path w="1292799" h="321469">
                <a:moveTo>
                  <a:pt x="21335" y="228599"/>
                </a:moveTo>
                <a:lnTo>
                  <a:pt x="21335" y="234750"/>
                </a:lnTo>
                <a:lnTo>
                  <a:pt x="22129" y="235081"/>
                </a:lnTo>
                <a:lnTo>
                  <a:pt x="25128" y="235449"/>
                </a:lnTo>
                <a:lnTo>
                  <a:pt x="29106" y="237729"/>
                </a:lnTo>
                <a:lnTo>
                  <a:pt x="31278" y="239448"/>
                </a:lnTo>
                <a:lnTo>
                  <a:pt x="37925" y="241358"/>
                </a:lnTo>
                <a:lnTo>
                  <a:pt x="45377" y="243001"/>
                </a:lnTo>
                <a:lnTo>
                  <a:pt x="54035" y="248388"/>
                </a:lnTo>
                <a:lnTo>
                  <a:pt x="70287" y="259653"/>
                </a:lnTo>
                <a:lnTo>
                  <a:pt x="103169" y="268954"/>
                </a:lnTo>
                <a:lnTo>
                  <a:pt x="136064" y="274923"/>
                </a:lnTo>
                <a:lnTo>
                  <a:pt x="167873" y="280237"/>
                </a:lnTo>
                <a:lnTo>
                  <a:pt x="199241" y="284660"/>
                </a:lnTo>
                <a:lnTo>
                  <a:pt x="229162" y="290443"/>
                </a:lnTo>
                <a:lnTo>
                  <a:pt x="262706" y="294526"/>
                </a:lnTo>
                <a:lnTo>
                  <a:pt x="296290" y="298948"/>
                </a:lnTo>
                <a:lnTo>
                  <a:pt x="328589" y="300615"/>
                </a:lnTo>
                <a:lnTo>
                  <a:pt x="355437" y="304882"/>
                </a:lnTo>
                <a:lnTo>
                  <a:pt x="390837" y="306726"/>
                </a:lnTo>
                <a:lnTo>
                  <a:pt x="424788" y="307091"/>
                </a:lnTo>
                <a:lnTo>
                  <a:pt x="452644" y="310946"/>
                </a:lnTo>
                <a:lnTo>
                  <a:pt x="486385" y="313657"/>
                </a:lnTo>
                <a:lnTo>
                  <a:pt x="516668" y="314126"/>
                </a:lnTo>
                <a:lnTo>
                  <a:pt x="543015" y="314265"/>
                </a:lnTo>
                <a:lnTo>
                  <a:pt x="574458" y="314307"/>
                </a:lnTo>
                <a:lnTo>
                  <a:pt x="604235" y="314319"/>
                </a:lnTo>
                <a:lnTo>
                  <a:pt x="633166" y="314322"/>
                </a:lnTo>
                <a:lnTo>
                  <a:pt x="661847" y="315117"/>
                </a:lnTo>
                <a:lnTo>
                  <a:pt x="690453" y="319233"/>
                </a:lnTo>
                <a:lnTo>
                  <a:pt x="719831" y="320806"/>
                </a:lnTo>
                <a:lnTo>
                  <a:pt x="752524" y="321272"/>
                </a:lnTo>
                <a:lnTo>
                  <a:pt x="783467" y="321410"/>
                </a:lnTo>
                <a:lnTo>
                  <a:pt x="817417" y="321451"/>
                </a:lnTo>
                <a:lnTo>
                  <a:pt x="851818" y="321462"/>
                </a:lnTo>
                <a:lnTo>
                  <a:pt x="882472" y="321466"/>
                </a:lnTo>
                <a:lnTo>
                  <a:pt x="911664" y="321467"/>
                </a:lnTo>
                <a:lnTo>
                  <a:pt x="940421" y="321467"/>
                </a:lnTo>
                <a:lnTo>
                  <a:pt x="969050" y="321468"/>
                </a:lnTo>
                <a:lnTo>
                  <a:pt x="996847" y="321468"/>
                </a:lnTo>
                <a:lnTo>
                  <a:pt x="1030092" y="319351"/>
                </a:lnTo>
                <a:lnTo>
                  <a:pt x="1063205" y="315317"/>
                </a:lnTo>
                <a:lnTo>
                  <a:pt x="1092677" y="308817"/>
                </a:lnTo>
                <a:lnTo>
                  <a:pt x="1123545" y="299889"/>
                </a:lnTo>
                <a:lnTo>
                  <a:pt x="1158758" y="293020"/>
                </a:lnTo>
                <a:lnTo>
                  <a:pt x="1189323" y="283071"/>
                </a:lnTo>
                <a:lnTo>
                  <a:pt x="1223796" y="266682"/>
                </a:lnTo>
                <a:lnTo>
                  <a:pt x="1258171" y="247648"/>
                </a:lnTo>
                <a:lnTo>
                  <a:pt x="1288149" y="219074"/>
                </a:lnTo>
                <a:lnTo>
                  <a:pt x="1290801" y="214312"/>
                </a:lnTo>
                <a:lnTo>
                  <a:pt x="1292294" y="205051"/>
                </a:lnTo>
                <a:lnTo>
                  <a:pt x="1292798" y="191492"/>
                </a:lnTo>
                <a:lnTo>
                  <a:pt x="1290751" y="186178"/>
                </a:lnTo>
                <a:lnTo>
                  <a:pt x="1265909" y="151806"/>
                </a:lnTo>
                <a:lnTo>
                  <a:pt x="1253081" y="140406"/>
                </a:lnTo>
                <a:lnTo>
                  <a:pt x="1218888" y="119116"/>
                </a:lnTo>
                <a:lnTo>
                  <a:pt x="1190281" y="105520"/>
                </a:lnTo>
                <a:lnTo>
                  <a:pt x="1158083" y="91574"/>
                </a:lnTo>
                <a:lnTo>
                  <a:pt x="1123089" y="81177"/>
                </a:lnTo>
                <a:lnTo>
                  <a:pt x="1095052" y="73881"/>
                </a:lnTo>
                <a:lnTo>
                  <a:pt x="1067431" y="66693"/>
                </a:lnTo>
                <a:lnTo>
                  <a:pt x="1032806" y="54770"/>
                </a:lnTo>
                <a:lnTo>
                  <a:pt x="997524" y="42862"/>
                </a:lnTo>
                <a:lnTo>
                  <a:pt x="970712" y="35718"/>
                </a:lnTo>
                <a:lnTo>
                  <a:pt x="942659" y="30691"/>
                </a:lnTo>
                <a:lnTo>
                  <a:pt x="914239" y="27085"/>
                </a:lnTo>
                <a:lnTo>
                  <a:pt x="885709" y="23106"/>
                </a:lnTo>
                <a:lnTo>
                  <a:pt x="857148" y="19810"/>
                </a:lnTo>
                <a:lnTo>
                  <a:pt x="828577" y="15923"/>
                </a:lnTo>
                <a:lnTo>
                  <a:pt x="800003" y="14771"/>
                </a:lnTo>
                <a:lnTo>
                  <a:pt x="771429" y="12313"/>
                </a:lnTo>
                <a:lnTo>
                  <a:pt x="742854" y="8675"/>
                </a:lnTo>
                <a:lnTo>
                  <a:pt x="712162" y="5480"/>
                </a:lnTo>
                <a:lnTo>
                  <a:pt x="680049" y="1623"/>
                </a:lnTo>
                <a:lnTo>
                  <a:pt x="650426" y="480"/>
                </a:lnTo>
                <a:lnTo>
                  <a:pt x="619424" y="142"/>
                </a:lnTo>
                <a:lnTo>
                  <a:pt x="587220" y="41"/>
                </a:lnTo>
                <a:lnTo>
                  <a:pt x="557569" y="11"/>
                </a:lnTo>
                <a:lnTo>
                  <a:pt x="528675" y="2"/>
                </a:lnTo>
                <a:lnTo>
                  <a:pt x="500006" y="0"/>
                </a:lnTo>
                <a:lnTo>
                  <a:pt x="471403" y="2116"/>
                </a:lnTo>
                <a:lnTo>
                  <a:pt x="442819" y="5653"/>
                </a:lnTo>
                <a:lnTo>
                  <a:pt x="414242" y="6701"/>
                </a:lnTo>
                <a:lnTo>
                  <a:pt x="385666" y="7012"/>
                </a:lnTo>
                <a:lnTo>
                  <a:pt x="351359" y="7117"/>
                </a:lnTo>
                <a:lnTo>
                  <a:pt x="316742" y="12047"/>
                </a:lnTo>
                <a:lnTo>
                  <a:pt x="286150" y="15961"/>
                </a:lnTo>
                <a:lnTo>
                  <a:pt x="253384" y="20350"/>
                </a:lnTo>
                <a:lnTo>
                  <a:pt x="219660" y="26920"/>
                </a:lnTo>
                <a:lnTo>
                  <a:pt x="186196" y="33552"/>
                </a:lnTo>
                <a:lnTo>
                  <a:pt x="156941" y="42904"/>
                </a:lnTo>
                <a:lnTo>
                  <a:pt x="125015" y="50018"/>
                </a:lnTo>
                <a:lnTo>
                  <a:pt x="96784" y="53980"/>
                </a:lnTo>
                <a:lnTo>
                  <a:pt x="69090" y="57797"/>
                </a:lnTo>
                <a:lnTo>
                  <a:pt x="37677" y="76153"/>
                </a:lnTo>
                <a:lnTo>
                  <a:pt x="34611" y="76962"/>
                </a:lnTo>
                <a:lnTo>
                  <a:pt x="22711" y="85686"/>
                </a:lnTo>
                <a:lnTo>
                  <a:pt x="17978" y="91792"/>
                </a:lnTo>
                <a:lnTo>
                  <a:pt x="13197" y="99693"/>
                </a:lnTo>
                <a:lnTo>
                  <a:pt x="9781" y="104633"/>
                </a:lnTo>
                <a:lnTo>
                  <a:pt x="7064" y="111876"/>
                </a:lnTo>
                <a:lnTo>
                  <a:pt x="2378" y="119049"/>
                </a:lnTo>
                <a:lnTo>
                  <a:pt x="637" y="126202"/>
                </a:lnTo>
                <a:lnTo>
                  <a:pt x="0" y="138111"/>
                </a:lnTo>
                <a:lnTo>
                  <a:pt x="2063" y="142874"/>
                </a:lnTo>
                <a:lnTo>
                  <a:pt x="4832" y="147636"/>
                </a:lnTo>
                <a:lnTo>
                  <a:pt x="7185" y="154780"/>
                </a:lnTo>
                <a:lnTo>
                  <a:pt x="11762" y="161924"/>
                </a:lnTo>
                <a:lnTo>
                  <a:pt x="14265" y="169068"/>
                </a:lnTo>
                <a:lnTo>
                  <a:pt x="26506" y="185737"/>
                </a:lnTo>
                <a:lnTo>
                  <a:pt x="27164" y="188118"/>
                </a:lnTo>
                <a:lnTo>
                  <a:pt x="28396" y="189705"/>
                </a:lnTo>
                <a:lnTo>
                  <a:pt x="49950" y="205182"/>
                </a:lnTo>
                <a:lnTo>
                  <a:pt x="54690" y="207079"/>
                </a:lnTo>
                <a:lnTo>
                  <a:pt x="71342" y="219473"/>
                </a:lnTo>
                <a:lnTo>
                  <a:pt x="76105" y="221368"/>
                </a:lnTo>
                <a:lnTo>
                  <a:pt x="83248" y="226104"/>
                </a:lnTo>
                <a:lnTo>
                  <a:pt x="90391" y="228653"/>
                </a:lnTo>
                <a:lnTo>
                  <a:pt x="99916" y="235743"/>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 name="SMARTInkShape-2517"/>
          <p:cNvSpPr/>
          <p:nvPr/>
        </p:nvSpPr>
        <p:spPr>
          <a:xfrm>
            <a:off x="6193631" y="2079261"/>
            <a:ext cx="1265953" cy="421053"/>
          </a:xfrm>
          <a:custGeom>
            <a:avLst/>
            <a:gdLst/>
            <a:ahLst/>
            <a:cxnLst/>
            <a:rect l="0" t="0" r="0" b="0"/>
            <a:pathLst>
              <a:path w="1265953" h="421053">
                <a:moveTo>
                  <a:pt x="42863" y="421052"/>
                </a:moveTo>
                <a:lnTo>
                  <a:pt x="74237" y="421052"/>
                </a:lnTo>
                <a:lnTo>
                  <a:pt x="93698" y="418935"/>
                </a:lnTo>
                <a:lnTo>
                  <a:pt x="125400" y="414901"/>
                </a:lnTo>
                <a:lnTo>
                  <a:pt x="156659" y="414202"/>
                </a:lnTo>
                <a:lnTo>
                  <a:pt x="191057" y="413995"/>
                </a:lnTo>
                <a:lnTo>
                  <a:pt x="226384" y="413934"/>
                </a:lnTo>
                <a:lnTo>
                  <a:pt x="261987" y="413915"/>
                </a:lnTo>
                <a:lnTo>
                  <a:pt x="287888" y="413911"/>
                </a:lnTo>
                <a:lnTo>
                  <a:pt x="316069" y="413909"/>
                </a:lnTo>
                <a:lnTo>
                  <a:pt x="347115" y="413908"/>
                </a:lnTo>
                <a:lnTo>
                  <a:pt x="377318" y="413908"/>
                </a:lnTo>
                <a:lnTo>
                  <a:pt x="406616" y="413908"/>
                </a:lnTo>
                <a:lnTo>
                  <a:pt x="435512" y="413908"/>
                </a:lnTo>
                <a:lnTo>
                  <a:pt x="466346" y="413908"/>
                </a:lnTo>
                <a:lnTo>
                  <a:pt x="498571" y="413908"/>
                </a:lnTo>
                <a:lnTo>
                  <a:pt x="531414" y="413908"/>
                </a:lnTo>
                <a:lnTo>
                  <a:pt x="564532" y="413908"/>
                </a:lnTo>
                <a:lnTo>
                  <a:pt x="597772" y="413908"/>
                </a:lnTo>
                <a:lnTo>
                  <a:pt x="631066" y="413908"/>
                </a:lnTo>
                <a:lnTo>
                  <a:pt x="664385" y="413908"/>
                </a:lnTo>
                <a:lnTo>
                  <a:pt x="698507" y="413908"/>
                </a:lnTo>
                <a:lnTo>
                  <a:pt x="716497" y="413908"/>
                </a:lnTo>
                <a:lnTo>
                  <a:pt x="751830" y="413908"/>
                </a:lnTo>
                <a:lnTo>
                  <a:pt x="783410" y="413908"/>
                </a:lnTo>
                <a:lnTo>
                  <a:pt x="815437" y="413908"/>
                </a:lnTo>
                <a:lnTo>
                  <a:pt x="848192" y="413114"/>
                </a:lnTo>
                <a:lnTo>
                  <a:pt x="881270" y="410115"/>
                </a:lnTo>
                <a:lnTo>
                  <a:pt x="912376" y="406137"/>
                </a:lnTo>
                <a:lnTo>
                  <a:pt x="942075" y="402517"/>
                </a:lnTo>
                <a:lnTo>
                  <a:pt x="971150" y="400907"/>
                </a:lnTo>
                <a:lnTo>
                  <a:pt x="999948" y="398076"/>
                </a:lnTo>
                <a:lnTo>
                  <a:pt x="1027827" y="394171"/>
                </a:lnTo>
                <a:lnTo>
                  <a:pt x="1053448" y="389790"/>
                </a:lnTo>
                <a:lnTo>
                  <a:pt x="1078064" y="383081"/>
                </a:lnTo>
                <a:lnTo>
                  <a:pt x="1112118" y="372495"/>
                </a:lnTo>
                <a:lnTo>
                  <a:pt x="1142317" y="364331"/>
                </a:lnTo>
                <a:lnTo>
                  <a:pt x="1171373" y="354768"/>
                </a:lnTo>
                <a:lnTo>
                  <a:pt x="1205843" y="337315"/>
                </a:lnTo>
                <a:lnTo>
                  <a:pt x="1240086" y="309098"/>
                </a:lnTo>
                <a:lnTo>
                  <a:pt x="1265366" y="274404"/>
                </a:lnTo>
                <a:lnTo>
                  <a:pt x="1265952" y="244250"/>
                </a:lnTo>
                <a:lnTo>
                  <a:pt x="1261098" y="216531"/>
                </a:lnTo>
                <a:lnTo>
                  <a:pt x="1250841" y="193236"/>
                </a:lnTo>
                <a:lnTo>
                  <a:pt x="1226656" y="163238"/>
                </a:lnTo>
                <a:lnTo>
                  <a:pt x="1192127" y="129678"/>
                </a:lnTo>
                <a:lnTo>
                  <a:pt x="1159938" y="107177"/>
                </a:lnTo>
                <a:lnTo>
                  <a:pt x="1133860" y="93433"/>
                </a:lnTo>
                <a:lnTo>
                  <a:pt x="1106394" y="82033"/>
                </a:lnTo>
                <a:lnTo>
                  <a:pt x="1078312" y="69558"/>
                </a:lnTo>
                <a:lnTo>
                  <a:pt x="1049163" y="56870"/>
                </a:lnTo>
                <a:lnTo>
                  <a:pt x="1017686" y="45939"/>
                </a:lnTo>
                <a:lnTo>
                  <a:pt x="983060" y="35789"/>
                </a:lnTo>
                <a:lnTo>
                  <a:pt x="964935" y="30860"/>
                </a:lnTo>
                <a:lnTo>
                  <a:pt x="946503" y="26780"/>
                </a:lnTo>
                <a:lnTo>
                  <a:pt x="927865" y="23266"/>
                </a:lnTo>
                <a:lnTo>
                  <a:pt x="909089" y="20130"/>
                </a:lnTo>
                <a:lnTo>
                  <a:pt x="889428" y="17246"/>
                </a:lnTo>
                <a:lnTo>
                  <a:pt x="869177" y="14529"/>
                </a:lnTo>
                <a:lnTo>
                  <a:pt x="848533" y="11924"/>
                </a:lnTo>
                <a:lnTo>
                  <a:pt x="826832" y="9393"/>
                </a:lnTo>
                <a:lnTo>
                  <a:pt x="804428" y="6913"/>
                </a:lnTo>
                <a:lnTo>
                  <a:pt x="781554" y="4465"/>
                </a:lnTo>
                <a:lnTo>
                  <a:pt x="759161" y="2834"/>
                </a:lnTo>
                <a:lnTo>
                  <a:pt x="737089" y="1746"/>
                </a:lnTo>
                <a:lnTo>
                  <a:pt x="715229" y="1021"/>
                </a:lnTo>
                <a:lnTo>
                  <a:pt x="692720" y="537"/>
                </a:lnTo>
                <a:lnTo>
                  <a:pt x="669776" y="215"/>
                </a:lnTo>
                <a:lnTo>
                  <a:pt x="646542" y="0"/>
                </a:lnTo>
                <a:lnTo>
                  <a:pt x="622322" y="651"/>
                </a:lnTo>
                <a:lnTo>
                  <a:pt x="597444" y="1878"/>
                </a:lnTo>
                <a:lnTo>
                  <a:pt x="572127" y="3490"/>
                </a:lnTo>
                <a:lnTo>
                  <a:pt x="548106" y="5358"/>
                </a:lnTo>
                <a:lnTo>
                  <a:pt x="524947" y="7398"/>
                </a:lnTo>
                <a:lnTo>
                  <a:pt x="502365" y="9551"/>
                </a:lnTo>
                <a:lnTo>
                  <a:pt x="479373" y="12574"/>
                </a:lnTo>
                <a:lnTo>
                  <a:pt x="456107" y="16177"/>
                </a:lnTo>
                <a:lnTo>
                  <a:pt x="432659" y="20166"/>
                </a:lnTo>
                <a:lnTo>
                  <a:pt x="409883" y="24414"/>
                </a:lnTo>
                <a:lnTo>
                  <a:pt x="387556" y="28832"/>
                </a:lnTo>
                <a:lnTo>
                  <a:pt x="365527" y="33366"/>
                </a:lnTo>
                <a:lnTo>
                  <a:pt x="343697" y="38769"/>
                </a:lnTo>
                <a:lnTo>
                  <a:pt x="322000" y="44753"/>
                </a:lnTo>
                <a:lnTo>
                  <a:pt x="300392" y="51123"/>
                </a:lnTo>
                <a:lnTo>
                  <a:pt x="279636" y="57751"/>
                </a:lnTo>
                <a:lnTo>
                  <a:pt x="259449" y="64552"/>
                </a:lnTo>
                <a:lnTo>
                  <a:pt x="239641" y="71466"/>
                </a:lnTo>
                <a:lnTo>
                  <a:pt x="220086" y="78457"/>
                </a:lnTo>
                <a:lnTo>
                  <a:pt x="200699" y="85499"/>
                </a:lnTo>
                <a:lnTo>
                  <a:pt x="181424" y="92575"/>
                </a:lnTo>
                <a:lnTo>
                  <a:pt x="147308" y="106787"/>
                </a:lnTo>
                <a:lnTo>
                  <a:pt x="116271" y="121041"/>
                </a:lnTo>
                <a:lnTo>
                  <a:pt x="86601" y="135314"/>
                </a:lnTo>
                <a:lnTo>
                  <a:pt x="61772" y="151711"/>
                </a:lnTo>
                <a:lnTo>
                  <a:pt x="27548" y="184316"/>
                </a:lnTo>
                <a:lnTo>
                  <a:pt x="8263" y="216663"/>
                </a:lnTo>
                <a:lnTo>
                  <a:pt x="0" y="22817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 name="SMARTInkShape-2518"/>
          <p:cNvSpPr/>
          <p:nvPr/>
        </p:nvSpPr>
        <p:spPr>
          <a:xfrm>
            <a:off x="1224356" y="2361380"/>
            <a:ext cx="760024" cy="352245"/>
          </a:xfrm>
          <a:custGeom>
            <a:avLst/>
            <a:gdLst/>
            <a:ahLst/>
            <a:cxnLst/>
            <a:rect l="0" t="0" r="0" b="0"/>
            <a:pathLst>
              <a:path w="760024" h="352245">
                <a:moveTo>
                  <a:pt x="132957" y="324670"/>
                </a:moveTo>
                <a:lnTo>
                  <a:pt x="136749" y="328462"/>
                </a:lnTo>
                <a:lnTo>
                  <a:pt x="140727" y="330324"/>
                </a:lnTo>
                <a:lnTo>
                  <a:pt x="172947" y="339031"/>
                </a:lnTo>
                <a:lnTo>
                  <a:pt x="205708" y="344470"/>
                </a:lnTo>
                <a:lnTo>
                  <a:pt x="235475" y="345618"/>
                </a:lnTo>
                <a:lnTo>
                  <a:pt x="269430" y="345958"/>
                </a:lnTo>
                <a:lnTo>
                  <a:pt x="304627" y="348176"/>
                </a:lnTo>
                <a:lnTo>
                  <a:pt x="329111" y="350992"/>
                </a:lnTo>
                <a:lnTo>
                  <a:pt x="355867" y="352244"/>
                </a:lnTo>
                <a:lnTo>
                  <a:pt x="381518" y="350683"/>
                </a:lnTo>
                <a:lnTo>
                  <a:pt x="406941" y="348138"/>
                </a:lnTo>
                <a:lnTo>
                  <a:pt x="434115" y="347006"/>
                </a:lnTo>
                <a:lnTo>
                  <a:pt x="462067" y="346504"/>
                </a:lnTo>
                <a:lnTo>
                  <a:pt x="490365" y="345486"/>
                </a:lnTo>
                <a:lnTo>
                  <a:pt x="518817" y="342388"/>
                </a:lnTo>
                <a:lnTo>
                  <a:pt x="547338" y="338366"/>
                </a:lnTo>
                <a:lnTo>
                  <a:pt x="575095" y="333932"/>
                </a:lnTo>
                <a:lnTo>
                  <a:pt x="600660" y="329316"/>
                </a:lnTo>
                <a:lnTo>
                  <a:pt x="633574" y="318462"/>
                </a:lnTo>
                <a:lnTo>
                  <a:pt x="663434" y="305192"/>
                </a:lnTo>
                <a:lnTo>
                  <a:pt x="692390" y="294998"/>
                </a:lnTo>
                <a:lnTo>
                  <a:pt x="724122" y="273830"/>
                </a:lnTo>
                <a:lnTo>
                  <a:pt x="740534" y="257660"/>
                </a:lnTo>
                <a:lnTo>
                  <a:pt x="756264" y="224300"/>
                </a:lnTo>
                <a:lnTo>
                  <a:pt x="760023" y="203120"/>
                </a:lnTo>
                <a:lnTo>
                  <a:pt x="757345" y="181764"/>
                </a:lnTo>
                <a:lnTo>
                  <a:pt x="739300" y="146072"/>
                </a:lnTo>
                <a:lnTo>
                  <a:pt x="713368" y="113708"/>
                </a:lnTo>
                <a:lnTo>
                  <a:pt x="686900" y="89919"/>
                </a:lnTo>
                <a:lnTo>
                  <a:pt x="655158" y="71581"/>
                </a:lnTo>
                <a:lnTo>
                  <a:pt x="630158" y="58992"/>
                </a:lnTo>
                <a:lnTo>
                  <a:pt x="603173" y="46254"/>
                </a:lnTo>
                <a:lnTo>
                  <a:pt x="575304" y="35300"/>
                </a:lnTo>
                <a:lnTo>
                  <a:pt x="544926" y="27257"/>
                </a:lnTo>
                <a:lnTo>
                  <a:pt x="513698" y="20243"/>
                </a:lnTo>
                <a:lnTo>
                  <a:pt x="483944" y="11834"/>
                </a:lnTo>
                <a:lnTo>
                  <a:pt x="450611" y="7038"/>
                </a:lnTo>
                <a:lnTo>
                  <a:pt x="415424" y="4113"/>
                </a:lnTo>
                <a:lnTo>
                  <a:pt x="381264" y="167"/>
                </a:lnTo>
                <a:lnTo>
                  <a:pt x="347561" y="0"/>
                </a:lnTo>
                <a:lnTo>
                  <a:pt x="313268" y="2572"/>
                </a:lnTo>
                <a:lnTo>
                  <a:pt x="295233" y="4370"/>
                </a:lnTo>
                <a:lnTo>
                  <a:pt x="276859" y="6361"/>
                </a:lnTo>
                <a:lnTo>
                  <a:pt x="241628" y="10691"/>
                </a:lnTo>
                <a:lnTo>
                  <a:pt x="208242" y="16055"/>
                </a:lnTo>
                <a:lnTo>
                  <a:pt x="177529" y="23731"/>
                </a:lnTo>
                <a:lnTo>
                  <a:pt x="148004" y="34550"/>
                </a:lnTo>
                <a:lnTo>
                  <a:pt x="119801" y="46503"/>
                </a:lnTo>
                <a:lnTo>
                  <a:pt x="94036" y="57107"/>
                </a:lnTo>
                <a:lnTo>
                  <a:pt x="64804" y="75794"/>
                </a:lnTo>
                <a:lnTo>
                  <a:pt x="34387" y="103442"/>
                </a:lnTo>
                <a:lnTo>
                  <a:pt x="7254" y="138963"/>
                </a:lnTo>
                <a:lnTo>
                  <a:pt x="1682" y="153233"/>
                </a:lnTo>
                <a:lnTo>
                  <a:pt x="0" y="168307"/>
                </a:lnTo>
                <a:lnTo>
                  <a:pt x="5387" y="201738"/>
                </a:lnTo>
                <a:lnTo>
                  <a:pt x="10378" y="216059"/>
                </a:lnTo>
                <a:lnTo>
                  <a:pt x="32944" y="253233"/>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 name="SMARTInkShape-2519"/>
          <p:cNvSpPr/>
          <p:nvPr/>
        </p:nvSpPr>
        <p:spPr>
          <a:xfrm>
            <a:off x="5607844" y="2409270"/>
            <a:ext cx="698201" cy="318111"/>
          </a:xfrm>
          <a:custGeom>
            <a:avLst/>
            <a:gdLst/>
            <a:ahLst/>
            <a:cxnLst/>
            <a:rect l="0" t="0" r="0" b="0"/>
            <a:pathLst>
              <a:path w="698201" h="318111">
                <a:moveTo>
                  <a:pt x="0" y="283924"/>
                </a:moveTo>
                <a:lnTo>
                  <a:pt x="13772" y="284718"/>
                </a:lnTo>
                <a:lnTo>
                  <a:pt x="43735" y="290075"/>
                </a:lnTo>
                <a:lnTo>
                  <a:pt x="72403" y="291665"/>
                </a:lnTo>
                <a:lnTo>
                  <a:pt x="99416" y="295919"/>
                </a:lnTo>
                <a:lnTo>
                  <a:pt x="132203" y="298326"/>
                </a:lnTo>
                <a:lnTo>
                  <a:pt x="167847" y="303713"/>
                </a:lnTo>
                <a:lnTo>
                  <a:pt x="194455" y="308065"/>
                </a:lnTo>
                <a:lnTo>
                  <a:pt x="224272" y="310528"/>
                </a:lnTo>
                <a:lnTo>
                  <a:pt x="255252" y="312417"/>
                </a:lnTo>
                <a:lnTo>
                  <a:pt x="284895" y="315902"/>
                </a:lnTo>
                <a:lnTo>
                  <a:pt x="316061" y="317980"/>
                </a:lnTo>
                <a:lnTo>
                  <a:pt x="347640" y="318110"/>
                </a:lnTo>
                <a:lnTo>
                  <a:pt x="377550" y="315522"/>
                </a:lnTo>
                <a:lnTo>
                  <a:pt x="408835" y="313842"/>
                </a:lnTo>
                <a:lnTo>
                  <a:pt x="440467" y="312302"/>
                </a:lnTo>
                <a:lnTo>
                  <a:pt x="470400" y="308972"/>
                </a:lnTo>
                <a:lnTo>
                  <a:pt x="497462" y="304846"/>
                </a:lnTo>
                <a:lnTo>
                  <a:pt x="522719" y="300366"/>
                </a:lnTo>
                <a:lnTo>
                  <a:pt x="547173" y="295729"/>
                </a:lnTo>
                <a:lnTo>
                  <a:pt x="571271" y="288906"/>
                </a:lnTo>
                <a:lnTo>
                  <a:pt x="595211" y="280582"/>
                </a:lnTo>
                <a:lnTo>
                  <a:pt x="629413" y="266177"/>
                </a:lnTo>
                <a:lnTo>
                  <a:pt x="654540" y="247180"/>
                </a:lnTo>
                <a:lnTo>
                  <a:pt x="682751" y="212351"/>
                </a:lnTo>
                <a:lnTo>
                  <a:pt x="693716" y="187223"/>
                </a:lnTo>
                <a:lnTo>
                  <a:pt x="698200" y="163461"/>
                </a:lnTo>
                <a:lnTo>
                  <a:pt x="695736" y="137547"/>
                </a:lnTo>
                <a:lnTo>
                  <a:pt x="686186" y="109761"/>
                </a:lnTo>
                <a:lnTo>
                  <a:pt x="669510" y="81419"/>
                </a:lnTo>
                <a:lnTo>
                  <a:pt x="645695" y="56706"/>
                </a:lnTo>
                <a:lnTo>
                  <a:pt x="614738" y="38094"/>
                </a:lnTo>
                <a:lnTo>
                  <a:pt x="580431" y="22526"/>
                </a:lnTo>
                <a:lnTo>
                  <a:pt x="552715" y="14818"/>
                </a:lnTo>
                <a:lnTo>
                  <a:pt x="521876" y="8746"/>
                </a:lnTo>
                <a:lnTo>
                  <a:pt x="489649" y="3402"/>
                </a:lnTo>
                <a:lnTo>
                  <a:pt x="456805" y="497"/>
                </a:lnTo>
                <a:lnTo>
                  <a:pt x="422893" y="0"/>
                </a:lnTo>
                <a:lnTo>
                  <a:pt x="404960" y="979"/>
                </a:lnTo>
                <a:lnTo>
                  <a:pt x="386654" y="2425"/>
                </a:lnTo>
                <a:lnTo>
                  <a:pt x="368101" y="4977"/>
                </a:lnTo>
                <a:lnTo>
                  <a:pt x="349382" y="8265"/>
                </a:lnTo>
                <a:lnTo>
                  <a:pt x="330552" y="12045"/>
                </a:lnTo>
                <a:lnTo>
                  <a:pt x="311649" y="16153"/>
                </a:lnTo>
                <a:lnTo>
                  <a:pt x="292697" y="20478"/>
                </a:lnTo>
                <a:lnTo>
                  <a:pt x="273713" y="24950"/>
                </a:lnTo>
                <a:lnTo>
                  <a:pt x="254706" y="30312"/>
                </a:lnTo>
                <a:lnTo>
                  <a:pt x="235685" y="36268"/>
                </a:lnTo>
                <a:lnTo>
                  <a:pt x="216655" y="42620"/>
                </a:lnTo>
                <a:lnTo>
                  <a:pt x="182810" y="58144"/>
                </a:lnTo>
                <a:lnTo>
                  <a:pt x="151892" y="75628"/>
                </a:lnTo>
                <a:lnTo>
                  <a:pt x="122276" y="93981"/>
                </a:lnTo>
                <a:lnTo>
                  <a:pt x="95355" y="112721"/>
                </a:lnTo>
                <a:lnTo>
                  <a:pt x="62120" y="141122"/>
                </a:lnTo>
                <a:lnTo>
                  <a:pt x="37191" y="169645"/>
                </a:lnTo>
                <a:lnTo>
                  <a:pt x="15019" y="203936"/>
                </a:lnTo>
                <a:lnTo>
                  <a:pt x="9477" y="230149"/>
                </a:lnTo>
                <a:lnTo>
                  <a:pt x="12414" y="246530"/>
                </a:lnTo>
                <a:lnTo>
                  <a:pt x="19805" y="261748"/>
                </a:lnTo>
                <a:lnTo>
                  <a:pt x="38147" y="282909"/>
                </a:lnTo>
                <a:lnTo>
                  <a:pt x="68155" y="302568"/>
                </a:lnTo>
                <a:lnTo>
                  <a:pt x="85725" y="312499"/>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 name="SMARTInkShape-2520"/>
          <p:cNvSpPr/>
          <p:nvPr/>
        </p:nvSpPr>
        <p:spPr>
          <a:xfrm>
            <a:off x="7015163" y="2500476"/>
            <a:ext cx="659889" cy="235568"/>
          </a:xfrm>
          <a:custGeom>
            <a:avLst/>
            <a:gdLst/>
            <a:ahLst/>
            <a:cxnLst/>
            <a:rect l="0" t="0" r="0" b="0"/>
            <a:pathLst>
              <a:path w="659889" h="235568">
                <a:moveTo>
                  <a:pt x="0" y="164143"/>
                </a:moveTo>
                <a:lnTo>
                  <a:pt x="0" y="181142"/>
                </a:lnTo>
                <a:lnTo>
                  <a:pt x="2116" y="185721"/>
                </a:lnTo>
                <a:lnTo>
                  <a:pt x="3792" y="188053"/>
                </a:lnTo>
                <a:lnTo>
                  <a:pt x="22244" y="199875"/>
                </a:lnTo>
                <a:lnTo>
                  <a:pt x="57551" y="216679"/>
                </a:lnTo>
                <a:lnTo>
                  <a:pt x="89636" y="224600"/>
                </a:lnTo>
                <a:lnTo>
                  <a:pt x="125072" y="228093"/>
                </a:lnTo>
                <a:lnTo>
                  <a:pt x="151631" y="231724"/>
                </a:lnTo>
                <a:lnTo>
                  <a:pt x="179310" y="233866"/>
                </a:lnTo>
                <a:lnTo>
                  <a:pt x="208281" y="234818"/>
                </a:lnTo>
                <a:lnTo>
                  <a:pt x="239677" y="235242"/>
                </a:lnTo>
                <a:lnTo>
                  <a:pt x="270036" y="235430"/>
                </a:lnTo>
                <a:lnTo>
                  <a:pt x="299403" y="235513"/>
                </a:lnTo>
                <a:lnTo>
                  <a:pt x="328331" y="235551"/>
                </a:lnTo>
                <a:lnTo>
                  <a:pt x="359178" y="235567"/>
                </a:lnTo>
                <a:lnTo>
                  <a:pt x="390616" y="234781"/>
                </a:lnTo>
                <a:lnTo>
                  <a:pt x="420464" y="231785"/>
                </a:lnTo>
                <a:lnTo>
                  <a:pt x="449604" y="227808"/>
                </a:lnTo>
                <a:lnTo>
                  <a:pt x="477636" y="223395"/>
                </a:lnTo>
                <a:lnTo>
                  <a:pt x="503325" y="218787"/>
                </a:lnTo>
                <a:lnTo>
                  <a:pt x="527970" y="214094"/>
                </a:lnTo>
                <a:lnTo>
                  <a:pt x="562042" y="206989"/>
                </a:lnTo>
                <a:lnTo>
                  <a:pt x="590129" y="197740"/>
                </a:lnTo>
                <a:lnTo>
                  <a:pt x="613532" y="182828"/>
                </a:lnTo>
                <a:lnTo>
                  <a:pt x="643474" y="154403"/>
                </a:lnTo>
                <a:lnTo>
                  <a:pt x="659049" y="124731"/>
                </a:lnTo>
                <a:lnTo>
                  <a:pt x="659888" y="112495"/>
                </a:lnTo>
                <a:lnTo>
                  <a:pt x="656821" y="99119"/>
                </a:lnTo>
                <a:lnTo>
                  <a:pt x="641917" y="73247"/>
                </a:lnTo>
                <a:lnTo>
                  <a:pt x="616101" y="48821"/>
                </a:lnTo>
                <a:lnTo>
                  <a:pt x="589653" y="31901"/>
                </a:lnTo>
                <a:lnTo>
                  <a:pt x="554125" y="16834"/>
                </a:lnTo>
                <a:lnTo>
                  <a:pt x="527265" y="9243"/>
                </a:lnTo>
                <a:lnTo>
                  <a:pt x="499452" y="4017"/>
                </a:lnTo>
                <a:lnTo>
                  <a:pt x="471216" y="1695"/>
                </a:lnTo>
                <a:lnTo>
                  <a:pt x="438558" y="662"/>
                </a:lnTo>
                <a:lnTo>
                  <a:pt x="404465" y="204"/>
                </a:lnTo>
                <a:lnTo>
                  <a:pt x="373436" y="0"/>
                </a:lnTo>
                <a:lnTo>
                  <a:pt x="341655" y="2026"/>
                </a:lnTo>
                <a:lnTo>
                  <a:pt x="309802" y="6366"/>
                </a:lnTo>
                <a:lnTo>
                  <a:pt x="279771" y="13586"/>
                </a:lnTo>
                <a:lnTo>
                  <a:pt x="252665" y="22087"/>
                </a:lnTo>
                <a:lnTo>
                  <a:pt x="217209" y="37915"/>
                </a:lnTo>
                <a:lnTo>
                  <a:pt x="188712" y="57686"/>
                </a:lnTo>
                <a:lnTo>
                  <a:pt x="161542" y="85699"/>
                </a:lnTo>
                <a:lnTo>
                  <a:pt x="155140" y="102027"/>
                </a:lnTo>
                <a:lnTo>
                  <a:pt x="153433" y="110826"/>
                </a:lnTo>
                <a:lnTo>
                  <a:pt x="155769" y="129069"/>
                </a:lnTo>
                <a:lnTo>
                  <a:pt x="170205" y="162859"/>
                </a:lnTo>
                <a:lnTo>
                  <a:pt x="185737" y="192718"/>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nvGrpSpPr>
          <p:cNvPr id="14" name="SMARTInkShape-Group310"/>
          <p:cNvGrpSpPr/>
          <p:nvPr/>
        </p:nvGrpSpPr>
        <p:grpSpPr>
          <a:xfrm>
            <a:off x="3012054" y="2715165"/>
            <a:ext cx="705508" cy="356649"/>
            <a:chOff x="3012054" y="2715165"/>
            <a:chExt cx="705508" cy="356649"/>
          </a:xfrm>
        </p:grpSpPr>
        <p:sp>
          <p:nvSpPr>
            <p:cNvPr id="12" name="SMARTInkShape-2521"/>
            <p:cNvSpPr/>
            <p:nvPr/>
          </p:nvSpPr>
          <p:spPr>
            <a:xfrm>
              <a:off x="3243263" y="3050381"/>
              <a:ext cx="35719" cy="1"/>
            </a:xfrm>
            <a:custGeom>
              <a:avLst/>
              <a:gdLst/>
              <a:ahLst/>
              <a:cxnLst/>
              <a:rect l="0" t="0" r="0" b="0"/>
              <a:pathLst>
                <a:path w="35719" h="1">
                  <a:moveTo>
                    <a:pt x="0" y="0"/>
                  </a:moveTo>
                  <a:lnTo>
                    <a:pt x="35718"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 name="SMARTInkShape-2522"/>
            <p:cNvSpPr/>
            <p:nvPr/>
          </p:nvSpPr>
          <p:spPr>
            <a:xfrm>
              <a:off x="3012054" y="2715165"/>
              <a:ext cx="705508" cy="356649"/>
            </a:xfrm>
            <a:custGeom>
              <a:avLst/>
              <a:gdLst/>
              <a:ahLst/>
              <a:cxnLst/>
              <a:rect l="0" t="0" r="0" b="0"/>
              <a:pathLst>
                <a:path w="705508" h="356649">
                  <a:moveTo>
                    <a:pt x="445521" y="320929"/>
                  </a:moveTo>
                  <a:lnTo>
                    <a:pt x="456928" y="316019"/>
                  </a:lnTo>
                  <a:lnTo>
                    <a:pt x="491077" y="307484"/>
                  </a:lnTo>
                  <a:lnTo>
                    <a:pt x="520755" y="296748"/>
                  </a:lnTo>
                  <a:lnTo>
                    <a:pt x="549216" y="287394"/>
                  </a:lnTo>
                  <a:lnTo>
                    <a:pt x="582685" y="270413"/>
                  </a:lnTo>
                  <a:lnTo>
                    <a:pt x="615843" y="251772"/>
                  </a:lnTo>
                  <a:lnTo>
                    <a:pt x="644529" y="232009"/>
                  </a:lnTo>
                  <a:lnTo>
                    <a:pt x="675085" y="202856"/>
                  </a:lnTo>
                  <a:lnTo>
                    <a:pt x="688253" y="184080"/>
                  </a:lnTo>
                  <a:lnTo>
                    <a:pt x="704855" y="148388"/>
                  </a:lnTo>
                  <a:lnTo>
                    <a:pt x="705507" y="134706"/>
                  </a:lnTo>
                  <a:lnTo>
                    <a:pt x="701479" y="104318"/>
                  </a:lnTo>
                  <a:lnTo>
                    <a:pt x="690605" y="84504"/>
                  </a:lnTo>
                  <a:lnTo>
                    <a:pt x="666000" y="58592"/>
                  </a:lnTo>
                  <a:lnTo>
                    <a:pt x="634417" y="37951"/>
                  </a:lnTo>
                  <a:lnTo>
                    <a:pt x="603178" y="27181"/>
                  </a:lnTo>
                  <a:lnTo>
                    <a:pt x="578297" y="19453"/>
                  </a:lnTo>
                  <a:lnTo>
                    <a:pt x="551364" y="12315"/>
                  </a:lnTo>
                  <a:lnTo>
                    <a:pt x="523519" y="9142"/>
                  </a:lnTo>
                  <a:lnTo>
                    <a:pt x="495268" y="5615"/>
                  </a:lnTo>
                  <a:lnTo>
                    <a:pt x="466043" y="2195"/>
                  </a:lnTo>
                  <a:lnTo>
                    <a:pt x="434534" y="676"/>
                  </a:lnTo>
                  <a:lnTo>
                    <a:pt x="402009" y="0"/>
                  </a:lnTo>
                  <a:lnTo>
                    <a:pt x="369032" y="494"/>
                  </a:lnTo>
                  <a:lnTo>
                    <a:pt x="335855" y="3359"/>
                  </a:lnTo>
                  <a:lnTo>
                    <a:pt x="302589" y="9395"/>
                  </a:lnTo>
                  <a:lnTo>
                    <a:pt x="269283" y="17369"/>
                  </a:lnTo>
                  <a:lnTo>
                    <a:pt x="235960" y="26205"/>
                  </a:lnTo>
                  <a:lnTo>
                    <a:pt x="204745" y="33307"/>
                  </a:lnTo>
                  <a:lnTo>
                    <a:pt x="174997" y="40697"/>
                  </a:lnTo>
                  <a:lnTo>
                    <a:pt x="145901" y="51919"/>
                  </a:lnTo>
                  <a:lnTo>
                    <a:pt x="119210" y="62727"/>
                  </a:lnTo>
                  <a:lnTo>
                    <a:pt x="83988" y="79854"/>
                  </a:lnTo>
                  <a:lnTo>
                    <a:pt x="53444" y="100009"/>
                  </a:lnTo>
                  <a:lnTo>
                    <a:pt x="28519" y="121063"/>
                  </a:lnTo>
                  <a:lnTo>
                    <a:pt x="13196" y="142382"/>
                  </a:lnTo>
                  <a:lnTo>
                    <a:pt x="907" y="170919"/>
                  </a:lnTo>
                  <a:lnTo>
                    <a:pt x="0" y="185202"/>
                  </a:lnTo>
                  <a:lnTo>
                    <a:pt x="3037" y="199487"/>
                  </a:lnTo>
                  <a:lnTo>
                    <a:pt x="22342" y="235204"/>
                  </a:lnTo>
                  <a:lnTo>
                    <a:pt x="52250" y="263779"/>
                  </a:lnTo>
                  <a:lnTo>
                    <a:pt x="80200" y="284416"/>
                  </a:lnTo>
                  <a:lnTo>
                    <a:pt x="114058" y="300938"/>
                  </a:lnTo>
                  <a:lnTo>
                    <a:pt x="140248" y="310986"/>
                  </a:lnTo>
                  <a:lnTo>
                    <a:pt x="165646" y="320743"/>
                  </a:lnTo>
                  <a:lnTo>
                    <a:pt x="190163" y="330371"/>
                  </a:lnTo>
                  <a:lnTo>
                    <a:pt x="224691" y="343923"/>
                  </a:lnTo>
                  <a:lnTo>
                    <a:pt x="259784" y="356648"/>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23" name="SMARTInkShape-Group311"/>
          <p:cNvGrpSpPr/>
          <p:nvPr/>
        </p:nvGrpSpPr>
        <p:grpSpPr>
          <a:xfrm>
            <a:off x="643767" y="250118"/>
            <a:ext cx="2070859" cy="697962"/>
            <a:chOff x="643767" y="250118"/>
            <a:chExt cx="2070859" cy="697962"/>
          </a:xfrm>
        </p:grpSpPr>
        <p:sp>
          <p:nvSpPr>
            <p:cNvPr id="15" name="SMARTInkShape-2523"/>
            <p:cNvSpPr/>
            <p:nvPr/>
          </p:nvSpPr>
          <p:spPr>
            <a:xfrm>
              <a:off x="643767" y="653822"/>
              <a:ext cx="599247" cy="294258"/>
            </a:xfrm>
            <a:custGeom>
              <a:avLst/>
              <a:gdLst/>
              <a:ahLst/>
              <a:cxnLst/>
              <a:rect l="0" t="0" r="0" b="0"/>
              <a:pathLst>
                <a:path w="599247" h="294258">
                  <a:moveTo>
                    <a:pt x="249202" y="24834"/>
                  </a:moveTo>
                  <a:lnTo>
                    <a:pt x="229931" y="6357"/>
                  </a:lnTo>
                  <a:lnTo>
                    <a:pt x="210632" y="0"/>
                  </a:lnTo>
                  <a:lnTo>
                    <a:pt x="197928" y="38"/>
                  </a:lnTo>
                  <a:lnTo>
                    <a:pt x="168219" y="8663"/>
                  </a:lnTo>
                  <a:lnTo>
                    <a:pt x="134586" y="23930"/>
                  </a:lnTo>
                  <a:lnTo>
                    <a:pt x="99141" y="56348"/>
                  </a:lnTo>
                  <a:lnTo>
                    <a:pt x="70600" y="88297"/>
                  </a:lnTo>
                  <a:lnTo>
                    <a:pt x="42825" y="123242"/>
                  </a:lnTo>
                  <a:lnTo>
                    <a:pt x="26305" y="151271"/>
                  </a:lnTo>
                  <a:lnTo>
                    <a:pt x="12149" y="179684"/>
                  </a:lnTo>
                  <a:lnTo>
                    <a:pt x="3369" y="207417"/>
                  </a:lnTo>
                  <a:lnTo>
                    <a:pt x="0" y="238524"/>
                  </a:lnTo>
                  <a:lnTo>
                    <a:pt x="333" y="252364"/>
                  </a:lnTo>
                  <a:lnTo>
                    <a:pt x="3127" y="263806"/>
                  </a:lnTo>
                  <a:lnTo>
                    <a:pt x="12955" y="279173"/>
                  </a:lnTo>
                  <a:lnTo>
                    <a:pt x="25921" y="289989"/>
                  </a:lnTo>
                  <a:lnTo>
                    <a:pt x="37253" y="293493"/>
                  </a:lnTo>
                  <a:lnTo>
                    <a:pt x="50227" y="294257"/>
                  </a:lnTo>
                  <a:lnTo>
                    <a:pt x="80076" y="288280"/>
                  </a:lnTo>
                  <a:lnTo>
                    <a:pt x="109132" y="279634"/>
                  </a:lnTo>
                  <a:lnTo>
                    <a:pt x="129799" y="270635"/>
                  </a:lnTo>
                  <a:lnTo>
                    <a:pt x="164585" y="245455"/>
                  </a:lnTo>
                  <a:lnTo>
                    <a:pt x="192380" y="222495"/>
                  </a:lnTo>
                  <a:lnTo>
                    <a:pt x="226424" y="190085"/>
                  </a:lnTo>
                  <a:lnTo>
                    <a:pt x="249583" y="155842"/>
                  </a:lnTo>
                  <a:lnTo>
                    <a:pt x="262624" y="125325"/>
                  </a:lnTo>
                  <a:lnTo>
                    <a:pt x="269051" y="100159"/>
                  </a:lnTo>
                  <a:lnTo>
                    <a:pt x="267813" y="89797"/>
                  </a:lnTo>
                  <a:lnTo>
                    <a:pt x="264343" y="74003"/>
                  </a:lnTo>
                  <a:lnTo>
                    <a:pt x="262471" y="71901"/>
                  </a:lnTo>
                  <a:lnTo>
                    <a:pt x="251263" y="68250"/>
                  </a:lnTo>
                  <a:lnTo>
                    <a:pt x="248001" y="70059"/>
                  </a:lnTo>
                  <a:lnTo>
                    <a:pt x="239440" y="77688"/>
                  </a:lnTo>
                  <a:lnTo>
                    <a:pt x="232463" y="92088"/>
                  </a:lnTo>
                  <a:lnTo>
                    <a:pt x="228388" y="125237"/>
                  </a:lnTo>
                  <a:lnTo>
                    <a:pt x="230070" y="146393"/>
                  </a:lnTo>
                  <a:lnTo>
                    <a:pt x="240773" y="182012"/>
                  </a:lnTo>
                  <a:lnTo>
                    <a:pt x="257032" y="208458"/>
                  </a:lnTo>
                  <a:lnTo>
                    <a:pt x="287097" y="238961"/>
                  </a:lnTo>
                  <a:lnTo>
                    <a:pt x="300176" y="247002"/>
                  </a:lnTo>
                  <a:lnTo>
                    <a:pt x="327974" y="252164"/>
                  </a:lnTo>
                  <a:lnTo>
                    <a:pt x="341362" y="252076"/>
                  </a:lnTo>
                  <a:lnTo>
                    <a:pt x="371650" y="243417"/>
                  </a:lnTo>
                  <a:lnTo>
                    <a:pt x="381146" y="236811"/>
                  </a:lnTo>
                  <a:lnTo>
                    <a:pt x="401250" y="214233"/>
                  </a:lnTo>
                  <a:lnTo>
                    <a:pt x="409523" y="195252"/>
                  </a:lnTo>
                  <a:lnTo>
                    <a:pt x="416776" y="160430"/>
                  </a:lnTo>
                  <a:lnTo>
                    <a:pt x="419503" y="139094"/>
                  </a:lnTo>
                  <a:lnTo>
                    <a:pt x="414846" y="103410"/>
                  </a:lnTo>
                  <a:lnTo>
                    <a:pt x="414478" y="68490"/>
                  </a:lnTo>
                  <a:lnTo>
                    <a:pt x="424157" y="33490"/>
                  </a:lnTo>
                  <a:lnTo>
                    <a:pt x="430412" y="26565"/>
                  </a:lnTo>
                  <a:lnTo>
                    <a:pt x="438483" y="21635"/>
                  </a:lnTo>
                  <a:lnTo>
                    <a:pt x="456600" y="18470"/>
                  </a:lnTo>
                  <a:lnTo>
                    <a:pt x="461286" y="18210"/>
                  </a:lnTo>
                  <a:lnTo>
                    <a:pt x="470726" y="22155"/>
                  </a:lnTo>
                  <a:lnTo>
                    <a:pt x="503999" y="45139"/>
                  </a:lnTo>
                  <a:lnTo>
                    <a:pt x="527808" y="75633"/>
                  </a:lnTo>
                  <a:lnTo>
                    <a:pt x="551621" y="110664"/>
                  </a:lnTo>
                  <a:lnTo>
                    <a:pt x="571641" y="146292"/>
                  </a:lnTo>
                  <a:lnTo>
                    <a:pt x="584772" y="179882"/>
                  </a:lnTo>
                  <a:lnTo>
                    <a:pt x="599246" y="210572"/>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 name="SMARTInkShape-2524"/>
            <p:cNvSpPr/>
            <p:nvPr/>
          </p:nvSpPr>
          <p:spPr>
            <a:xfrm>
              <a:off x="1278731" y="442913"/>
              <a:ext cx="78583" cy="392907"/>
            </a:xfrm>
            <a:custGeom>
              <a:avLst/>
              <a:gdLst/>
              <a:ahLst/>
              <a:cxnLst/>
              <a:rect l="0" t="0" r="0" b="0"/>
              <a:pathLst>
                <a:path w="78583" h="392907">
                  <a:moveTo>
                    <a:pt x="0" y="0"/>
                  </a:moveTo>
                  <a:lnTo>
                    <a:pt x="0" y="9943"/>
                  </a:lnTo>
                  <a:lnTo>
                    <a:pt x="8819" y="45181"/>
                  </a:lnTo>
                  <a:lnTo>
                    <a:pt x="13208" y="75687"/>
                  </a:lnTo>
                  <a:lnTo>
                    <a:pt x="17760" y="102947"/>
                  </a:lnTo>
                  <a:lnTo>
                    <a:pt x="20344" y="131132"/>
                  </a:lnTo>
                  <a:lnTo>
                    <a:pt x="24901" y="159592"/>
                  </a:lnTo>
                  <a:lnTo>
                    <a:pt x="27487" y="188133"/>
                  </a:lnTo>
                  <a:lnTo>
                    <a:pt x="32045" y="220490"/>
                  </a:lnTo>
                  <a:lnTo>
                    <a:pt x="38423" y="251420"/>
                  </a:lnTo>
                  <a:lnTo>
                    <a:pt x="41547" y="280693"/>
                  </a:lnTo>
                  <a:lnTo>
                    <a:pt x="47512" y="313326"/>
                  </a:lnTo>
                  <a:lnTo>
                    <a:pt x="51631" y="342702"/>
                  </a:lnTo>
                  <a:lnTo>
                    <a:pt x="62126" y="372095"/>
                  </a:lnTo>
                  <a:lnTo>
                    <a:pt x="69363" y="384944"/>
                  </a:lnTo>
                  <a:lnTo>
                    <a:pt x="70055" y="387598"/>
                  </a:lnTo>
                  <a:lnTo>
                    <a:pt x="71310" y="389367"/>
                  </a:lnTo>
                  <a:lnTo>
                    <a:pt x="72940" y="390547"/>
                  </a:lnTo>
                  <a:lnTo>
                    <a:pt x="78582" y="392906"/>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 name="SMARTInkShape-2525"/>
            <p:cNvSpPr/>
            <p:nvPr/>
          </p:nvSpPr>
          <p:spPr>
            <a:xfrm>
              <a:off x="1253184" y="629076"/>
              <a:ext cx="332535" cy="189079"/>
            </a:xfrm>
            <a:custGeom>
              <a:avLst/>
              <a:gdLst/>
              <a:ahLst/>
              <a:cxnLst/>
              <a:rect l="0" t="0" r="0" b="0"/>
              <a:pathLst>
                <a:path w="332535" h="189079">
                  <a:moveTo>
                    <a:pt x="4116" y="78155"/>
                  </a:moveTo>
                  <a:lnTo>
                    <a:pt x="324" y="74363"/>
                  </a:lnTo>
                  <a:lnTo>
                    <a:pt x="0" y="73246"/>
                  </a:lnTo>
                  <a:lnTo>
                    <a:pt x="578" y="72501"/>
                  </a:lnTo>
                  <a:lnTo>
                    <a:pt x="1758" y="72005"/>
                  </a:lnTo>
                  <a:lnTo>
                    <a:pt x="2544" y="70880"/>
                  </a:lnTo>
                  <a:lnTo>
                    <a:pt x="3417" y="67513"/>
                  </a:lnTo>
                  <a:lnTo>
                    <a:pt x="4444" y="66298"/>
                  </a:lnTo>
                  <a:lnTo>
                    <a:pt x="7701" y="64948"/>
                  </a:lnTo>
                  <a:lnTo>
                    <a:pt x="42184" y="63910"/>
                  </a:lnTo>
                  <a:lnTo>
                    <a:pt x="61962" y="61764"/>
                  </a:lnTo>
                  <a:lnTo>
                    <a:pt x="75863" y="59758"/>
                  </a:lnTo>
                  <a:lnTo>
                    <a:pt x="111313" y="63170"/>
                  </a:lnTo>
                  <a:lnTo>
                    <a:pt x="144880" y="63776"/>
                  </a:lnTo>
                  <a:lnTo>
                    <a:pt x="175435" y="63856"/>
                  </a:lnTo>
                  <a:lnTo>
                    <a:pt x="198618" y="61749"/>
                  </a:lnTo>
                  <a:lnTo>
                    <a:pt x="228020" y="57386"/>
                  </a:lnTo>
                  <a:lnTo>
                    <a:pt x="252514" y="54738"/>
                  </a:lnTo>
                  <a:lnTo>
                    <a:pt x="284696" y="47916"/>
                  </a:lnTo>
                  <a:lnTo>
                    <a:pt x="311687" y="39727"/>
                  </a:lnTo>
                  <a:lnTo>
                    <a:pt x="321525" y="33030"/>
                  </a:lnTo>
                  <a:lnTo>
                    <a:pt x="327749" y="25556"/>
                  </a:lnTo>
                  <a:lnTo>
                    <a:pt x="330515" y="19588"/>
                  </a:lnTo>
                  <a:lnTo>
                    <a:pt x="332437" y="6845"/>
                  </a:lnTo>
                  <a:lnTo>
                    <a:pt x="332534" y="4421"/>
                  </a:lnTo>
                  <a:lnTo>
                    <a:pt x="331805" y="2805"/>
                  </a:lnTo>
                  <a:lnTo>
                    <a:pt x="330525" y="1728"/>
                  </a:lnTo>
                  <a:lnTo>
                    <a:pt x="326987" y="531"/>
                  </a:lnTo>
                  <a:lnTo>
                    <a:pt x="322768" y="0"/>
                  </a:lnTo>
                  <a:lnTo>
                    <a:pt x="318248" y="1880"/>
                  </a:lnTo>
                  <a:lnTo>
                    <a:pt x="286405" y="19508"/>
                  </a:lnTo>
                  <a:lnTo>
                    <a:pt x="268203" y="32291"/>
                  </a:lnTo>
                  <a:lnTo>
                    <a:pt x="237667" y="65672"/>
                  </a:lnTo>
                  <a:lnTo>
                    <a:pt x="209714" y="99683"/>
                  </a:lnTo>
                  <a:lnTo>
                    <a:pt x="195036" y="125479"/>
                  </a:lnTo>
                  <a:lnTo>
                    <a:pt x="190536" y="153091"/>
                  </a:lnTo>
                  <a:lnTo>
                    <a:pt x="190951" y="160672"/>
                  </a:lnTo>
                  <a:lnTo>
                    <a:pt x="193781" y="169334"/>
                  </a:lnTo>
                  <a:lnTo>
                    <a:pt x="199801" y="176358"/>
                  </a:lnTo>
                  <a:lnTo>
                    <a:pt x="207768" y="181332"/>
                  </a:lnTo>
                  <a:lnTo>
                    <a:pt x="239322" y="189078"/>
                  </a:lnTo>
                  <a:lnTo>
                    <a:pt x="268435" y="185312"/>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 name="SMARTInkShape-2526"/>
            <p:cNvSpPr/>
            <p:nvPr/>
          </p:nvSpPr>
          <p:spPr>
            <a:xfrm>
              <a:off x="1604139" y="607513"/>
              <a:ext cx="110362" cy="185141"/>
            </a:xfrm>
            <a:custGeom>
              <a:avLst/>
              <a:gdLst/>
              <a:ahLst/>
              <a:cxnLst/>
              <a:rect l="0" t="0" r="0" b="0"/>
              <a:pathLst>
                <a:path w="110362" h="185141">
                  <a:moveTo>
                    <a:pt x="110361" y="6850"/>
                  </a:moveTo>
                  <a:lnTo>
                    <a:pt x="104210" y="699"/>
                  </a:lnTo>
                  <a:lnTo>
                    <a:pt x="99719" y="0"/>
                  </a:lnTo>
                  <a:lnTo>
                    <a:pt x="95577" y="1953"/>
                  </a:lnTo>
                  <a:lnTo>
                    <a:pt x="62309" y="33500"/>
                  </a:lnTo>
                  <a:lnTo>
                    <a:pt x="30167" y="67201"/>
                  </a:lnTo>
                  <a:lnTo>
                    <a:pt x="11733" y="100140"/>
                  </a:lnTo>
                  <a:lnTo>
                    <a:pt x="161" y="132675"/>
                  </a:lnTo>
                  <a:lnTo>
                    <a:pt x="0" y="142411"/>
                  </a:lnTo>
                  <a:lnTo>
                    <a:pt x="5040" y="169024"/>
                  </a:lnTo>
                  <a:lnTo>
                    <a:pt x="6810" y="172116"/>
                  </a:lnTo>
                  <a:lnTo>
                    <a:pt x="15126" y="177668"/>
                  </a:lnTo>
                  <a:lnTo>
                    <a:pt x="31078" y="183139"/>
                  </a:lnTo>
                  <a:lnTo>
                    <a:pt x="61203" y="185140"/>
                  </a:lnTo>
                  <a:lnTo>
                    <a:pt x="81244" y="184560"/>
                  </a:lnTo>
                  <a:lnTo>
                    <a:pt x="103217" y="17830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 name="SMARTInkShape-2527"/>
            <p:cNvSpPr/>
            <p:nvPr/>
          </p:nvSpPr>
          <p:spPr>
            <a:xfrm>
              <a:off x="1760890" y="621837"/>
              <a:ext cx="139311" cy="178264"/>
            </a:xfrm>
            <a:custGeom>
              <a:avLst/>
              <a:gdLst/>
              <a:ahLst/>
              <a:cxnLst/>
              <a:rect l="0" t="0" r="0" b="0"/>
              <a:pathLst>
                <a:path w="139311" h="178264">
                  <a:moveTo>
                    <a:pt x="17904" y="71107"/>
                  </a:moveTo>
                  <a:lnTo>
                    <a:pt x="13788" y="71107"/>
                  </a:lnTo>
                  <a:lnTo>
                    <a:pt x="35654" y="70313"/>
                  </a:lnTo>
                  <a:lnTo>
                    <a:pt x="67973" y="62288"/>
                  </a:lnTo>
                  <a:lnTo>
                    <a:pt x="82216" y="58439"/>
                  </a:lnTo>
                  <a:lnTo>
                    <a:pt x="90937" y="56746"/>
                  </a:lnTo>
                  <a:lnTo>
                    <a:pt x="116241" y="42388"/>
                  </a:lnTo>
                  <a:lnTo>
                    <a:pt x="134487" y="25855"/>
                  </a:lnTo>
                  <a:lnTo>
                    <a:pt x="137187" y="21097"/>
                  </a:lnTo>
                  <a:lnTo>
                    <a:pt x="139221" y="8224"/>
                  </a:lnTo>
                  <a:lnTo>
                    <a:pt x="139310" y="3439"/>
                  </a:lnTo>
                  <a:lnTo>
                    <a:pt x="138529" y="2182"/>
                  </a:lnTo>
                  <a:lnTo>
                    <a:pt x="137214" y="1345"/>
                  </a:lnTo>
                  <a:lnTo>
                    <a:pt x="132843" y="414"/>
                  </a:lnTo>
                  <a:lnTo>
                    <a:pt x="125609" y="0"/>
                  </a:lnTo>
                  <a:lnTo>
                    <a:pt x="119218" y="1933"/>
                  </a:lnTo>
                  <a:lnTo>
                    <a:pt x="112939" y="4644"/>
                  </a:lnTo>
                  <a:lnTo>
                    <a:pt x="91380" y="10320"/>
                  </a:lnTo>
                  <a:lnTo>
                    <a:pt x="63118" y="33524"/>
                  </a:lnTo>
                  <a:lnTo>
                    <a:pt x="30602" y="66375"/>
                  </a:lnTo>
                  <a:lnTo>
                    <a:pt x="9304" y="99831"/>
                  </a:lnTo>
                  <a:lnTo>
                    <a:pt x="0" y="130442"/>
                  </a:lnTo>
                  <a:lnTo>
                    <a:pt x="3988" y="154286"/>
                  </a:lnTo>
                  <a:lnTo>
                    <a:pt x="7221" y="162580"/>
                  </a:lnTo>
                  <a:lnTo>
                    <a:pt x="9988" y="165426"/>
                  </a:lnTo>
                  <a:lnTo>
                    <a:pt x="34923" y="175529"/>
                  </a:lnTo>
                  <a:lnTo>
                    <a:pt x="60766" y="178263"/>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0" name="SMARTInkShape-2528"/>
            <p:cNvSpPr/>
            <p:nvPr/>
          </p:nvSpPr>
          <p:spPr>
            <a:xfrm>
              <a:off x="1928945" y="411468"/>
              <a:ext cx="478500" cy="348644"/>
            </a:xfrm>
            <a:custGeom>
              <a:avLst/>
              <a:gdLst/>
              <a:ahLst/>
              <a:cxnLst/>
              <a:rect l="0" t="0" r="0" b="0"/>
              <a:pathLst>
                <a:path w="478500" h="348644">
                  <a:moveTo>
                    <a:pt x="85593" y="238613"/>
                  </a:moveTo>
                  <a:lnTo>
                    <a:pt x="85593" y="234821"/>
                  </a:lnTo>
                  <a:lnTo>
                    <a:pt x="87709" y="230842"/>
                  </a:lnTo>
                  <a:lnTo>
                    <a:pt x="89385" y="228670"/>
                  </a:lnTo>
                  <a:lnTo>
                    <a:pt x="89708" y="226428"/>
                  </a:lnTo>
                  <a:lnTo>
                    <a:pt x="85800" y="207646"/>
                  </a:lnTo>
                  <a:lnTo>
                    <a:pt x="84143" y="206062"/>
                  </a:lnTo>
                  <a:lnTo>
                    <a:pt x="73309" y="203312"/>
                  </a:lnTo>
                  <a:lnTo>
                    <a:pt x="70079" y="205197"/>
                  </a:lnTo>
                  <a:lnTo>
                    <a:pt x="40816" y="234219"/>
                  </a:lnTo>
                  <a:lnTo>
                    <a:pt x="15811" y="269326"/>
                  </a:lnTo>
                  <a:lnTo>
                    <a:pt x="3261" y="302395"/>
                  </a:lnTo>
                  <a:lnTo>
                    <a:pt x="66" y="336340"/>
                  </a:lnTo>
                  <a:lnTo>
                    <a:pt x="0" y="339483"/>
                  </a:lnTo>
                  <a:lnTo>
                    <a:pt x="1543" y="342372"/>
                  </a:lnTo>
                  <a:lnTo>
                    <a:pt x="7491" y="347699"/>
                  </a:lnTo>
                  <a:lnTo>
                    <a:pt x="10506" y="348643"/>
                  </a:lnTo>
                  <a:lnTo>
                    <a:pt x="13310" y="348479"/>
                  </a:lnTo>
                  <a:lnTo>
                    <a:pt x="40718" y="335985"/>
                  </a:lnTo>
                  <a:lnTo>
                    <a:pt x="68956" y="311991"/>
                  </a:lnTo>
                  <a:lnTo>
                    <a:pt x="92741" y="278674"/>
                  </a:lnTo>
                  <a:lnTo>
                    <a:pt x="107025" y="252071"/>
                  </a:lnTo>
                  <a:lnTo>
                    <a:pt x="121312" y="224080"/>
                  </a:lnTo>
                  <a:lnTo>
                    <a:pt x="133482" y="195678"/>
                  </a:lnTo>
                  <a:lnTo>
                    <a:pt x="142115" y="167154"/>
                  </a:lnTo>
                  <a:lnTo>
                    <a:pt x="149700" y="138594"/>
                  </a:lnTo>
                  <a:lnTo>
                    <a:pt x="156975" y="110024"/>
                  </a:lnTo>
                  <a:lnTo>
                    <a:pt x="162752" y="75718"/>
                  </a:lnTo>
                  <a:lnTo>
                    <a:pt x="168009" y="46804"/>
                  </a:lnTo>
                  <a:lnTo>
                    <a:pt x="163821" y="15873"/>
                  </a:lnTo>
                  <a:lnTo>
                    <a:pt x="158081" y="946"/>
                  </a:lnTo>
                  <a:lnTo>
                    <a:pt x="156937" y="0"/>
                  </a:lnTo>
                  <a:lnTo>
                    <a:pt x="155380" y="163"/>
                  </a:lnTo>
                  <a:lnTo>
                    <a:pt x="149398" y="4184"/>
                  </a:lnTo>
                  <a:lnTo>
                    <a:pt x="144907" y="9010"/>
                  </a:lnTo>
                  <a:lnTo>
                    <a:pt x="140265" y="16447"/>
                  </a:lnTo>
                  <a:lnTo>
                    <a:pt x="134097" y="46579"/>
                  </a:lnTo>
                  <a:lnTo>
                    <a:pt x="125777" y="78267"/>
                  </a:lnTo>
                  <a:lnTo>
                    <a:pt x="118842" y="105731"/>
                  </a:lnTo>
                  <a:lnTo>
                    <a:pt x="115553" y="137769"/>
                  </a:lnTo>
                  <a:lnTo>
                    <a:pt x="114578" y="168605"/>
                  </a:lnTo>
                  <a:lnTo>
                    <a:pt x="114289" y="197850"/>
                  </a:lnTo>
                  <a:lnTo>
                    <a:pt x="114204" y="226623"/>
                  </a:lnTo>
                  <a:lnTo>
                    <a:pt x="119878" y="259087"/>
                  </a:lnTo>
                  <a:lnTo>
                    <a:pt x="127148" y="280398"/>
                  </a:lnTo>
                  <a:lnTo>
                    <a:pt x="139004" y="296326"/>
                  </a:lnTo>
                  <a:lnTo>
                    <a:pt x="147960" y="303422"/>
                  </a:lnTo>
                  <a:lnTo>
                    <a:pt x="159349" y="307105"/>
                  </a:lnTo>
                  <a:lnTo>
                    <a:pt x="186063" y="309469"/>
                  </a:lnTo>
                  <a:lnTo>
                    <a:pt x="219974" y="303439"/>
                  </a:lnTo>
                  <a:lnTo>
                    <a:pt x="247823" y="292128"/>
                  </a:lnTo>
                  <a:lnTo>
                    <a:pt x="275389" y="277929"/>
                  </a:lnTo>
                  <a:lnTo>
                    <a:pt x="304323" y="252200"/>
                  </a:lnTo>
                  <a:lnTo>
                    <a:pt x="330502" y="217090"/>
                  </a:lnTo>
                  <a:lnTo>
                    <a:pt x="343455" y="196517"/>
                  </a:lnTo>
                  <a:lnTo>
                    <a:pt x="348636" y="177058"/>
                  </a:lnTo>
                  <a:lnTo>
                    <a:pt x="349061" y="173764"/>
                  </a:lnTo>
                  <a:lnTo>
                    <a:pt x="343686" y="155453"/>
                  </a:lnTo>
                  <a:lnTo>
                    <a:pt x="341792" y="154598"/>
                  </a:lnTo>
                  <a:lnTo>
                    <a:pt x="335455" y="153648"/>
                  </a:lnTo>
                  <a:lnTo>
                    <a:pt x="329463" y="155343"/>
                  </a:lnTo>
                  <a:lnTo>
                    <a:pt x="311794" y="165911"/>
                  </a:lnTo>
                  <a:lnTo>
                    <a:pt x="287245" y="201610"/>
                  </a:lnTo>
                  <a:lnTo>
                    <a:pt x="274719" y="226538"/>
                  </a:lnTo>
                  <a:lnTo>
                    <a:pt x="272836" y="236157"/>
                  </a:lnTo>
                  <a:lnTo>
                    <a:pt x="274116" y="243607"/>
                  </a:lnTo>
                  <a:lnTo>
                    <a:pt x="279299" y="252264"/>
                  </a:lnTo>
                  <a:lnTo>
                    <a:pt x="283603" y="256586"/>
                  </a:lnTo>
                  <a:lnTo>
                    <a:pt x="288162" y="258508"/>
                  </a:lnTo>
                  <a:lnTo>
                    <a:pt x="302775" y="259589"/>
                  </a:lnTo>
                  <a:lnTo>
                    <a:pt x="336869" y="250061"/>
                  </a:lnTo>
                  <a:lnTo>
                    <a:pt x="371506" y="230782"/>
                  </a:lnTo>
                  <a:lnTo>
                    <a:pt x="406448" y="204951"/>
                  </a:lnTo>
                  <a:lnTo>
                    <a:pt x="429999" y="192053"/>
                  </a:lnTo>
                  <a:lnTo>
                    <a:pt x="442347" y="188910"/>
                  </a:lnTo>
                  <a:lnTo>
                    <a:pt x="446027" y="188741"/>
                  </a:lnTo>
                  <a:lnTo>
                    <a:pt x="450309" y="190783"/>
                  </a:lnTo>
                  <a:lnTo>
                    <a:pt x="452562" y="192439"/>
                  </a:lnTo>
                  <a:lnTo>
                    <a:pt x="455065" y="198512"/>
                  </a:lnTo>
                  <a:lnTo>
                    <a:pt x="464265" y="228255"/>
                  </a:lnTo>
                  <a:lnTo>
                    <a:pt x="478499" y="245757"/>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1" name="SMARTInkShape-2529"/>
            <p:cNvSpPr/>
            <p:nvPr/>
          </p:nvSpPr>
          <p:spPr>
            <a:xfrm>
              <a:off x="2457653" y="250118"/>
              <a:ext cx="27380" cy="371389"/>
            </a:xfrm>
            <a:custGeom>
              <a:avLst/>
              <a:gdLst/>
              <a:ahLst/>
              <a:cxnLst/>
              <a:rect l="0" t="0" r="0" b="0"/>
              <a:pathLst>
                <a:path w="27380" h="371389">
                  <a:moveTo>
                    <a:pt x="21228" y="7057"/>
                  </a:moveTo>
                  <a:lnTo>
                    <a:pt x="21228" y="906"/>
                  </a:lnTo>
                  <a:lnTo>
                    <a:pt x="22022" y="575"/>
                  </a:lnTo>
                  <a:lnTo>
                    <a:pt x="27379" y="0"/>
                  </a:lnTo>
                  <a:lnTo>
                    <a:pt x="24285" y="3731"/>
                  </a:lnTo>
                  <a:lnTo>
                    <a:pt x="19514" y="35586"/>
                  </a:lnTo>
                  <a:lnTo>
                    <a:pt x="11365" y="67990"/>
                  </a:lnTo>
                  <a:lnTo>
                    <a:pt x="8907" y="94728"/>
                  </a:lnTo>
                  <a:lnTo>
                    <a:pt x="7815" y="124603"/>
                  </a:lnTo>
                  <a:lnTo>
                    <a:pt x="6406" y="160066"/>
                  </a:lnTo>
                  <a:lnTo>
                    <a:pt x="2108" y="194562"/>
                  </a:lnTo>
                  <a:lnTo>
                    <a:pt x="482" y="225245"/>
                  </a:lnTo>
                  <a:lnTo>
                    <a:pt x="0" y="254444"/>
                  </a:lnTo>
                  <a:lnTo>
                    <a:pt x="651" y="282410"/>
                  </a:lnTo>
                  <a:lnTo>
                    <a:pt x="5463" y="313596"/>
                  </a:lnTo>
                  <a:lnTo>
                    <a:pt x="7540" y="348285"/>
                  </a:lnTo>
                  <a:lnTo>
                    <a:pt x="14085" y="371388"/>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2" name="SMARTInkShape-2530"/>
            <p:cNvSpPr/>
            <p:nvPr/>
          </p:nvSpPr>
          <p:spPr>
            <a:xfrm>
              <a:off x="2364581" y="439535"/>
              <a:ext cx="350045" cy="60529"/>
            </a:xfrm>
            <a:custGeom>
              <a:avLst/>
              <a:gdLst/>
              <a:ahLst/>
              <a:cxnLst/>
              <a:rect l="0" t="0" r="0" b="0"/>
              <a:pathLst>
                <a:path w="350045" h="60529">
                  <a:moveTo>
                    <a:pt x="0" y="31953"/>
                  </a:moveTo>
                  <a:lnTo>
                    <a:pt x="0" y="22009"/>
                  </a:lnTo>
                  <a:lnTo>
                    <a:pt x="2117" y="17479"/>
                  </a:lnTo>
                  <a:lnTo>
                    <a:pt x="9943" y="8103"/>
                  </a:lnTo>
                  <a:lnTo>
                    <a:pt x="18707" y="5478"/>
                  </a:lnTo>
                  <a:lnTo>
                    <a:pt x="51320" y="0"/>
                  </a:lnTo>
                  <a:lnTo>
                    <a:pt x="75196" y="24"/>
                  </a:lnTo>
                  <a:lnTo>
                    <a:pt x="102477" y="2681"/>
                  </a:lnTo>
                  <a:lnTo>
                    <a:pt x="133123" y="6507"/>
                  </a:lnTo>
                  <a:lnTo>
                    <a:pt x="165264" y="10854"/>
                  </a:lnTo>
                  <a:lnTo>
                    <a:pt x="198069" y="16225"/>
                  </a:lnTo>
                  <a:lnTo>
                    <a:pt x="231170" y="23904"/>
                  </a:lnTo>
                  <a:lnTo>
                    <a:pt x="260170" y="32609"/>
                  </a:lnTo>
                  <a:lnTo>
                    <a:pt x="285494" y="40975"/>
                  </a:lnTo>
                  <a:lnTo>
                    <a:pt x="316807" y="50148"/>
                  </a:lnTo>
                  <a:lnTo>
                    <a:pt x="350044" y="60528"/>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24" name="SMARTInkShape-2531"/>
          <p:cNvSpPr/>
          <p:nvPr/>
        </p:nvSpPr>
        <p:spPr>
          <a:xfrm>
            <a:off x="2471738" y="2007394"/>
            <a:ext cx="614363" cy="21432"/>
          </a:xfrm>
          <a:custGeom>
            <a:avLst/>
            <a:gdLst/>
            <a:ahLst/>
            <a:cxnLst/>
            <a:rect l="0" t="0" r="0" b="0"/>
            <a:pathLst>
              <a:path w="614363" h="21432">
                <a:moveTo>
                  <a:pt x="0" y="21431"/>
                </a:moveTo>
                <a:lnTo>
                  <a:pt x="0" y="17639"/>
                </a:lnTo>
                <a:lnTo>
                  <a:pt x="793" y="16521"/>
                </a:lnTo>
                <a:lnTo>
                  <a:pt x="2116" y="15777"/>
                </a:lnTo>
                <a:lnTo>
                  <a:pt x="7136" y="14289"/>
                </a:lnTo>
                <a:lnTo>
                  <a:pt x="42796" y="14287"/>
                </a:lnTo>
                <a:lnTo>
                  <a:pt x="48899" y="14287"/>
                </a:lnTo>
                <a:lnTo>
                  <a:pt x="55490" y="9378"/>
                </a:lnTo>
                <a:lnTo>
                  <a:pt x="62977" y="7438"/>
                </a:lnTo>
                <a:lnTo>
                  <a:pt x="77195" y="6367"/>
                </a:lnTo>
                <a:lnTo>
                  <a:pt x="98314" y="295"/>
                </a:lnTo>
                <a:lnTo>
                  <a:pt x="101374" y="2247"/>
                </a:lnTo>
                <a:lnTo>
                  <a:pt x="105380" y="4967"/>
                </a:lnTo>
                <a:lnTo>
                  <a:pt x="112891" y="6499"/>
                </a:lnTo>
                <a:lnTo>
                  <a:pt x="147580" y="7138"/>
                </a:lnTo>
                <a:lnTo>
                  <a:pt x="173976" y="6350"/>
                </a:lnTo>
                <a:lnTo>
                  <a:pt x="187824" y="993"/>
                </a:lnTo>
                <a:lnTo>
                  <a:pt x="221455" y="3"/>
                </a:lnTo>
                <a:lnTo>
                  <a:pt x="255391" y="0"/>
                </a:lnTo>
                <a:lnTo>
                  <a:pt x="289475" y="0"/>
                </a:lnTo>
                <a:lnTo>
                  <a:pt x="324926" y="0"/>
                </a:lnTo>
                <a:lnTo>
                  <a:pt x="359663" y="0"/>
                </a:lnTo>
                <a:lnTo>
                  <a:pt x="391936" y="0"/>
                </a:lnTo>
                <a:lnTo>
                  <a:pt x="426783" y="0"/>
                </a:lnTo>
                <a:lnTo>
                  <a:pt x="444267" y="0"/>
                </a:lnTo>
                <a:lnTo>
                  <a:pt x="449600" y="2116"/>
                </a:lnTo>
                <a:lnTo>
                  <a:pt x="452133" y="3792"/>
                </a:lnTo>
                <a:lnTo>
                  <a:pt x="463283" y="6151"/>
                </a:lnTo>
                <a:lnTo>
                  <a:pt x="496959" y="7126"/>
                </a:lnTo>
                <a:lnTo>
                  <a:pt x="502122" y="7136"/>
                </a:lnTo>
                <a:lnTo>
                  <a:pt x="534002" y="14229"/>
                </a:lnTo>
                <a:lnTo>
                  <a:pt x="538430" y="14261"/>
                </a:lnTo>
                <a:lnTo>
                  <a:pt x="543043" y="12159"/>
                </a:lnTo>
                <a:lnTo>
                  <a:pt x="545385" y="10487"/>
                </a:lnTo>
                <a:lnTo>
                  <a:pt x="561959" y="7437"/>
                </a:lnTo>
                <a:lnTo>
                  <a:pt x="574935" y="7151"/>
                </a:lnTo>
                <a:lnTo>
                  <a:pt x="576171" y="7942"/>
                </a:lnTo>
                <a:lnTo>
                  <a:pt x="576995" y="9264"/>
                </a:lnTo>
                <a:lnTo>
                  <a:pt x="577544" y="10938"/>
                </a:lnTo>
                <a:lnTo>
                  <a:pt x="578704" y="12054"/>
                </a:lnTo>
                <a:lnTo>
                  <a:pt x="582110" y="13295"/>
                </a:lnTo>
                <a:lnTo>
                  <a:pt x="606196" y="14287"/>
                </a:lnTo>
                <a:lnTo>
                  <a:pt x="606537" y="13494"/>
                </a:lnTo>
                <a:lnTo>
                  <a:pt x="607128" y="8136"/>
                </a:lnTo>
                <a:lnTo>
                  <a:pt x="609295" y="7585"/>
                </a:lnTo>
                <a:lnTo>
                  <a:pt x="614362" y="7144"/>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nvGrpSpPr>
          <p:cNvPr id="35" name="SMARTInkShape-Group313"/>
          <p:cNvGrpSpPr/>
          <p:nvPr/>
        </p:nvGrpSpPr>
        <p:grpSpPr>
          <a:xfrm>
            <a:off x="2322730" y="1164431"/>
            <a:ext cx="1599190" cy="878241"/>
            <a:chOff x="2322730" y="1164431"/>
            <a:chExt cx="1599190" cy="878241"/>
          </a:xfrm>
        </p:grpSpPr>
        <p:sp>
          <p:nvSpPr>
            <p:cNvPr id="25" name="SMARTInkShape-2532"/>
            <p:cNvSpPr/>
            <p:nvPr/>
          </p:nvSpPr>
          <p:spPr>
            <a:xfrm>
              <a:off x="3128963" y="1471613"/>
              <a:ext cx="200026" cy="184316"/>
            </a:xfrm>
            <a:custGeom>
              <a:avLst/>
              <a:gdLst/>
              <a:ahLst/>
              <a:cxnLst/>
              <a:rect l="0" t="0" r="0" b="0"/>
              <a:pathLst>
                <a:path w="200026" h="184316">
                  <a:moveTo>
                    <a:pt x="0" y="0"/>
                  </a:moveTo>
                  <a:lnTo>
                    <a:pt x="0" y="6150"/>
                  </a:lnTo>
                  <a:lnTo>
                    <a:pt x="11391" y="24180"/>
                  </a:lnTo>
                  <a:lnTo>
                    <a:pt x="26397" y="59757"/>
                  </a:lnTo>
                  <a:lnTo>
                    <a:pt x="40499" y="93035"/>
                  </a:lnTo>
                  <a:lnTo>
                    <a:pt x="55034" y="128457"/>
                  </a:lnTo>
                  <a:lnTo>
                    <a:pt x="58639" y="142836"/>
                  </a:lnTo>
                  <a:lnTo>
                    <a:pt x="64735" y="155034"/>
                  </a:lnTo>
                  <a:lnTo>
                    <a:pt x="83619" y="178538"/>
                  </a:lnTo>
                  <a:lnTo>
                    <a:pt x="85309" y="184315"/>
                  </a:lnTo>
                  <a:lnTo>
                    <a:pt x="85447" y="183995"/>
                  </a:lnTo>
                  <a:lnTo>
                    <a:pt x="85688" y="175669"/>
                  </a:lnTo>
                  <a:lnTo>
                    <a:pt x="87825" y="171208"/>
                  </a:lnTo>
                  <a:lnTo>
                    <a:pt x="89506" y="168907"/>
                  </a:lnTo>
                  <a:lnTo>
                    <a:pt x="93792" y="153808"/>
                  </a:lnTo>
                  <a:lnTo>
                    <a:pt x="112271" y="120417"/>
                  </a:lnTo>
                  <a:lnTo>
                    <a:pt x="133709" y="89382"/>
                  </a:lnTo>
                  <a:lnTo>
                    <a:pt x="153264" y="65192"/>
                  </a:lnTo>
                  <a:lnTo>
                    <a:pt x="186669" y="40831"/>
                  </a:lnTo>
                  <a:lnTo>
                    <a:pt x="200025" y="28575"/>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6" name="SMARTInkShape-2533"/>
            <p:cNvSpPr/>
            <p:nvPr/>
          </p:nvSpPr>
          <p:spPr>
            <a:xfrm>
              <a:off x="2850491" y="1287326"/>
              <a:ext cx="128454" cy="212863"/>
            </a:xfrm>
            <a:custGeom>
              <a:avLst/>
              <a:gdLst/>
              <a:ahLst/>
              <a:cxnLst/>
              <a:rect l="0" t="0" r="0" b="0"/>
              <a:pathLst>
                <a:path w="128454" h="212863">
                  <a:moveTo>
                    <a:pt x="128453" y="34268"/>
                  </a:moveTo>
                  <a:lnTo>
                    <a:pt x="124660" y="30475"/>
                  </a:lnTo>
                  <a:lnTo>
                    <a:pt x="122798" y="26497"/>
                  </a:lnTo>
                  <a:lnTo>
                    <a:pt x="122302" y="24325"/>
                  </a:lnTo>
                  <a:lnTo>
                    <a:pt x="115785" y="12781"/>
                  </a:lnTo>
                  <a:lnTo>
                    <a:pt x="115245" y="10419"/>
                  </a:lnTo>
                  <a:lnTo>
                    <a:pt x="113298" y="8843"/>
                  </a:lnTo>
                  <a:lnTo>
                    <a:pt x="100882" y="4198"/>
                  </a:lnTo>
                  <a:lnTo>
                    <a:pt x="98166" y="2315"/>
                  </a:lnTo>
                  <a:lnTo>
                    <a:pt x="94768" y="1854"/>
                  </a:lnTo>
                  <a:lnTo>
                    <a:pt x="77117" y="5030"/>
                  </a:lnTo>
                  <a:lnTo>
                    <a:pt x="65441" y="13081"/>
                  </a:lnTo>
                  <a:lnTo>
                    <a:pt x="33138" y="43946"/>
                  </a:lnTo>
                  <a:lnTo>
                    <a:pt x="13174" y="67625"/>
                  </a:lnTo>
                  <a:lnTo>
                    <a:pt x="3317" y="91569"/>
                  </a:lnTo>
                  <a:lnTo>
                    <a:pt x="67" y="124889"/>
                  </a:lnTo>
                  <a:lnTo>
                    <a:pt x="0" y="128020"/>
                  </a:lnTo>
                  <a:lnTo>
                    <a:pt x="2042" y="133614"/>
                  </a:lnTo>
                  <a:lnTo>
                    <a:pt x="9820" y="143674"/>
                  </a:lnTo>
                  <a:lnTo>
                    <a:pt x="12058" y="144511"/>
                  </a:lnTo>
                  <a:lnTo>
                    <a:pt x="14344" y="144276"/>
                  </a:lnTo>
                  <a:lnTo>
                    <a:pt x="40776" y="131648"/>
                  </a:lnTo>
                  <a:lnTo>
                    <a:pt x="63597" y="111712"/>
                  </a:lnTo>
                  <a:lnTo>
                    <a:pt x="92560" y="76299"/>
                  </a:lnTo>
                  <a:lnTo>
                    <a:pt x="108753" y="45094"/>
                  </a:lnTo>
                  <a:lnTo>
                    <a:pt x="119107" y="22268"/>
                  </a:lnTo>
                  <a:lnTo>
                    <a:pt x="120874" y="10907"/>
                  </a:lnTo>
                  <a:lnTo>
                    <a:pt x="118999" y="5894"/>
                  </a:lnTo>
                  <a:lnTo>
                    <a:pt x="115120" y="0"/>
                  </a:lnTo>
                  <a:lnTo>
                    <a:pt x="114802" y="310"/>
                  </a:lnTo>
                  <a:lnTo>
                    <a:pt x="113376" y="31272"/>
                  </a:lnTo>
                  <a:lnTo>
                    <a:pt x="107684" y="65441"/>
                  </a:lnTo>
                  <a:lnTo>
                    <a:pt x="103316" y="98904"/>
                  </a:lnTo>
                  <a:lnTo>
                    <a:pt x="100331" y="132209"/>
                  </a:lnTo>
                  <a:lnTo>
                    <a:pt x="99937" y="162729"/>
                  </a:lnTo>
                  <a:lnTo>
                    <a:pt x="100677" y="188682"/>
                  </a:lnTo>
                  <a:lnTo>
                    <a:pt x="106029" y="203161"/>
                  </a:lnTo>
                  <a:lnTo>
                    <a:pt x="114165" y="212862"/>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7" name="SMARTInkShape-2534"/>
            <p:cNvSpPr/>
            <p:nvPr/>
          </p:nvSpPr>
          <p:spPr>
            <a:xfrm>
              <a:off x="3028976" y="1244155"/>
              <a:ext cx="171272" cy="140314"/>
            </a:xfrm>
            <a:custGeom>
              <a:avLst/>
              <a:gdLst/>
              <a:ahLst/>
              <a:cxnLst/>
              <a:rect l="0" t="0" r="0" b="0"/>
              <a:pathLst>
                <a:path w="171272" h="140314">
                  <a:moveTo>
                    <a:pt x="7118" y="48864"/>
                  </a:moveTo>
                  <a:lnTo>
                    <a:pt x="967" y="48864"/>
                  </a:lnTo>
                  <a:lnTo>
                    <a:pt x="0" y="82449"/>
                  </a:lnTo>
                  <a:lnTo>
                    <a:pt x="773" y="96391"/>
                  </a:lnTo>
                  <a:lnTo>
                    <a:pt x="6456" y="117180"/>
                  </a:lnTo>
                  <a:lnTo>
                    <a:pt x="6824" y="122353"/>
                  </a:lnTo>
                  <a:lnTo>
                    <a:pt x="9104" y="127299"/>
                  </a:lnTo>
                  <a:lnTo>
                    <a:pt x="11969" y="132143"/>
                  </a:lnTo>
                  <a:lnTo>
                    <a:pt x="13243" y="136941"/>
                  </a:lnTo>
                  <a:lnTo>
                    <a:pt x="14376" y="138538"/>
                  </a:lnTo>
                  <a:lnTo>
                    <a:pt x="15925" y="139603"/>
                  </a:lnTo>
                  <a:lnTo>
                    <a:pt x="17752" y="140313"/>
                  </a:lnTo>
                  <a:lnTo>
                    <a:pt x="18970" y="139992"/>
                  </a:lnTo>
                  <a:lnTo>
                    <a:pt x="19782" y="138985"/>
                  </a:lnTo>
                  <a:lnTo>
                    <a:pt x="21477" y="135749"/>
                  </a:lnTo>
                  <a:lnTo>
                    <a:pt x="38170" y="107929"/>
                  </a:lnTo>
                  <a:lnTo>
                    <a:pt x="52110" y="78867"/>
                  </a:lnTo>
                  <a:lnTo>
                    <a:pt x="65658" y="58671"/>
                  </a:lnTo>
                  <a:lnTo>
                    <a:pt x="69707" y="44185"/>
                  </a:lnTo>
                  <a:lnTo>
                    <a:pt x="71410" y="20329"/>
                  </a:lnTo>
                  <a:lnTo>
                    <a:pt x="71412" y="30235"/>
                  </a:lnTo>
                  <a:lnTo>
                    <a:pt x="78996" y="44667"/>
                  </a:lnTo>
                  <a:lnTo>
                    <a:pt x="95090" y="60232"/>
                  </a:lnTo>
                  <a:lnTo>
                    <a:pt x="107355" y="67313"/>
                  </a:lnTo>
                  <a:lnTo>
                    <a:pt x="115432" y="66853"/>
                  </a:lnTo>
                  <a:lnTo>
                    <a:pt x="133553" y="60090"/>
                  </a:lnTo>
                  <a:lnTo>
                    <a:pt x="165551" y="39321"/>
                  </a:lnTo>
                  <a:lnTo>
                    <a:pt x="168813" y="34568"/>
                  </a:lnTo>
                  <a:lnTo>
                    <a:pt x="170264" y="29017"/>
                  </a:lnTo>
                  <a:lnTo>
                    <a:pt x="171271" y="11756"/>
                  </a:lnTo>
                  <a:lnTo>
                    <a:pt x="170528" y="9838"/>
                  </a:lnTo>
                  <a:lnTo>
                    <a:pt x="169240" y="8559"/>
                  </a:lnTo>
                  <a:lnTo>
                    <a:pt x="163633" y="4642"/>
                  </a:lnTo>
                  <a:lnTo>
                    <a:pt x="159230" y="1429"/>
                  </a:lnTo>
                  <a:lnTo>
                    <a:pt x="154627" y="0"/>
                  </a:lnTo>
                  <a:lnTo>
                    <a:pt x="147819" y="1482"/>
                  </a:lnTo>
                  <a:lnTo>
                    <a:pt x="137178" y="6779"/>
                  </a:lnTo>
                  <a:lnTo>
                    <a:pt x="112972" y="22716"/>
                  </a:lnTo>
                  <a:lnTo>
                    <a:pt x="109727" y="29569"/>
                  </a:lnTo>
                  <a:lnTo>
                    <a:pt x="107490" y="37113"/>
                  </a:lnTo>
                  <a:lnTo>
                    <a:pt x="102563" y="46617"/>
                  </a:lnTo>
                  <a:lnTo>
                    <a:pt x="100326" y="68245"/>
                  </a:lnTo>
                  <a:lnTo>
                    <a:pt x="102254" y="75469"/>
                  </a:lnTo>
                  <a:lnTo>
                    <a:pt x="103879" y="78507"/>
                  </a:lnTo>
                  <a:lnTo>
                    <a:pt x="113752" y="86575"/>
                  </a:lnTo>
                  <a:lnTo>
                    <a:pt x="131310" y="95618"/>
                  </a:lnTo>
                  <a:lnTo>
                    <a:pt x="157137" y="9887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8" name="SMARTInkShape-2535"/>
            <p:cNvSpPr/>
            <p:nvPr/>
          </p:nvSpPr>
          <p:spPr>
            <a:xfrm>
              <a:off x="3259376" y="1250450"/>
              <a:ext cx="126210" cy="127990"/>
            </a:xfrm>
            <a:custGeom>
              <a:avLst/>
              <a:gdLst/>
              <a:ahLst/>
              <a:cxnLst/>
              <a:rect l="0" t="0" r="0" b="0"/>
              <a:pathLst>
                <a:path w="126210" h="127990">
                  <a:moveTo>
                    <a:pt x="83899" y="6850"/>
                  </a:moveTo>
                  <a:lnTo>
                    <a:pt x="83899" y="3058"/>
                  </a:lnTo>
                  <a:lnTo>
                    <a:pt x="83105" y="1941"/>
                  </a:lnTo>
                  <a:lnTo>
                    <a:pt x="81782" y="1196"/>
                  </a:lnTo>
                  <a:lnTo>
                    <a:pt x="73956" y="0"/>
                  </a:lnTo>
                  <a:lnTo>
                    <a:pt x="38369" y="505"/>
                  </a:lnTo>
                  <a:lnTo>
                    <a:pt x="10849" y="7776"/>
                  </a:lnTo>
                  <a:lnTo>
                    <a:pt x="4336" y="14141"/>
                  </a:lnTo>
                  <a:lnTo>
                    <a:pt x="913" y="20144"/>
                  </a:lnTo>
                  <a:lnTo>
                    <a:pt x="0" y="22857"/>
                  </a:lnTo>
                  <a:lnTo>
                    <a:pt x="185" y="25459"/>
                  </a:lnTo>
                  <a:lnTo>
                    <a:pt x="2507" y="30466"/>
                  </a:lnTo>
                  <a:lnTo>
                    <a:pt x="18806" y="48725"/>
                  </a:lnTo>
                  <a:lnTo>
                    <a:pt x="42290" y="60953"/>
                  </a:lnTo>
                  <a:lnTo>
                    <a:pt x="76920" y="77230"/>
                  </a:lnTo>
                  <a:lnTo>
                    <a:pt x="109689" y="94654"/>
                  </a:lnTo>
                  <a:lnTo>
                    <a:pt x="120468" y="102010"/>
                  </a:lnTo>
                  <a:lnTo>
                    <a:pt x="123964" y="106823"/>
                  </a:lnTo>
                  <a:lnTo>
                    <a:pt x="125933" y="113994"/>
                  </a:lnTo>
                  <a:lnTo>
                    <a:pt x="126209" y="116380"/>
                  </a:lnTo>
                  <a:lnTo>
                    <a:pt x="125600" y="117970"/>
                  </a:lnTo>
                  <a:lnTo>
                    <a:pt x="124399" y="119030"/>
                  </a:lnTo>
                  <a:lnTo>
                    <a:pt x="120949" y="120208"/>
                  </a:lnTo>
                  <a:lnTo>
                    <a:pt x="110150" y="123081"/>
                  </a:lnTo>
                  <a:lnTo>
                    <a:pt x="101916" y="125977"/>
                  </a:lnTo>
                  <a:lnTo>
                    <a:pt x="75208" y="127989"/>
                  </a:lnTo>
                  <a:lnTo>
                    <a:pt x="41037" y="12115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9" name="SMARTInkShape-2536"/>
            <p:cNvSpPr/>
            <p:nvPr/>
          </p:nvSpPr>
          <p:spPr>
            <a:xfrm>
              <a:off x="3429491" y="1164431"/>
              <a:ext cx="85235" cy="192883"/>
            </a:xfrm>
            <a:custGeom>
              <a:avLst/>
              <a:gdLst/>
              <a:ahLst/>
              <a:cxnLst/>
              <a:rect l="0" t="0" r="0" b="0"/>
              <a:pathLst>
                <a:path w="85235" h="192883">
                  <a:moveTo>
                    <a:pt x="20940" y="0"/>
                  </a:moveTo>
                  <a:lnTo>
                    <a:pt x="20940" y="33854"/>
                  </a:lnTo>
                  <a:lnTo>
                    <a:pt x="10997" y="65751"/>
                  </a:lnTo>
                  <a:lnTo>
                    <a:pt x="5108" y="100205"/>
                  </a:lnTo>
                  <a:lnTo>
                    <a:pt x="0" y="135121"/>
                  </a:lnTo>
                  <a:lnTo>
                    <a:pt x="367" y="158670"/>
                  </a:lnTo>
                  <a:lnTo>
                    <a:pt x="9461" y="177195"/>
                  </a:lnTo>
                  <a:lnTo>
                    <a:pt x="12493" y="180043"/>
                  </a:lnTo>
                  <a:lnTo>
                    <a:pt x="33302" y="188780"/>
                  </a:lnTo>
                  <a:lnTo>
                    <a:pt x="64490" y="192341"/>
                  </a:lnTo>
                  <a:lnTo>
                    <a:pt x="85234" y="192882"/>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0" name="SMARTInkShape-2537"/>
            <p:cNvSpPr/>
            <p:nvPr/>
          </p:nvSpPr>
          <p:spPr>
            <a:xfrm>
              <a:off x="3417937" y="1271588"/>
              <a:ext cx="182514" cy="107157"/>
            </a:xfrm>
            <a:custGeom>
              <a:avLst/>
              <a:gdLst/>
              <a:ahLst/>
              <a:cxnLst/>
              <a:rect l="0" t="0" r="0" b="0"/>
              <a:pathLst>
                <a:path w="182514" h="107157">
                  <a:moveTo>
                    <a:pt x="11063" y="0"/>
                  </a:moveTo>
                  <a:lnTo>
                    <a:pt x="4912" y="6150"/>
                  </a:lnTo>
                  <a:lnTo>
                    <a:pt x="0" y="6947"/>
                  </a:lnTo>
                  <a:lnTo>
                    <a:pt x="1648" y="7056"/>
                  </a:lnTo>
                  <a:lnTo>
                    <a:pt x="5027" y="4988"/>
                  </a:lnTo>
                  <a:lnTo>
                    <a:pt x="7039" y="3325"/>
                  </a:lnTo>
                  <a:lnTo>
                    <a:pt x="13508" y="1478"/>
                  </a:lnTo>
                  <a:lnTo>
                    <a:pt x="41694" y="194"/>
                  </a:lnTo>
                  <a:lnTo>
                    <a:pt x="76233" y="38"/>
                  </a:lnTo>
                  <a:lnTo>
                    <a:pt x="109838" y="3799"/>
                  </a:lnTo>
                  <a:lnTo>
                    <a:pt x="143886" y="10642"/>
                  </a:lnTo>
                  <a:lnTo>
                    <a:pt x="166681" y="24180"/>
                  </a:lnTo>
                  <a:lnTo>
                    <a:pt x="173589" y="33534"/>
                  </a:lnTo>
                  <a:lnTo>
                    <a:pt x="180515" y="48398"/>
                  </a:lnTo>
                  <a:lnTo>
                    <a:pt x="182461" y="83752"/>
                  </a:lnTo>
                  <a:lnTo>
                    <a:pt x="182513" y="107156"/>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1" name="SMARTInkShape-2538"/>
            <p:cNvSpPr/>
            <p:nvPr/>
          </p:nvSpPr>
          <p:spPr>
            <a:xfrm>
              <a:off x="3593306" y="1207294"/>
              <a:ext cx="1" cy="14288"/>
            </a:xfrm>
            <a:custGeom>
              <a:avLst/>
              <a:gdLst/>
              <a:ahLst/>
              <a:cxnLst/>
              <a:rect l="0" t="0" r="0" b="0"/>
              <a:pathLst>
                <a:path w="1" h="14288">
                  <a:moveTo>
                    <a:pt x="0" y="14287"/>
                  </a:moveTo>
                  <a:lnTo>
                    <a:pt x="0"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2" name="SMARTInkShape-2539"/>
            <p:cNvSpPr/>
            <p:nvPr/>
          </p:nvSpPr>
          <p:spPr>
            <a:xfrm>
              <a:off x="3658593" y="1257300"/>
              <a:ext cx="118708" cy="81892"/>
            </a:xfrm>
            <a:custGeom>
              <a:avLst/>
              <a:gdLst/>
              <a:ahLst/>
              <a:cxnLst/>
              <a:rect l="0" t="0" r="0" b="0"/>
              <a:pathLst>
                <a:path w="118708" h="81892">
                  <a:moveTo>
                    <a:pt x="6151" y="21431"/>
                  </a:moveTo>
                  <a:lnTo>
                    <a:pt x="5357" y="54925"/>
                  </a:lnTo>
                  <a:lnTo>
                    <a:pt x="0" y="72742"/>
                  </a:lnTo>
                  <a:lnTo>
                    <a:pt x="463" y="74688"/>
                  </a:lnTo>
                  <a:lnTo>
                    <a:pt x="1565" y="75986"/>
                  </a:lnTo>
                  <a:lnTo>
                    <a:pt x="9037" y="81861"/>
                  </a:lnTo>
                  <a:lnTo>
                    <a:pt x="17752" y="81891"/>
                  </a:lnTo>
                  <a:lnTo>
                    <a:pt x="49600" y="73314"/>
                  </a:lnTo>
                  <a:lnTo>
                    <a:pt x="79821" y="62077"/>
                  </a:lnTo>
                  <a:lnTo>
                    <a:pt x="95249" y="53784"/>
                  </a:lnTo>
                  <a:lnTo>
                    <a:pt x="114564" y="34619"/>
                  </a:lnTo>
                  <a:lnTo>
                    <a:pt x="117835" y="29145"/>
                  </a:lnTo>
                  <a:lnTo>
                    <a:pt x="118707" y="26573"/>
                  </a:lnTo>
                  <a:lnTo>
                    <a:pt x="117559" y="19483"/>
                  </a:lnTo>
                  <a:lnTo>
                    <a:pt x="116142" y="15370"/>
                  </a:lnTo>
                  <a:lnTo>
                    <a:pt x="113609" y="12628"/>
                  </a:lnTo>
                  <a:lnTo>
                    <a:pt x="94012" y="2716"/>
                  </a:lnTo>
                  <a:lnTo>
                    <a:pt x="58436" y="106"/>
                  </a:lnTo>
                  <a:lnTo>
                    <a:pt x="49013"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3" name="SMARTInkShape-2540"/>
            <p:cNvSpPr/>
            <p:nvPr/>
          </p:nvSpPr>
          <p:spPr>
            <a:xfrm>
              <a:off x="3830581" y="1273035"/>
              <a:ext cx="91339" cy="112854"/>
            </a:xfrm>
            <a:custGeom>
              <a:avLst/>
              <a:gdLst/>
              <a:ahLst/>
              <a:cxnLst/>
              <a:rect l="0" t="0" r="0" b="0"/>
              <a:pathLst>
                <a:path w="91339" h="112854">
                  <a:moveTo>
                    <a:pt x="19900" y="98565"/>
                  </a:moveTo>
                  <a:lnTo>
                    <a:pt x="8509" y="86380"/>
                  </a:lnTo>
                  <a:lnTo>
                    <a:pt x="128" y="62203"/>
                  </a:lnTo>
                  <a:lnTo>
                    <a:pt x="0" y="53035"/>
                  </a:lnTo>
                  <a:lnTo>
                    <a:pt x="8509" y="29471"/>
                  </a:lnTo>
                  <a:lnTo>
                    <a:pt x="19968" y="13462"/>
                  </a:lnTo>
                  <a:lnTo>
                    <a:pt x="29438" y="3438"/>
                  </a:lnTo>
                  <a:lnTo>
                    <a:pt x="36310" y="724"/>
                  </a:lnTo>
                  <a:lnTo>
                    <a:pt x="40365" y="0"/>
                  </a:lnTo>
                  <a:lnTo>
                    <a:pt x="49104" y="1313"/>
                  </a:lnTo>
                  <a:lnTo>
                    <a:pt x="63857" y="4830"/>
                  </a:lnTo>
                  <a:lnTo>
                    <a:pt x="66668" y="6706"/>
                  </a:lnTo>
                  <a:lnTo>
                    <a:pt x="71906" y="13024"/>
                  </a:lnTo>
                  <a:lnTo>
                    <a:pt x="74764" y="19007"/>
                  </a:lnTo>
                  <a:lnTo>
                    <a:pt x="84237" y="51974"/>
                  </a:lnTo>
                  <a:lnTo>
                    <a:pt x="90610" y="86018"/>
                  </a:lnTo>
                  <a:lnTo>
                    <a:pt x="91338" y="112853"/>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4" name="SMARTInkShape-2541"/>
            <p:cNvSpPr/>
            <p:nvPr/>
          </p:nvSpPr>
          <p:spPr>
            <a:xfrm>
              <a:off x="2322730" y="1524181"/>
              <a:ext cx="917514" cy="518491"/>
            </a:xfrm>
            <a:custGeom>
              <a:avLst/>
              <a:gdLst/>
              <a:ahLst/>
              <a:cxnLst/>
              <a:rect l="0" t="0" r="0" b="0"/>
              <a:pathLst>
                <a:path w="917514" h="518491">
                  <a:moveTo>
                    <a:pt x="127576" y="511788"/>
                  </a:moveTo>
                  <a:lnTo>
                    <a:pt x="155746" y="511788"/>
                  </a:lnTo>
                  <a:lnTo>
                    <a:pt x="181255" y="515580"/>
                  </a:lnTo>
                  <a:lnTo>
                    <a:pt x="216506" y="517939"/>
                  </a:lnTo>
                  <a:lnTo>
                    <a:pt x="243301" y="518490"/>
                  </a:lnTo>
                  <a:lnTo>
                    <a:pt x="272672" y="517942"/>
                  </a:lnTo>
                  <a:lnTo>
                    <a:pt x="306892" y="515052"/>
                  </a:lnTo>
                  <a:lnTo>
                    <a:pt x="324908" y="513170"/>
                  </a:lnTo>
                  <a:lnTo>
                    <a:pt x="343268" y="511122"/>
                  </a:lnTo>
                  <a:lnTo>
                    <a:pt x="361858" y="508963"/>
                  </a:lnTo>
                  <a:lnTo>
                    <a:pt x="381396" y="507523"/>
                  </a:lnTo>
                  <a:lnTo>
                    <a:pt x="401564" y="506563"/>
                  </a:lnTo>
                  <a:lnTo>
                    <a:pt x="422154" y="505924"/>
                  </a:lnTo>
                  <a:lnTo>
                    <a:pt x="443024" y="503910"/>
                  </a:lnTo>
                  <a:lnTo>
                    <a:pt x="464081" y="500979"/>
                  </a:lnTo>
                  <a:lnTo>
                    <a:pt x="485263" y="497438"/>
                  </a:lnTo>
                  <a:lnTo>
                    <a:pt x="506528" y="493490"/>
                  </a:lnTo>
                  <a:lnTo>
                    <a:pt x="527848" y="489271"/>
                  </a:lnTo>
                  <a:lnTo>
                    <a:pt x="549205" y="484870"/>
                  </a:lnTo>
                  <a:lnTo>
                    <a:pt x="570587" y="480349"/>
                  </a:lnTo>
                  <a:lnTo>
                    <a:pt x="591986" y="475747"/>
                  </a:lnTo>
                  <a:lnTo>
                    <a:pt x="613395" y="471092"/>
                  </a:lnTo>
                  <a:lnTo>
                    <a:pt x="634018" y="465607"/>
                  </a:lnTo>
                  <a:lnTo>
                    <a:pt x="654117" y="459569"/>
                  </a:lnTo>
                  <a:lnTo>
                    <a:pt x="673866" y="453163"/>
                  </a:lnTo>
                  <a:lnTo>
                    <a:pt x="692588" y="446511"/>
                  </a:lnTo>
                  <a:lnTo>
                    <a:pt x="728207" y="432770"/>
                  </a:lnTo>
                  <a:lnTo>
                    <a:pt x="760442" y="418725"/>
                  </a:lnTo>
                  <a:lnTo>
                    <a:pt x="789850" y="404545"/>
                  </a:lnTo>
                  <a:lnTo>
                    <a:pt x="816149" y="390306"/>
                  </a:lnTo>
                  <a:lnTo>
                    <a:pt x="841067" y="373923"/>
                  </a:lnTo>
                  <a:lnTo>
                    <a:pt x="873175" y="346849"/>
                  </a:lnTo>
                  <a:lnTo>
                    <a:pt x="895653" y="318719"/>
                  </a:lnTo>
                  <a:lnTo>
                    <a:pt x="910250" y="290276"/>
                  </a:lnTo>
                  <a:lnTo>
                    <a:pt x="917486" y="259623"/>
                  </a:lnTo>
                  <a:lnTo>
                    <a:pt x="917513" y="227522"/>
                  </a:lnTo>
                  <a:lnTo>
                    <a:pt x="912841" y="207648"/>
                  </a:lnTo>
                  <a:lnTo>
                    <a:pt x="896029" y="177815"/>
                  </a:lnTo>
                  <a:lnTo>
                    <a:pt x="870498" y="144986"/>
                  </a:lnTo>
                  <a:lnTo>
                    <a:pt x="838150" y="115592"/>
                  </a:lnTo>
                  <a:lnTo>
                    <a:pt x="802637" y="91448"/>
                  </a:lnTo>
                  <a:lnTo>
                    <a:pt x="776059" y="76527"/>
                  </a:lnTo>
                  <a:lnTo>
                    <a:pt x="744139" y="61957"/>
                  </a:lnTo>
                  <a:lnTo>
                    <a:pt x="709579" y="47544"/>
                  </a:lnTo>
                  <a:lnTo>
                    <a:pt x="675698" y="33201"/>
                  </a:lnTo>
                  <a:lnTo>
                    <a:pt x="640003" y="23122"/>
                  </a:lnTo>
                  <a:lnTo>
                    <a:pt x="621594" y="19323"/>
                  </a:lnTo>
                  <a:lnTo>
                    <a:pt x="602971" y="15203"/>
                  </a:lnTo>
                  <a:lnTo>
                    <a:pt x="584206" y="10869"/>
                  </a:lnTo>
                  <a:lnTo>
                    <a:pt x="565346" y="6392"/>
                  </a:lnTo>
                  <a:lnTo>
                    <a:pt x="546423" y="3407"/>
                  </a:lnTo>
                  <a:lnTo>
                    <a:pt x="527457" y="1417"/>
                  </a:lnTo>
                  <a:lnTo>
                    <a:pt x="508464" y="91"/>
                  </a:lnTo>
                  <a:lnTo>
                    <a:pt x="489451" y="0"/>
                  </a:lnTo>
                  <a:lnTo>
                    <a:pt x="470426" y="733"/>
                  </a:lnTo>
                  <a:lnTo>
                    <a:pt x="451393" y="2016"/>
                  </a:lnTo>
                  <a:lnTo>
                    <a:pt x="431560" y="4459"/>
                  </a:lnTo>
                  <a:lnTo>
                    <a:pt x="411195" y="7675"/>
                  </a:lnTo>
                  <a:lnTo>
                    <a:pt x="390474" y="11406"/>
                  </a:lnTo>
                  <a:lnTo>
                    <a:pt x="370310" y="15481"/>
                  </a:lnTo>
                  <a:lnTo>
                    <a:pt x="350518" y="19785"/>
                  </a:lnTo>
                  <a:lnTo>
                    <a:pt x="330973" y="24243"/>
                  </a:lnTo>
                  <a:lnTo>
                    <a:pt x="311593" y="29595"/>
                  </a:lnTo>
                  <a:lnTo>
                    <a:pt x="292323" y="35545"/>
                  </a:lnTo>
                  <a:lnTo>
                    <a:pt x="273126" y="41892"/>
                  </a:lnTo>
                  <a:lnTo>
                    <a:pt x="254772" y="49299"/>
                  </a:lnTo>
                  <a:lnTo>
                    <a:pt x="219562" y="65996"/>
                  </a:lnTo>
                  <a:lnTo>
                    <a:pt x="187509" y="86116"/>
                  </a:lnTo>
                  <a:lnTo>
                    <a:pt x="157388" y="108288"/>
                  </a:lnTo>
                  <a:lnTo>
                    <a:pt x="128126" y="131371"/>
                  </a:lnTo>
                  <a:lnTo>
                    <a:pt x="101362" y="154860"/>
                  </a:lnTo>
                  <a:lnTo>
                    <a:pt x="77032" y="179322"/>
                  </a:lnTo>
                  <a:lnTo>
                    <a:pt x="55635" y="206069"/>
                  </a:lnTo>
                  <a:lnTo>
                    <a:pt x="37658" y="233831"/>
                  </a:lnTo>
                  <a:lnTo>
                    <a:pt x="22525" y="261251"/>
                  </a:lnTo>
                  <a:lnTo>
                    <a:pt x="10508" y="286667"/>
                  </a:lnTo>
                  <a:lnTo>
                    <a:pt x="4108" y="311193"/>
                  </a:lnTo>
                  <a:lnTo>
                    <a:pt x="1264" y="335322"/>
                  </a:lnTo>
                  <a:lnTo>
                    <a:pt x="0" y="359275"/>
                  </a:lnTo>
                  <a:lnTo>
                    <a:pt x="5788" y="383150"/>
                  </a:lnTo>
                  <a:lnTo>
                    <a:pt x="17092" y="406197"/>
                  </a:lnTo>
                  <a:lnTo>
                    <a:pt x="41306" y="436228"/>
                  </a:lnTo>
                  <a:lnTo>
                    <a:pt x="70970" y="459766"/>
                  </a:lnTo>
                  <a:lnTo>
                    <a:pt x="98714" y="471734"/>
                  </a:lnTo>
                  <a:lnTo>
                    <a:pt x="133799" y="482344"/>
                  </a:lnTo>
                  <a:lnTo>
                    <a:pt x="166061" y="490764"/>
                  </a:lnTo>
                  <a:lnTo>
                    <a:pt x="191870" y="49750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36" name="SMARTInkShape-2542"/>
          <p:cNvSpPr/>
          <p:nvPr/>
        </p:nvSpPr>
        <p:spPr>
          <a:xfrm>
            <a:off x="4784442" y="3407730"/>
            <a:ext cx="685600" cy="299877"/>
          </a:xfrm>
          <a:custGeom>
            <a:avLst/>
            <a:gdLst/>
            <a:ahLst/>
            <a:cxnLst/>
            <a:rect l="0" t="0" r="0" b="0"/>
            <a:pathLst>
              <a:path w="685600" h="299877">
                <a:moveTo>
                  <a:pt x="59021" y="164145"/>
                </a:moveTo>
                <a:lnTo>
                  <a:pt x="59021" y="167937"/>
                </a:lnTo>
                <a:lnTo>
                  <a:pt x="62813" y="177880"/>
                </a:lnTo>
                <a:lnTo>
                  <a:pt x="72756" y="190881"/>
                </a:lnTo>
                <a:lnTo>
                  <a:pt x="102751" y="214223"/>
                </a:lnTo>
                <a:lnTo>
                  <a:pt x="134422" y="233216"/>
                </a:lnTo>
                <a:lnTo>
                  <a:pt x="161883" y="247493"/>
                </a:lnTo>
                <a:lnTo>
                  <a:pt x="190128" y="261777"/>
                </a:lnTo>
                <a:lnTo>
                  <a:pt x="222398" y="272272"/>
                </a:lnTo>
                <a:lnTo>
                  <a:pt x="247520" y="277818"/>
                </a:lnTo>
                <a:lnTo>
                  <a:pt x="273767" y="282929"/>
                </a:lnTo>
                <a:lnTo>
                  <a:pt x="298661" y="287846"/>
                </a:lnTo>
                <a:lnTo>
                  <a:pt x="325071" y="290561"/>
                </a:lnTo>
                <a:lnTo>
                  <a:pt x="352684" y="291767"/>
                </a:lnTo>
                <a:lnTo>
                  <a:pt x="380831" y="292303"/>
                </a:lnTo>
                <a:lnTo>
                  <a:pt x="411333" y="292542"/>
                </a:lnTo>
                <a:lnTo>
                  <a:pt x="442616" y="291854"/>
                </a:lnTo>
                <a:lnTo>
                  <a:pt x="472395" y="288903"/>
                </a:lnTo>
                <a:lnTo>
                  <a:pt x="501505" y="284945"/>
                </a:lnTo>
                <a:lnTo>
                  <a:pt x="530318" y="279746"/>
                </a:lnTo>
                <a:lnTo>
                  <a:pt x="558999" y="272144"/>
                </a:lnTo>
                <a:lnTo>
                  <a:pt x="585504" y="263474"/>
                </a:lnTo>
                <a:lnTo>
                  <a:pt x="620622" y="249667"/>
                </a:lnTo>
                <a:lnTo>
                  <a:pt x="639615" y="239461"/>
                </a:lnTo>
                <a:lnTo>
                  <a:pt x="664743" y="213506"/>
                </a:lnTo>
                <a:lnTo>
                  <a:pt x="674305" y="198783"/>
                </a:lnTo>
                <a:lnTo>
                  <a:pt x="683358" y="173438"/>
                </a:lnTo>
                <a:lnTo>
                  <a:pt x="685599" y="150494"/>
                </a:lnTo>
                <a:lnTo>
                  <a:pt x="683310" y="135853"/>
                </a:lnTo>
                <a:lnTo>
                  <a:pt x="669975" y="110430"/>
                </a:lnTo>
                <a:lnTo>
                  <a:pt x="643341" y="79098"/>
                </a:lnTo>
                <a:lnTo>
                  <a:pt x="616680" y="57983"/>
                </a:lnTo>
                <a:lnTo>
                  <a:pt x="583204" y="41320"/>
                </a:lnTo>
                <a:lnTo>
                  <a:pt x="557103" y="31240"/>
                </a:lnTo>
                <a:lnTo>
                  <a:pt x="530803" y="16639"/>
                </a:lnTo>
                <a:lnTo>
                  <a:pt x="507885" y="9158"/>
                </a:lnTo>
                <a:lnTo>
                  <a:pt x="478384" y="3980"/>
                </a:lnTo>
                <a:lnTo>
                  <a:pt x="444106" y="1679"/>
                </a:lnTo>
                <a:lnTo>
                  <a:pt x="426076" y="1066"/>
                </a:lnTo>
                <a:lnTo>
                  <a:pt x="407705" y="657"/>
                </a:lnTo>
                <a:lnTo>
                  <a:pt x="389108" y="384"/>
                </a:lnTo>
                <a:lnTo>
                  <a:pt x="370360" y="202"/>
                </a:lnTo>
                <a:lnTo>
                  <a:pt x="351511" y="81"/>
                </a:lnTo>
                <a:lnTo>
                  <a:pt x="332596" y="0"/>
                </a:lnTo>
                <a:lnTo>
                  <a:pt x="313635" y="1534"/>
                </a:lnTo>
                <a:lnTo>
                  <a:pt x="294645" y="4144"/>
                </a:lnTo>
                <a:lnTo>
                  <a:pt x="275634" y="7472"/>
                </a:lnTo>
                <a:lnTo>
                  <a:pt x="255024" y="10483"/>
                </a:lnTo>
                <a:lnTo>
                  <a:pt x="233346" y="13285"/>
                </a:lnTo>
                <a:lnTo>
                  <a:pt x="210956" y="15947"/>
                </a:lnTo>
                <a:lnTo>
                  <a:pt x="190474" y="20102"/>
                </a:lnTo>
                <a:lnTo>
                  <a:pt x="171262" y="25254"/>
                </a:lnTo>
                <a:lnTo>
                  <a:pt x="135893" y="36535"/>
                </a:lnTo>
                <a:lnTo>
                  <a:pt x="104298" y="46840"/>
                </a:lnTo>
                <a:lnTo>
                  <a:pt x="78615" y="58828"/>
                </a:lnTo>
                <a:lnTo>
                  <a:pt x="46305" y="81082"/>
                </a:lnTo>
                <a:lnTo>
                  <a:pt x="14529" y="113254"/>
                </a:lnTo>
                <a:lnTo>
                  <a:pt x="1829" y="139100"/>
                </a:lnTo>
                <a:lnTo>
                  <a:pt x="0" y="157512"/>
                </a:lnTo>
                <a:lnTo>
                  <a:pt x="5293" y="191410"/>
                </a:lnTo>
                <a:lnTo>
                  <a:pt x="15827" y="206425"/>
                </a:lnTo>
                <a:lnTo>
                  <a:pt x="41725" y="228266"/>
                </a:lnTo>
                <a:lnTo>
                  <a:pt x="64827" y="242650"/>
                </a:lnTo>
                <a:lnTo>
                  <a:pt x="93616" y="256980"/>
                </a:lnTo>
                <a:lnTo>
                  <a:pt x="122815" y="269170"/>
                </a:lnTo>
                <a:lnTo>
                  <a:pt x="150874" y="279879"/>
                </a:lnTo>
                <a:lnTo>
                  <a:pt x="185014" y="293246"/>
                </a:lnTo>
                <a:lnTo>
                  <a:pt x="201896" y="299876"/>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7" name="SMARTInkShape-2543"/>
          <p:cNvSpPr/>
          <p:nvPr/>
        </p:nvSpPr>
        <p:spPr>
          <a:xfrm>
            <a:off x="6200775" y="3673776"/>
            <a:ext cx="663368" cy="360898"/>
          </a:xfrm>
          <a:custGeom>
            <a:avLst/>
            <a:gdLst/>
            <a:ahLst/>
            <a:cxnLst/>
            <a:rect l="0" t="0" r="0" b="0"/>
            <a:pathLst>
              <a:path w="663368" h="360898">
                <a:moveTo>
                  <a:pt x="0" y="205280"/>
                </a:moveTo>
                <a:lnTo>
                  <a:pt x="3792" y="205280"/>
                </a:lnTo>
                <a:lnTo>
                  <a:pt x="7771" y="207397"/>
                </a:lnTo>
                <a:lnTo>
                  <a:pt x="13772" y="210983"/>
                </a:lnTo>
                <a:lnTo>
                  <a:pt x="47528" y="222073"/>
                </a:lnTo>
                <a:lnTo>
                  <a:pt x="78288" y="232922"/>
                </a:lnTo>
                <a:lnTo>
                  <a:pt x="103057" y="243759"/>
                </a:lnTo>
                <a:lnTo>
                  <a:pt x="129941" y="255719"/>
                </a:lnTo>
                <a:lnTo>
                  <a:pt x="157764" y="266327"/>
                </a:lnTo>
                <a:lnTo>
                  <a:pt x="188122" y="278449"/>
                </a:lnTo>
                <a:lnTo>
                  <a:pt x="220928" y="291775"/>
                </a:lnTo>
                <a:lnTo>
                  <a:pt x="238567" y="298662"/>
                </a:lnTo>
                <a:lnTo>
                  <a:pt x="256676" y="305635"/>
                </a:lnTo>
                <a:lnTo>
                  <a:pt x="291614" y="317616"/>
                </a:lnTo>
                <a:lnTo>
                  <a:pt x="326456" y="328232"/>
                </a:lnTo>
                <a:lnTo>
                  <a:pt x="344637" y="333286"/>
                </a:lnTo>
                <a:lnTo>
                  <a:pt x="380185" y="342340"/>
                </a:lnTo>
                <a:lnTo>
                  <a:pt x="411859" y="349010"/>
                </a:lnTo>
                <a:lnTo>
                  <a:pt x="443927" y="354621"/>
                </a:lnTo>
                <a:lnTo>
                  <a:pt x="475907" y="358966"/>
                </a:lnTo>
                <a:lnTo>
                  <a:pt x="505995" y="360897"/>
                </a:lnTo>
                <a:lnTo>
                  <a:pt x="533126" y="359639"/>
                </a:lnTo>
                <a:lnTo>
                  <a:pt x="568597" y="354468"/>
                </a:lnTo>
                <a:lnTo>
                  <a:pt x="599215" y="345793"/>
                </a:lnTo>
                <a:lnTo>
                  <a:pt x="634212" y="328639"/>
                </a:lnTo>
                <a:lnTo>
                  <a:pt x="652964" y="310887"/>
                </a:lnTo>
                <a:lnTo>
                  <a:pt x="659300" y="297460"/>
                </a:lnTo>
                <a:lnTo>
                  <a:pt x="663367" y="265646"/>
                </a:lnTo>
                <a:lnTo>
                  <a:pt x="660279" y="238159"/>
                </a:lnTo>
                <a:lnTo>
                  <a:pt x="650545" y="209907"/>
                </a:lnTo>
                <a:lnTo>
                  <a:pt x="633815" y="181427"/>
                </a:lnTo>
                <a:lnTo>
                  <a:pt x="613776" y="149088"/>
                </a:lnTo>
                <a:lnTo>
                  <a:pt x="585172" y="118163"/>
                </a:lnTo>
                <a:lnTo>
                  <a:pt x="555354" y="92684"/>
                </a:lnTo>
                <a:lnTo>
                  <a:pt x="522618" y="66262"/>
                </a:lnTo>
                <a:lnTo>
                  <a:pt x="497387" y="51949"/>
                </a:lnTo>
                <a:lnTo>
                  <a:pt x="470298" y="39502"/>
                </a:lnTo>
                <a:lnTo>
                  <a:pt x="442384" y="26032"/>
                </a:lnTo>
                <a:lnTo>
                  <a:pt x="414103" y="16341"/>
                </a:lnTo>
                <a:lnTo>
                  <a:pt x="386452" y="9389"/>
                </a:lnTo>
                <a:lnTo>
                  <a:pt x="360934" y="3653"/>
                </a:lnTo>
                <a:lnTo>
                  <a:pt x="334246" y="574"/>
                </a:lnTo>
                <a:lnTo>
                  <a:pt x="307304" y="0"/>
                </a:lnTo>
                <a:lnTo>
                  <a:pt x="282100" y="2390"/>
                </a:lnTo>
                <a:lnTo>
                  <a:pt x="257670" y="6099"/>
                </a:lnTo>
                <a:lnTo>
                  <a:pt x="233582" y="11980"/>
                </a:lnTo>
                <a:lnTo>
                  <a:pt x="198503" y="28679"/>
                </a:lnTo>
                <a:lnTo>
                  <a:pt x="168442" y="49502"/>
                </a:lnTo>
                <a:lnTo>
                  <a:pt x="138665" y="84580"/>
                </a:lnTo>
                <a:lnTo>
                  <a:pt x="122313" y="114749"/>
                </a:lnTo>
                <a:lnTo>
                  <a:pt x="113099" y="138056"/>
                </a:lnTo>
                <a:lnTo>
                  <a:pt x="106358" y="164291"/>
                </a:lnTo>
                <a:lnTo>
                  <a:pt x="104949" y="191825"/>
                </a:lnTo>
                <a:lnTo>
                  <a:pt x="107763" y="220732"/>
                </a:lnTo>
                <a:lnTo>
                  <a:pt x="114305" y="252099"/>
                </a:lnTo>
                <a:lnTo>
                  <a:pt x="122505" y="280328"/>
                </a:lnTo>
                <a:lnTo>
                  <a:pt x="131440" y="305310"/>
                </a:lnTo>
                <a:lnTo>
                  <a:pt x="150019" y="348155"/>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8" name="SMARTInkShape-2544"/>
          <p:cNvSpPr/>
          <p:nvPr/>
        </p:nvSpPr>
        <p:spPr>
          <a:xfrm>
            <a:off x="4407875" y="3664387"/>
            <a:ext cx="559824" cy="503086"/>
          </a:xfrm>
          <a:custGeom>
            <a:avLst/>
            <a:gdLst/>
            <a:ahLst/>
            <a:cxnLst/>
            <a:rect l="0" t="0" r="0" b="0"/>
            <a:pathLst>
              <a:path w="559824" h="503086">
                <a:moveTo>
                  <a:pt x="21250" y="114657"/>
                </a:moveTo>
                <a:lnTo>
                  <a:pt x="21250" y="118449"/>
                </a:lnTo>
                <a:lnTo>
                  <a:pt x="19133" y="122428"/>
                </a:lnTo>
                <a:lnTo>
                  <a:pt x="9065" y="135377"/>
                </a:lnTo>
                <a:lnTo>
                  <a:pt x="2911" y="152282"/>
                </a:lnTo>
                <a:lnTo>
                  <a:pt x="430" y="181444"/>
                </a:lnTo>
                <a:lnTo>
                  <a:pt x="0" y="208264"/>
                </a:lnTo>
                <a:lnTo>
                  <a:pt x="1989" y="236319"/>
                </a:lnTo>
                <a:lnTo>
                  <a:pt x="9722" y="264740"/>
                </a:lnTo>
                <a:lnTo>
                  <a:pt x="24184" y="293269"/>
                </a:lnTo>
                <a:lnTo>
                  <a:pt x="41434" y="323948"/>
                </a:lnTo>
                <a:lnTo>
                  <a:pt x="54033" y="345788"/>
                </a:lnTo>
                <a:lnTo>
                  <a:pt x="82645" y="375139"/>
                </a:lnTo>
                <a:lnTo>
                  <a:pt x="112378" y="400064"/>
                </a:lnTo>
                <a:lnTo>
                  <a:pt x="145970" y="426411"/>
                </a:lnTo>
                <a:lnTo>
                  <a:pt x="169286" y="442126"/>
                </a:lnTo>
                <a:lnTo>
                  <a:pt x="194994" y="457049"/>
                </a:lnTo>
                <a:lnTo>
                  <a:pt x="221501" y="470825"/>
                </a:lnTo>
                <a:lnTo>
                  <a:pt x="246511" y="482239"/>
                </a:lnTo>
                <a:lnTo>
                  <a:pt x="272972" y="490487"/>
                </a:lnTo>
                <a:lnTo>
                  <a:pt x="300608" y="496799"/>
                </a:lnTo>
                <a:lnTo>
                  <a:pt x="328765" y="502250"/>
                </a:lnTo>
                <a:lnTo>
                  <a:pt x="355038" y="503085"/>
                </a:lnTo>
                <a:lnTo>
                  <a:pt x="379944" y="500810"/>
                </a:lnTo>
                <a:lnTo>
                  <a:pt x="404242" y="497154"/>
                </a:lnTo>
                <a:lnTo>
                  <a:pt x="428271" y="490766"/>
                </a:lnTo>
                <a:lnTo>
                  <a:pt x="459878" y="478244"/>
                </a:lnTo>
                <a:lnTo>
                  <a:pt x="486441" y="462363"/>
                </a:lnTo>
                <a:lnTo>
                  <a:pt x="512303" y="440460"/>
                </a:lnTo>
                <a:lnTo>
                  <a:pt x="532930" y="411745"/>
                </a:lnTo>
                <a:lnTo>
                  <a:pt x="546980" y="380218"/>
                </a:lnTo>
                <a:lnTo>
                  <a:pt x="556170" y="346536"/>
                </a:lnTo>
                <a:lnTo>
                  <a:pt x="559823" y="320108"/>
                </a:lnTo>
                <a:lnTo>
                  <a:pt x="558802" y="292487"/>
                </a:lnTo>
                <a:lnTo>
                  <a:pt x="555702" y="266453"/>
                </a:lnTo>
                <a:lnTo>
                  <a:pt x="550884" y="240859"/>
                </a:lnTo>
                <a:lnTo>
                  <a:pt x="543451" y="213609"/>
                </a:lnTo>
                <a:lnTo>
                  <a:pt x="532739" y="185623"/>
                </a:lnTo>
                <a:lnTo>
                  <a:pt x="519248" y="158104"/>
                </a:lnTo>
                <a:lnTo>
                  <a:pt x="502668" y="132643"/>
                </a:lnTo>
                <a:lnTo>
                  <a:pt x="482599" y="108099"/>
                </a:lnTo>
                <a:lnTo>
                  <a:pt x="459657" y="84755"/>
                </a:lnTo>
                <a:lnTo>
                  <a:pt x="433585" y="63796"/>
                </a:lnTo>
                <a:lnTo>
                  <a:pt x="406122" y="46014"/>
                </a:lnTo>
                <a:lnTo>
                  <a:pt x="377248" y="30968"/>
                </a:lnTo>
                <a:lnTo>
                  <a:pt x="345894" y="18989"/>
                </a:lnTo>
                <a:lnTo>
                  <a:pt x="313438" y="8373"/>
                </a:lnTo>
                <a:lnTo>
                  <a:pt x="280493" y="744"/>
                </a:lnTo>
                <a:lnTo>
                  <a:pt x="247330" y="0"/>
                </a:lnTo>
                <a:lnTo>
                  <a:pt x="214069" y="2315"/>
                </a:lnTo>
                <a:lnTo>
                  <a:pt x="182354" y="6783"/>
                </a:lnTo>
                <a:lnTo>
                  <a:pt x="155029" y="14061"/>
                </a:lnTo>
                <a:lnTo>
                  <a:pt x="129655" y="26820"/>
                </a:lnTo>
                <a:lnTo>
                  <a:pt x="95174" y="53971"/>
                </a:lnTo>
                <a:lnTo>
                  <a:pt x="76330" y="76573"/>
                </a:lnTo>
                <a:lnTo>
                  <a:pt x="62663" y="102493"/>
                </a:lnTo>
                <a:lnTo>
                  <a:pt x="51298" y="132005"/>
                </a:lnTo>
                <a:lnTo>
                  <a:pt x="42542" y="164436"/>
                </a:lnTo>
                <a:lnTo>
                  <a:pt x="38650" y="200016"/>
                </a:lnTo>
                <a:lnTo>
                  <a:pt x="36921" y="234880"/>
                </a:lnTo>
                <a:lnTo>
                  <a:pt x="36153" y="266514"/>
                </a:lnTo>
                <a:lnTo>
                  <a:pt x="35720" y="298999"/>
                </a:lnTo>
                <a:lnTo>
                  <a:pt x="35538" y="314682"/>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nvGrpSpPr>
          <p:cNvPr id="41" name="SMARTInkShape-Group319"/>
          <p:cNvGrpSpPr/>
          <p:nvPr/>
        </p:nvGrpSpPr>
        <p:grpSpPr>
          <a:xfrm>
            <a:off x="458306" y="3372707"/>
            <a:ext cx="653324" cy="559661"/>
            <a:chOff x="458306" y="3372707"/>
            <a:chExt cx="653324" cy="559661"/>
          </a:xfrm>
        </p:grpSpPr>
        <p:sp>
          <p:nvSpPr>
            <p:cNvPr id="39" name="SMARTInkShape-2545"/>
            <p:cNvSpPr/>
            <p:nvPr/>
          </p:nvSpPr>
          <p:spPr>
            <a:xfrm>
              <a:off x="471782" y="3579758"/>
              <a:ext cx="639848" cy="352610"/>
            </a:xfrm>
            <a:custGeom>
              <a:avLst/>
              <a:gdLst/>
              <a:ahLst/>
              <a:cxnLst/>
              <a:rect l="0" t="0" r="0" b="0"/>
              <a:pathLst>
                <a:path w="639848" h="352610">
                  <a:moveTo>
                    <a:pt x="6849" y="156423"/>
                  </a:moveTo>
                  <a:lnTo>
                    <a:pt x="3057" y="160215"/>
                  </a:lnTo>
                  <a:lnTo>
                    <a:pt x="1195" y="164194"/>
                  </a:lnTo>
                  <a:lnTo>
                    <a:pt x="0" y="173216"/>
                  </a:lnTo>
                  <a:lnTo>
                    <a:pt x="3585" y="184065"/>
                  </a:lnTo>
                  <a:lnTo>
                    <a:pt x="28966" y="219725"/>
                  </a:lnTo>
                  <a:lnTo>
                    <a:pt x="58680" y="249308"/>
                  </a:lnTo>
                  <a:lnTo>
                    <a:pt x="93405" y="270256"/>
                  </a:lnTo>
                  <a:lnTo>
                    <a:pt x="123512" y="286989"/>
                  </a:lnTo>
                  <a:lnTo>
                    <a:pt x="146806" y="299384"/>
                  </a:lnTo>
                  <a:lnTo>
                    <a:pt x="173033" y="310184"/>
                  </a:lnTo>
                  <a:lnTo>
                    <a:pt x="200565" y="318160"/>
                  </a:lnTo>
                  <a:lnTo>
                    <a:pt x="228676" y="325144"/>
                  </a:lnTo>
                  <a:lnTo>
                    <a:pt x="257045" y="333539"/>
                  </a:lnTo>
                  <a:lnTo>
                    <a:pt x="287645" y="338329"/>
                  </a:lnTo>
                  <a:lnTo>
                    <a:pt x="319766" y="341252"/>
                  </a:lnTo>
                  <a:lnTo>
                    <a:pt x="352563" y="345196"/>
                  </a:lnTo>
                  <a:lnTo>
                    <a:pt x="385660" y="349595"/>
                  </a:lnTo>
                  <a:lnTo>
                    <a:pt x="418891" y="352609"/>
                  </a:lnTo>
                  <a:lnTo>
                    <a:pt x="452181" y="351302"/>
                  </a:lnTo>
                  <a:lnTo>
                    <a:pt x="481264" y="350192"/>
                  </a:lnTo>
                  <a:lnTo>
                    <a:pt x="508213" y="348112"/>
                  </a:lnTo>
                  <a:lnTo>
                    <a:pt x="536065" y="341895"/>
                  </a:lnTo>
                  <a:lnTo>
                    <a:pt x="570936" y="329470"/>
                  </a:lnTo>
                  <a:lnTo>
                    <a:pt x="604666" y="310256"/>
                  </a:lnTo>
                  <a:lnTo>
                    <a:pt x="622218" y="290374"/>
                  </a:lnTo>
                  <a:lnTo>
                    <a:pt x="635886" y="264727"/>
                  </a:lnTo>
                  <a:lnTo>
                    <a:pt x="639847" y="237020"/>
                  </a:lnTo>
                  <a:lnTo>
                    <a:pt x="636346" y="208703"/>
                  </a:lnTo>
                  <a:lnTo>
                    <a:pt x="629488" y="180204"/>
                  </a:lnTo>
                  <a:lnTo>
                    <a:pt x="616961" y="150858"/>
                  </a:lnTo>
                  <a:lnTo>
                    <a:pt x="597727" y="118173"/>
                  </a:lnTo>
                  <a:lnTo>
                    <a:pt x="571479" y="88822"/>
                  </a:lnTo>
                  <a:lnTo>
                    <a:pt x="538125" y="64691"/>
                  </a:lnTo>
                  <a:lnTo>
                    <a:pt x="512053" y="49772"/>
                  </a:lnTo>
                  <a:lnTo>
                    <a:pt x="484591" y="35204"/>
                  </a:lnTo>
                  <a:lnTo>
                    <a:pt x="455716" y="22379"/>
                  </a:lnTo>
                  <a:lnTo>
                    <a:pt x="424362" y="14033"/>
                  </a:lnTo>
                  <a:lnTo>
                    <a:pt x="391906" y="7678"/>
                  </a:lnTo>
                  <a:lnTo>
                    <a:pt x="358961" y="3002"/>
                  </a:lnTo>
                  <a:lnTo>
                    <a:pt x="325797" y="923"/>
                  </a:lnTo>
                  <a:lnTo>
                    <a:pt x="292537" y="0"/>
                  </a:lnTo>
                  <a:lnTo>
                    <a:pt x="259234" y="383"/>
                  </a:lnTo>
                  <a:lnTo>
                    <a:pt x="225912" y="3199"/>
                  </a:lnTo>
                  <a:lnTo>
                    <a:pt x="194698" y="9213"/>
                  </a:lnTo>
                  <a:lnTo>
                    <a:pt x="165744" y="17178"/>
                  </a:lnTo>
                  <a:lnTo>
                    <a:pt x="139646" y="26009"/>
                  </a:lnTo>
                  <a:lnTo>
                    <a:pt x="114818" y="37343"/>
                  </a:lnTo>
                  <a:lnTo>
                    <a:pt x="82761" y="57111"/>
                  </a:lnTo>
                  <a:lnTo>
                    <a:pt x="54388" y="85124"/>
                  </a:lnTo>
                  <a:lnTo>
                    <a:pt x="42278" y="106458"/>
                  </a:lnTo>
                  <a:lnTo>
                    <a:pt x="37455" y="127861"/>
                  </a:lnTo>
                  <a:lnTo>
                    <a:pt x="38443" y="140025"/>
                  </a:lnTo>
                  <a:lnTo>
                    <a:pt x="42322" y="150722"/>
                  </a:lnTo>
                  <a:lnTo>
                    <a:pt x="53431" y="164877"/>
                  </a:lnTo>
                  <a:lnTo>
                    <a:pt x="67571" y="174450"/>
                  </a:lnTo>
                  <a:lnTo>
                    <a:pt x="99718" y="184998"/>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0" name="SMARTInkShape-2546"/>
            <p:cNvSpPr/>
            <p:nvPr/>
          </p:nvSpPr>
          <p:spPr>
            <a:xfrm>
              <a:off x="458306" y="3372707"/>
              <a:ext cx="592373" cy="370619"/>
            </a:xfrm>
            <a:custGeom>
              <a:avLst/>
              <a:gdLst/>
              <a:ahLst/>
              <a:cxnLst/>
              <a:rect l="0" t="0" r="0" b="0"/>
              <a:pathLst>
                <a:path w="592373" h="370619">
                  <a:moveTo>
                    <a:pt x="20325" y="120587"/>
                  </a:moveTo>
                  <a:lnTo>
                    <a:pt x="16533" y="120587"/>
                  </a:lnTo>
                  <a:lnTo>
                    <a:pt x="12554" y="122703"/>
                  </a:lnTo>
                  <a:lnTo>
                    <a:pt x="10382" y="124379"/>
                  </a:lnTo>
                  <a:lnTo>
                    <a:pt x="7969" y="128358"/>
                  </a:lnTo>
                  <a:lnTo>
                    <a:pt x="6102" y="132772"/>
                  </a:lnTo>
                  <a:lnTo>
                    <a:pt x="2627" y="137380"/>
                  </a:lnTo>
                  <a:lnTo>
                    <a:pt x="553" y="144190"/>
                  </a:lnTo>
                  <a:lnTo>
                    <a:pt x="0" y="148228"/>
                  </a:lnTo>
                  <a:lnTo>
                    <a:pt x="3014" y="161497"/>
                  </a:lnTo>
                  <a:lnTo>
                    <a:pt x="8934" y="175483"/>
                  </a:lnTo>
                  <a:lnTo>
                    <a:pt x="23300" y="189681"/>
                  </a:lnTo>
                  <a:lnTo>
                    <a:pt x="51075" y="208700"/>
                  </a:lnTo>
                  <a:lnTo>
                    <a:pt x="81912" y="222983"/>
                  </a:lnTo>
                  <a:lnTo>
                    <a:pt x="116978" y="237269"/>
                  </a:lnTo>
                  <a:lnTo>
                    <a:pt x="143451" y="246793"/>
                  </a:lnTo>
                  <a:lnTo>
                    <a:pt x="171091" y="254201"/>
                  </a:lnTo>
                  <a:lnTo>
                    <a:pt x="200045" y="260140"/>
                  </a:lnTo>
                  <a:lnTo>
                    <a:pt x="231434" y="265425"/>
                  </a:lnTo>
                  <a:lnTo>
                    <a:pt x="263906" y="270420"/>
                  </a:lnTo>
                  <a:lnTo>
                    <a:pt x="296064" y="274492"/>
                  </a:lnTo>
                  <a:lnTo>
                    <a:pt x="326232" y="276302"/>
                  </a:lnTo>
                  <a:lnTo>
                    <a:pt x="355515" y="277106"/>
                  </a:lnTo>
                  <a:lnTo>
                    <a:pt x="384405" y="276669"/>
                  </a:lnTo>
                  <a:lnTo>
                    <a:pt x="413120" y="273830"/>
                  </a:lnTo>
                  <a:lnTo>
                    <a:pt x="439640" y="269922"/>
                  </a:lnTo>
                  <a:lnTo>
                    <a:pt x="464656" y="264745"/>
                  </a:lnTo>
                  <a:lnTo>
                    <a:pt x="500259" y="252906"/>
                  </a:lnTo>
                  <a:lnTo>
                    <a:pt x="530475" y="238550"/>
                  </a:lnTo>
                  <a:lnTo>
                    <a:pt x="560304" y="212768"/>
                  </a:lnTo>
                  <a:lnTo>
                    <a:pt x="574548" y="191820"/>
                  </a:lnTo>
                  <a:lnTo>
                    <a:pt x="592372" y="156279"/>
                  </a:lnTo>
                  <a:lnTo>
                    <a:pt x="592169" y="125609"/>
                  </a:lnTo>
                  <a:lnTo>
                    <a:pt x="590390" y="108531"/>
                  </a:lnTo>
                  <a:lnTo>
                    <a:pt x="576314" y="78165"/>
                  </a:lnTo>
                  <a:lnTo>
                    <a:pt x="565881" y="64426"/>
                  </a:lnTo>
                  <a:lnTo>
                    <a:pt x="533313" y="40555"/>
                  </a:lnTo>
                  <a:lnTo>
                    <a:pt x="503580" y="22261"/>
                  </a:lnTo>
                  <a:lnTo>
                    <a:pt x="469635" y="8903"/>
                  </a:lnTo>
                  <a:lnTo>
                    <a:pt x="444650" y="3481"/>
                  </a:lnTo>
                  <a:lnTo>
                    <a:pt x="415024" y="1071"/>
                  </a:lnTo>
                  <a:lnTo>
                    <a:pt x="381220" y="0"/>
                  </a:lnTo>
                  <a:lnTo>
                    <a:pt x="345823" y="318"/>
                  </a:lnTo>
                  <a:lnTo>
                    <a:pt x="311570" y="3104"/>
                  </a:lnTo>
                  <a:lnTo>
                    <a:pt x="293863" y="4959"/>
                  </a:lnTo>
                  <a:lnTo>
                    <a:pt x="275709" y="6989"/>
                  </a:lnTo>
                  <a:lnTo>
                    <a:pt x="240192" y="12155"/>
                  </a:lnTo>
                  <a:lnTo>
                    <a:pt x="208531" y="19743"/>
                  </a:lnTo>
                  <a:lnTo>
                    <a:pt x="176468" y="30524"/>
                  </a:lnTo>
                  <a:lnTo>
                    <a:pt x="147666" y="43253"/>
                  </a:lnTo>
                  <a:lnTo>
                    <a:pt x="112007" y="72944"/>
                  </a:lnTo>
                  <a:lnTo>
                    <a:pt x="86384" y="99856"/>
                  </a:lnTo>
                  <a:lnTo>
                    <a:pt x="72703" y="119310"/>
                  </a:lnTo>
                  <a:lnTo>
                    <a:pt x="60539" y="152576"/>
                  </a:lnTo>
                  <a:lnTo>
                    <a:pt x="54602" y="175815"/>
                  </a:lnTo>
                  <a:lnTo>
                    <a:pt x="55668" y="199372"/>
                  </a:lnTo>
                  <a:lnTo>
                    <a:pt x="65193" y="234947"/>
                  </a:lnTo>
                  <a:lnTo>
                    <a:pt x="75191" y="259520"/>
                  </a:lnTo>
                  <a:lnTo>
                    <a:pt x="90219" y="286316"/>
                  </a:lnTo>
                  <a:lnTo>
                    <a:pt x="105364" y="311984"/>
                  </a:lnTo>
                  <a:lnTo>
                    <a:pt x="127278" y="344514"/>
                  </a:lnTo>
                  <a:lnTo>
                    <a:pt x="148913" y="370618"/>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42" name="SMARTInkShape-2547"/>
          <p:cNvSpPr/>
          <p:nvPr/>
        </p:nvSpPr>
        <p:spPr>
          <a:xfrm>
            <a:off x="3786188" y="2744196"/>
            <a:ext cx="314326" cy="291896"/>
          </a:xfrm>
          <a:custGeom>
            <a:avLst/>
            <a:gdLst/>
            <a:ahLst/>
            <a:cxnLst/>
            <a:rect l="0" t="0" r="0" b="0"/>
            <a:pathLst>
              <a:path w="314326" h="291896">
                <a:moveTo>
                  <a:pt x="285750" y="34723"/>
                </a:moveTo>
                <a:lnTo>
                  <a:pt x="279599" y="34723"/>
                </a:lnTo>
                <a:lnTo>
                  <a:pt x="258047" y="17930"/>
                </a:lnTo>
                <a:lnTo>
                  <a:pt x="225336" y="8653"/>
                </a:lnTo>
                <a:lnTo>
                  <a:pt x="192451" y="6478"/>
                </a:lnTo>
                <a:lnTo>
                  <a:pt x="163427" y="6213"/>
                </a:lnTo>
                <a:lnTo>
                  <a:pt x="130060" y="4044"/>
                </a:lnTo>
                <a:lnTo>
                  <a:pt x="100303" y="0"/>
                </a:lnTo>
                <a:lnTo>
                  <a:pt x="71494" y="4110"/>
                </a:lnTo>
                <a:lnTo>
                  <a:pt x="39518" y="5880"/>
                </a:lnTo>
                <a:lnTo>
                  <a:pt x="10548" y="13407"/>
                </a:lnTo>
                <a:lnTo>
                  <a:pt x="5217" y="16783"/>
                </a:lnTo>
                <a:lnTo>
                  <a:pt x="2318" y="20929"/>
                </a:lnTo>
                <a:lnTo>
                  <a:pt x="687" y="27725"/>
                </a:lnTo>
                <a:lnTo>
                  <a:pt x="40" y="48049"/>
                </a:lnTo>
                <a:lnTo>
                  <a:pt x="3804" y="61337"/>
                </a:lnTo>
                <a:lnTo>
                  <a:pt x="11393" y="75140"/>
                </a:lnTo>
                <a:lnTo>
                  <a:pt x="19772" y="106296"/>
                </a:lnTo>
                <a:lnTo>
                  <a:pt x="24895" y="136614"/>
                </a:lnTo>
                <a:lnTo>
                  <a:pt x="27054" y="164504"/>
                </a:lnTo>
                <a:lnTo>
                  <a:pt x="21830" y="199961"/>
                </a:lnTo>
                <a:lnTo>
                  <a:pt x="21454" y="232421"/>
                </a:lnTo>
                <a:lnTo>
                  <a:pt x="19324" y="239799"/>
                </a:lnTo>
                <a:lnTo>
                  <a:pt x="16526" y="246518"/>
                </a:lnTo>
                <a:lnTo>
                  <a:pt x="14156" y="258432"/>
                </a:lnTo>
                <a:lnTo>
                  <a:pt x="8764" y="269971"/>
                </a:lnTo>
                <a:lnTo>
                  <a:pt x="7463" y="276101"/>
                </a:lnTo>
                <a:lnTo>
                  <a:pt x="1021" y="283628"/>
                </a:lnTo>
                <a:lnTo>
                  <a:pt x="0" y="291895"/>
                </a:lnTo>
                <a:lnTo>
                  <a:pt x="0" y="288105"/>
                </a:lnTo>
                <a:lnTo>
                  <a:pt x="793" y="286988"/>
                </a:lnTo>
                <a:lnTo>
                  <a:pt x="2116" y="286243"/>
                </a:lnTo>
                <a:lnTo>
                  <a:pt x="35081" y="278290"/>
                </a:lnTo>
                <a:lnTo>
                  <a:pt x="63932" y="277744"/>
                </a:lnTo>
                <a:lnTo>
                  <a:pt x="96589" y="273844"/>
                </a:lnTo>
                <a:lnTo>
                  <a:pt x="124221" y="271467"/>
                </a:lnTo>
                <a:lnTo>
                  <a:pt x="152517" y="274555"/>
                </a:lnTo>
                <a:lnTo>
                  <a:pt x="181009" y="276705"/>
                </a:lnTo>
                <a:lnTo>
                  <a:pt x="214172" y="278225"/>
                </a:lnTo>
                <a:lnTo>
                  <a:pt x="248357" y="283229"/>
                </a:lnTo>
                <a:lnTo>
                  <a:pt x="279826" y="284553"/>
                </a:lnTo>
                <a:lnTo>
                  <a:pt x="314325" y="284754"/>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3" name="SMARTInkShape-2548"/>
          <p:cNvSpPr/>
          <p:nvPr/>
        </p:nvSpPr>
        <p:spPr>
          <a:xfrm>
            <a:off x="7293769" y="3093245"/>
            <a:ext cx="535742" cy="249993"/>
          </a:xfrm>
          <a:custGeom>
            <a:avLst/>
            <a:gdLst/>
            <a:ahLst/>
            <a:cxnLst/>
            <a:rect l="0" t="0" r="0" b="0"/>
            <a:pathLst>
              <a:path w="535742" h="249993">
                <a:moveTo>
                  <a:pt x="271462" y="7143"/>
                </a:moveTo>
                <a:lnTo>
                  <a:pt x="275255" y="7143"/>
                </a:lnTo>
                <a:lnTo>
                  <a:pt x="276372" y="6349"/>
                </a:lnTo>
                <a:lnTo>
                  <a:pt x="277117" y="5026"/>
                </a:lnTo>
                <a:lnTo>
                  <a:pt x="278519" y="293"/>
                </a:lnTo>
                <a:lnTo>
                  <a:pt x="313365" y="0"/>
                </a:lnTo>
                <a:lnTo>
                  <a:pt x="342680" y="5702"/>
                </a:lnTo>
                <a:lnTo>
                  <a:pt x="371322" y="12184"/>
                </a:lnTo>
                <a:lnTo>
                  <a:pt x="406883" y="19131"/>
                </a:lnTo>
                <a:lnTo>
                  <a:pt x="435148" y="26217"/>
                </a:lnTo>
                <a:lnTo>
                  <a:pt x="465571" y="32550"/>
                </a:lnTo>
                <a:lnTo>
                  <a:pt x="496588" y="35300"/>
                </a:lnTo>
                <a:lnTo>
                  <a:pt x="530572" y="35707"/>
                </a:lnTo>
                <a:lnTo>
                  <a:pt x="534238" y="35714"/>
                </a:lnTo>
                <a:lnTo>
                  <a:pt x="534752" y="36509"/>
                </a:lnTo>
                <a:lnTo>
                  <a:pt x="535691" y="42993"/>
                </a:lnTo>
                <a:lnTo>
                  <a:pt x="535741" y="46359"/>
                </a:lnTo>
                <a:lnTo>
                  <a:pt x="533646" y="50501"/>
                </a:lnTo>
                <a:lnTo>
                  <a:pt x="530863" y="54988"/>
                </a:lnTo>
                <a:lnTo>
                  <a:pt x="517304" y="88389"/>
                </a:lnTo>
                <a:lnTo>
                  <a:pt x="506752" y="121459"/>
                </a:lnTo>
                <a:lnTo>
                  <a:pt x="496033" y="146051"/>
                </a:lnTo>
                <a:lnTo>
                  <a:pt x="492398" y="180312"/>
                </a:lnTo>
                <a:lnTo>
                  <a:pt x="486461" y="209491"/>
                </a:lnTo>
                <a:lnTo>
                  <a:pt x="485783" y="245143"/>
                </a:lnTo>
                <a:lnTo>
                  <a:pt x="485775" y="249903"/>
                </a:lnTo>
                <a:lnTo>
                  <a:pt x="481982" y="249992"/>
                </a:lnTo>
                <a:lnTo>
                  <a:pt x="480865" y="249211"/>
                </a:lnTo>
                <a:lnTo>
                  <a:pt x="480120" y="247896"/>
                </a:lnTo>
                <a:lnTo>
                  <a:pt x="479624" y="246226"/>
                </a:lnTo>
                <a:lnTo>
                  <a:pt x="474839" y="242254"/>
                </a:lnTo>
                <a:lnTo>
                  <a:pt x="441279" y="226181"/>
                </a:lnTo>
                <a:lnTo>
                  <a:pt x="408311" y="211776"/>
                </a:lnTo>
                <a:lnTo>
                  <a:pt x="379832" y="202271"/>
                </a:lnTo>
                <a:lnTo>
                  <a:pt x="346610" y="190547"/>
                </a:lnTo>
                <a:lnTo>
                  <a:pt x="323382" y="184435"/>
                </a:lnTo>
                <a:lnTo>
                  <a:pt x="297713" y="179073"/>
                </a:lnTo>
                <a:lnTo>
                  <a:pt x="271223" y="174043"/>
                </a:lnTo>
                <a:lnTo>
                  <a:pt x="246220" y="169162"/>
                </a:lnTo>
                <a:lnTo>
                  <a:pt x="221879" y="166464"/>
                </a:lnTo>
                <a:lnTo>
                  <a:pt x="197037" y="165265"/>
                </a:lnTo>
                <a:lnTo>
                  <a:pt x="170122" y="164731"/>
                </a:lnTo>
                <a:lnTo>
                  <a:pt x="135779" y="164431"/>
                </a:lnTo>
                <a:lnTo>
                  <a:pt x="105494" y="164343"/>
                </a:lnTo>
                <a:lnTo>
                  <a:pt x="71726" y="169222"/>
                </a:lnTo>
                <a:lnTo>
                  <a:pt x="39538" y="173125"/>
                </a:lnTo>
                <a:lnTo>
                  <a:pt x="13203" y="183576"/>
                </a:lnTo>
                <a:lnTo>
                  <a:pt x="0" y="19288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161871517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Your Task</a:t>
            </a:r>
            <a:endParaRPr lang="en-US" dirty="0"/>
          </a:p>
        </p:txBody>
      </p:sp>
      <p:sp>
        <p:nvSpPr>
          <p:cNvPr id="3" name="Content Placeholder 2"/>
          <p:cNvSpPr>
            <a:spLocks noGrp="1"/>
          </p:cNvSpPr>
          <p:nvPr>
            <p:ph idx="1"/>
          </p:nvPr>
        </p:nvSpPr>
        <p:spPr>
          <a:xfrm>
            <a:off x="457200" y="1295400"/>
            <a:ext cx="8229600" cy="4830763"/>
          </a:xfrm>
        </p:spPr>
        <p:txBody>
          <a:bodyPr>
            <a:normAutofit lnSpcReduction="10000"/>
          </a:bodyPr>
          <a:lstStyle/>
          <a:p>
            <a:endParaRPr lang="en-US" dirty="0"/>
          </a:p>
          <a:p>
            <a:r>
              <a:rPr lang="en-US" dirty="0" smtClean="0"/>
              <a:t>Create a comparison/contrast chart for “Legal Alien” and “Negro Hero”.</a:t>
            </a:r>
          </a:p>
          <a:p>
            <a:r>
              <a:rPr lang="en-US" dirty="0" smtClean="0"/>
              <a:t>List what they have in common – remember we are looking at diction </a:t>
            </a:r>
            <a:r>
              <a:rPr lang="en-US" b="1" dirty="0" smtClean="0"/>
              <a:t>and</a:t>
            </a:r>
            <a:r>
              <a:rPr lang="en-US" dirty="0" smtClean="0"/>
              <a:t> structure.</a:t>
            </a:r>
          </a:p>
          <a:p>
            <a:r>
              <a:rPr lang="en-US" dirty="0" smtClean="0"/>
              <a:t>Identify the categories of differences and then show how they are different.</a:t>
            </a:r>
          </a:p>
          <a:p>
            <a:r>
              <a:rPr lang="en-US" dirty="0" smtClean="0"/>
              <a:t>What conclusion can you draw about their similarities and differences? </a:t>
            </a:r>
          </a:p>
          <a:p>
            <a:endParaRPr lang="en-US" dirty="0" smtClean="0"/>
          </a:p>
        </p:txBody>
      </p:sp>
    </p:spTree>
    <p:extLst>
      <p:ext uri="{BB962C8B-B14F-4D97-AF65-F5344CB8AC3E}">
        <p14:creationId xmlns:p14="http://schemas.microsoft.com/office/powerpoint/2010/main" val="45905406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Comparing and Contrasting </a:t>
            </a:r>
            <a:r>
              <a:rPr lang="en-US" dirty="0" err="1" smtClean="0"/>
              <a:t>pd</a:t>
            </a:r>
            <a:r>
              <a:rPr lang="en-US" dirty="0" smtClean="0"/>
              <a:t> 1</a:t>
            </a:r>
            <a:endParaRPr lang="en-US" dirty="0"/>
          </a:p>
        </p:txBody>
      </p:sp>
      <p:sp>
        <p:nvSpPr>
          <p:cNvPr id="3" name="Content Placeholder 2"/>
          <p:cNvSpPr>
            <a:spLocks noGrp="1"/>
          </p:cNvSpPr>
          <p:nvPr>
            <p:ph idx="1"/>
          </p:nvPr>
        </p:nvSpPr>
        <p:spPr/>
        <p:txBody>
          <a:bodyPr/>
          <a:lstStyle/>
          <a:p>
            <a:pPr marL="0" indent="0">
              <a:buNone/>
            </a:pPr>
            <a:r>
              <a:rPr lang="en-US" dirty="0" smtClean="0"/>
              <a:t>How are the poems similar? </a:t>
            </a:r>
          </a:p>
          <a:p>
            <a:pPr marL="0" indent="0">
              <a:buNone/>
            </a:pPr>
            <a:endParaRPr lang="en-US" dirty="0"/>
          </a:p>
          <a:p>
            <a:pPr marL="0" indent="0">
              <a:buNone/>
            </a:pPr>
            <a:endParaRPr lang="en-US" dirty="0" smtClean="0"/>
          </a:p>
          <a:p>
            <a:pPr marL="0" indent="0">
              <a:buNone/>
            </a:pPr>
            <a:endParaRPr lang="en-US" dirty="0"/>
          </a:p>
          <a:p>
            <a:pPr marL="0" indent="0">
              <a:buNone/>
            </a:pPr>
            <a:endParaRPr lang="en-US" dirty="0"/>
          </a:p>
        </p:txBody>
      </p:sp>
      <p:grpSp>
        <p:nvGrpSpPr>
          <p:cNvPr id="10" name="SMARTInkShape-Group471"/>
          <p:cNvGrpSpPr/>
          <p:nvPr/>
        </p:nvGrpSpPr>
        <p:grpSpPr>
          <a:xfrm>
            <a:off x="5530602" y="1500188"/>
            <a:ext cx="1298821" cy="450057"/>
            <a:chOff x="5530602" y="1500188"/>
            <a:chExt cx="1298821" cy="450057"/>
          </a:xfrm>
        </p:grpSpPr>
        <p:sp>
          <p:nvSpPr>
            <p:cNvPr id="4" name="SMARTInkShape-4837"/>
            <p:cNvSpPr/>
            <p:nvPr/>
          </p:nvSpPr>
          <p:spPr>
            <a:xfrm>
              <a:off x="5530602" y="1565471"/>
              <a:ext cx="227262" cy="291547"/>
            </a:xfrm>
            <a:custGeom>
              <a:avLst/>
              <a:gdLst/>
              <a:ahLst/>
              <a:cxnLst/>
              <a:rect l="0" t="0" r="0" b="0"/>
              <a:pathLst>
                <a:path w="227262" h="291547">
                  <a:moveTo>
                    <a:pt x="227261" y="6154"/>
                  </a:moveTo>
                  <a:lnTo>
                    <a:pt x="223468" y="6154"/>
                  </a:lnTo>
                  <a:lnTo>
                    <a:pt x="222351" y="5360"/>
                  </a:lnTo>
                  <a:lnTo>
                    <a:pt x="221606" y="4037"/>
                  </a:lnTo>
                  <a:lnTo>
                    <a:pt x="221110" y="2362"/>
                  </a:lnTo>
                  <a:lnTo>
                    <a:pt x="219985" y="1244"/>
                  </a:lnTo>
                  <a:lnTo>
                    <a:pt x="216619" y="3"/>
                  </a:lnTo>
                  <a:lnTo>
                    <a:pt x="197377" y="0"/>
                  </a:lnTo>
                  <a:lnTo>
                    <a:pt x="162120" y="11212"/>
                  </a:lnTo>
                  <a:lnTo>
                    <a:pt x="127136" y="26654"/>
                  </a:lnTo>
                  <a:lnTo>
                    <a:pt x="93742" y="39631"/>
                  </a:lnTo>
                  <a:lnTo>
                    <a:pt x="63391" y="56658"/>
                  </a:lnTo>
                  <a:lnTo>
                    <a:pt x="32203" y="74335"/>
                  </a:lnTo>
                  <a:lnTo>
                    <a:pt x="19124" y="79584"/>
                  </a:lnTo>
                  <a:lnTo>
                    <a:pt x="14684" y="82888"/>
                  </a:lnTo>
                  <a:lnTo>
                    <a:pt x="5442" y="95365"/>
                  </a:lnTo>
                  <a:lnTo>
                    <a:pt x="3181" y="96585"/>
                  </a:lnTo>
                  <a:lnTo>
                    <a:pt x="1673" y="98191"/>
                  </a:lnTo>
                  <a:lnTo>
                    <a:pt x="0" y="102093"/>
                  </a:lnTo>
                  <a:lnTo>
                    <a:pt x="347" y="104244"/>
                  </a:lnTo>
                  <a:lnTo>
                    <a:pt x="4491" y="113401"/>
                  </a:lnTo>
                  <a:lnTo>
                    <a:pt x="4929" y="115752"/>
                  </a:lnTo>
                  <a:lnTo>
                    <a:pt x="6808" y="117319"/>
                  </a:lnTo>
                  <a:lnTo>
                    <a:pt x="40371" y="133696"/>
                  </a:lnTo>
                  <a:lnTo>
                    <a:pt x="71681" y="147304"/>
                  </a:lnTo>
                  <a:lnTo>
                    <a:pt x="104483" y="163916"/>
                  </a:lnTo>
                  <a:lnTo>
                    <a:pt x="134128" y="182485"/>
                  </a:lnTo>
                  <a:lnTo>
                    <a:pt x="163496" y="207160"/>
                  </a:lnTo>
                  <a:lnTo>
                    <a:pt x="171943" y="219081"/>
                  </a:lnTo>
                  <a:lnTo>
                    <a:pt x="175681" y="232668"/>
                  </a:lnTo>
                  <a:lnTo>
                    <a:pt x="176788" y="246748"/>
                  </a:lnTo>
                  <a:lnTo>
                    <a:pt x="174930" y="254107"/>
                  </a:lnTo>
                  <a:lnTo>
                    <a:pt x="173323" y="257181"/>
                  </a:lnTo>
                  <a:lnTo>
                    <a:pt x="167305" y="262713"/>
                  </a:lnTo>
                  <a:lnTo>
                    <a:pt x="141289" y="281100"/>
                  </a:lnTo>
                  <a:lnTo>
                    <a:pt x="111987" y="289188"/>
                  </a:lnTo>
                  <a:lnTo>
                    <a:pt x="80906" y="291546"/>
                  </a:lnTo>
                  <a:lnTo>
                    <a:pt x="56710" y="291040"/>
                  </a:lnTo>
                  <a:lnTo>
                    <a:pt x="48802" y="288080"/>
                  </a:lnTo>
                  <a:lnTo>
                    <a:pt x="34378" y="277617"/>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 name="SMARTInkShape-4838"/>
            <p:cNvSpPr/>
            <p:nvPr/>
          </p:nvSpPr>
          <p:spPr>
            <a:xfrm>
              <a:off x="5822155" y="1557338"/>
              <a:ext cx="7146" cy="307182"/>
            </a:xfrm>
            <a:custGeom>
              <a:avLst/>
              <a:gdLst/>
              <a:ahLst/>
              <a:cxnLst/>
              <a:rect l="0" t="0" r="0" b="0"/>
              <a:pathLst>
                <a:path w="7146" h="307182">
                  <a:moveTo>
                    <a:pt x="7145" y="0"/>
                  </a:moveTo>
                  <a:lnTo>
                    <a:pt x="7145" y="32111"/>
                  </a:lnTo>
                  <a:lnTo>
                    <a:pt x="7145" y="64759"/>
                  </a:lnTo>
                  <a:lnTo>
                    <a:pt x="1491" y="100073"/>
                  </a:lnTo>
                  <a:lnTo>
                    <a:pt x="295" y="132391"/>
                  </a:lnTo>
                  <a:lnTo>
                    <a:pt x="59" y="164440"/>
                  </a:lnTo>
                  <a:lnTo>
                    <a:pt x="13" y="198405"/>
                  </a:lnTo>
                  <a:lnTo>
                    <a:pt x="4" y="228279"/>
                  </a:lnTo>
                  <a:lnTo>
                    <a:pt x="0" y="261491"/>
                  </a:lnTo>
                  <a:lnTo>
                    <a:pt x="0" y="294455"/>
                  </a:lnTo>
                  <a:lnTo>
                    <a:pt x="0" y="307181"/>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 name="SMARTInkShape-4839"/>
            <p:cNvSpPr/>
            <p:nvPr/>
          </p:nvSpPr>
          <p:spPr>
            <a:xfrm>
              <a:off x="5786438" y="1700223"/>
              <a:ext cx="371476" cy="135684"/>
            </a:xfrm>
            <a:custGeom>
              <a:avLst/>
              <a:gdLst/>
              <a:ahLst/>
              <a:cxnLst/>
              <a:rect l="0" t="0" r="0" b="0"/>
              <a:pathLst>
                <a:path w="371476" h="135684">
                  <a:moveTo>
                    <a:pt x="0" y="49996"/>
                  </a:moveTo>
                  <a:lnTo>
                    <a:pt x="0" y="46203"/>
                  </a:lnTo>
                  <a:lnTo>
                    <a:pt x="793" y="45086"/>
                  </a:lnTo>
                  <a:lnTo>
                    <a:pt x="2116" y="44341"/>
                  </a:lnTo>
                  <a:lnTo>
                    <a:pt x="32904" y="30725"/>
                  </a:lnTo>
                  <a:lnTo>
                    <a:pt x="63502" y="21377"/>
                  </a:lnTo>
                  <a:lnTo>
                    <a:pt x="96504" y="11887"/>
                  </a:lnTo>
                  <a:lnTo>
                    <a:pt x="124197" y="4749"/>
                  </a:lnTo>
                  <a:lnTo>
                    <a:pt x="155501" y="930"/>
                  </a:lnTo>
                  <a:lnTo>
                    <a:pt x="186616" y="113"/>
                  </a:lnTo>
                  <a:lnTo>
                    <a:pt x="208790" y="0"/>
                  </a:lnTo>
                  <a:lnTo>
                    <a:pt x="210631" y="790"/>
                  </a:lnTo>
                  <a:lnTo>
                    <a:pt x="211858" y="2111"/>
                  </a:lnTo>
                  <a:lnTo>
                    <a:pt x="212676" y="3785"/>
                  </a:lnTo>
                  <a:lnTo>
                    <a:pt x="198075" y="39027"/>
                  </a:lnTo>
                  <a:lnTo>
                    <a:pt x="175312" y="73724"/>
                  </a:lnTo>
                  <a:lnTo>
                    <a:pt x="165449" y="108113"/>
                  </a:lnTo>
                  <a:lnTo>
                    <a:pt x="165862" y="110965"/>
                  </a:lnTo>
                  <a:lnTo>
                    <a:pt x="173170" y="128522"/>
                  </a:lnTo>
                  <a:lnTo>
                    <a:pt x="174977" y="130921"/>
                  </a:lnTo>
                  <a:lnTo>
                    <a:pt x="179103" y="133588"/>
                  </a:lnTo>
                  <a:lnTo>
                    <a:pt x="184376" y="134773"/>
                  </a:lnTo>
                  <a:lnTo>
                    <a:pt x="192011" y="135299"/>
                  </a:lnTo>
                  <a:lnTo>
                    <a:pt x="198580" y="133417"/>
                  </a:lnTo>
                  <a:lnTo>
                    <a:pt x="223928" y="115787"/>
                  </a:lnTo>
                  <a:lnTo>
                    <a:pt x="245179" y="84617"/>
                  </a:lnTo>
                  <a:lnTo>
                    <a:pt x="247874" y="77025"/>
                  </a:lnTo>
                  <a:lnTo>
                    <a:pt x="248593" y="72777"/>
                  </a:lnTo>
                  <a:lnTo>
                    <a:pt x="247275" y="65942"/>
                  </a:lnTo>
                  <a:lnTo>
                    <a:pt x="244188" y="57631"/>
                  </a:lnTo>
                  <a:lnTo>
                    <a:pt x="243754" y="55086"/>
                  </a:lnTo>
                  <a:lnTo>
                    <a:pt x="242672" y="53389"/>
                  </a:lnTo>
                  <a:lnTo>
                    <a:pt x="241156" y="52258"/>
                  </a:lnTo>
                  <a:lnTo>
                    <a:pt x="235837" y="50035"/>
                  </a:lnTo>
                  <a:lnTo>
                    <a:pt x="235751" y="63735"/>
                  </a:lnTo>
                  <a:lnTo>
                    <a:pt x="237863" y="70125"/>
                  </a:lnTo>
                  <a:lnTo>
                    <a:pt x="239538" y="72940"/>
                  </a:lnTo>
                  <a:lnTo>
                    <a:pt x="244563" y="91254"/>
                  </a:lnTo>
                  <a:lnTo>
                    <a:pt x="269100" y="125981"/>
                  </a:lnTo>
                  <a:lnTo>
                    <a:pt x="276230" y="132482"/>
                  </a:lnTo>
                  <a:lnTo>
                    <a:pt x="285625" y="135683"/>
                  </a:lnTo>
                  <a:lnTo>
                    <a:pt x="285713" y="128125"/>
                  </a:lnTo>
                  <a:lnTo>
                    <a:pt x="283616" y="122291"/>
                  </a:lnTo>
                  <a:lnTo>
                    <a:pt x="281946" y="119624"/>
                  </a:lnTo>
                  <a:lnTo>
                    <a:pt x="279596" y="108285"/>
                  </a:lnTo>
                  <a:lnTo>
                    <a:pt x="278900" y="94871"/>
                  </a:lnTo>
                  <a:lnTo>
                    <a:pt x="285320" y="59242"/>
                  </a:lnTo>
                  <a:lnTo>
                    <a:pt x="285463" y="56160"/>
                  </a:lnTo>
                  <a:lnTo>
                    <a:pt x="287146" y="53311"/>
                  </a:lnTo>
                  <a:lnTo>
                    <a:pt x="293249" y="48030"/>
                  </a:lnTo>
                  <a:lnTo>
                    <a:pt x="299137" y="45153"/>
                  </a:lnTo>
                  <a:lnTo>
                    <a:pt x="304400" y="43081"/>
                  </a:lnTo>
                  <a:lnTo>
                    <a:pt x="311825" y="38246"/>
                  </a:lnTo>
                  <a:lnTo>
                    <a:pt x="316653" y="36836"/>
                  </a:lnTo>
                  <a:lnTo>
                    <a:pt x="319052" y="37254"/>
                  </a:lnTo>
                  <a:lnTo>
                    <a:pt x="341408" y="50226"/>
                  </a:lnTo>
                  <a:lnTo>
                    <a:pt x="346998" y="55654"/>
                  </a:lnTo>
                  <a:lnTo>
                    <a:pt x="359481" y="76621"/>
                  </a:lnTo>
                  <a:lnTo>
                    <a:pt x="371475" y="11429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 name="SMARTInkShape-4840"/>
            <p:cNvSpPr/>
            <p:nvPr/>
          </p:nvSpPr>
          <p:spPr>
            <a:xfrm>
              <a:off x="6250780" y="1528763"/>
              <a:ext cx="78457" cy="298416"/>
            </a:xfrm>
            <a:custGeom>
              <a:avLst/>
              <a:gdLst/>
              <a:ahLst/>
              <a:cxnLst/>
              <a:rect l="0" t="0" r="0" b="0"/>
              <a:pathLst>
                <a:path w="78457" h="298416">
                  <a:moveTo>
                    <a:pt x="50008" y="178593"/>
                  </a:moveTo>
                  <a:lnTo>
                    <a:pt x="46215" y="178593"/>
                  </a:lnTo>
                  <a:lnTo>
                    <a:pt x="42237" y="180710"/>
                  </a:lnTo>
                  <a:lnTo>
                    <a:pt x="40065" y="182386"/>
                  </a:lnTo>
                  <a:lnTo>
                    <a:pt x="37651" y="186364"/>
                  </a:lnTo>
                  <a:lnTo>
                    <a:pt x="21297" y="221658"/>
                  </a:lnTo>
                  <a:lnTo>
                    <a:pt x="12132" y="235803"/>
                  </a:lnTo>
                  <a:lnTo>
                    <a:pt x="5393" y="245295"/>
                  </a:lnTo>
                  <a:lnTo>
                    <a:pt x="1599" y="260357"/>
                  </a:lnTo>
                  <a:lnTo>
                    <a:pt x="212" y="285728"/>
                  </a:lnTo>
                  <a:lnTo>
                    <a:pt x="2212" y="291825"/>
                  </a:lnTo>
                  <a:lnTo>
                    <a:pt x="3856" y="294563"/>
                  </a:lnTo>
                  <a:lnTo>
                    <a:pt x="5746" y="296387"/>
                  </a:lnTo>
                  <a:lnTo>
                    <a:pt x="9963" y="298415"/>
                  </a:lnTo>
                  <a:lnTo>
                    <a:pt x="16599" y="297199"/>
                  </a:lnTo>
                  <a:lnTo>
                    <a:pt x="27145" y="292052"/>
                  </a:lnTo>
                  <a:lnTo>
                    <a:pt x="32702" y="286963"/>
                  </a:lnTo>
                  <a:lnTo>
                    <a:pt x="55625" y="254850"/>
                  </a:lnTo>
                  <a:lnTo>
                    <a:pt x="68856" y="221150"/>
                  </a:lnTo>
                  <a:lnTo>
                    <a:pt x="76426" y="190704"/>
                  </a:lnTo>
                  <a:lnTo>
                    <a:pt x="77944" y="163661"/>
                  </a:lnTo>
                  <a:lnTo>
                    <a:pt x="78456" y="129871"/>
                  </a:lnTo>
                  <a:lnTo>
                    <a:pt x="73648" y="100266"/>
                  </a:lnTo>
                  <a:lnTo>
                    <a:pt x="70505" y="79450"/>
                  </a:lnTo>
                  <a:lnTo>
                    <a:pt x="47920" y="43794"/>
                  </a:lnTo>
                  <a:lnTo>
                    <a:pt x="20149" y="13121"/>
                  </a:lnTo>
                  <a:lnTo>
                    <a:pt x="14776" y="9800"/>
                  </a:lnTo>
                  <a:lnTo>
                    <a:pt x="9743" y="7530"/>
                  </a:lnTo>
                  <a:lnTo>
                    <a:pt x="0"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 name="SMARTInkShape-4841"/>
            <p:cNvSpPr/>
            <p:nvPr/>
          </p:nvSpPr>
          <p:spPr>
            <a:xfrm>
              <a:off x="6379797" y="1500188"/>
              <a:ext cx="349489" cy="295772"/>
            </a:xfrm>
            <a:custGeom>
              <a:avLst/>
              <a:gdLst/>
              <a:ahLst/>
              <a:cxnLst/>
              <a:rect l="0" t="0" r="0" b="0"/>
              <a:pathLst>
                <a:path w="349489" h="295772">
                  <a:moveTo>
                    <a:pt x="71008" y="157162"/>
                  </a:moveTo>
                  <a:lnTo>
                    <a:pt x="56536" y="173752"/>
                  </a:lnTo>
                  <a:lnTo>
                    <a:pt x="30099" y="208714"/>
                  </a:lnTo>
                  <a:lnTo>
                    <a:pt x="11858" y="244016"/>
                  </a:lnTo>
                  <a:lnTo>
                    <a:pt x="1738" y="270984"/>
                  </a:lnTo>
                  <a:lnTo>
                    <a:pt x="0" y="286625"/>
                  </a:lnTo>
                  <a:lnTo>
                    <a:pt x="1445" y="289508"/>
                  </a:lnTo>
                  <a:lnTo>
                    <a:pt x="7284" y="294828"/>
                  </a:lnTo>
                  <a:lnTo>
                    <a:pt x="11063" y="295771"/>
                  </a:lnTo>
                  <a:lnTo>
                    <a:pt x="19495" y="294701"/>
                  </a:lnTo>
                  <a:lnTo>
                    <a:pt x="41123" y="283109"/>
                  </a:lnTo>
                  <a:lnTo>
                    <a:pt x="47937" y="276374"/>
                  </a:lnTo>
                  <a:lnTo>
                    <a:pt x="66151" y="245138"/>
                  </a:lnTo>
                  <a:lnTo>
                    <a:pt x="70050" y="226986"/>
                  </a:lnTo>
                  <a:lnTo>
                    <a:pt x="71006" y="200453"/>
                  </a:lnTo>
                  <a:lnTo>
                    <a:pt x="71008" y="203944"/>
                  </a:lnTo>
                  <a:lnTo>
                    <a:pt x="73125" y="207852"/>
                  </a:lnTo>
                  <a:lnTo>
                    <a:pt x="80952" y="216828"/>
                  </a:lnTo>
                  <a:lnTo>
                    <a:pt x="83366" y="223632"/>
                  </a:lnTo>
                  <a:lnTo>
                    <a:pt x="84010" y="227669"/>
                  </a:lnTo>
                  <a:lnTo>
                    <a:pt x="86026" y="231154"/>
                  </a:lnTo>
                  <a:lnTo>
                    <a:pt x="116264" y="266127"/>
                  </a:lnTo>
                  <a:lnTo>
                    <a:pt x="125076" y="274556"/>
                  </a:lnTo>
                  <a:lnTo>
                    <a:pt x="141008" y="284598"/>
                  </a:lnTo>
                  <a:lnTo>
                    <a:pt x="141487" y="284188"/>
                  </a:lnTo>
                  <a:lnTo>
                    <a:pt x="142320" y="279498"/>
                  </a:lnTo>
                  <a:lnTo>
                    <a:pt x="131048" y="261563"/>
                  </a:lnTo>
                  <a:lnTo>
                    <a:pt x="118594" y="229129"/>
                  </a:lnTo>
                  <a:lnTo>
                    <a:pt x="115970" y="214547"/>
                  </a:lnTo>
                  <a:lnTo>
                    <a:pt x="116921" y="204362"/>
                  </a:lnTo>
                  <a:lnTo>
                    <a:pt x="119802" y="192049"/>
                  </a:lnTo>
                  <a:lnTo>
                    <a:pt x="120207" y="187564"/>
                  </a:lnTo>
                  <a:lnTo>
                    <a:pt x="122063" y="183780"/>
                  </a:lnTo>
                  <a:lnTo>
                    <a:pt x="128361" y="177459"/>
                  </a:lnTo>
                  <a:lnTo>
                    <a:pt x="146132" y="166933"/>
                  </a:lnTo>
                  <a:lnTo>
                    <a:pt x="178651" y="154813"/>
                  </a:lnTo>
                  <a:lnTo>
                    <a:pt x="211832" y="150650"/>
                  </a:lnTo>
                  <a:lnTo>
                    <a:pt x="242336" y="150101"/>
                  </a:lnTo>
                  <a:lnTo>
                    <a:pt x="257592" y="150837"/>
                  </a:lnTo>
                  <a:lnTo>
                    <a:pt x="264531" y="153822"/>
                  </a:lnTo>
                  <a:lnTo>
                    <a:pt x="272900" y="159965"/>
                  </a:lnTo>
                  <a:lnTo>
                    <a:pt x="273865" y="162205"/>
                  </a:lnTo>
                  <a:lnTo>
                    <a:pt x="273715" y="164493"/>
                  </a:lnTo>
                  <a:lnTo>
                    <a:pt x="271829" y="171505"/>
                  </a:lnTo>
                  <a:lnTo>
                    <a:pt x="270594" y="177030"/>
                  </a:lnTo>
                  <a:lnTo>
                    <a:pt x="265450" y="193513"/>
                  </a:lnTo>
                  <a:lnTo>
                    <a:pt x="262996" y="204274"/>
                  </a:lnTo>
                  <a:lnTo>
                    <a:pt x="251680" y="238557"/>
                  </a:lnTo>
                  <a:lnTo>
                    <a:pt x="249786" y="265117"/>
                  </a:lnTo>
                  <a:lnTo>
                    <a:pt x="253449" y="277167"/>
                  </a:lnTo>
                  <a:lnTo>
                    <a:pt x="259562" y="286999"/>
                  </a:lnTo>
                  <a:lnTo>
                    <a:pt x="262592" y="288964"/>
                  </a:lnTo>
                  <a:lnTo>
                    <a:pt x="270193" y="291147"/>
                  </a:lnTo>
                  <a:lnTo>
                    <a:pt x="278862" y="290000"/>
                  </a:lnTo>
                  <a:lnTo>
                    <a:pt x="287213" y="286845"/>
                  </a:lnTo>
                  <a:lnTo>
                    <a:pt x="318965" y="265238"/>
                  </a:lnTo>
                  <a:lnTo>
                    <a:pt x="337318" y="231845"/>
                  </a:lnTo>
                  <a:lnTo>
                    <a:pt x="346363" y="201489"/>
                  </a:lnTo>
                  <a:lnTo>
                    <a:pt x="348973" y="169622"/>
                  </a:lnTo>
                  <a:lnTo>
                    <a:pt x="349488" y="136781"/>
                  </a:lnTo>
                  <a:lnTo>
                    <a:pt x="343887" y="106569"/>
                  </a:lnTo>
                  <a:lnTo>
                    <a:pt x="335137" y="75084"/>
                  </a:lnTo>
                  <a:lnTo>
                    <a:pt x="323397" y="43195"/>
                  </a:lnTo>
                  <a:lnTo>
                    <a:pt x="313891" y="24084"/>
                  </a:lnTo>
                  <a:lnTo>
                    <a:pt x="302783" y="9874"/>
                  </a:lnTo>
                  <a:lnTo>
                    <a:pt x="299609"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 name="SMARTInkShape-4842"/>
            <p:cNvSpPr/>
            <p:nvPr/>
          </p:nvSpPr>
          <p:spPr>
            <a:xfrm>
              <a:off x="5786438" y="1900276"/>
              <a:ext cx="1042985" cy="49969"/>
            </a:xfrm>
            <a:custGeom>
              <a:avLst/>
              <a:gdLst/>
              <a:ahLst/>
              <a:cxnLst/>
              <a:rect l="0" t="0" r="0" b="0"/>
              <a:pathLst>
                <a:path w="1042985" h="49969">
                  <a:moveTo>
                    <a:pt x="0" y="49968"/>
                  </a:moveTo>
                  <a:lnTo>
                    <a:pt x="9942" y="49968"/>
                  </a:lnTo>
                  <a:lnTo>
                    <a:pt x="45181" y="41149"/>
                  </a:lnTo>
                  <a:lnTo>
                    <a:pt x="79680" y="35607"/>
                  </a:lnTo>
                  <a:lnTo>
                    <a:pt x="114987" y="30168"/>
                  </a:lnTo>
                  <a:lnTo>
                    <a:pt x="143078" y="26903"/>
                  </a:lnTo>
                  <a:lnTo>
                    <a:pt x="173627" y="20909"/>
                  </a:lnTo>
                  <a:lnTo>
                    <a:pt x="207813" y="16222"/>
                  </a:lnTo>
                  <a:lnTo>
                    <a:pt x="232061" y="15126"/>
                  </a:lnTo>
                  <a:lnTo>
                    <a:pt x="258713" y="14639"/>
                  </a:lnTo>
                  <a:lnTo>
                    <a:pt x="284316" y="12306"/>
                  </a:lnTo>
                  <a:lnTo>
                    <a:pt x="310512" y="9416"/>
                  </a:lnTo>
                  <a:lnTo>
                    <a:pt x="340676" y="8133"/>
                  </a:lnTo>
                  <a:lnTo>
                    <a:pt x="370486" y="7562"/>
                  </a:lnTo>
                  <a:lnTo>
                    <a:pt x="400404" y="7308"/>
                  </a:lnTo>
                  <a:lnTo>
                    <a:pt x="432222" y="7195"/>
                  </a:lnTo>
                  <a:lnTo>
                    <a:pt x="462767" y="7145"/>
                  </a:lnTo>
                  <a:lnTo>
                    <a:pt x="493010" y="7123"/>
                  </a:lnTo>
                  <a:lnTo>
                    <a:pt x="524974" y="7113"/>
                  </a:lnTo>
                  <a:lnTo>
                    <a:pt x="557701" y="4992"/>
                  </a:lnTo>
                  <a:lnTo>
                    <a:pt x="590767" y="2197"/>
                  </a:lnTo>
                  <a:lnTo>
                    <a:pt x="623984" y="955"/>
                  </a:lnTo>
                  <a:lnTo>
                    <a:pt x="657268" y="403"/>
                  </a:lnTo>
                  <a:lnTo>
                    <a:pt x="689788" y="158"/>
                  </a:lnTo>
                  <a:lnTo>
                    <a:pt x="720116" y="49"/>
                  </a:lnTo>
                  <a:lnTo>
                    <a:pt x="751587" y="0"/>
                  </a:lnTo>
                  <a:lnTo>
                    <a:pt x="784094" y="772"/>
                  </a:lnTo>
                  <a:lnTo>
                    <a:pt x="817064" y="3762"/>
                  </a:lnTo>
                  <a:lnTo>
                    <a:pt x="848121" y="5619"/>
                  </a:lnTo>
                  <a:lnTo>
                    <a:pt x="877005" y="6445"/>
                  </a:lnTo>
                  <a:lnTo>
                    <a:pt x="903072" y="6812"/>
                  </a:lnTo>
                  <a:lnTo>
                    <a:pt x="936266" y="10810"/>
                  </a:lnTo>
                  <a:lnTo>
                    <a:pt x="966211" y="13230"/>
                  </a:lnTo>
                  <a:lnTo>
                    <a:pt x="998277" y="19751"/>
                  </a:lnTo>
                  <a:lnTo>
                    <a:pt x="1029122" y="28454"/>
                  </a:lnTo>
                  <a:lnTo>
                    <a:pt x="1031362" y="30069"/>
                  </a:lnTo>
                  <a:lnTo>
                    <a:pt x="1032856" y="31940"/>
                  </a:lnTo>
                  <a:lnTo>
                    <a:pt x="1036632" y="34018"/>
                  </a:lnTo>
                  <a:lnTo>
                    <a:pt x="1042984" y="35679"/>
                  </a:lnTo>
                  <a:lnTo>
                    <a:pt x="1036138" y="35680"/>
                  </a:lnTo>
                  <a:lnTo>
                    <a:pt x="1029719" y="29529"/>
                  </a:lnTo>
                  <a:lnTo>
                    <a:pt x="1025209" y="28831"/>
                  </a:lnTo>
                  <a:lnTo>
                    <a:pt x="1023991" y="27939"/>
                  </a:lnTo>
                  <a:lnTo>
                    <a:pt x="1023180" y="26551"/>
                  </a:lnTo>
                  <a:lnTo>
                    <a:pt x="1021877" y="22412"/>
                  </a:lnTo>
                  <a:lnTo>
                    <a:pt x="1019581" y="21846"/>
                  </a:lnTo>
                  <a:lnTo>
                    <a:pt x="1014412" y="21393"/>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67" name="SMARTInkShape-Group472"/>
          <p:cNvGrpSpPr/>
          <p:nvPr/>
        </p:nvGrpSpPr>
        <p:grpSpPr>
          <a:xfrm>
            <a:off x="621506" y="4436723"/>
            <a:ext cx="3414714" cy="935378"/>
            <a:chOff x="621506" y="4436723"/>
            <a:chExt cx="3414714" cy="935378"/>
          </a:xfrm>
        </p:grpSpPr>
        <p:sp>
          <p:nvSpPr>
            <p:cNvPr id="11" name="SMARTInkShape-4843"/>
            <p:cNvSpPr/>
            <p:nvPr/>
          </p:nvSpPr>
          <p:spPr>
            <a:xfrm>
              <a:off x="621506" y="4622006"/>
              <a:ext cx="192883" cy="14289"/>
            </a:xfrm>
            <a:custGeom>
              <a:avLst/>
              <a:gdLst/>
              <a:ahLst/>
              <a:cxnLst/>
              <a:rect l="0" t="0" r="0" b="0"/>
              <a:pathLst>
                <a:path w="192883" h="14289">
                  <a:moveTo>
                    <a:pt x="0" y="14288"/>
                  </a:moveTo>
                  <a:lnTo>
                    <a:pt x="0" y="7438"/>
                  </a:lnTo>
                  <a:lnTo>
                    <a:pt x="6151" y="7170"/>
                  </a:lnTo>
                  <a:lnTo>
                    <a:pt x="12651" y="2240"/>
                  </a:lnTo>
                  <a:lnTo>
                    <a:pt x="20118" y="295"/>
                  </a:lnTo>
                  <a:lnTo>
                    <a:pt x="55568" y="1"/>
                  </a:lnTo>
                  <a:lnTo>
                    <a:pt x="90612" y="0"/>
                  </a:lnTo>
                  <a:lnTo>
                    <a:pt x="123833" y="0"/>
                  </a:lnTo>
                  <a:lnTo>
                    <a:pt x="151607" y="794"/>
                  </a:lnTo>
                  <a:lnTo>
                    <a:pt x="165796" y="5655"/>
                  </a:lnTo>
                  <a:lnTo>
                    <a:pt x="192882" y="7144"/>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 name="SMARTInkShape-4844"/>
            <p:cNvSpPr/>
            <p:nvPr/>
          </p:nvSpPr>
          <p:spPr>
            <a:xfrm>
              <a:off x="1035844" y="4464844"/>
              <a:ext cx="21432" cy="335757"/>
            </a:xfrm>
            <a:custGeom>
              <a:avLst/>
              <a:gdLst/>
              <a:ahLst/>
              <a:cxnLst/>
              <a:rect l="0" t="0" r="0" b="0"/>
              <a:pathLst>
                <a:path w="21432" h="335757">
                  <a:moveTo>
                    <a:pt x="0" y="0"/>
                  </a:moveTo>
                  <a:lnTo>
                    <a:pt x="0" y="32111"/>
                  </a:lnTo>
                  <a:lnTo>
                    <a:pt x="0" y="64759"/>
                  </a:lnTo>
                  <a:lnTo>
                    <a:pt x="0" y="98664"/>
                  </a:lnTo>
                  <a:lnTo>
                    <a:pt x="0" y="126512"/>
                  </a:lnTo>
                  <a:lnTo>
                    <a:pt x="794" y="154872"/>
                  </a:lnTo>
                  <a:lnTo>
                    <a:pt x="4909" y="183383"/>
                  </a:lnTo>
                  <a:lnTo>
                    <a:pt x="6482" y="211939"/>
                  </a:lnTo>
                  <a:lnTo>
                    <a:pt x="6947" y="239715"/>
                  </a:lnTo>
                  <a:lnTo>
                    <a:pt x="9221" y="272952"/>
                  </a:lnTo>
                  <a:lnTo>
                    <a:pt x="13620" y="307877"/>
                  </a:lnTo>
                  <a:lnTo>
                    <a:pt x="14883" y="322556"/>
                  </a:lnTo>
                  <a:lnTo>
                    <a:pt x="21431" y="335756"/>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 name="SMARTInkShape-4845"/>
            <p:cNvSpPr/>
            <p:nvPr/>
          </p:nvSpPr>
          <p:spPr>
            <a:xfrm>
              <a:off x="928688" y="4436723"/>
              <a:ext cx="428626" cy="328159"/>
            </a:xfrm>
            <a:custGeom>
              <a:avLst/>
              <a:gdLst/>
              <a:ahLst/>
              <a:cxnLst/>
              <a:rect l="0" t="0" r="0" b="0"/>
              <a:pathLst>
                <a:path w="428626" h="328159">
                  <a:moveTo>
                    <a:pt x="0" y="128133"/>
                  </a:moveTo>
                  <a:lnTo>
                    <a:pt x="0" y="131925"/>
                  </a:lnTo>
                  <a:lnTo>
                    <a:pt x="2116" y="135904"/>
                  </a:lnTo>
                  <a:lnTo>
                    <a:pt x="9943" y="144926"/>
                  </a:lnTo>
                  <a:lnTo>
                    <a:pt x="33792" y="159100"/>
                  </a:lnTo>
                  <a:lnTo>
                    <a:pt x="65744" y="167227"/>
                  </a:lnTo>
                  <a:lnTo>
                    <a:pt x="100203" y="170500"/>
                  </a:lnTo>
                  <a:lnTo>
                    <a:pt x="135756" y="170137"/>
                  </a:lnTo>
                  <a:lnTo>
                    <a:pt x="166427" y="163212"/>
                  </a:lnTo>
                  <a:lnTo>
                    <a:pt x="199033" y="154201"/>
                  </a:lnTo>
                  <a:lnTo>
                    <a:pt x="227610" y="143983"/>
                  </a:lnTo>
                  <a:lnTo>
                    <a:pt x="258142" y="122949"/>
                  </a:lnTo>
                  <a:lnTo>
                    <a:pt x="271308" y="108958"/>
                  </a:lnTo>
                  <a:lnTo>
                    <a:pt x="287908" y="80497"/>
                  </a:lnTo>
                  <a:lnTo>
                    <a:pt x="291416" y="66218"/>
                  </a:lnTo>
                  <a:lnTo>
                    <a:pt x="292764" y="37645"/>
                  </a:lnTo>
                  <a:lnTo>
                    <a:pt x="289062" y="23358"/>
                  </a:lnTo>
                  <a:lnTo>
                    <a:pt x="280701" y="10011"/>
                  </a:lnTo>
                  <a:lnTo>
                    <a:pt x="276097" y="4726"/>
                  </a:lnTo>
                  <a:lnTo>
                    <a:pt x="271405" y="1848"/>
                  </a:lnTo>
                  <a:lnTo>
                    <a:pt x="261926" y="0"/>
                  </a:lnTo>
                  <a:lnTo>
                    <a:pt x="257170" y="1865"/>
                  </a:lnTo>
                  <a:lnTo>
                    <a:pt x="254790" y="3473"/>
                  </a:lnTo>
                  <a:lnTo>
                    <a:pt x="245268" y="17461"/>
                  </a:lnTo>
                  <a:lnTo>
                    <a:pt x="228600" y="49625"/>
                  </a:lnTo>
                  <a:lnTo>
                    <a:pt x="219075" y="72409"/>
                  </a:lnTo>
                  <a:lnTo>
                    <a:pt x="215253" y="104749"/>
                  </a:lnTo>
                  <a:lnTo>
                    <a:pt x="214498" y="137008"/>
                  </a:lnTo>
                  <a:lnTo>
                    <a:pt x="214349" y="169927"/>
                  </a:lnTo>
                  <a:lnTo>
                    <a:pt x="214319" y="204269"/>
                  </a:lnTo>
                  <a:lnTo>
                    <a:pt x="214313" y="238319"/>
                  </a:lnTo>
                  <a:lnTo>
                    <a:pt x="214312" y="269291"/>
                  </a:lnTo>
                  <a:lnTo>
                    <a:pt x="215106" y="278976"/>
                  </a:lnTo>
                  <a:lnTo>
                    <a:pt x="220794" y="296856"/>
                  </a:lnTo>
                  <a:lnTo>
                    <a:pt x="221369" y="305270"/>
                  </a:lnTo>
                  <a:lnTo>
                    <a:pt x="222191" y="305756"/>
                  </a:lnTo>
                  <a:lnTo>
                    <a:pt x="225222" y="306295"/>
                  </a:lnTo>
                  <a:lnTo>
                    <a:pt x="226348" y="305645"/>
                  </a:lnTo>
                  <a:lnTo>
                    <a:pt x="227099" y="304419"/>
                  </a:lnTo>
                  <a:lnTo>
                    <a:pt x="228155" y="298899"/>
                  </a:lnTo>
                  <a:lnTo>
                    <a:pt x="229196" y="293723"/>
                  </a:lnTo>
                  <a:lnTo>
                    <a:pt x="242817" y="259159"/>
                  </a:lnTo>
                  <a:lnTo>
                    <a:pt x="250487" y="244091"/>
                  </a:lnTo>
                  <a:lnTo>
                    <a:pt x="255790" y="238407"/>
                  </a:lnTo>
                  <a:lnTo>
                    <a:pt x="280701" y="218649"/>
                  </a:lnTo>
                  <a:lnTo>
                    <a:pt x="283177" y="217846"/>
                  </a:lnTo>
                  <a:lnTo>
                    <a:pt x="285622" y="218105"/>
                  </a:lnTo>
                  <a:lnTo>
                    <a:pt x="291457" y="220430"/>
                  </a:lnTo>
                  <a:lnTo>
                    <a:pt x="291936" y="221414"/>
                  </a:lnTo>
                  <a:lnTo>
                    <a:pt x="299033" y="254790"/>
                  </a:lnTo>
                  <a:lnTo>
                    <a:pt x="300633" y="268569"/>
                  </a:lnTo>
                  <a:lnTo>
                    <a:pt x="314255" y="303465"/>
                  </a:lnTo>
                  <a:lnTo>
                    <a:pt x="324154" y="316136"/>
                  </a:lnTo>
                  <a:lnTo>
                    <a:pt x="330864" y="318846"/>
                  </a:lnTo>
                  <a:lnTo>
                    <a:pt x="358289" y="320888"/>
                  </a:lnTo>
                  <a:lnTo>
                    <a:pt x="370125" y="317185"/>
                  </a:lnTo>
                  <a:lnTo>
                    <a:pt x="382644" y="308822"/>
                  </a:lnTo>
                  <a:lnTo>
                    <a:pt x="397604" y="294002"/>
                  </a:lnTo>
                  <a:lnTo>
                    <a:pt x="412217" y="271448"/>
                  </a:lnTo>
                  <a:lnTo>
                    <a:pt x="414058" y="259160"/>
                  </a:lnTo>
                  <a:lnTo>
                    <a:pt x="414300" y="250996"/>
                  </a:lnTo>
                  <a:lnTo>
                    <a:pt x="413519" y="250523"/>
                  </a:lnTo>
                  <a:lnTo>
                    <a:pt x="405516" y="249632"/>
                  </a:lnTo>
                  <a:lnTo>
                    <a:pt x="397337" y="249588"/>
                  </a:lnTo>
                  <a:lnTo>
                    <a:pt x="395860" y="250378"/>
                  </a:lnTo>
                  <a:lnTo>
                    <a:pt x="394875" y="251699"/>
                  </a:lnTo>
                  <a:lnTo>
                    <a:pt x="392987" y="255282"/>
                  </a:lnTo>
                  <a:lnTo>
                    <a:pt x="388256" y="261763"/>
                  </a:lnTo>
                  <a:lnTo>
                    <a:pt x="385707" y="268710"/>
                  </a:lnTo>
                  <a:lnTo>
                    <a:pt x="381071" y="276589"/>
                  </a:lnTo>
                  <a:lnTo>
                    <a:pt x="379709" y="284337"/>
                  </a:lnTo>
                  <a:lnTo>
                    <a:pt x="381220" y="290955"/>
                  </a:lnTo>
                  <a:lnTo>
                    <a:pt x="391017" y="306597"/>
                  </a:lnTo>
                  <a:lnTo>
                    <a:pt x="392860" y="311432"/>
                  </a:lnTo>
                  <a:lnTo>
                    <a:pt x="396325" y="316226"/>
                  </a:lnTo>
                  <a:lnTo>
                    <a:pt x="402628" y="318886"/>
                  </a:lnTo>
                  <a:lnTo>
                    <a:pt x="409927" y="320863"/>
                  </a:lnTo>
                  <a:lnTo>
                    <a:pt x="421080" y="326482"/>
                  </a:lnTo>
                  <a:lnTo>
                    <a:pt x="428625" y="328158"/>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 name="SMARTInkShape-4846"/>
            <p:cNvSpPr/>
            <p:nvPr/>
          </p:nvSpPr>
          <p:spPr>
            <a:xfrm>
              <a:off x="1543050" y="4614870"/>
              <a:ext cx="64295" cy="121319"/>
            </a:xfrm>
            <a:custGeom>
              <a:avLst/>
              <a:gdLst/>
              <a:ahLst/>
              <a:cxnLst/>
              <a:rect l="0" t="0" r="0" b="0"/>
              <a:pathLst>
                <a:path w="64295" h="121319">
                  <a:moveTo>
                    <a:pt x="64294" y="7136"/>
                  </a:moveTo>
                  <a:lnTo>
                    <a:pt x="64294" y="80"/>
                  </a:lnTo>
                  <a:lnTo>
                    <a:pt x="54351" y="0"/>
                  </a:lnTo>
                  <a:lnTo>
                    <a:pt x="49820" y="2113"/>
                  </a:lnTo>
                  <a:lnTo>
                    <a:pt x="45161" y="4903"/>
                  </a:lnTo>
                  <a:lnTo>
                    <a:pt x="40445" y="6144"/>
                  </a:lnTo>
                  <a:lnTo>
                    <a:pt x="38869" y="7268"/>
                  </a:lnTo>
                  <a:lnTo>
                    <a:pt x="37819" y="8812"/>
                  </a:lnTo>
                  <a:lnTo>
                    <a:pt x="37119" y="10634"/>
                  </a:lnTo>
                  <a:lnTo>
                    <a:pt x="35858" y="11850"/>
                  </a:lnTo>
                  <a:lnTo>
                    <a:pt x="32341" y="13200"/>
                  </a:lnTo>
                  <a:lnTo>
                    <a:pt x="31086" y="14354"/>
                  </a:lnTo>
                  <a:lnTo>
                    <a:pt x="29691" y="17753"/>
                  </a:lnTo>
                  <a:lnTo>
                    <a:pt x="28604" y="38121"/>
                  </a:lnTo>
                  <a:lnTo>
                    <a:pt x="34728" y="58534"/>
                  </a:lnTo>
                  <a:lnTo>
                    <a:pt x="46136" y="73763"/>
                  </a:lnTo>
                  <a:lnTo>
                    <a:pt x="53534" y="82616"/>
                  </a:lnTo>
                  <a:lnTo>
                    <a:pt x="63538" y="106321"/>
                  </a:lnTo>
                  <a:lnTo>
                    <a:pt x="64194" y="116878"/>
                  </a:lnTo>
                  <a:lnTo>
                    <a:pt x="63434" y="118398"/>
                  </a:lnTo>
                  <a:lnTo>
                    <a:pt x="62133" y="119410"/>
                  </a:lnTo>
                  <a:lnTo>
                    <a:pt x="58134" y="121036"/>
                  </a:lnTo>
                  <a:lnTo>
                    <a:pt x="53649" y="121318"/>
                  </a:lnTo>
                  <a:lnTo>
                    <a:pt x="49509" y="119267"/>
                  </a:lnTo>
                  <a:lnTo>
                    <a:pt x="36591" y="111483"/>
                  </a:lnTo>
                  <a:lnTo>
                    <a:pt x="21860" y="105603"/>
                  </a:lnTo>
                  <a:lnTo>
                    <a:pt x="0" y="85718"/>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 name="SMARTInkShape-4847"/>
            <p:cNvSpPr/>
            <p:nvPr/>
          </p:nvSpPr>
          <p:spPr>
            <a:xfrm>
              <a:off x="1650208" y="4622141"/>
              <a:ext cx="99970" cy="185175"/>
            </a:xfrm>
            <a:custGeom>
              <a:avLst/>
              <a:gdLst/>
              <a:ahLst/>
              <a:cxnLst/>
              <a:rect l="0" t="0" r="0" b="0"/>
              <a:pathLst>
                <a:path w="99970" h="185175">
                  <a:moveTo>
                    <a:pt x="14286" y="71303"/>
                  </a:moveTo>
                  <a:lnTo>
                    <a:pt x="14286" y="75095"/>
                  </a:lnTo>
                  <a:lnTo>
                    <a:pt x="20768" y="102620"/>
                  </a:lnTo>
                  <a:lnTo>
                    <a:pt x="21391" y="135618"/>
                  </a:lnTo>
                  <a:lnTo>
                    <a:pt x="20619" y="145131"/>
                  </a:lnTo>
                  <a:lnTo>
                    <a:pt x="13688" y="175799"/>
                  </a:lnTo>
                  <a:lnTo>
                    <a:pt x="7444" y="185174"/>
                  </a:lnTo>
                  <a:lnTo>
                    <a:pt x="5029" y="161995"/>
                  </a:lnTo>
                  <a:lnTo>
                    <a:pt x="2234" y="152885"/>
                  </a:lnTo>
                  <a:lnTo>
                    <a:pt x="195" y="118711"/>
                  </a:lnTo>
                  <a:lnTo>
                    <a:pt x="24" y="85248"/>
                  </a:lnTo>
                  <a:lnTo>
                    <a:pt x="0" y="52641"/>
                  </a:lnTo>
                  <a:lnTo>
                    <a:pt x="5702" y="33279"/>
                  </a:lnTo>
                  <a:lnTo>
                    <a:pt x="14472" y="16284"/>
                  </a:lnTo>
                  <a:lnTo>
                    <a:pt x="23847" y="5049"/>
                  </a:lnTo>
                  <a:lnTo>
                    <a:pt x="30706" y="2169"/>
                  </a:lnTo>
                  <a:lnTo>
                    <a:pt x="58243" y="0"/>
                  </a:lnTo>
                  <a:lnTo>
                    <a:pt x="73877" y="11282"/>
                  </a:lnTo>
                  <a:lnTo>
                    <a:pt x="89086" y="25816"/>
                  </a:lnTo>
                  <a:lnTo>
                    <a:pt x="96421" y="37805"/>
                  </a:lnTo>
                  <a:lnTo>
                    <a:pt x="99302" y="49370"/>
                  </a:lnTo>
                  <a:lnTo>
                    <a:pt x="99969" y="66511"/>
                  </a:lnTo>
                  <a:lnTo>
                    <a:pt x="98396" y="68902"/>
                  </a:lnTo>
                  <a:lnTo>
                    <a:pt x="72575" y="87971"/>
                  </a:lnTo>
                  <a:lnTo>
                    <a:pt x="59161" y="91323"/>
                  </a:lnTo>
                  <a:lnTo>
                    <a:pt x="28573" y="92734"/>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 name="SMARTInkShape-4848"/>
            <p:cNvSpPr/>
            <p:nvPr/>
          </p:nvSpPr>
          <p:spPr>
            <a:xfrm>
              <a:off x="1785938" y="4625117"/>
              <a:ext cx="107145" cy="75472"/>
            </a:xfrm>
            <a:custGeom>
              <a:avLst/>
              <a:gdLst/>
              <a:ahLst/>
              <a:cxnLst/>
              <a:rect l="0" t="0" r="0" b="0"/>
              <a:pathLst>
                <a:path w="107145" h="75472">
                  <a:moveTo>
                    <a:pt x="0" y="61183"/>
                  </a:moveTo>
                  <a:lnTo>
                    <a:pt x="33934" y="61183"/>
                  </a:lnTo>
                  <a:lnTo>
                    <a:pt x="66090" y="60389"/>
                  </a:lnTo>
                  <a:lnTo>
                    <a:pt x="80112" y="55529"/>
                  </a:lnTo>
                  <a:lnTo>
                    <a:pt x="87992" y="53907"/>
                  </a:lnTo>
                  <a:lnTo>
                    <a:pt x="94141" y="50541"/>
                  </a:lnTo>
                  <a:lnTo>
                    <a:pt x="105647" y="34914"/>
                  </a:lnTo>
                  <a:lnTo>
                    <a:pt x="106709" y="29499"/>
                  </a:lnTo>
                  <a:lnTo>
                    <a:pt x="107144" y="8777"/>
                  </a:lnTo>
                  <a:lnTo>
                    <a:pt x="106354" y="7195"/>
                  </a:lnTo>
                  <a:lnTo>
                    <a:pt x="105034" y="6141"/>
                  </a:lnTo>
                  <a:lnTo>
                    <a:pt x="101450" y="4970"/>
                  </a:lnTo>
                  <a:lnTo>
                    <a:pt x="90565" y="2101"/>
                  </a:lnTo>
                  <a:lnTo>
                    <a:pt x="86570" y="364"/>
                  </a:lnTo>
                  <a:lnTo>
                    <a:pt x="83113" y="0"/>
                  </a:lnTo>
                  <a:lnTo>
                    <a:pt x="53105" y="4691"/>
                  </a:lnTo>
                  <a:lnTo>
                    <a:pt x="43004" y="11777"/>
                  </a:lnTo>
                  <a:lnTo>
                    <a:pt x="38956" y="16206"/>
                  </a:lnTo>
                  <a:lnTo>
                    <a:pt x="37157" y="20820"/>
                  </a:lnTo>
                  <a:lnTo>
                    <a:pt x="35845" y="35000"/>
                  </a:lnTo>
                  <a:lnTo>
                    <a:pt x="39548" y="45929"/>
                  </a:lnTo>
                  <a:lnTo>
                    <a:pt x="45672" y="55428"/>
                  </a:lnTo>
                  <a:lnTo>
                    <a:pt x="68419" y="72237"/>
                  </a:lnTo>
                  <a:lnTo>
                    <a:pt x="78581" y="75471"/>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 name="SMARTInkShape-4849"/>
            <p:cNvSpPr/>
            <p:nvPr/>
          </p:nvSpPr>
          <p:spPr>
            <a:xfrm>
              <a:off x="1929230" y="4643463"/>
              <a:ext cx="63877" cy="71413"/>
            </a:xfrm>
            <a:custGeom>
              <a:avLst/>
              <a:gdLst/>
              <a:ahLst/>
              <a:cxnLst/>
              <a:rect l="0" t="0" r="0" b="0"/>
              <a:pathLst>
                <a:path w="63877" h="71413">
                  <a:moveTo>
                    <a:pt x="63876" y="7118"/>
                  </a:moveTo>
                  <a:lnTo>
                    <a:pt x="57725" y="967"/>
                  </a:lnTo>
                  <a:lnTo>
                    <a:pt x="53234" y="269"/>
                  </a:lnTo>
                  <a:lnTo>
                    <a:pt x="39966" y="0"/>
                  </a:lnTo>
                  <a:lnTo>
                    <a:pt x="35258" y="2103"/>
                  </a:lnTo>
                  <a:lnTo>
                    <a:pt x="18630" y="16768"/>
                  </a:lnTo>
                  <a:lnTo>
                    <a:pt x="2757" y="39801"/>
                  </a:lnTo>
                  <a:lnTo>
                    <a:pt x="993" y="44927"/>
                  </a:lnTo>
                  <a:lnTo>
                    <a:pt x="0" y="56068"/>
                  </a:lnTo>
                  <a:lnTo>
                    <a:pt x="655" y="58802"/>
                  </a:lnTo>
                  <a:lnTo>
                    <a:pt x="1885" y="60624"/>
                  </a:lnTo>
                  <a:lnTo>
                    <a:pt x="3499" y="61839"/>
                  </a:lnTo>
                  <a:lnTo>
                    <a:pt x="5292" y="65305"/>
                  </a:lnTo>
                  <a:lnTo>
                    <a:pt x="5770" y="67341"/>
                  </a:lnTo>
                  <a:lnTo>
                    <a:pt x="6882" y="68698"/>
                  </a:lnTo>
                  <a:lnTo>
                    <a:pt x="13870" y="71412"/>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 name="SMARTInkShape-4850"/>
            <p:cNvSpPr/>
            <p:nvPr/>
          </p:nvSpPr>
          <p:spPr>
            <a:xfrm>
              <a:off x="2000250" y="4664877"/>
              <a:ext cx="35720" cy="49999"/>
            </a:xfrm>
            <a:custGeom>
              <a:avLst/>
              <a:gdLst/>
              <a:ahLst/>
              <a:cxnLst/>
              <a:rect l="0" t="0" r="0" b="0"/>
              <a:pathLst>
                <a:path w="35720" h="49999">
                  <a:moveTo>
                    <a:pt x="0" y="7136"/>
                  </a:moveTo>
                  <a:lnTo>
                    <a:pt x="0" y="0"/>
                  </a:lnTo>
                  <a:lnTo>
                    <a:pt x="0" y="3786"/>
                  </a:lnTo>
                  <a:lnTo>
                    <a:pt x="2117" y="7764"/>
                  </a:lnTo>
                  <a:lnTo>
                    <a:pt x="4910" y="12177"/>
                  </a:lnTo>
                  <a:lnTo>
                    <a:pt x="12651" y="31119"/>
                  </a:lnTo>
                  <a:lnTo>
                    <a:pt x="23911" y="44944"/>
                  </a:lnTo>
                  <a:lnTo>
                    <a:pt x="28619" y="47752"/>
                  </a:lnTo>
                  <a:lnTo>
                    <a:pt x="35719" y="49998"/>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 name="SMARTInkShape-4851"/>
            <p:cNvSpPr/>
            <p:nvPr/>
          </p:nvSpPr>
          <p:spPr>
            <a:xfrm>
              <a:off x="2108400" y="4507706"/>
              <a:ext cx="127529" cy="200026"/>
            </a:xfrm>
            <a:custGeom>
              <a:avLst/>
              <a:gdLst/>
              <a:ahLst/>
              <a:cxnLst/>
              <a:rect l="0" t="0" r="0" b="0"/>
              <a:pathLst>
                <a:path w="127529" h="200026">
                  <a:moveTo>
                    <a:pt x="27581" y="0"/>
                  </a:moveTo>
                  <a:lnTo>
                    <a:pt x="27581" y="3792"/>
                  </a:lnTo>
                  <a:lnTo>
                    <a:pt x="26788" y="4910"/>
                  </a:lnTo>
                  <a:lnTo>
                    <a:pt x="25465" y="5655"/>
                  </a:lnTo>
                  <a:lnTo>
                    <a:pt x="23789" y="6151"/>
                  </a:lnTo>
                  <a:lnTo>
                    <a:pt x="22672" y="7276"/>
                  </a:lnTo>
                  <a:lnTo>
                    <a:pt x="21430" y="10642"/>
                  </a:lnTo>
                  <a:lnTo>
                    <a:pt x="20476" y="43092"/>
                  </a:lnTo>
                  <a:lnTo>
                    <a:pt x="18324" y="73574"/>
                  </a:lnTo>
                  <a:lnTo>
                    <a:pt x="13735" y="108834"/>
                  </a:lnTo>
                  <a:lnTo>
                    <a:pt x="12558" y="132483"/>
                  </a:lnTo>
                  <a:lnTo>
                    <a:pt x="6595" y="156624"/>
                  </a:lnTo>
                  <a:lnTo>
                    <a:pt x="6158" y="177174"/>
                  </a:lnTo>
                  <a:lnTo>
                    <a:pt x="5361" y="177647"/>
                  </a:lnTo>
                  <a:lnTo>
                    <a:pt x="0" y="178469"/>
                  </a:lnTo>
                  <a:lnTo>
                    <a:pt x="4112" y="172866"/>
                  </a:lnTo>
                  <a:lnTo>
                    <a:pt x="6340" y="166402"/>
                  </a:lnTo>
                  <a:lnTo>
                    <a:pt x="9674" y="161798"/>
                  </a:lnTo>
                  <a:lnTo>
                    <a:pt x="40634" y="140491"/>
                  </a:lnTo>
                  <a:lnTo>
                    <a:pt x="72892" y="131101"/>
                  </a:lnTo>
                  <a:lnTo>
                    <a:pt x="107135" y="122535"/>
                  </a:lnTo>
                  <a:lnTo>
                    <a:pt x="127528" y="114329"/>
                  </a:lnTo>
                  <a:lnTo>
                    <a:pt x="110799" y="114301"/>
                  </a:lnTo>
                  <a:lnTo>
                    <a:pt x="99952" y="118093"/>
                  </a:lnTo>
                  <a:lnTo>
                    <a:pt x="85168" y="128773"/>
                  </a:lnTo>
                  <a:lnTo>
                    <a:pt x="71500" y="145734"/>
                  </a:lnTo>
                  <a:lnTo>
                    <a:pt x="69560" y="150338"/>
                  </a:lnTo>
                  <a:lnTo>
                    <a:pt x="69061" y="154200"/>
                  </a:lnTo>
                  <a:lnTo>
                    <a:pt x="72439" y="173307"/>
                  </a:lnTo>
                  <a:lnTo>
                    <a:pt x="78179" y="184171"/>
                  </a:lnTo>
                  <a:lnTo>
                    <a:pt x="87229" y="194953"/>
                  </a:lnTo>
                  <a:lnTo>
                    <a:pt x="91927" y="197771"/>
                  </a:lnTo>
                  <a:lnTo>
                    <a:pt x="99019" y="200025"/>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0" name="SMARTInkShape-4852"/>
            <p:cNvSpPr/>
            <p:nvPr/>
          </p:nvSpPr>
          <p:spPr>
            <a:xfrm>
              <a:off x="2286000" y="4657727"/>
              <a:ext cx="221457" cy="121316"/>
            </a:xfrm>
            <a:custGeom>
              <a:avLst/>
              <a:gdLst/>
              <a:ahLst/>
              <a:cxnLst/>
              <a:rect l="0" t="0" r="0" b="0"/>
              <a:pathLst>
                <a:path w="221457" h="121316">
                  <a:moveTo>
                    <a:pt x="0" y="7142"/>
                  </a:moveTo>
                  <a:lnTo>
                    <a:pt x="3792" y="7142"/>
                  </a:lnTo>
                  <a:lnTo>
                    <a:pt x="7771" y="9258"/>
                  </a:lnTo>
                  <a:lnTo>
                    <a:pt x="9943" y="10934"/>
                  </a:lnTo>
                  <a:lnTo>
                    <a:pt x="16590" y="12796"/>
                  </a:lnTo>
                  <a:lnTo>
                    <a:pt x="51310" y="14260"/>
                  </a:lnTo>
                  <a:lnTo>
                    <a:pt x="56671" y="12157"/>
                  </a:lnTo>
                  <a:lnTo>
                    <a:pt x="70405" y="1017"/>
                  </a:lnTo>
                  <a:lnTo>
                    <a:pt x="69956" y="677"/>
                  </a:lnTo>
                  <a:lnTo>
                    <a:pt x="51317" y="0"/>
                  </a:lnTo>
                  <a:lnTo>
                    <a:pt x="44562" y="4908"/>
                  </a:lnTo>
                  <a:lnTo>
                    <a:pt x="40178" y="6149"/>
                  </a:lnTo>
                  <a:lnTo>
                    <a:pt x="35584" y="10934"/>
                  </a:lnTo>
                  <a:lnTo>
                    <a:pt x="17457" y="33999"/>
                  </a:lnTo>
                  <a:lnTo>
                    <a:pt x="15696" y="41832"/>
                  </a:lnTo>
                  <a:lnTo>
                    <a:pt x="17030" y="50605"/>
                  </a:lnTo>
                  <a:lnTo>
                    <a:pt x="22244" y="62353"/>
                  </a:lnTo>
                  <a:lnTo>
                    <a:pt x="41940" y="90790"/>
                  </a:lnTo>
                  <a:lnTo>
                    <a:pt x="64486" y="106567"/>
                  </a:lnTo>
                  <a:lnTo>
                    <a:pt x="88131" y="118189"/>
                  </a:lnTo>
                  <a:lnTo>
                    <a:pt x="120056" y="121315"/>
                  </a:lnTo>
                  <a:lnTo>
                    <a:pt x="126913" y="119269"/>
                  </a:lnTo>
                  <a:lnTo>
                    <a:pt x="133989" y="115280"/>
                  </a:lnTo>
                  <a:lnTo>
                    <a:pt x="139007" y="107004"/>
                  </a:lnTo>
                  <a:lnTo>
                    <a:pt x="141729" y="98290"/>
                  </a:lnTo>
                  <a:lnTo>
                    <a:pt x="142874" y="62803"/>
                  </a:lnTo>
                  <a:lnTo>
                    <a:pt x="142875" y="58265"/>
                  </a:lnTo>
                  <a:lnTo>
                    <a:pt x="146667" y="53687"/>
                  </a:lnTo>
                  <a:lnTo>
                    <a:pt x="148578" y="53253"/>
                  </a:lnTo>
                  <a:lnTo>
                    <a:pt x="150646" y="53758"/>
                  </a:lnTo>
                  <a:lnTo>
                    <a:pt x="152818" y="54888"/>
                  </a:lnTo>
                  <a:lnTo>
                    <a:pt x="185939" y="64831"/>
                  </a:lnTo>
                  <a:lnTo>
                    <a:pt x="195352" y="68500"/>
                  </a:lnTo>
                  <a:lnTo>
                    <a:pt x="221456" y="71436"/>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1" name="SMARTInkShape-4853"/>
            <p:cNvSpPr/>
            <p:nvPr/>
          </p:nvSpPr>
          <p:spPr>
            <a:xfrm>
              <a:off x="2536031" y="4614863"/>
              <a:ext cx="7145" cy="14288"/>
            </a:xfrm>
            <a:custGeom>
              <a:avLst/>
              <a:gdLst/>
              <a:ahLst/>
              <a:cxnLst/>
              <a:rect l="0" t="0" r="0" b="0"/>
              <a:pathLst>
                <a:path w="7145" h="14288">
                  <a:moveTo>
                    <a:pt x="0" y="0"/>
                  </a:moveTo>
                  <a:lnTo>
                    <a:pt x="0" y="9942"/>
                  </a:lnTo>
                  <a:lnTo>
                    <a:pt x="794" y="11391"/>
                  </a:lnTo>
                  <a:lnTo>
                    <a:pt x="2117" y="12356"/>
                  </a:lnTo>
                  <a:lnTo>
                    <a:pt x="7144" y="14287"/>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2" name="SMARTInkShape-4854"/>
            <p:cNvSpPr/>
            <p:nvPr/>
          </p:nvSpPr>
          <p:spPr>
            <a:xfrm>
              <a:off x="2614747" y="4714902"/>
              <a:ext cx="71304" cy="78552"/>
            </a:xfrm>
            <a:custGeom>
              <a:avLst/>
              <a:gdLst/>
              <a:ahLst/>
              <a:cxnLst/>
              <a:rect l="0" t="0" r="0" b="0"/>
              <a:pathLst>
                <a:path w="71304" h="78552">
                  <a:moveTo>
                    <a:pt x="71303" y="14261"/>
                  </a:moveTo>
                  <a:lnTo>
                    <a:pt x="71303" y="10468"/>
                  </a:lnTo>
                  <a:lnTo>
                    <a:pt x="70509" y="9351"/>
                  </a:lnTo>
                  <a:lnTo>
                    <a:pt x="69186" y="8606"/>
                  </a:lnTo>
                  <a:lnTo>
                    <a:pt x="61416" y="7558"/>
                  </a:lnTo>
                  <a:lnTo>
                    <a:pt x="54208" y="6519"/>
                  </a:lnTo>
                  <a:lnTo>
                    <a:pt x="44895" y="2265"/>
                  </a:lnTo>
                  <a:lnTo>
                    <a:pt x="10264" y="33"/>
                  </a:lnTo>
                  <a:lnTo>
                    <a:pt x="5016" y="0"/>
                  </a:lnTo>
                  <a:lnTo>
                    <a:pt x="3299" y="785"/>
                  </a:lnTo>
                  <a:lnTo>
                    <a:pt x="2155" y="2102"/>
                  </a:lnTo>
                  <a:lnTo>
                    <a:pt x="1392" y="3774"/>
                  </a:lnTo>
                  <a:lnTo>
                    <a:pt x="0" y="22917"/>
                  </a:lnTo>
                  <a:lnTo>
                    <a:pt x="3697" y="34464"/>
                  </a:lnTo>
                  <a:lnTo>
                    <a:pt x="25757" y="68770"/>
                  </a:lnTo>
                  <a:lnTo>
                    <a:pt x="27248" y="73677"/>
                  </a:lnTo>
                  <a:lnTo>
                    <a:pt x="28439" y="75303"/>
                  </a:lnTo>
                  <a:lnTo>
                    <a:pt x="30027" y="76387"/>
                  </a:lnTo>
                  <a:lnTo>
                    <a:pt x="34487" y="78126"/>
                  </a:lnTo>
                  <a:lnTo>
                    <a:pt x="34059" y="78269"/>
                  </a:lnTo>
                  <a:lnTo>
                    <a:pt x="18576" y="78551"/>
                  </a:lnTo>
                  <a:lnTo>
                    <a:pt x="14002" y="76436"/>
                  </a:lnTo>
                  <a:lnTo>
                    <a:pt x="7009" y="71411"/>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3" name="SMARTInkShape-4855"/>
            <p:cNvSpPr/>
            <p:nvPr/>
          </p:nvSpPr>
          <p:spPr>
            <a:xfrm>
              <a:off x="2796726" y="4650875"/>
              <a:ext cx="125069" cy="106864"/>
            </a:xfrm>
            <a:custGeom>
              <a:avLst/>
              <a:gdLst/>
              <a:ahLst/>
              <a:cxnLst/>
              <a:rect l="0" t="0" r="0" b="0"/>
              <a:pathLst>
                <a:path w="125069" h="106864">
                  <a:moveTo>
                    <a:pt x="60774" y="6850"/>
                  </a:moveTo>
                  <a:lnTo>
                    <a:pt x="56982" y="3058"/>
                  </a:lnTo>
                  <a:lnTo>
                    <a:pt x="53003" y="1196"/>
                  </a:lnTo>
                  <a:lnTo>
                    <a:pt x="43981" y="0"/>
                  </a:lnTo>
                  <a:lnTo>
                    <a:pt x="33132" y="3586"/>
                  </a:lnTo>
                  <a:lnTo>
                    <a:pt x="20154" y="12702"/>
                  </a:lnTo>
                  <a:lnTo>
                    <a:pt x="12029" y="20299"/>
                  </a:lnTo>
                  <a:lnTo>
                    <a:pt x="7359" y="28967"/>
                  </a:lnTo>
                  <a:lnTo>
                    <a:pt x="0" y="51390"/>
                  </a:lnTo>
                  <a:lnTo>
                    <a:pt x="3995" y="73401"/>
                  </a:lnTo>
                  <a:lnTo>
                    <a:pt x="7228" y="79556"/>
                  </a:lnTo>
                  <a:lnTo>
                    <a:pt x="9996" y="81514"/>
                  </a:lnTo>
                  <a:lnTo>
                    <a:pt x="23727" y="86774"/>
                  </a:lnTo>
                  <a:lnTo>
                    <a:pt x="26551" y="88708"/>
                  </a:lnTo>
                  <a:lnTo>
                    <a:pt x="38110" y="91429"/>
                  </a:lnTo>
                  <a:lnTo>
                    <a:pt x="51589" y="88443"/>
                  </a:lnTo>
                  <a:lnTo>
                    <a:pt x="61845" y="82531"/>
                  </a:lnTo>
                  <a:lnTo>
                    <a:pt x="77328" y="68717"/>
                  </a:lnTo>
                  <a:lnTo>
                    <a:pt x="84552" y="57813"/>
                  </a:lnTo>
                  <a:lnTo>
                    <a:pt x="88928" y="25821"/>
                  </a:lnTo>
                  <a:lnTo>
                    <a:pt x="87045" y="21102"/>
                  </a:lnTo>
                  <a:lnTo>
                    <a:pt x="85432" y="18733"/>
                  </a:lnTo>
                  <a:lnTo>
                    <a:pt x="84356" y="17947"/>
                  </a:lnTo>
                  <a:lnTo>
                    <a:pt x="83639" y="18217"/>
                  </a:lnTo>
                  <a:lnTo>
                    <a:pt x="82489" y="20560"/>
                  </a:lnTo>
                  <a:lnTo>
                    <a:pt x="82213" y="41708"/>
                  </a:lnTo>
                  <a:lnTo>
                    <a:pt x="84325" y="48272"/>
                  </a:lnTo>
                  <a:lnTo>
                    <a:pt x="93597" y="67132"/>
                  </a:lnTo>
                  <a:lnTo>
                    <a:pt x="95206" y="76240"/>
                  </a:lnTo>
                  <a:lnTo>
                    <a:pt x="97222" y="80097"/>
                  </a:lnTo>
                  <a:lnTo>
                    <a:pt x="125068" y="106863"/>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4" name="SMARTInkShape-4856"/>
            <p:cNvSpPr/>
            <p:nvPr/>
          </p:nvSpPr>
          <p:spPr>
            <a:xfrm>
              <a:off x="3021896" y="4572000"/>
              <a:ext cx="64079" cy="192816"/>
            </a:xfrm>
            <a:custGeom>
              <a:avLst/>
              <a:gdLst/>
              <a:ahLst/>
              <a:cxnLst/>
              <a:rect l="0" t="0" r="0" b="0"/>
              <a:pathLst>
                <a:path w="64079" h="192816">
                  <a:moveTo>
                    <a:pt x="14198" y="0"/>
                  </a:moveTo>
                  <a:lnTo>
                    <a:pt x="13404" y="31921"/>
                  </a:lnTo>
                  <a:lnTo>
                    <a:pt x="8047" y="58688"/>
                  </a:lnTo>
                  <a:lnTo>
                    <a:pt x="5068" y="90955"/>
                  </a:lnTo>
                  <a:lnTo>
                    <a:pt x="929" y="111541"/>
                  </a:lnTo>
                  <a:lnTo>
                    <a:pt x="0" y="146611"/>
                  </a:lnTo>
                  <a:lnTo>
                    <a:pt x="8733" y="180043"/>
                  </a:lnTo>
                  <a:lnTo>
                    <a:pt x="12563" y="187175"/>
                  </a:lnTo>
                  <a:lnTo>
                    <a:pt x="16911" y="190345"/>
                  </a:lnTo>
                  <a:lnTo>
                    <a:pt x="23821" y="192130"/>
                  </a:lnTo>
                  <a:lnTo>
                    <a:pt x="44170" y="192815"/>
                  </a:lnTo>
                  <a:lnTo>
                    <a:pt x="49479" y="190735"/>
                  </a:lnTo>
                  <a:lnTo>
                    <a:pt x="52006" y="189069"/>
                  </a:lnTo>
                  <a:lnTo>
                    <a:pt x="59355" y="179140"/>
                  </a:lnTo>
                  <a:lnTo>
                    <a:pt x="62767" y="169936"/>
                  </a:lnTo>
                  <a:lnTo>
                    <a:pt x="64078" y="148706"/>
                  </a:lnTo>
                  <a:lnTo>
                    <a:pt x="60374" y="137018"/>
                  </a:lnTo>
                  <a:lnTo>
                    <a:pt x="54250" y="127293"/>
                  </a:lnTo>
                  <a:lnTo>
                    <a:pt x="33663" y="111987"/>
                  </a:lnTo>
                  <a:lnTo>
                    <a:pt x="7054" y="100013"/>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5" name="SMARTInkShape-4857"/>
            <p:cNvSpPr/>
            <p:nvPr/>
          </p:nvSpPr>
          <p:spPr>
            <a:xfrm>
              <a:off x="3150394" y="4707731"/>
              <a:ext cx="4116" cy="35720"/>
            </a:xfrm>
            <a:custGeom>
              <a:avLst/>
              <a:gdLst/>
              <a:ahLst/>
              <a:cxnLst/>
              <a:rect l="0" t="0" r="0" b="0"/>
              <a:pathLst>
                <a:path w="4116" h="35720">
                  <a:moveTo>
                    <a:pt x="0" y="0"/>
                  </a:moveTo>
                  <a:lnTo>
                    <a:pt x="0" y="3792"/>
                  </a:lnTo>
                  <a:lnTo>
                    <a:pt x="794" y="4910"/>
                  </a:lnTo>
                  <a:lnTo>
                    <a:pt x="2116" y="5655"/>
                  </a:lnTo>
                  <a:lnTo>
                    <a:pt x="3792" y="6151"/>
                  </a:lnTo>
                  <a:lnTo>
                    <a:pt x="4115" y="7276"/>
                  </a:lnTo>
                  <a:lnTo>
                    <a:pt x="207" y="20118"/>
                  </a:lnTo>
                  <a:lnTo>
                    <a:pt x="0" y="35719"/>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6" name="SMARTInkShape-4858"/>
            <p:cNvSpPr/>
            <p:nvPr/>
          </p:nvSpPr>
          <p:spPr>
            <a:xfrm>
              <a:off x="3250406" y="4579144"/>
              <a:ext cx="32692" cy="171451"/>
            </a:xfrm>
            <a:custGeom>
              <a:avLst/>
              <a:gdLst/>
              <a:ahLst/>
              <a:cxnLst/>
              <a:rect l="0" t="0" r="0" b="0"/>
              <a:pathLst>
                <a:path w="32692" h="171451">
                  <a:moveTo>
                    <a:pt x="28575" y="0"/>
                  </a:moveTo>
                  <a:lnTo>
                    <a:pt x="32691" y="0"/>
                  </a:lnTo>
                  <a:lnTo>
                    <a:pt x="30934" y="0"/>
                  </a:lnTo>
                  <a:lnTo>
                    <a:pt x="30148" y="794"/>
                  </a:lnTo>
                  <a:lnTo>
                    <a:pt x="29274" y="3792"/>
                  </a:lnTo>
                  <a:lnTo>
                    <a:pt x="26466" y="36362"/>
                  </a:lnTo>
                  <a:lnTo>
                    <a:pt x="11783" y="69094"/>
                  </a:lnTo>
                  <a:lnTo>
                    <a:pt x="2101" y="98528"/>
                  </a:lnTo>
                  <a:lnTo>
                    <a:pt x="123" y="133263"/>
                  </a:lnTo>
                  <a:lnTo>
                    <a:pt x="3" y="168625"/>
                  </a:lnTo>
                  <a:lnTo>
                    <a:pt x="0" y="17145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7" name="SMARTInkShape-4859"/>
            <p:cNvSpPr/>
            <p:nvPr/>
          </p:nvSpPr>
          <p:spPr>
            <a:xfrm>
              <a:off x="3307643" y="4729163"/>
              <a:ext cx="14202" cy="28576"/>
            </a:xfrm>
            <a:custGeom>
              <a:avLst/>
              <a:gdLst/>
              <a:ahLst/>
              <a:cxnLst/>
              <a:rect l="0" t="0" r="0" b="0"/>
              <a:pathLst>
                <a:path w="14202" h="28576">
                  <a:moveTo>
                    <a:pt x="7057" y="0"/>
                  </a:moveTo>
                  <a:lnTo>
                    <a:pt x="3265" y="0"/>
                  </a:lnTo>
                  <a:lnTo>
                    <a:pt x="2148" y="793"/>
                  </a:lnTo>
                  <a:lnTo>
                    <a:pt x="1403" y="2116"/>
                  </a:lnTo>
                  <a:lnTo>
                    <a:pt x="109" y="7275"/>
                  </a:lnTo>
                  <a:lnTo>
                    <a:pt x="0" y="10641"/>
                  </a:lnTo>
                  <a:lnTo>
                    <a:pt x="2069" y="14783"/>
                  </a:lnTo>
                  <a:lnTo>
                    <a:pt x="4840" y="19270"/>
                  </a:lnTo>
                  <a:lnTo>
                    <a:pt x="6072" y="23910"/>
                  </a:lnTo>
                  <a:lnTo>
                    <a:pt x="7194" y="25465"/>
                  </a:lnTo>
                  <a:lnTo>
                    <a:pt x="8736" y="26501"/>
                  </a:lnTo>
                  <a:lnTo>
                    <a:pt x="14201" y="28575"/>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8" name="SMARTInkShape-4860"/>
            <p:cNvSpPr/>
            <p:nvPr/>
          </p:nvSpPr>
          <p:spPr>
            <a:xfrm>
              <a:off x="3421856" y="4636294"/>
              <a:ext cx="14289" cy="135732"/>
            </a:xfrm>
            <a:custGeom>
              <a:avLst/>
              <a:gdLst/>
              <a:ahLst/>
              <a:cxnLst/>
              <a:rect l="0" t="0" r="0" b="0"/>
              <a:pathLst>
                <a:path w="14289" h="135732">
                  <a:moveTo>
                    <a:pt x="14288" y="0"/>
                  </a:moveTo>
                  <a:lnTo>
                    <a:pt x="13494" y="23263"/>
                  </a:lnTo>
                  <a:lnTo>
                    <a:pt x="7585" y="57118"/>
                  </a:lnTo>
                  <a:lnTo>
                    <a:pt x="6546" y="66660"/>
                  </a:lnTo>
                  <a:lnTo>
                    <a:pt x="680" y="95249"/>
                  </a:lnTo>
                  <a:lnTo>
                    <a:pt x="27" y="129557"/>
                  </a:lnTo>
                  <a:lnTo>
                    <a:pt x="0" y="135731"/>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9" name="SMARTInkShape-4861"/>
            <p:cNvSpPr/>
            <p:nvPr/>
          </p:nvSpPr>
          <p:spPr>
            <a:xfrm>
              <a:off x="3386138" y="4707757"/>
              <a:ext cx="128462" cy="71413"/>
            </a:xfrm>
            <a:custGeom>
              <a:avLst/>
              <a:gdLst/>
              <a:ahLst/>
              <a:cxnLst/>
              <a:rect l="0" t="0" r="0" b="0"/>
              <a:pathLst>
                <a:path w="128462" h="71413">
                  <a:moveTo>
                    <a:pt x="0" y="7118"/>
                  </a:moveTo>
                  <a:lnTo>
                    <a:pt x="0" y="967"/>
                  </a:lnTo>
                  <a:lnTo>
                    <a:pt x="793" y="636"/>
                  </a:lnTo>
                  <a:lnTo>
                    <a:pt x="20585" y="0"/>
                  </a:lnTo>
                  <a:lnTo>
                    <a:pt x="53910" y="6127"/>
                  </a:lnTo>
                  <a:lnTo>
                    <a:pt x="87060" y="13182"/>
                  </a:lnTo>
                  <a:lnTo>
                    <a:pt x="108818" y="14167"/>
                  </a:lnTo>
                  <a:lnTo>
                    <a:pt x="113980" y="16336"/>
                  </a:lnTo>
                  <a:lnTo>
                    <a:pt x="118920" y="19153"/>
                  </a:lnTo>
                  <a:lnTo>
                    <a:pt x="127157" y="21109"/>
                  </a:lnTo>
                  <a:lnTo>
                    <a:pt x="127634" y="22002"/>
                  </a:lnTo>
                  <a:lnTo>
                    <a:pt x="128461" y="27530"/>
                  </a:lnTo>
                  <a:lnTo>
                    <a:pt x="123653" y="34051"/>
                  </a:lnTo>
                  <a:lnTo>
                    <a:pt x="121304" y="40675"/>
                  </a:lnTo>
                  <a:lnTo>
                    <a:pt x="116728" y="47664"/>
                  </a:lnTo>
                  <a:lnTo>
                    <a:pt x="115019" y="54762"/>
                  </a:lnTo>
                  <a:lnTo>
                    <a:pt x="114300" y="71412"/>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0" name="SMARTInkShape-4862"/>
            <p:cNvSpPr/>
            <p:nvPr/>
          </p:nvSpPr>
          <p:spPr>
            <a:xfrm>
              <a:off x="3522163" y="4650720"/>
              <a:ext cx="112887" cy="135594"/>
            </a:xfrm>
            <a:custGeom>
              <a:avLst/>
              <a:gdLst/>
              <a:ahLst/>
              <a:cxnLst/>
              <a:rect l="0" t="0" r="0" b="0"/>
              <a:pathLst>
                <a:path w="112887" h="135594">
                  <a:moveTo>
                    <a:pt x="6850" y="21293"/>
                  </a:moveTo>
                  <a:lnTo>
                    <a:pt x="1195" y="7867"/>
                  </a:lnTo>
                  <a:lnTo>
                    <a:pt x="0" y="1443"/>
                  </a:lnTo>
                  <a:lnTo>
                    <a:pt x="696" y="915"/>
                  </a:lnTo>
                  <a:lnTo>
                    <a:pt x="7515" y="69"/>
                  </a:lnTo>
                  <a:lnTo>
                    <a:pt x="9675" y="0"/>
                  </a:lnTo>
                  <a:lnTo>
                    <a:pt x="11114" y="748"/>
                  </a:lnTo>
                  <a:lnTo>
                    <a:pt x="12074" y="2039"/>
                  </a:lnTo>
                  <a:lnTo>
                    <a:pt x="13934" y="5592"/>
                  </a:lnTo>
                  <a:lnTo>
                    <a:pt x="23824" y="16657"/>
                  </a:lnTo>
                  <a:lnTo>
                    <a:pt x="30533" y="19233"/>
                  </a:lnTo>
                  <a:lnTo>
                    <a:pt x="34545" y="19919"/>
                  </a:lnTo>
                  <a:lnTo>
                    <a:pt x="38013" y="21965"/>
                  </a:lnTo>
                  <a:lnTo>
                    <a:pt x="72781" y="49776"/>
                  </a:lnTo>
                  <a:lnTo>
                    <a:pt x="83799" y="54868"/>
                  </a:lnTo>
                  <a:lnTo>
                    <a:pt x="89468" y="56852"/>
                  </a:lnTo>
                  <a:lnTo>
                    <a:pt x="97122" y="61638"/>
                  </a:lnTo>
                  <a:lnTo>
                    <a:pt x="105423" y="63824"/>
                  </a:lnTo>
                  <a:lnTo>
                    <a:pt x="112886" y="64126"/>
                  </a:lnTo>
                  <a:lnTo>
                    <a:pt x="80469" y="64155"/>
                  </a:lnTo>
                  <a:lnTo>
                    <a:pt x="67998" y="64949"/>
                  </a:lnTo>
                  <a:lnTo>
                    <a:pt x="55042" y="69858"/>
                  </a:lnTo>
                  <a:lnTo>
                    <a:pt x="33158" y="88004"/>
                  </a:lnTo>
                  <a:lnTo>
                    <a:pt x="25934" y="98915"/>
                  </a:lnTo>
                  <a:lnTo>
                    <a:pt x="22558" y="112202"/>
                  </a:lnTo>
                  <a:lnTo>
                    <a:pt x="21137" y="135593"/>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1" name="SMARTInkShape-4863"/>
            <p:cNvSpPr/>
            <p:nvPr/>
          </p:nvSpPr>
          <p:spPr>
            <a:xfrm>
              <a:off x="3650456" y="4715489"/>
              <a:ext cx="64295" cy="163692"/>
            </a:xfrm>
            <a:custGeom>
              <a:avLst/>
              <a:gdLst/>
              <a:ahLst/>
              <a:cxnLst/>
              <a:rect l="0" t="0" r="0" b="0"/>
              <a:pathLst>
                <a:path w="64295" h="163692">
                  <a:moveTo>
                    <a:pt x="64294" y="20817"/>
                  </a:moveTo>
                  <a:lnTo>
                    <a:pt x="60502" y="17025"/>
                  </a:lnTo>
                  <a:lnTo>
                    <a:pt x="56523" y="15163"/>
                  </a:lnTo>
                  <a:lnTo>
                    <a:pt x="54351" y="14666"/>
                  </a:lnTo>
                  <a:lnTo>
                    <a:pt x="49821" y="9881"/>
                  </a:lnTo>
                  <a:lnTo>
                    <a:pt x="45161" y="4050"/>
                  </a:lnTo>
                  <a:lnTo>
                    <a:pt x="37119" y="0"/>
                  </a:lnTo>
                  <a:lnTo>
                    <a:pt x="34225" y="1776"/>
                  </a:lnTo>
                  <a:lnTo>
                    <a:pt x="32341" y="3361"/>
                  </a:lnTo>
                  <a:lnTo>
                    <a:pt x="30249" y="7238"/>
                  </a:lnTo>
                  <a:lnTo>
                    <a:pt x="28796" y="19323"/>
                  </a:lnTo>
                  <a:lnTo>
                    <a:pt x="32397" y="51675"/>
                  </a:lnTo>
                  <a:lnTo>
                    <a:pt x="37398" y="83844"/>
                  </a:lnTo>
                  <a:lnTo>
                    <a:pt x="41243" y="99023"/>
                  </a:lnTo>
                  <a:lnTo>
                    <a:pt x="42821" y="134480"/>
                  </a:lnTo>
                  <a:lnTo>
                    <a:pt x="42834" y="137074"/>
                  </a:lnTo>
                  <a:lnTo>
                    <a:pt x="41257" y="139597"/>
                  </a:lnTo>
                  <a:lnTo>
                    <a:pt x="33038" y="146939"/>
                  </a:lnTo>
                  <a:lnTo>
                    <a:pt x="30559" y="151749"/>
                  </a:lnTo>
                  <a:lnTo>
                    <a:pt x="28310" y="153349"/>
                  </a:lnTo>
                  <a:lnTo>
                    <a:pt x="18354" y="155600"/>
                  </a:lnTo>
                  <a:lnTo>
                    <a:pt x="12656" y="156127"/>
                  </a:lnTo>
                  <a:lnTo>
                    <a:pt x="7477" y="158478"/>
                  </a:lnTo>
                  <a:lnTo>
                    <a:pt x="0" y="163691"/>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05" name="SMARTInkShape-4864"/>
            <p:cNvSpPr/>
            <p:nvPr/>
          </p:nvSpPr>
          <p:spPr>
            <a:xfrm>
              <a:off x="750101" y="5179220"/>
              <a:ext cx="178588" cy="18345"/>
            </a:xfrm>
            <a:custGeom>
              <a:avLst/>
              <a:gdLst/>
              <a:ahLst/>
              <a:cxnLst/>
              <a:rect l="0" t="0" r="0" b="0"/>
              <a:pathLst>
                <a:path w="178588" h="18345">
                  <a:moveTo>
                    <a:pt x="7137" y="0"/>
                  </a:moveTo>
                  <a:lnTo>
                    <a:pt x="0" y="0"/>
                  </a:lnTo>
                  <a:lnTo>
                    <a:pt x="34242" y="0"/>
                  </a:lnTo>
                  <a:lnTo>
                    <a:pt x="51060" y="5653"/>
                  </a:lnTo>
                  <a:lnTo>
                    <a:pt x="86187" y="7104"/>
                  </a:lnTo>
                  <a:lnTo>
                    <a:pt x="109592" y="7931"/>
                  </a:lnTo>
                  <a:lnTo>
                    <a:pt x="137217" y="13844"/>
                  </a:lnTo>
                  <a:lnTo>
                    <a:pt x="145119" y="14884"/>
                  </a:lnTo>
                  <a:lnTo>
                    <a:pt x="151277" y="17991"/>
                  </a:lnTo>
                  <a:lnTo>
                    <a:pt x="154030" y="18344"/>
                  </a:lnTo>
                  <a:lnTo>
                    <a:pt x="178587" y="14285"/>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06" name="SMARTInkShape-4865"/>
            <p:cNvSpPr/>
            <p:nvPr/>
          </p:nvSpPr>
          <p:spPr>
            <a:xfrm>
              <a:off x="1107311" y="5100733"/>
              <a:ext cx="92736" cy="167664"/>
            </a:xfrm>
            <a:custGeom>
              <a:avLst/>
              <a:gdLst/>
              <a:ahLst/>
              <a:cxnLst/>
              <a:rect l="0" t="0" r="0" b="0"/>
              <a:pathLst>
                <a:path w="92736" h="167664">
                  <a:moveTo>
                    <a:pt x="42833" y="21337"/>
                  </a:moveTo>
                  <a:lnTo>
                    <a:pt x="39040" y="17544"/>
                  </a:lnTo>
                  <a:lnTo>
                    <a:pt x="35062" y="15681"/>
                  </a:lnTo>
                  <a:lnTo>
                    <a:pt x="12833" y="8128"/>
                  </a:lnTo>
                  <a:lnTo>
                    <a:pt x="10926" y="6975"/>
                  </a:lnTo>
                  <a:lnTo>
                    <a:pt x="9656" y="5412"/>
                  </a:lnTo>
                  <a:lnTo>
                    <a:pt x="8808" y="3576"/>
                  </a:lnTo>
                  <a:lnTo>
                    <a:pt x="7450" y="2352"/>
                  </a:lnTo>
                  <a:lnTo>
                    <a:pt x="309" y="0"/>
                  </a:lnTo>
                  <a:lnTo>
                    <a:pt x="0" y="9856"/>
                  </a:lnTo>
                  <a:lnTo>
                    <a:pt x="784" y="11301"/>
                  </a:lnTo>
                  <a:lnTo>
                    <a:pt x="2100" y="12265"/>
                  </a:lnTo>
                  <a:lnTo>
                    <a:pt x="3771" y="12907"/>
                  </a:lnTo>
                  <a:lnTo>
                    <a:pt x="9916" y="21395"/>
                  </a:lnTo>
                  <a:lnTo>
                    <a:pt x="12971" y="30173"/>
                  </a:lnTo>
                  <a:lnTo>
                    <a:pt x="17919" y="35317"/>
                  </a:lnTo>
                  <a:lnTo>
                    <a:pt x="30239" y="45089"/>
                  </a:lnTo>
                  <a:lnTo>
                    <a:pt x="53258" y="73205"/>
                  </a:lnTo>
                  <a:lnTo>
                    <a:pt x="62283" y="79578"/>
                  </a:lnTo>
                  <a:lnTo>
                    <a:pt x="65325" y="83182"/>
                  </a:lnTo>
                  <a:lnTo>
                    <a:pt x="82360" y="114340"/>
                  </a:lnTo>
                  <a:lnTo>
                    <a:pt x="85007" y="122996"/>
                  </a:lnTo>
                  <a:lnTo>
                    <a:pt x="90166" y="133125"/>
                  </a:lnTo>
                  <a:lnTo>
                    <a:pt x="92735" y="155326"/>
                  </a:lnTo>
                  <a:lnTo>
                    <a:pt x="89016" y="160344"/>
                  </a:lnTo>
                  <a:lnTo>
                    <a:pt x="85054" y="162491"/>
                  </a:lnTo>
                  <a:lnTo>
                    <a:pt x="82887" y="163065"/>
                  </a:lnTo>
                  <a:lnTo>
                    <a:pt x="76044" y="167663"/>
                  </a:lnTo>
                  <a:lnTo>
                    <a:pt x="35689" y="149922"/>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07" name="SMARTInkShape-4866"/>
            <p:cNvSpPr/>
            <p:nvPr/>
          </p:nvSpPr>
          <p:spPr>
            <a:xfrm>
              <a:off x="1214438" y="5136536"/>
              <a:ext cx="134580" cy="221142"/>
            </a:xfrm>
            <a:custGeom>
              <a:avLst/>
              <a:gdLst/>
              <a:ahLst/>
              <a:cxnLst/>
              <a:rect l="0" t="0" r="0" b="0"/>
              <a:pathLst>
                <a:path w="134580" h="221142">
                  <a:moveTo>
                    <a:pt x="21431" y="99834"/>
                  </a:moveTo>
                  <a:lnTo>
                    <a:pt x="21431" y="103625"/>
                  </a:lnTo>
                  <a:lnTo>
                    <a:pt x="19314" y="107604"/>
                  </a:lnTo>
                  <a:lnTo>
                    <a:pt x="16521" y="112017"/>
                  </a:lnTo>
                  <a:lnTo>
                    <a:pt x="15280" y="116626"/>
                  </a:lnTo>
                  <a:lnTo>
                    <a:pt x="14374" y="146894"/>
                  </a:lnTo>
                  <a:lnTo>
                    <a:pt x="13510" y="171306"/>
                  </a:lnTo>
                  <a:lnTo>
                    <a:pt x="7585" y="204735"/>
                  </a:lnTo>
                  <a:lnTo>
                    <a:pt x="7231" y="216069"/>
                  </a:lnTo>
                  <a:lnTo>
                    <a:pt x="6408" y="217805"/>
                  </a:lnTo>
                  <a:lnTo>
                    <a:pt x="5065" y="218962"/>
                  </a:lnTo>
                  <a:lnTo>
                    <a:pt x="296" y="221141"/>
                  </a:lnTo>
                  <a:lnTo>
                    <a:pt x="5" y="189163"/>
                  </a:lnTo>
                  <a:lnTo>
                    <a:pt x="0" y="156516"/>
                  </a:lnTo>
                  <a:lnTo>
                    <a:pt x="0" y="121202"/>
                  </a:lnTo>
                  <a:lnTo>
                    <a:pt x="3792" y="88885"/>
                  </a:lnTo>
                  <a:lnTo>
                    <a:pt x="8069" y="56836"/>
                  </a:lnTo>
                  <a:lnTo>
                    <a:pt x="20438" y="24988"/>
                  </a:lnTo>
                  <a:lnTo>
                    <a:pt x="30760" y="6732"/>
                  </a:lnTo>
                  <a:lnTo>
                    <a:pt x="34000" y="4428"/>
                  </a:lnTo>
                  <a:lnTo>
                    <a:pt x="45352" y="1185"/>
                  </a:lnTo>
                  <a:lnTo>
                    <a:pt x="63024" y="0"/>
                  </a:lnTo>
                  <a:lnTo>
                    <a:pt x="76529" y="3666"/>
                  </a:lnTo>
                  <a:lnTo>
                    <a:pt x="103074" y="19750"/>
                  </a:lnTo>
                  <a:lnTo>
                    <a:pt x="122503" y="36939"/>
                  </a:lnTo>
                  <a:lnTo>
                    <a:pt x="125883" y="44363"/>
                  </a:lnTo>
                  <a:lnTo>
                    <a:pt x="128179" y="52160"/>
                  </a:lnTo>
                  <a:lnTo>
                    <a:pt x="133140" y="61807"/>
                  </a:lnTo>
                  <a:lnTo>
                    <a:pt x="134579" y="69968"/>
                  </a:lnTo>
                  <a:lnTo>
                    <a:pt x="133102" y="76770"/>
                  </a:lnTo>
                  <a:lnTo>
                    <a:pt x="131597" y="79695"/>
                  </a:lnTo>
                  <a:lnTo>
                    <a:pt x="129800" y="81645"/>
                  </a:lnTo>
                  <a:lnTo>
                    <a:pt x="116578" y="90112"/>
                  </a:lnTo>
                  <a:lnTo>
                    <a:pt x="111873" y="91544"/>
                  </a:lnTo>
                  <a:lnTo>
                    <a:pt x="79844" y="92660"/>
                  </a:lnTo>
                  <a:lnTo>
                    <a:pt x="77042" y="91876"/>
                  </a:lnTo>
                  <a:lnTo>
                    <a:pt x="75173" y="90560"/>
                  </a:lnTo>
                  <a:lnTo>
                    <a:pt x="73928" y="88888"/>
                  </a:lnTo>
                  <a:lnTo>
                    <a:pt x="54010" y="74990"/>
                  </a:lnTo>
                  <a:lnTo>
                    <a:pt x="51786" y="70800"/>
                  </a:lnTo>
                  <a:lnTo>
                    <a:pt x="50006" y="64114"/>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08" name="SMARTInkShape-4867"/>
            <p:cNvSpPr/>
            <p:nvPr/>
          </p:nvSpPr>
          <p:spPr>
            <a:xfrm>
              <a:off x="1321594" y="5146812"/>
              <a:ext cx="157025" cy="125277"/>
            </a:xfrm>
            <a:custGeom>
              <a:avLst/>
              <a:gdLst/>
              <a:ahLst/>
              <a:cxnLst/>
              <a:rect l="0" t="0" r="0" b="0"/>
              <a:pathLst>
                <a:path w="157025" h="125277">
                  <a:moveTo>
                    <a:pt x="0" y="53838"/>
                  </a:moveTo>
                  <a:lnTo>
                    <a:pt x="3792" y="53838"/>
                  </a:lnTo>
                  <a:lnTo>
                    <a:pt x="37021" y="61114"/>
                  </a:lnTo>
                  <a:lnTo>
                    <a:pt x="71609" y="67045"/>
                  </a:lnTo>
                  <a:lnTo>
                    <a:pt x="100046" y="67119"/>
                  </a:lnTo>
                  <a:lnTo>
                    <a:pt x="131943" y="61947"/>
                  </a:lnTo>
                  <a:lnTo>
                    <a:pt x="140133" y="59294"/>
                  </a:lnTo>
                  <a:lnTo>
                    <a:pt x="151858" y="51123"/>
                  </a:lnTo>
                  <a:lnTo>
                    <a:pt x="154805" y="46546"/>
                  </a:lnTo>
                  <a:lnTo>
                    <a:pt x="156114" y="41072"/>
                  </a:lnTo>
                  <a:lnTo>
                    <a:pt x="157024" y="23866"/>
                  </a:lnTo>
                  <a:lnTo>
                    <a:pt x="154984" y="18557"/>
                  </a:lnTo>
                  <a:lnTo>
                    <a:pt x="147207" y="8681"/>
                  </a:lnTo>
                  <a:lnTo>
                    <a:pt x="142684" y="5987"/>
                  </a:lnTo>
                  <a:lnTo>
                    <a:pt x="138027" y="3996"/>
                  </a:lnTo>
                  <a:lnTo>
                    <a:pt x="133312" y="465"/>
                  </a:lnTo>
                  <a:lnTo>
                    <a:pt x="130943" y="0"/>
                  </a:lnTo>
                  <a:lnTo>
                    <a:pt x="128571" y="484"/>
                  </a:lnTo>
                  <a:lnTo>
                    <a:pt x="123023" y="2343"/>
                  </a:lnTo>
                  <a:lnTo>
                    <a:pt x="111769" y="4184"/>
                  </a:lnTo>
                  <a:lnTo>
                    <a:pt x="103055" y="9404"/>
                  </a:lnTo>
                  <a:lnTo>
                    <a:pt x="95446" y="16772"/>
                  </a:lnTo>
                  <a:lnTo>
                    <a:pt x="90574" y="24399"/>
                  </a:lnTo>
                  <a:lnTo>
                    <a:pt x="87162" y="37619"/>
                  </a:lnTo>
                  <a:lnTo>
                    <a:pt x="83797" y="61041"/>
                  </a:lnTo>
                  <a:lnTo>
                    <a:pt x="82059" y="65785"/>
                  </a:lnTo>
                  <a:lnTo>
                    <a:pt x="82243" y="75287"/>
                  </a:lnTo>
                  <a:lnTo>
                    <a:pt x="84971" y="84007"/>
                  </a:lnTo>
                  <a:lnTo>
                    <a:pt x="98568" y="106095"/>
                  </a:lnTo>
                  <a:lnTo>
                    <a:pt x="109727" y="114212"/>
                  </a:lnTo>
                  <a:lnTo>
                    <a:pt x="121011" y="119474"/>
                  </a:lnTo>
                  <a:lnTo>
                    <a:pt x="128587" y="125276"/>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09" name="SMARTInkShape-4868"/>
            <p:cNvSpPr/>
            <p:nvPr/>
          </p:nvSpPr>
          <p:spPr>
            <a:xfrm>
              <a:off x="1500545" y="5200774"/>
              <a:ext cx="128231" cy="78457"/>
            </a:xfrm>
            <a:custGeom>
              <a:avLst/>
              <a:gdLst/>
              <a:ahLst/>
              <a:cxnLst/>
              <a:rect l="0" t="0" r="0" b="0"/>
              <a:pathLst>
                <a:path w="128231" h="78457">
                  <a:moveTo>
                    <a:pt x="71080" y="14164"/>
                  </a:moveTo>
                  <a:lnTo>
                    <a:pt x="57873" y="956"/>
                  </a:lnTo>
                  <a:lnTo>
                    <a:pt x="53320" y="196"/>
                  </a:lnTo>
                  <a:lnTo>
                    <a:pt x="31197" y="7170"/>
                  </a:lnTo>
                  <a:lnTo>
                    <a:pt x="12248" y="19148"/>
                  </a:lnTo>
                  <a:lnTo>
                    <a:pt x="2356" y="33233"/>
                  </a:lnTo>
                  <a:lnTo>
                    <a:pt x="447" y="40363"/>
                  </a:lnTo>
                  <a:lnTo>
                    <a:pt x="0" y="45122"/>
                  </a:lnTo>
                  <a:lnTo>
                    <a:pt x="674" y="46709"/>
                  </a:lnTo>
                  <a:lnTo>
                    <a:pt x="1918" y="47767"/>
                  </a:lnTo>
                  <a:lnTo>
                    <a:pt x="5416" y="49737"/>
                  </a:lnTo>
                  <a:lnTo>
                    <a:pt x="9617" y="53256"/>
                  </a:lnTo>
                  <a:lnTo>
                    <a:pt x="11848" y="53718"/>
                  </a:lnTo>
                  <a:lnTo>
                    <a:pt x="14130" y="53234"/>
                  </a:lnTo>
                  <a:lnTo>
                    <a:pt x="19575" y="51372"/>
                  </a:lnTo>
                  <a:lnTo>
                    <a:pt x="36006" y="48060"/>
                  </a:lnTo>
                  <a:lnTo>
                    <a:pt x="47723" y="42198"/>
                  </a:lnTo>
                  <a:lnTo>
                    <a:pt x="80277" y="18917"/>
                  </a:lnTo>
                  <a:lnTo>
                    <a:pt x="83105" y="14160"/>
                  </a:lnTo>
                  <a:lnTo>
                    <a:pt x="85156" y="9399"/>
                  </a:lnTo>
                  <a:lnTo>
                    <a:pt x="92412" y="0"/>
                  </a:lnTo>
                  <a:lnTo>
                    <a:pt x="93303" y="19804"/>
                  </a:lnTo>
                  <a:lnTo>
                    <a:pt x="105178" y="55407"/>
                  </a:lnTo>
                  <a:lnTo>
                    <a:pt x="106872" y="61069"/>
                  </a:lnTo>
                  <a:lnTo>
                    <a:pt x="116647" y="73600"/>
                  </a:lnTo>
                  <a:lnTo>
                    <a:pt x="121230" y="76298"/>
                  </a:lnTo>
                  <a:lnTo>
                    <a:pt x="128230" y="78456"/>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10" name="SMARTInkShape-4869"/>
            <p:cNvSpPr/>
            <p:nvPr/>
          </p:nvSpPr>
          <p:spPr>
            <a:xfrm>
              <a:off x="1693077" y="5043782"/>
              <a:ext cx="314318" cy="249319"/>
            </a:xfrm>
            <a:custGeom>
              <a:avLst/>
              <a:gdLst/>
              <a:ahLst/>
              <a:cxnLst/>
              <a:rect l="0" t="0" r="0" b="0"/>
              <a:pathLst>
                <a:path w="314318" h="249319">
                  <a:moveTo>
                    <a:pt x="21423" y="6848"/>
                  </a:moveTo>
                  <a:lnTo>
                    <a:pt x="14573" y="0"/>
                  </a:lnTo>
                  <a:lnTo>
                    <a:pt x="14284" y="31493"/>
                  </a:lnTo>
                  <a:lnTo>
                    <a:pt x="14279" y="64048"/>
                  </a:lnTo>
                  <a:lnTo>
                    <a:pt x="14279" y="98233"/>
                  </a:lnTo>
                  <a:lnTo>
                    <a:pt x="12163" y="115682"/>
                  </a:lnTo>
                  <a:lnTo>
                    <a:pt x="5460" y="149244"/>
                  </a:lnTo>
                  <a:lnTo>
                    <a:pt x="1072" y="164887"/>
                  </a:lnTo>
                  <a:lnTo>
                    <a:pt x="0" y="198221"/>
                  </a:lnTo>
                  <a:lnTo>
                    <a:pt x="3786" y="203076"/>
                  </a:lnTo>
                  <a:lnTo>
                    <a:pt x="4903" y="203548"/>
                  </a:lnTo>
                  <a:lnTo>
                    <a:pt x="5647" y="203069"/>
                  </a:lnTo>
                  <a:lnTo>
                    <a:pt x="6143" y="201957"/>
                  </a:lnTo>
                  <a:lnTo>
                    <a:pt x="7268" y="201215"/>
                  </a:lnTo>
                  <a:lnTo>
                    <a:pt x="12643" y="199376"/>
                  </a:lnTo>
                  <a:lnTo>
                    <a:pt x="23902" y="189845"/>
                  </a:lnTo>
                  <a:lnTo>
                    <a:pt x="37840" y="172598"/>
                  </a:lnTo>
                  <a:lnTo>
                    <a:pt x="55181" y="161915"/>
                  </a:lnTo>
                  <a:lnTo>
                    <a:pt x="79580" y="153519"/>
                  </a:lnTo>
                  <a:lnTo>
                    <a:pt x="90208" y="145564"/>
                  </a:lnTo>
                  <a:lnTo>
                    <a:pt x="98557" y="142973"/>
                  </a:lnTo>
                  <a:lnTo>
                    <a:pt x="103834" y="142658"/>
                  </a:lnTo>
                  <a:lnTo>
                    <a:pt x="93912" y="142582"/>
                  </a:lnTo>
                  <a:lnTo>
                    <a:pt x="82455" y="148284"/>
                  </a:lnTo>
                  <a:lnTo>
                    <a:pt x="47928" y="173548"/>
                  </a:lnTo>
                  <a:lnTo>
                    <a:pt x="38947" y="183064"/>
                  </a:lnTo>
                  <a:lnTo>
                    <a:pt x="37149" y="187825"/>
                  </a:lnTo>
                  <a:lnTo>
                    <a:pt x="39929" y="202553"/>
                  </a:lnTo>
                  <a:lnTo>
                    <a:pt x="45780" y="214413"/>
                  </a:lnTo>
                  <a:lnTo>
                    <a:pt x="52540" y="222955"/>
                  </a:lnTo>
                  <a:lnTo>
                    <a:pt x="59330" y="225927"/>
                  </a:lnTo>
                  <a:lnTo>
                    <a:pt x="93680" y="228097"/>
                  </a:lnTo>
                  <a:lnTo>
                    <a:pt x="106718" y="227419"/>
                  </a:lnTo>
                  <a:lnTo>
                    <a:pt x="136764" y="218350"/>
                  </a:lnTo>
                  <a:lnTo>
                    <a:pt x="161691" y="212472"/>
                  </a:lnTo>
                  <a:lnTo>
                    <a:pt x="180770" y="201114"/>
                  </a:lnTo>
                  <a:lnTo>
                    <a:pt x="188934" y="189998"/>
                  </a:lnTo>
                  <a:lnTo>
                    <a:pt x="191123" y="184028"/>
                  </a:lnTo>
                  <a:lnTo>
                    <a:pt x="192500" y="182118"/>
                  </a:lnTo>
                  <a:lnTo>
                    <a:pt x="194212" y="180845"/>
                  </a:lnTo>
                  <a:lnTo>
                    <a:pt x="196147" y="179997"/>
                  </a:lnTo>
                  <a:lnTo>
                    <a:pt x="197437" y="178637"/>
                  </a:lnTo>
                  <a:lnTo>
                    <a:pt x="199677" y="172297"/>
                  </a:lnTo>
                  <a:lnTo>
                    <a:pt x="199916" y="167701"/>
                  </a:lnTo>
                  <a:lnTo>
                    <a:pt x="199156" y="166471"/>
                  </a:lnTo>
                  <a:lnTo>
                    <a:pt x="197855" y="165652"/>
                  </a:lnTo>
                  <a:lnTo>
                    <a:pt x="196195" y="165105"/>
                  </a:lnTo>
                  <a:lnTo>
                    <a:pt x="195087" y="165534"/>
                  </a:lnTo>
                  <a:lnTo>
                    <a:pt x="194349" y="166615"/>
                  </a:lnTo>
                  <a:lnTo>
                    <a:pt x="193857" y="168129"/>
                  </a:lnTo>
                  <a:lnTo>
                    <a:pt x="187348" y="178528"/>
                  </a:lnTo>
                  <a:lnTo>
                    <a:pt x="186809" y="180833"/>
                  </a:lnTo>
                  <a:lnTo>
                    <a:pt x="180217" y="192607"/>
                  </a:lnTo>
                  <a:lnTo>
                    <a:pt x="178681" y="215407"/>
                  </a:lnTo>
                  <a:lnTo>
                    <a:pt x="180745" y="220721"/>
                  </a:lnTo>
                  <a:lnTo>
                    <a:pt x="195381" y="237805"/>
                  </a:lnTo>
                  <a:lnTo>
                    <a:pt x="209714" y="246557"/>
                  </a:lnTo>
                  <a:lnTo>
                    <a:pt x="219206" y="248794"/>
                  </a:lnTo>
                  <a:lnTo>
                    <a:pt x="227331" y="249318"/>
                  </a:lnTo>
                  <a:lnTo>
                    <a:pt x="234117" y="247434"/>
                  </a:lnTo>
                  <a:lnTo>
                    <a:pt x="244941" y="239757"/>
                  </a:lnTo>
                  <a:lnTo>
                    <a:pt x="247764" y="235247"/>
                  </a:lnTo>
                  <a:lnTo>
                    <a:pt x="249813" y="230597"/>
                  </a:lnTo>
                  <a:lnTo>
                    <a:pt x="254635" y="223516"/>
                  </a:lnTo>
                  <a:lnTo>
                    <a:pt x="256417" y="216391"/>
                  </a:lnTo>
                  <a:lnTo>
                    <a:pt x="257164" y="200061"/>
                  </a:lnTo>
                  <a:lnTo>
                    <a:pt x="274166" y="199733"/>
                  </a:lnTo>
                  <a:lnTo>
                    <a:pt x="278745" y="201848"/>
                  </a:lnTo>
                  <a:lnTo>
                    <a:pt x="281077" y="203523"/>
                  </a:lnTo>
                  <a:lnTo>
                    <a:pt x="301426" y="210372"/>
                  </a:lnTo>
                  <a:lnTo>
                    <a:pt x="314317" y="221163"/>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11" name="SMARTInkShape-4870"/>
            <p:cNvSpPr/>
            <p:nvPr/>
          </p:nvSpPr>
          <p:spPr>
            <a:xfrm>
              <a:off x="2071688" y="5222203"/>
              <a:ext cx="85726" cy="78450"/>
            </a:xfrm>
            <a:custGeom>
              <a:avLst/>
              <a:gdLst/>
              <a:ahLst/>
              <a:cxnLst/>
              <a:rect l="0" t="0" r="0" b="0"/>
              <a:pathLst>
                <a:path w="85726" h="78450">
                  <a:moveTo>
                    <a:pt x="85725" y="28452"/>
                  </a:moveTo>
                  <a:lnTo>
                    <a:pt x="81932" y="24661"/>
                  </a:lnTo>
                  <a:lnTo>
                    <a:pt x="77954" y="22799"/>
                  </a:lnTo>
                  <a:lnTo>
                    <a:pt x="75782" y="22302"/>
                  </a:lnTo>
                  <a:lnTo>
                    <a:pt x="68932" y="17811"/>
                  </a:lnTo>
                  <a:lnTo>
                    <a:pt x="50965" y="4542"/>
                  </a:lnTo>
                  <a:lnTo>
                    <a:pt x="37423" y="288"/>
                  </a:lnTo>
                  <a:lnTo>
                    <a:pt x="32431" y="0"/>
                  </a:lnTo>
                  <a:lnTo>
                    <a:pt x="31145" y="753"/>
                  </a:lnTo>
                  <a:lnTo>
                    <a:pt x="30288" y="2049"/>
                  </a:lnTo>
                  <a:lnTo>
                    <a:pt x="29082" y="7665"/>
                  </a:lnTo>
                  <a:lnTo>
                    <a:pt x="28675" y="16674"/>
                  </a:lnTo>
                  <a:lnTo>
                    <a:pt x="39219" y="48623"/>
                  </a:lnTo>
                  <a:lnTo>
                    <a:pt x="50153" y="63692"/>
                  </a:lnTo>
                  <a:lnTo>
                    <a:pt x="54040" y="68721"/>
                  </a:lnTo>
                  <a:lnTo>
                    <a:pt x="56740" y="77020"/>
                  </a:lnTo>
                  <a:lnTo>
                    <a:pt x="56083" y="77500"/>
                  </a:lnTo>
                  <a:lnTo>
                    <a:pt x="49850" y="78375"/>
                  </a:lnTo>
                  <a:lnTo>
                    <a:pt x="40147" y="78449"/>
                  </a:lnTo>
                  <a:lnTo>
                    <a:pt x="17311" y="71182"/>
                  </a:lnTo>
                  <a:lnTo>
                    <a:pt x="7270" y="65792"/>
                  </a:lnTo>
                  <a:lnTo>
                    <a:pt x="0" y="64172"/>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12" name="SMARTInkShape-4871"/>
            <p:cNvSpPr/>
            <p:nvPr/>
          </p:nvSpPr>
          <p:spPr>
            <a:xfrm>
              <a:off x="2307556" y="5172199"/>
              <a:ext cx="356937" cy="121322"/>
            </a:xfrm>
            <a:custGeom>
              <a:avLst/>
              <a:gdLst/>
              <a:ahLst/>
              <a:cxnLst/>
              <a:rect l="0" t="0" r="0" b="0"/>
              <a:pathLst>
                <a:path w="356937" h="121322">
                  <a:moveTo>
                    <a:pt x="64169" y="21306"/>
                  </a:moveTo>
                  <a:lnTo>
                    <a:pt x="60377" y="21306"/>
                  </a:lnTo>
                  <a:lnTo>
                    <a:pt x="56398" y="19190"/>
                  </a:lnTo>
                  <a:lnTo>
                    <a:pt x="51169" y="15156"/>
                  </a:lnTo>
                  <a:lnTo>
                    <a:pt x="46471" y="14458"/>
                  </a:lnTo>
                  <a:lnTo>
                    <a:pt x="36259" y="18043"/>
                  </a:lnTo>
                  <a:lnTo>
                    <a:pt x="21708" y="28648"/>
                  </a:lnTo>
                  <a:lnTo>
                    <a:pt x="9453" y="41177"/>
                  </a:lnTo>
                  <a:lnTo>
                    <a:pt x="3066" y="52418"/>
                  </a:lnTo>
                  <a:lnTo>
                    <a:pt x="821" y="61923"/>
                  </a:lnTo>
                  <a:lnTo>
                    <a:pt x="0" y="79759"/>
                  </a:lnTo>
                  <a:lnTo>
                    <a:pt x="2047" y="85121"/>
                  </a:lnTo>
                  <a:lnTo>
                    <a:pt x="12068" y="101560"/>
                  </a:lnTo>
                  <a:lnTo>
                    <a:pt x="16671" y="104600"/>
                  </a:lnTo>
                  <a:lnTo>
                    <a:pt x="36238" y="106712"/>
                  </a:lnTo>
                  <a:lnTo>
                    <a:pt x="44611" y="106096"/>
                  </a:lnTo>
                  <a:lnTo>
                    <a:pt x="50979" y="103177"/>
                  </a:lnTo>
                  <a:lnTo>
                    <a:pt x="59026" y="97070"/>
                  </a:lnTo>
                  <a:lnTo>
                    <a:pt x="80828" y="63064"/>
                  </a:lnTo>
                  <a:lnTo>
                    <a:pt x="83479" y="55476"/>
                  </a:lnTo>
                  <a:lnTo>
                    <a:pt x="85584" y="21350"/>
                  </a:lnTo>
                  <a:lnTo>
                    <a:pt x="85597" y="15583"/>
                  </a:lnTo>
                  <a:lnTo>
                    <a:pt x="85600" y="30993"/>
                  </a:lnTo>
                  <a:lnTo>
                    <a:pt x="87717" y="35666"/>
                  </a:lnTo>
                  <a:lnTo>
                    <a:pt x="119207" y="71314"/>
                  </a:lnTo>
                  <a:lnTo>
                    <a:pt x="119911" y="73696"/>
                  </a:lnTo>
                  <a:lnTo>
                    <a:pt x="121174" y="75282"/>
                  </a:lnTo>
                  <a:lnTo>
                    <a:pt x="124694" y="77046"/>
                  </a:lnTo>
                  <a:lnTo>
                    <a:pt x="134283" y="78333"/>
                  </a:lnTo>
                  <a:lnTo>
                    <a:pt x="139007" y="74628"/>
                  </a:lnTo>
                  <a:lnTo>
                    <a:pt x="141086" y="70670"/>
                  </a:lnTo>
                  <a:lnTo>
                    <a:pt x="141641" y="68503"/>
                  </a:lnTo>
                  <a:lnTo>
                    <a:pt x="146214" y="61661"/>
                  </a:lnTo>
                  <a:lnTo>
                    <a:pt x="173715" y="26364"/>
                  </a:lnTo>
                  <a:lnTo>
                    <a:pt x="184645" y="19013"/>
                  </a:lnTo>
                  <a:lnTo>
                    <a:pt x="212568" y="8698"/>
                  </a:lnTo>
                  <a:lnTo>
                    <a:pt x="223393" y="7351"/>
                  </a:lnTo>
                  <a:lnTo>
                    <a:pt x="228333" y="9284"/>
                  </a:lnTo>
                  <a:lnTo>
                    <a:pt x="262409" y="33240"/>
                  </a:lnTo>
                  <a:lnTo>
                    <a:pt x="273807" y="39570"/>
                  </a:lnTo>
                  <a:lnTo>
                    <a:pt x="308863" y="54841"/>
                  </a:lnTo>
                  <a:lnTo>
                    <a:pt x="318881" y="61053"/>
                  </a:lnTo>
                  <a:lnTo>
                    <a:pt x="336904" y="63759"/>
                  </a:lnTo>
                  <a:lnTo>
                    <a:pt x="342283" y="61871"/>
                  </a:lnTo>
                  <a:lnTo>
                    <a:pt x="352203" y="54191"/>
                  </a:lnTo>
                  <a:lnTo>
                    <a:pt x="354903" y="49681"/>
                  </a:lnTo>
                  <a:lnTo>
                    <a:pt x="356423" y="40562"/>
                  </a:lnTo>
                  <a:lnTo>
                    <a:pt x="356936" y="27051"/>
                  </a:lnTo>
                  <a:lnTo>
                    <a:pt x="354890" y="21743"/>
                  </a:lnTo>
                  <a:lnTo>
                    <a:pt x="340267" y="4664"/>
                  </a:lnTo>
                  <a:lnTo>
                    <a:pt x="335575" y="2005"/>
                  </a:lnTo>
                  <a:lnTo>
                    <a:pt x="326095" y="296"/>
                  </a:lnTo>
                  <a:lnTo>
                    <a:pt x="315167" y="0"/>
                  </a:lnTo>
                  <a:lnTo>
                    <a:pt x="308544" y="2048"/>
                  </a:lnTo>
                  <a:lnTo>
                    <a:pt x="297825" y="9830"/>
                  </a:lnTo>
                  <a:lnTo>
                    <a:pt x="295016" y="16471"/>
                  </a:lnTo>
                  <a:lnTo>
                    <a:pt x="288949" y="38280"/>
                  </a:lnTo>
                  <a:lnTo>
                    <a:pt x="292078" y="52353"/>
                  </a:lnTo>
                  <a:lnTo>
                    <a:pt x="298130" y="71331"/>
                  </a:lnTo>
                  <a:lnTo>
                    <a:pt x="298724" y="76088"/>
                  </a:lnTo>
                  <a:lnTo>
                    <a:pt x="303618" y="85606"/>
                  </a:lnTo>
                  <a:lnTo>
                    <a:pt x="329675" y="115146"/>
                  </a:lnTo>
                  <a:lnTo>
                    <a:pt x="335101" y="118577"/>
                  </a:lnTo>
                  <a:lnTo>
                    <a:pt x="342775" y="121321"/>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13" name="SMARTInkShape-4872"/>
            <p:cNvSpPr/>
            <p:nvPr/>
          </p:nvSpPr>
          <p:spPr>
            <a:xfrm>
              <a:off x="2828925" y="5214938"/>
              <a:ext cx="10850" cy="157163"/>
            </a:xfrm>
            <a:custGeom>
              <a:avLst/>
              <a:gdLst/>
              <a:ahLst/>
              <a:cxnLst/>
              <a:rect l="0" t="0" r="0" b="0"/>
              <a:pathLst>
                <a:path w="10850" h="157163">
                  <a:moveTo>
                    <a:pt x="0" y="0"/>
                  </a:moveTo>
                  <a:lnTo>
                    <a:pt x="794" y="25629"/>
                  </a:lnTo>
                  <a:lnTo>
                    <a:pt x="6482" y="59752"/>
                  </a:lnTo>
                  <a:lnTo>
                    <a:pt x="10849" y="93211"/>
                  </a:lnTo>
                  <a:lnTo>
                    <a:pt x="8181" y="126516"/>
                  </a:lnTo>
                  <a:lnTo>
                    <a:pt x="7144" y="157162"/>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14" name="SMARTInkShape-4873"/>
            <p:cNvSpPr/>
            <p:nvPr/>
          </p:nvSpPr>
          <p:spPr>
            <a:xfrm>
              <a:off x="2772216" y="5129347"/>
              <a:ext cx="177422" cy="148554"/>
            </a:xfrm>
            <a:custGeom>
              <a:avLst/>
              <a:gdLst/>
              <a:ahLst/>
              <a:cxnLst/>
              <a:rect l="0" t="0" r="0" b="0"/>
              <a:pathLst>
                <a:path w="177422" h="148554">
                  <a:moveTo>
                    <a:pt x="6703" y="57016"/>
                  </a:moveTo>
                  <a:lnTo>
                    <a:pt x="2910" y="57016"/>
                  </a:lnTo>
                  <a:lnTo>
                    <a:pt x="1793" y="55428"/>
                  </a:lnTo>
                  <a:lnTo>
                    <a:pt x="0" y="41474"/>
                  </a:lnTo>
                  <a:lnTo>
                    <a:pt x="549" y="32646"/>
                  </a:lnTo>
                  <a:lnTo>
                    <a:pt x="5320" y="19544"/>
                  </a:lnTo>
                  <a:lnTo>
                    <a:pt x="16359" y="5024"/>
                  </a:lnTo>
                  <a:lnTo>
                    <a:pt x="23165" y="2158"/>
                  </a:lnTo>
                  <a:lnTo>
                    <a:pt x="58247" y="0"/>
                  </a:lnTo>
                  <a:lnTo>
                    <a:pt x="92630" y="7654"/>
                  </a:lnTo>
                  <a:lnTo>
                    <a:pt x="123264" y="19794"/>
                  </a:lnTo>
                  <a:lnTo>
                    <a:pt x="149434" y="36983"/>
                  </a:lnTo>
                  <a:lnTo>
                    <a:pt x="172596" y="65968"/>
                  </a:lnTo>
                  <a:lnTo>
                    <a:pt x="175683" y="72372"/>
                  </a:lnTo>
                  <a:lnTo>
                    <a:pt x="177421" y="84231"/>
                  </a:lnTo>
                  <a:lnTo>
                    <a:pt x="171938" y="108081"/>
                  </a:lnTo>
                  <a:lnTo>
                    <a:pt x="163700" y="119948"/>
                  </a:lnTo>
                  <a:lnTo>
                    <a:pt x="152397" y="131682"/>
                  </a:lnTo>
                  <a:lnTo>
                    <a:pt x="119191" y="145387"/>
                  </a:lnTo>
                  <a:lnTo>
                    <a:pt x="102827" y="148553"/>
                  </a:lnTo>
                  <a:lnTo>
                    <a:pt x="94933" y="147176"/>
                  </a:lnTo>
                  <a:lnTo>
                    <a:pt x="49565" y="128453"/>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15" name="SMARTInkShape-4874"/>
            <p:cNvSpPr/>
            <p:nvPr/>
          </p:nvSpPr>
          <p:spPr>
            <a:xfrm>
              <a:off x="2978952" y="5136393"/>
              <a:ext cx="199980" cy="114140"/>
            </a:xfrm>
            <a:custGeom>
              <a:avLst/>
              <a:gdLst/>
              <a:ahLst/>
              <a:cxnLst/>
              <a:rect l="0" t="0" r="0" b="0"/>
              <a:pathLst>
                <a:path w="199980" h="114140">
                  <a:moveTo>
                    <a:pt x="14279" y="71402"/>
                  </a:moveTo>
                  <a:lnTo>
                    <a:pt x="14279" y="104744"/>
                  </a:lnTo>
                  <a:lnTo>
                    <a:pt x="14279" y="109504"/>
                  </a:lnTo>
                  <a:lnTo>
                    <a:pt x="13486" y="111090"/>
                  </a:lnTo>
                  <a:lnTo>
                    <a:pt x="12163" y="112148"/>
                  </a:lnTo>
                  <a:lnTo>
                    <a:pt x="7430" y="114139"/>
                  </a:lnTo>
                  <a:lnTo>
                    <a:pt x="1011" y="108102"/>
                  </a:lnTo>
                  <a:lnTo>
                    <a:pt x="294" y="103618"/>
                  </a:lnTo>
                  <a:lnTo>
                    <a:pt x="0" y="79486"/>
                  </a:lnTo>
                  <a:lnTo>
                    <a:pt x="3786" y="66212"/>
                  </a:lnTo>
                  <a:lnTo>
                    <a:pt x="23841" y="34406"/>
                  </a:lnTo>
                  <a:lnTo>
                    <a:pt x="30959" y="26485"/>
                  </a:lnTo>
                  <a:lnTo>
                    <a:pt x="35716" y="23656"/>
                  </a:lnTo>
                  <a:lnTo>
                    <a:pt x="45236" y="21841"/>
                  </a:lnTo>
                  <a:lnTo>
                    <a:pt x="59523" y="21434"/>
                  </a:lnTo>
                  <a:lnTo>
                    <a:pt x="82674" y="28672"/>
                  </a:lnTo>
                  <a:lnTo>
                    <a:pt x="97565" y="40665"/>
                  </a:lnTo>
                  <a:lnTo>
                    <a:pt x="109253" y="50013"/>
                  </a:lnTo>
                  <a:lnTo>
                    <a:pt x="119943" y="55010"/>
                  </a:lnTo>
                  <a:lnTo>
                    <a:pt x="125534" y="56972"/>
                  </a:lnTo>
                  <a:lnTo>
                    <a:pt x="133939" y="61746"/>
                  </a:lnTo>
                  <a:lnTo>
                    <a:pt x="169177" y="64159"/>
                  </a:lnTo>
                  <a:lnTo>
                    <a:pt x="176521" y="62097"/>
                  </a:lnTo>
                  <a:lnTo>
                    <a:pt x="187703" y="54305"/>
                  </a:lnTo>
                  <a:lnTo>
                    <a:pt x="195133" y="47462"/>
                  </a:lnTo>
                  <a:lnTo>
                    <a:pt x="197846" y="42769"/>
                  </a:lnTo>
                  <a:lnTo>
                    <a:pt x="199588" y="33290"/>
                  </a:lnTo>
                  <a:lnTo>
                    <a:pt x="199979" y="19012"/>
                  </a:lnTo>
                  <a:lnTo>
                    <a:pt x="197884" y="14250"/>
                  </a:lnTo>
                  <a:lnTo>
                    <a:pt x="190070" y="4727"/>
                  </a:lnTo>
                  <a:lnTo>
                    <a:pt x="185542" y="2080"/>
                  </a:lnTo>
                  <a:lnTo>
                    <a:pt x="176167" y="381"/>
                  </a:lnTo>
                  <a:lnTo>
                    <a:pt x="161914" y="0"/>
                  </a:lnTo>
                  <a:lnTo>
                    <a:pt x="157153" y="2096"/>
                  </a:lnTo>
                  <a:lnTo>
                    <a:pt x="140486" y="16757"/>
                  </a:lnTo>
                  <a:lnTo>
                    <a:pt x="133342" y="35190"/>
                  </a:lnTo>
                  <a:lnTo>
                    <a:pt x="132812" y="45517"/>
                  </a:lnTo>
                  <a:lnTo>
                    <a:pt x="141837" y="71902"/>
                  </a:lnTo>
                  <a:lnTo>
                    <a:pt x="164298" y="99977"/>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0" name="SMARTInkShape-4875"/>
            <p:cNvSpPr/>
            <p:nvPr/>
          </p:nvSpPr>
          <p:spPr>
            <a:xfrm>
              <a:off x="3236119" y="5164930"/>
              <a:ext cx="28576" cy="1"/>
            </a:xfrm>
            <a:custGeom>
              <a:avLst/>
              <a:gdLst/>
              <a:ahLst/>
              <a:cxnLst/>
              <a:rect l="0" t="0" r="0" b="0"/>
              <a:pathLst>
                <a:path w="28576" h="1">
                  <a:moveTo>
                    <a:pt x="0" y="0"/>
                  </a:moveTo>
                  <a:lnTo>
                    <a:pt x="28575" y="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1" name="SMARTInkShape-4876"/>
            <p:cNvSpPr/>
            <p:nvPr/>
          </p:nvSpPr>
          <p:spPr>
            <a:xfrm>
              <a:off x="3314700" y="5136355"/>
              <a:ext cx="64295" cy="185605"/>
            </a:xfrm>
            <a:custGeom>
              <a:avLst/>
              <a:gdLst/>
              <a:ahLst/>
              <a:cxnLst/>
              <a:rect l="0" t="0" r="0" b="0"/>
              <a:pathLst>
                <a:path w="64295" h="185605">
                  <a:moveTo>
                    <a:pt x="64294" y="0"/>
                  </a:moveTo>
                  <a:lnTo>
                    <a:pt x="60502" y="0"/>
                  </a:lnTo>
                  <a:lnTo>
                    <a:pt x="59384" y="795"/>
                  </a:lnTo>
                  <a:lnTo>
                    <a:pt x="58639" y="2118"/>
                  </a:lnTo>
                  <a:lnTo>
                    <a:pt x="57444" y="6152"/>
                  </a:lnTo>
                  <a:lnTo>
                    <a:pt x="57155" y="38911"/>
                  </a:lnTo>
                  <a:lnTo>
                    <a:pt x="57150" y="71486"/>
                  </a:lnTo>
                  <a:lnTo>
                    <a:pt x="56356" y="95257"/>
                  </a:lnTo>
                  <a:lnTo>
                    <a:pt x="48331" y="128590"/>
                  </a:lnTo>
                  <a:lnTo>
                    <a:pt x="44483" y="142875"/>
                  </a:lnTo>
                  <a:lnTo>
                    <a:pt x="42282" y="165895"/>
                  </a:lnTo>
                  <a:lnTo>
                    <a:pt x="37223" y="175273"/>
                  </a:lnTo>
                  <a:lnTo>
                    <a:pt x="32948" y="180558"/>
                  </a:lnTo>
                  <a:lnTo>
                    <a:pt x="28402" y="183436"/>
                  </a:lnTo>
                  <a:lnTo>
                    <a:pt x="21555" y="185436"/>
                  </a:lnTo>
                  <a:lnTo>
                    <a:pt x="18047" y="185604"/>
                  </a:lnTo>
                  <a:lnTo>
                    <a:pt x="13842" y="183562"/>
                  </a:lnTo>
                  <a:lnTo>
                    <a:pt x="9327" y="180803"/>
                  </a:lnTo>
                  <a:lnTo>
                    <a:pt x="0" y="178595"/>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2" name="SMARTInkShape-4877"/>
            <p:cNvSpPr/>
            <p:nvPr/>
          </p:nvSpPr>
          <p:spPr>
            <a:xfrm>
              <a:off x="3336131" y="5057775"/>
              <a:ext cx="7145" cy="21431"/>
            </a:xfrm>
            <a:custGeom>
              <a:avLst/>
              <a:gdLst/>
              <a:ahLst/>
              <a:cxnLst/>
              <a:rect l="0" t="0" r="0" b="0"/>
              <a:pathLst>
                <a:path w="7145" h="21431">
                  <a:moveTo>
                    <a:pt x="0" y="21430"/>
                  </a:moveTo>
                  <a:lnTo>
                    <a:pt x="0" y="17639"/>
                  </a:lnTo>
                  <a:lnTo>
                    <a:pt x="2117" y="13660"/>
                  </a:lnTo>
                  <a:lnTo>
                    <a:pt x="4910" y="9247"/>
                  </a:lnTo>
                  <a:lnTo>
                    <a:pt x="7144" y="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3" name="SMARTInkShape-4878"/>
            <p:cNvSpPr/>
            <p:nvPr/>
          </p:nvSpPr>
          <p:spPr>
            <a:xfrm>
              <a:off x="3432086" y="5157788"/>
              <a:ext cx="68353" cy="99977"/>
            </a:xfrm>
            <a:custGeom>
              <a:avLst/>
              <a:gdLst/>
              <a:ahLst/>
              <a:cxnLst/>
              <a:rect l="0" t="0" r="0" b="0"/>
              <a:pathLst>
                <a:path w="68353" h="99977">
                  <a:moveTo>
                    <a:pt x="11202" y="0"/>
                  </a:moveTo>
                  <a:lnTo>
                    <a:pt x="7409" y="0"/>
                  </a:lnTo>
                  <a:lnTo>
                    <a:pt x="6292" y="793"/>
                  </a:lnTo>
                  <a:lnTo>
                    <a:pt x="5547" y="2116"/>
                  </a:lnTo>
                  <a:lnTo>
                    <a:pt x="4499" y="9886"/>
                  </a:lnTo>
                  <a:lnTo>
                    <a:pt x="2072" y="24360"/>
                  </a:lnTo>
                  <a:lnTo>
                    <a:pt x="0" y="37814"/>
                  </a:lnTo>
                  <a:lnTo>
                    <a:pt x="3366" y="70174"/>
                  </a:lnTo>
                  <a:lnTo>
                    <a:pt x="5867" y="76961"/>
                  </a:lnTo>
                  <a:lnTo>
                    <a:pt x="8831" y="82624"/>
                  </a:lnTo>
                  <a:lnTo>
                    <a:pt x="11293" y="90274"/>
                  </a:lnTo>
                  <a:lnTo>
                    <a:pt x="17260" y="98573"/>
                  </a:lnTo>
                  <a:lnTo>
                    <a:pt x="19980" y="99373"/>
                  </a:lnTo>
                  <a:lnTo>
                    <a:pt x="35110" y="99976"/>
                  </a:lnTo>
                  <a:lnTo>
                    <a:pt x="39819" y="97879"/>
                  </a:lnTo>
                  <a:lnTo>
                    <a:pt x="42186" y="96209"/>
                  </a:lnTo>
                  <a:lnTo>
                    <a:pt x="54068" y="77766"/>
                  </a:lnTo>
                  <a:lnTo>
                    <a:pt x="65177" y="54661"/>
                  </a:lnTo>
                  <a:lnTo>
                    <a:pt x="68352" y="28575"/>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4" name="SMARTInkShape-4879"/>
            <p:cNvSpPr/>
            <p:nvPr/>
          </p:nvSpPr>
          <p:spPr>
            <a:xfrm>
              <a:off x="3557624" y="5043488"/>
              <a:ext cx="85690" cy="191462"/>
            </a:xfrm>
            <a:custGeom>
              <a:avLst/>
              <a:gdLst/>
              <a:ahLst/>
              <a:cxnLst/>
              <a:rect l="0" t="0" r="0" b="0"/>
              <a:pathLst>
                <a:path w="85690" h="191462">
                  <a:moveTo>
                    <a:pt x="35682" y="100012"/>
                  </a:moveTo>
                  <a:lnTo>
                    <a:pt x="41833" y="100012"/>
                  </a:lnTo>
                  <a:lnTo>
                    <a:pt x="49650" y="106862"/>
                  </a:lnTo>
                  <a:lnTo>
                    <a:pt x="54022" y="107098"/>
                  </a:lnTo>
                  <a:lnTo>
                    <a:pt x="50174" y="107153"/>
                  </a:lnTo>
                  <a:lnTo>
                    <a:pt x="36572" y="112810"/>
                  </a:lnTo>
                  <a:lnTo>
                    <a:pt x="33894" y="113307"/>
                  </a:lnTo>
                  <a:lnTo>
                    <a:pt x="28802" y="115975"/>
                  </a:lnTo>
                  <a:lnTo>
                    <a:pt x="4731" y="138141"/>
                  </a:lnTo>
                  <a:lnTo>
                    <a:pt x="2082" y="142887"/>
                  </a:lnTo>
                  <a:lnTo>
                    <a:pt x="591" y="152138"/>
                  </a:lnTo>
                  <a:lnTo>
                    <a:pt x="0" y="173537"/>
                  </a:lnTo>
                  <a:lnTo>
                    <a:pt x="1575" y="176016"/>
                  </a:lnTo>
                  <a:lnTo>
                    <a:pt x="18633" y="189689"/>
                  </a:lnTo>
                  <a:lnTo>
                    <a:pt x="23607" y="191461"/>
                  </a:lnTo>
                  <a:lnTo>
                    <a:pt x="30580" y="190134"/>
                  </a:lnTo>
                  <a:lnTo>
                    <a:pt x="41314" y="184923"/>
                  </a:lnTo>
                  <a:lnTo>
                    <a:pt x="52052" y="176052"/>
                  </a:lnTo>
                  <a:lnTo>
                    <a:pt x="71389" y="142682"/>
                  </a:lnTo>
                  <a:lnTo>
                    <a:pt x="75365" y="133264"/>
                  </a:lnTo>
                  <a:lnTo>
                    <a:pt x="84013" y="97890"/>
                  </a:lnTo>
                  <a:lnTo>
                    <a:pt x="85541" y="64734"/>
                  </a:lnTo>
                  <a:lnTo>
                    <a:pt x="85680" y="30981"/>
                  </a:lnTo>
                  <a:lnTo>
                    <a:pt x="85689" y="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5" name="SMARTInkShape-4880"/>
            <p:cNvSpPr/>
            <p:nvPr/>
          </p:nvSpPr>
          <p:spPr>
            <a:xfrm>
              <a:off x="3693737" y="5179220"/>
              <a:ext cx="199563" cy="171109"/>
            </a:xfrm>
            <a:custGeom>
              <a:avLst/>
              <a:gdLst/>
              <a:ahLst/>
              <a:cxnLst/>
              <a:rect l="0" t="0" r="0" b="0"/>
              <a:pathLst>
                <a:path w="199563" h="171109">
                  <a:moveTo>
                    <a:pt x="63876" y="0"/>
                  </a:moveTo>
                  <a:lnTo>
                    <a:pt x="32908" y="0"/>
                  </a:lnTo>
                  <a:lnTo>
                    <a:pt x="28152" y="2116"/>
                  </a:lnTo>
                  <a:lnTo>
                    <a:pt x="16250" y="11390"/>
                  </a:lnTo>
                  <a:lnTo>
                    <a:pt x="6726" y="15831"/>
                  </a:lnTo>
                  <a:lnTo>
                    <a:pt x="4344" y="17697"/>
                  </a:lnTo>
                  <a:lnTo>
                    <a:pt x="1698" y="21887"/>
                  </a:lnTo>
                  <a:lnTo>
                    <a:pt x="0" y="27253"/>
                  </a:lnTo>
                  <a:lnTo>
                    <a:pt x="3498" y="31975"/>
                  </a:lnTo>
                  <a:lnTo>
                    <a:pt x="7408" y="34054"/>
                  </a:lnTo>
                  <a:lnTo>
                    <a:pt x="9561" y="34607"/>
                  </a:lnTo>
                  <a:lnTo>
                    <a:pt x="21073" y="41226"/>
                  </a:lnTo>
                  <a:lnTo>
                    <a:pt x="30550" y="42538"/>
                  </a:lnTo>
                  <a:lnTo>
                    <a:pt x="35306" y="40601"/>
                  </a:lnTo>
                  <a:lnTo>
                    <a:pt x="37685" y="38973"/>
                  </a:lnTo>
                  <a:lnTo>
                    <a:pt x="48619" y="36682"/>
                  </a:lnTo>
                  <a:lnTo>
                    <a:pt x="76933" y="35725"/>
                  </a:lnTo>
                  <a:lnTo>
                    <a:pt x="81591" y="39512"/>
                  </a:lnTo>
                  <a:lnTo>
                    <a:pt x="83655" y="43490"/>
                  </a:lnTo>
                  <a:lnTo>
                    <a:pt x="85089" y="59759"/>
                  </a:lnTo>
                  <a:lnTo>
                    <a:pt x="85301" y="95471"/>
                  </a:lnTo>
                  <a:lnTo>
                    <a:pt x="84511" y="108808"/>
                  </a:lnTo>
                  <a:lnTo>
                    <a:pt x="79652" y="122946"/>
                  </a:lnTo>
                  <a:lnTo>
                    <a:pt x="78031" y="130841"/>
                  </a:lnTo>
                  <a:lnTo>
                    <a:pt x="65845" y="155525"/>
                  </a:lnTo>
                  <a:lnTo>
                    <a:pt x="65189" y="158452"/>
                  </a:lnTo>
                  <a:lnTo>
                    <a:pt x="63957" y="160403"/>
                  </a:lnTo>
                  <a:lnTo>
                    <a:pt x="62342" y="161704"/>
                  </a:lnTo>
                  <a:lnTo>
                    <a:pt x="58432" y="163943"/>
                  </a:lnTo>
                  <a:lnTo>
                    <a:pt x="50910" y="170303"/>
                  </a:lnTo>
                  <a:lnTo>
                    <a:pt x="46187" y="171108"/>
                  </a:lnTo>
                  <a:lnTo>
                    <a:pt x="41991" y="169181"/>
                  </a:lnTo>
                  <a:lnTo>
                    <a:pt x="32830" y="161476"/>
                  </a:lnTo>
                  <a:lnTo>
                    <a:pt x="30234" y="156962"/>
                  </a:lnTo>
                  <a:lnTo>
                    <a:pt x="28286" y="152310"/>
                  </a:lnTo>
                  <a:lnTo>
                    <a:pt x="24775" y="147597"/>
                  </a:lnTo>
                  <a:lnTo>
                    <a:pt x="22128" y="132896"/>
                  </a:lnTo>
                  <a:lnTo>
                    <a:pt x="23625" y="124416"/>
                  </a:lnTo>
                  <a:lnTo>
                    <a:pt x="26143" y="117208"/>
                  </a:lnTo>
                  <a:lnTo>
                    <a:pt x="28354" y="105019"/>
                  </a:lnTo>
                  <a:lnTo>
                    <a:pt x="33683" y="96027"/>
                  </a:lnTo>
                  <a:lnTo>
                    <a:pt x="41083" y="88334"/>
                  </a:lnTo>
                  <a:lnTo>
                    <a:pt x="61646" y="74631"/>
                  </a:lnTo>
                  <a:lnTo>
                    <a:pt x="97312" y="65410"/>
                  </a:lnTo>
                  <a:lnTo>
                    <a:pt x="121038" y="62324"/>
                  </a:lnTo>
                  <a:lnTo>
                    <a:pt x="135317" y="58682"/>
                  </a:lnTo>
                  <a:lnTo>
                    <a:pt x="149602" y="55487"/>
                  </a:lnTo>
                  <a:lnTo>
                    <a:pt x="170405" y="48369"/>
                  </a:lnTo>
                  <a:lnTo>
                    <a:pt x="197891" y="29957"/>
                  </a:lnTo>
                  <a:lnTo>
                    <a:pt x="198844" y="27072"/>
                  </a:lnTo>
                  <a:lnTo>
                    <a:pt x="199562" y="15609"/>
                  </a:lnTo>
                  <a:lnTo>
                    <a:pt x="189660" y="4459"/>
                  </a:lnTo>
                  <a:lnTo>
                    <a:pt x="185132" y="1981"/>
                  </a:lnTo>
                  <a:lnTo>
                    <a:pt x="176003" y="586"/>
                  </a:lnTo>
                  <a:lnTo>
                    <a:pt x="154654" y="33"/>
                  </a:lnTo>
                  <a:lnTo>
                    <a:pt x="143513" y="3802"/>
                  </a:lnTo>
                  <a:lnTo>
                    <a:pt x="136841" y="9890"/>
                  </a:lnTo>
                  <a:lnTo>
                    <a:pt x="124402" y="26408"/>
                  </a:lnTo>
                  <a:lnTo>
                    <a:pt x="121470" y="44174"/>
                  </a:lnTo>
                  <a:lnTo>
                    <a:pt x="127215" y="65587"/>
                  </a:lnTo>
                  <a:lnTo>
                    <a:pt x="142457" y="85725"/>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6" name="SMARTInkShape-4881"/>
            <p:cNvSpPr/>
            <p:nvPr/>
          </p:nvSpPr>
          <p:spPr>
            <a:xfrm>
              <a:off x="3922043" y="5164930"/>
              <a:ext cx="114177" cy="155961"/>
            </a:xfrm>
            <a:custGeom>
              <a:avLst/>
              <a:gdLst/>
              <a:ahLst/>
              <a:cxnLst/>
              <a:rect l="0" t="0" r="0" b="0"/>
              <a:pathLst>
                <a:path w="114177" h="155961">
                  <a:moveTo>
                    <a:pt x="42738" y="121445"/>
                  </a:moveTo>
                  <a:lnTo>
                    <a:pt x="42738" y="117653"/>
                  </a:lnTo>
                  <a:lnTo>
                    <a:pt x="43532" y="116535"/>
                  </a:lnTo>
                  <a:lnTo>
                    <a:pt x="44855" y="115791"/>
                  </a:lnTo>
                  <a:lnTo>
                    <a:pt x="46530" y="115293"/>
                  </a:lnTo>
                  <a:lnTo>
                    <a:pt x="47648" y="114169"/>
                  </a:lnTo>
                  <a:lnTo>
                    <a:pt x="48889" y="110803"/>
                  </a:lnTo>
                  <a:lnTo>
                    <a:pt x="48426" y="109588"/>
                  </a:lnTo>
                  <a:lnTo>
                    <a:pt x="47324" y="108778"/>
                  </a:lnTo>
                  <a:lnTo>
                    <a:pt x="45795" y="108238"/>
                  </a:lnTo>
                  <a:lnTo>
                    <a:pt x="44776" y="107084"/>
                  </a:lnTo>
                  <a:lnTo>
                    <a:pt x="43644" y="103685"/>
                  </a:lnTo>
                  <a:lnTo>
                    <a:pt x="42548" y="102461"/>
                  </a:lnTo>
                  <a:lnTo>
                    <a:pt x="28300" y="94503"/>
                  </a:lnTo>
                  <a:lnTo>
                    <a:pt x="25969" y="93958"/>
                  </a:lnTo>
                  <a:lnTo>
                    <a:pt x="23622" y="94390"/>
                  </a:lnTo>
                  <a:lnTo>
                    <a:pt x="14150" y="98668"/>
                  </a:lnTo>
                  <a:lnTo>
                    <a:pt x="11773" y="99116"/>
                  </a:lnTo>
                  <a:lnTo>
                    <a:pt x="4636" y="103540"/>
                  </a:lnTo>
                  <a:lnTo>
                    <a:pt x="1991" y="107666"/>
                  </a:lnTo>
                  <a:lnTo>
                    <a:pt x="294" y="116783"/>
                  </a:lnTo>
                  <a:lnTo>
                    <a:pt x="0" y="123856"/>
                  </a:lnTo>
                  <a:lnTo>
                    <a:pt x="2047" y="128602"/>
                  </a:lnTo>
                  <a:lnTo>
                    <a:pt x="12068" y="144612"/>
                  </a:lnTo>
                  <a:lnTo>
                    <a:pt x="27518" y="153100"/>
                  </a:lnTo>
                  <a:lnTo>
                    <a:pt x="36994" y="155960"/>
                  </a:lnTo>
                  <a:lnTo>
                    <a:pt x="44418" y="154512"/>
                  </a:lnTo>
                  <a:lnTo>
                    <a:pt x="55407" y="149235"/>
                  </a:lnTo>
                  <a:lnTo>
                    <a:pt x="61069" y="145702"/>
                  </a:lnTo>
                  <a:lnTo>
                    <a:pt x="66231" y="144132"/>
                  </a:lnTo>
                  <a:lnTo>
                    <a:pt x="71171" y="139201"/>
                  </a:lnTo>
                  <a:lnTo>
                    <a:pt x="95123" y="108188"/>
                  </a:lnTo>
                  <a:lnTo>
                    <a:pt x="98476" y="94850"/>
                  </a:lnTo>
                  <a:lnTo>
                    <a:pt x="101819" y="77040"/>
                  </a:lnTo>
                  <a:lnTo>
                    <a:pt x="105488" y="63838"/>
                  </a:lnTo>
                  <a:lnTo>
                    <a:pt x="107005" y="29661"/>
                  </a:lnTo>
                  <a:lnTo>
                    <a:pt x="107030" y="12212"/>
                  </a:lnTo>
                  <a:lnTo>
                    <a:pt x="107824" y="10523"/>
                  </a:lnTo>
                  <a:lnTo>
                    <a:pt x="109148" y="9397"/>
                  </a:lnTo>
                  <a:lnTo>
                    <a:pt x="110824" y="8646"/>
                  </a:lnTo>
                  <a:lnTo>
                    <a:pt x="111941" y="7352"/>
                  </a:lnTo>
                  <a:lnTo>
                    <a:pt x="114176" y="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423" name="SMARTInkShape-Group473"/>
          <p:cNvGrpSpPr/>
          <p:nvPr/>
        </p:nvGrpSpPr>
        <p:grpSpPr>
          <a:xfrm>
            <a:off x="614363" y="2100263"/>
            <a:ext cx="2021682" cy="392907"/>
            <a:chOff x="614363" y="2100263"/>
            <a:chExt cx="2021682" cy="392907"/>
          </a:xfrm>
        </p:grpSpPr>
        <p:sp>
          <p:nvSpPr>
            <p:cNvPr id="168" name="SMARTInkShape-4882"/>
            <p:cNvSpPr/>
            <p:nvPr/>
          </p:nvSpPr>
          <p:spPr>
            <a:xfrm>
              <a:off x="614363" y="2350294"/>
              <a:ext cx="142876" cy="14281"/>
            </a:xfrm>
            <a:custGeom>
              <a:avLst/>
              <a:gdLst/>
              <a:ahLst/>
              <a:cxnLst/>
              <a:rect l="0" t="0" r="0" b="0"/>
              <a:pathLst>
                <a:path w="142876" h="14281">
                  <a:moveTo>
                    <a:pt x="0" y="7144"/>
                  </a:moveTo>
                  <a:lnTo>
                    <a:pt x="0" y="10936"/>
                  </a:lnTo>
                  <a:lnTo>
                    <a:pt x="793" y="12053"/>
                  </a:lnTo>
                  <a:lnTo>
                    <a:pt x="2116" y="12798"/>
                  </a:lnTo>
                  <a:lnTo>
                    <a:pt x="9943" y="13993"/>
                  </a:lnTo>
                  <a:lnTo>
                    <a:pt x="41608" y="14280"/>
                  </a:lnTo>
                  <a:lnTo>
                    <a:pt x="76508" y="7585"/>
                  </a:lnTo>
                  <a:lnTo>
                    <a:pt x="112026" y="6355"/>
                  </a:lnTo>
                  <a:lnTo>
                    <a:pt x="135218" y="87"/>
                  </a:lnTo>
                  <a:lnTo>
                    <a:pt x="142875" y="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9" name="SMARTInkShape-4883"/>
            <p:cNvSpPr/>
            <p:nvPr/>
          </p:nvSpPr>
          <p:spPr>
            <a:xfrm>
              <a:off x="935831" y="2157413"/>
              <a:ext cx="71439" cy="278607"/>
            </a:xfrm>
            <a:custGeom>
              <a:avLst/>
              <a:gdLst/>
              <a:ahLst/>
              <a:cxnLst/>
              <a:rect l="0" t="0" r="0" b="0"/>
              <a:pathLst>
                <a:path w="71439" h="278607">
                  <a:moveTo>
                    <a:pt x="0" y="0"/>
                  </a:moveTo>
                  <a:lnTo>
                    <a:pt x="0" y="9942"/>
                  </a:lnTo>
                  <a:lnTo>
                    <a:pt x="8819" y="45181"/>
                  </a:lnTo>
                  <a:lnTo>
                    <a:pt x="15924" y="80274"/>
                  </a:lnTo>
                  <a:lnTo>
                    <a:pt x="24136" y="111283"/>
                  </a:lnTo>
                  <a:lnTo>
                    <a:pt x="28492" y="143072"/>
                  </a:lnTo>
                  <a:lnTo>
                    <a:pt x="36173" y="176986"/>
                  </a:lnTo>
                  <a:lnTo>
                    <a:pt x="45334" y="206851"/>
                  </a:lnTo>
                  <a:lnTo>
                    <a:pt x="57162" y="240729"/>
                  </a:lnTo>
                  <a:lnTo>
                    <a:pt x="62181" y="256535"/>
                  </a:lnTo>
                  <a:lnTo>
                    <a:pt x="64149" y="265621"/>
                  </a:lnTo>
                  <a:lnTo>
                    <a:pt x="71438" y="278606"/>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0" name="SMARTInkShape-4884"/>
            <p:cNvSpPr/>
            <p:nvPr/>
          </p:nvSpPr>
          <p:spPr>
            <a:xfrm>
              <a:off x="857250" y="2129255"/>
              <a:ext cx="242441" cy="363915"/>
            </a:xfrm>
            <a:custGeom>
              <a:avLst/>
              <a:gdLst/>
              <a:ahLst/>
              <a:cxnLst/>
              <a:rect l="0" t="0" r="0" b="0"/>
              <a:pathLst>
                <a:path w="242441" h="363915">
                  <a:moveTo>
                    <a:pt x="0" y="42445"/>
                  </a:moveTo>
                  <a:lnTo>
                    <a:pt x="0" y="25652"/>
                  </a:lnTo>
                  <a:lnTo>
                    <a:pt x="2117" y="20959"/>
                  </a:lnTo>
                  <a:lnTo>
                    <a:pt x="3792" y="18596"/>
                  </a:lnTo>
                  <a:lnTo>
                    <a:pt x="22244" y="6721"/>
                  </a:lnTo>
                  <a:lnTo>
                    <a:pt x="32111" y="2755"/>
                  </a:lnTo>
                  <a:lnTo>
                    <a:pt x="64759" y="0"/>
                  </a:lnTo>
                  <a:lnTo>
                    <a:pt x="100074" y="1754"/>
                  </a:lnTo>
                  <a:lnTo>
                    <a:pt x="121462" y="9486"/>
                  </a:lnTo>
                  <a:lnTo>
                    <a:pt x="152255" y="25993"/>
                  </a:lnTo>
                  <a:lnTo>
                    <a:pt x="171319" y="39246"/>
                  </a:lnTo>
                  <a:lnTo>
                    <a:pt x="201392" y="73600"/>
                  </a:lnTo>
                  <a:lnTo>
                    <a:pt x="220039" y="107079"/>
                  </a:lnTo>
                  <a:lnTo>
                    <a:pt x="232612" y="140290"/>
                  </a:lnTo>
                  <a:lnTo>
                    <a:pt x="240623" y="172721"/>
                  </a:lnTo>
                  <a:lnTo>
                    <a:pt x="242440" y="205674"/>
                  </a:lnTo>
                  <a:lnTo>
                    <a:pt x="242005" y="240023"/>
                  </a:lnTo>
                  <a:lnTo>
                    <a:pt x="237216" y="270562"/>
                  </a:lnTo>
                  <a:lnTo>
                    <a:pt x="234063" y="290216"/>
                  </a:lnTo>
                  <a:lnTo>
                    <a:pt x="221309" y="324390"/>
                  </a:lnTo>
                  <a:lnTo>
                    <a:pt x="204779" y="350792"/>
                  </a:lnTo>
                  <a:lnTo>
                    <a:pt x="200021" y="354113"/>
                  </a:lnTo>
                  <a:lnTo>
                    <a:pt x="192880" y="355982"/>
                  </a:lnTo>
                  <a:lnTo>
                    <a:pt x="190499" y="356245"/>
                  </a:lnTo>
                  <a:lnTo>
                    <a:pt x="185737" y="358653"/>
                  </a:lnTo>
                  <a:lnTo>
                    <a:pt x="178594" y="363914"/>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1" name="SMARTInkShape-4885"/>
            <p:cNvSpPr/>
            <p:nvPr/>
          </p:nvSpPr>
          <p:spPr>
            <a:xfrm>
              <a:off x="1150144" y="2314575"/>
              <a:ext cx="35720" cy="107157"/>
            </a:xfrm>
            <a:custGeom>
              <a:avLst/>
              <a:gdLst/>
              <a:ahLst/>
              <a:cxnLst/>
              <a:rect l="0" t="0" r="0" b="0"/>
              <a:pathLst>
                <a:path w="35720" h="107157">
                  <a:moveTo>
                    <a:pt x="0" y="0"/>
                  </a:moveTo>
                  <a:lnTo>
                    <a:pt x="3792" y="0"/>
                  </a:lnTo>
                  <a:lnTo>
                    <a:pt x="4909" y="794"/>
                  </a:lnTo>
                  <a:lnTo>
                    <a:pt x="5654" y="2117"/>
                  </a:lnTo>
                  <a:lnTo>
                    <a:pt x="6150" y="3792"/>
                  </a:lnTo>
                  <a:lnTo>
                    <a:pt x="7275" y="4910"/>
                  </a:lnTo>
                  <a:lnTo>
                    <a:pt x="10642" y="6151"/>
                  </a:lnTo>
                  <a:lnTo>
                    <a:pt x="14784" y="10936"/>
                  </a:lnTo>
                  <a:lnTo>
                    <a:pt x="25465" y="26546"/>
                  </a:lnTo>
                  <a:lnTo>
                    <a:pt x="28165" y="47985"/>
                  </a:lnTo>
                  <a:lnTo>
                    <a:pt x="28559" y="83622"/>
                  </a:lnTo>
                  <a:lnTo>
                    <a:pt x="29361" y="90347"/>
                  </a:lnTo>
                  <a:lnTo>
                    <a:pt x="35719" y="107156"/>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2" name="SMARTInkShape-4886"/>
            <p:cNvSpPr/>
            <p:nvPr/>
          </p:nvSpPr>
          <p:spPr>
            <a:xfrm>
              <a:off x="1174661" y="2228850"/>
              <a:ext cx="11203" cy="14289"/>
            </a:xfrm>
            <a:custGeom>
              <a:avLst/>
              <a:gdLst/>
              <a:ahLst/>
              <a:cxnLst/>
              <a:rect l="0" t="0" r="0" b="0"/>
              <a:pathLst>
                <a:path w="11203" h="14289">
                  <a:moveTo>
                    <a:pt x="11202" y="14288"/>
                  </a:moveTo>
                  <a:lnTo>
                    <a:pt x="5051" y="14288"/>
                  </a:lnTo>
                  <a:lnTo>
                    <a:pt x="4720" y="13494"/>
                  </a:lnTo>
                  <a:lnTo>
                    <a:pt x="4352" y="10495"/>
                  </a:lnTo>
                  <a:lnTo>
                    <a:pt x="3460" y="9378"/>
                  </a:lnTo>
                  <a:lnTo>
                    <a:pt x="353" y="8137"/>
                  </a:lnTo>
                  <a:lnTo>
                    <a:pt x="0" y="7012"/>
                  </a:lnTo>
                  <a:lnTo>
                    <a:pt x="4058" y="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3" name="SMARTInkShape-4887"/>
            <p:cNvSpPr/>
            <p:nvPr/>
          </p:nvSpPr>
          <p:spPr>
            <a:xfrm>
              <a:off x="1235869" y="2250281"/>
              <a:ext cx="71438" cy="150020"/>
            </a:xfrm>
            <a:custGeom>
              <a:avLst/>
              <a:gdLst/>
              <a:ahLst/>
              <a:cxnLst/>
              <a:rect l="0" t="0" r="0" b="0"/>
              <a:pathLst>
                <a:path w="71438" h="150020">
                  <a:moveTo>
                    <a:pt x="71437" y="0"/>
                  </a:moveTo>
                  <a:lnTo>
                    <a:pt x="71437" y="6151"/>
                  </a:lnTo>
                  <a:lnTo>
                    <a:pt x="54645" y="23911"/>
                  </a:lnTo>
                  <a:lnTo>
                    <a:pt x="31611" y="41281"/>
                  </a:lnTo>
                  <a:lnTo>
                    <a:pt x="24006" y="51743"/>
                  </a:lnTo>
                  <a:lnTo>
                    <a:pt x="19136" y="54747"/>
                  </a:lnTo>
                  <a:lnTo>
                    <a:pt x="18313" y="56342"/>
                  </a:lnTo>
                  <a:lnTo>
                    <a:pt x="18559" y="58199"/>
                  </a:lnTo>
                  <a:lnTo>
                    <a:pt x="20155" y="62379"/>
                  </a:lnTo>
                  <a:lnTo>
                    <a:pt x="21846" y="69194"/>
                  </a:lnTo>
                  <a:lnTo>
                    <a:pt x="25055" y="73880"/>
                  </a:lnTo>
                  <a:lnTo>
                    <a:pt x="54594" y="96839"/>
                  </a:lnTo>
                  <a:lnTo>
                    <a:pt x="64259" y="101502"/>
                  </a:lnTo>
                  <a:lnTo>
                    <a:pt x="66652" y="103387"/>
                  </a:lnTo>
                  <a:lnTo>
                    <a:pt x="69310" y="107598"/>
                  </a:lnTo>
                  <a:lnTo>
                    <a:pt x="71017" y="112976"/>
                  </a:lnTo>
                  <a:lnTo>
                    <a:pt x="69134" y="115828"/>
                  </a:lnTo>
                  <a:lnTo>
                    <a:pt x="67520" y="117700"/>
                  </a:lnTo>
                  <a:lnTo>
                    <a:pt x="65728" y="121897"/>
                  </a:lnTo>
                  <a:lnTo>
                    <a:pt x="65250" y="124127"/>
                  </a:lnTo>
                  <a:lnTo>
                    <a:pt x="63343" y="125614"/>
                  </a:lnTo>
                  <a:lnTo>
                    <a:pt x="50994" y="130117"/>
                  </a:lnTo>
                  <a:lnTo>
                    <a:pt x="24513" y="146904"/>
                  </a:lnTo>
                  <a:lnTo>
                    <a:pt x="15791" y="149609"/>
                  </a:lnTo>
                  <a:lnTo>
                    <a:pt x="0" y="150019"/>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4" name="SMARTInkShape-4888"/>
            <p:cNvSpPr/>
            <p:nvPr/>
          </p:nvSpPr>
          <p:spPr>
            <a:xfrm>
              <a:off x="1330176" y="2264569"/>
              <a:ext cx="62856" cy="128588"/>
            </a:xfrm>
            <a:custGeom>
              <a:avLst/>
              <a:gdLst/>
              <a:ahLst/>
              <a:cxnLst/>
              <a:rect l="0" t="0" r="0" b="0"/>
              <a:pathLst>
                <a:path w="62856" h="128588">
                  <a:moveTo>
                    <a:pt x="62855" y="0"/>
                  </a:moveTo>
                  <a:lnTo>
                    <a:pt x="59063" y="0"/>
                  </a:lnTo>
                  <a:lnTo>
                    <a:pt x="57946" y="794"/>
                  </a:lnTo>
                  <a:lnTo>
                    <a:pt x="57201" y="2116"/>
                  </a:lnTo>
                  <a:lnTo>
                    <a:pt x="56704" y="3792"/>
                  </a:lnTo>
                  <a:lnTo>
                    <a:pt x="51919" y="7771"/>
                  </a:lnTo>
                  <a:lnTo>
                    <a:pt x="28303" y="27641"/>
                  </a:lnTo>
                  <a:lnTo>
                    <a:pt x="8294" y="59616"/>
                  </a:lnTo>
                  <a:lnTo>
                    <a:pt x="719" y="76481"/>
                  </a:lnTo>
                  <a:lnTo>
                    <a:pt x="0" y="79562"/>
                  </a:lnTo>
                  <a:lnTo>
                    <a:pt x="1317" y="87219"/>
                  </a:lnTo>
                  <a:lnTo>
                    <a:pt x="8631" y="105070"/>
                  </a:lnTo>
                  <a:lnTo>
                    <a:pt x="15208" y="112314"/>
                  </a:lnTo>
                  <a:lnTo>
                    <a:pt x="32365" y="123433"/>
                  </a:lnTo>
                  <a:lnTo>
                    <a:pt x="46325" y="127060"/>
                  </a:lnTo>
                  <a:lnTo>
                    <a:pt x="62855" y="128587"/>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5" name="SMARTInkShape-4889"/>
            <p:cNvSpPr/>
            <p:nvPr/>
          </p:nvSpPr>
          <p:spPr>
            <a:xfrm>
              <a:off x="1450183" y="2271713"/>
              <a:ext cx="114299" cy="128167"/>
            </a:xfrm>
            <a:custGeom>
              <a:avLst/>
              <a:gdLst/>
              <a:ahLst/>
              <a:cxnLst/>
              <a:rect l="0" t="0" r="0" b="0"/>
              <a:pathLst>
                <a:path w="114299" h="128167">
                  <a:moveTo>
                    <a:pt x="14286" y="35718"/>
                  </a:moveTo>
                  <a:lnTo>
                    <a:pt x="8135" y="35718"/>
                  </a:lnTo>
                  <a:lnTo>
                    <a:pt x="3644" y="39511"/>
                  </a:lnTo>
                  <a:lnTo>
                    <a:pt x="1618" y="43489"/>
                  </a:lnTo>
                  <a:lnTo>
                    <a:pt x="1078" y="45661"/>
                  </a:lnTo>
                  <a:lnTo>
                    <a:pt x="1512" y="47903"/>
                  </a:lnTo>
                  <a:lnTo>
                    <a:pt x="4111" y="52511"/>
                  </a:lnTo>
                  <a:lnTo>
                    <a:pt x="4327" y="54851"/>
                  </a:lnTo>
                  <a:lnTo>
                    <a:pt x="321" y="77096"/>
                  </a:lnTo>
                  <a:lnTo>
                    <a:pt x="2" y="111705"/>
                  </a:lnTo>
                  <a:lnTo>
                    <a:pt x="0" y="116586"/>
                  </a:lnTo>
                  <a:lnTo>
                    <a:pt x="2116" y="121401"/>
                  </a:lnTo>
                  <a:lnTo>
                    <a:pt x="6848" y="128166"/>
                  </a:lnTo>
                  <a:lnTo>
                    <a:pt x="7141" y="94340"/>
                  </a:lnTo>
                  <a:lnTo>
                    <a:pt x="7936" y="61691"/>
                  </a:lnTo>
                  <a:lnTo>
                    <a:pt x="13293" y="41863"/>
                  </a:lnTo>
                  <a:lnTo>
                    <a:pt x="18078" y="36332"/>
                  </a:lnTo>
                  <a:lnTo>
                    <a:pt x="23909" y="31229"/>
                  </a:lnTo>
                  <a:lnTo>
                    <a:pt x="31751" y="19085"/>
                  </a:lnTo>
                  <a:lnTo>
                    <a:pt x="42127" y="11916"/>
                  </a:lnTo>
                  <a:lnTo>
                    <a:pt x="51463" y="8558"/>
                  </a:lnTo>
                  <a:lnTo>
                    <a:pt x="86873" y="7226"/>
                  </a:lnTo>
                  <a:lnTo>
                    <a:pt x="97353" y="6374"/>
                  </a:lnTo>
                  <a:lnTo>
                    <a:pt x="114298" y="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6" name="SMARTInkShape-4890"/>
            <p:cNvSpPr/>
            <p:nvPr/>
          </p:nvSpPr>
          <p:spPr>
            <a:xfrm>
              <a:off x="1608337" y="2293144"/>
              <a:ext cx="13295" cy="92870"/>
            </a:xfrm>
            <a:custGeom>
              <a:avLst/>
              <a:gdLst/>
              <a:ahLst/>
              <a:cxnLst/>
              <a:rect l="0" t="0" r="0" b="0"/>
              <a:pathLst>
                <a:path w="13295" h="92870">
                  <a:moveTo>
                    <a:pt x="6151" y="0"/>
                  </a:moveTo>
                  <a:lnTo>
                    <a:pt x="6151" y="3792"/>
                  </a:lnTo>
                  <a:lnTo>
                    <a:pt x="5357" y="4909"/>
                  </a:lnTo>
                  <a:lnTo>
                    <a:pt x="4034" y="5654"/>
                  </a:lnTo>
                  <a:lnTo>
                    <a:pt x="2358" y="6151"/>
                  </a:lnTo>
                  <a:lnTo>
                    <a:pt x="1241" y="7275"/>
                  </a:lnTo>
                  <a:lnTo>
                    <a:pt x="0" y="10642"/>
                  </a:lnTo>
                  <a:lnTo>
                    <a:pt x="5972" y="46007"/>
                  </a:lnTo>
                  <a:lnTo>
                    <a:pt x="6144" y="79581"/>
                  </a:lnTo>
                  <a:lnTo>
                    <a:pt x="6148" y="87697"/>
                  </a:lnTo>
                  <a:lnTo>
                    <a:pt x="6943" y="89421"/>
                  </a:lnTo>
                  <a:lnTo>
                    <a:pt x="8266" y="90570"/>
                  </a:lnTo>
                  <a:lnTo>
                    <a:pt x="13294" y="92869"/>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7" name="SMARTInkShape-4891"/>
            <p:cNvSpPr/>
            <p:nvPr/>
          </p:nvSpPr>
          <p:spPr>
            <a:xfrm>
              <a:off x="1614488" y="2207419"/>
              <a:ext cx="7144" cy="7145"/>
            </a:xfrm>
            <a:custGeom>
              <a:avLst/>
              <a:gdLst/>
              <a:ahLst/>
              <a:cxnLst/>
              <a:rect l="0" t="0" r="0" b="0"/>
              <a:pathLst>
                <a:path w="7144" h="7145">
                  <a:moveTo>
                    <a:pt x="7143" y="7144"/>
                  </a:moveTo>
                  <a:lnTo>
                    <a:pt x="7143" y="3351"/>
                  </a:lnTo>
                  <a:lnTo>
                    <a:pt x="6350" y="2234"/>
                  </a:lnTo>
                  <a:lnTo>
                    <a:pt x="5027" y="1489"/>
                  </a:lnTo>
                  <a:lnTo>
                    <a:pt x="0" y="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8" name="SMARTInkShape-4892"/>
            <p:cNvSpPr/>
            <p:nvPr/>
          </p:nvSpPr>
          <p:spPr>
            <a:xfrm>
              <a:off x="1671638" y="2250408"/>
              <a:ext cx="164307" cy="107031"/>
            </a:xfrm>
            <a:custGeom>
              <a:avLst/>
              <a:gdLst/>
              <a:ahLst/>
              <a:cxnLst/>
              <a:rect l="0" t="0" r="0" b="0"/>
              <a:pathLst>
                <a:path w="164307" h="107031">
                  <a:moveTo>
                    <a:pt x="0" y="64167"/>
                  </a:moveTo>
                  <a:lnTo>
                    <a:pt x="0" y="85209"/>
                  </a:lnTo>
                  <a:lnTo>
                    <a:pt x="6150" y="85564"/>
                  </a:lnTo>
                  <a:lnTo>
                    <a:pt x="6481" y="84782"/>
                  </a:lnTo>
                  <a:lnTo>
                    <a:pt x="7138" y="52104"/>
                  </a:lnTo>
                  <a:lnTo>
                    <a:pt x="7935" y="39603"/>
                  </a:lnTo>
                  <a:lnTo>
                    <a:pt x="14419" y="17417"/>
                  </a:lnTo>
                  <a:lnTo>
                    <a:pt x="27261" y="1319"/>
                  </a:lnTo>
                  <a:lnTo>
                    <a:pt x="30108" y="516"/>
                  </a:lnTo>
                  <a:lnTo>
                    <a:pt x="38402" y="0"/>
                  </a:lnTo>
                  <a:lnTo>
                    <a:pt x="39889" y="751"/>
                  </a:lnTo>
                  <a:lnTo>
                    <a:pt x="40880" y="2046"/>
                  </a:lnTo>
                  <a:lnTo>
                    <a:pt x="42775" y="5602"/>
                  </a:lnTo>
                  <a:lnTo>
                    <a:pt x="52689" y="20462"/>
                  </a:lnTo>
                  <a:lnTo>
                    <a:pt x="64348" y="54718"/>
                  </a:lnTo>
                  <a:lnTo>
                    <a:pt x="73069" y="77971"/>
                  </a:lnTo>
                  <a:lnTo>
                    <a:pt x="76131" y="83002"/>
                  </a:lnTo>
                  <a:lnTo>
                    <a:pt x="78097" y="92700"/>
                  </a:lnTo>
                  <a:lnTo>
                    <a:pt x="78485" y="98466"/>
                  </a:lnTo>
                  <a:lnTo>
                    <a:pt x="79311" y="98939"/>
                  </a:lnTo>
                  <a:lnTo>
                    <a:pt x="82345" y="99465"/>
                  </a:lnTo>
                  <a:lnTo>
                    <a:pt x="83471" y="98812"/>
                  </a:lnTo>
                  <a:lnTo>
                    <a:pt x="84222" y="97582"/>
                  </a:lnTo>
                  <a:lnTo>
                    <a:pt x="85279" y="92059"/>
                  </a:lnTo>
                  <a:lnTo>
                    <a:pt x="85637" y="83082"/>
                  </a:lnTo>
                  <a:lnTo>
                    <a:pt x="87802" y="78395"/>
                  </a:lnTo>
                  <a:lnTo>
                    <a:pt x="90617" y="73665"/>
                  </a:lnTo>
                  <a:lnTo>
                    <a:pt x="96364" y="57990"/>
                  </a:lnTo>
                  <a:lnTo>
                    <a:pt x="98374" y="55287"/>
                  </a:lnTo>
                  <a:lnTo>
                    <a:pt x="111984" y="45445"/>
                  </a:lnTo>
                  <a:lnTo>
                    <a:pt x="119081" y="43538"/>
                  </a:lnTo>
                  <a:lnTo>
                    <a:pt x="123833" y="43092"/>
                  </a:lnTo>
                  <a:lnTo>
                    <a:pt x="125418" y="43767"/>
                  </a:lnTo>
                  <a:lnTo>
                    <a:pt x="126474" y="45011"/>
                  </a:lnTo>
                  <a:lnTo>
                    <a:pt x="128442" y="48509"/>
                  </a:lnTo>
                  <a:lnTo>
                    <a:pt x="152425" y="79854"/>
                  </a:lnTo>
                  <a:lnTo>
                    <a:pt x="155057" y="87279"/>
                  </a:lnTo>
                  <a:lnTo>
                    <a:pt x="155759" y="91481"/>
                  </a:lnTo>
                  <a:lnTo>
                    <a:pt x="157020" y="94283"/>
                  </a:lnTo>
                  <a:lnTo>
                    <a:pt x="158655" y="96150"/>
                  </a:lnTo>
                  <a:lnTo>
                    <a:pt x="160539" y="97396"/>
                  </a:lnTo>
                  <a:lnTo>
                    <a:pt x="161794" y="99019"/>
                  </a:lnTo>
                  <a:lnTo>
                    <a:pt x="164306" y="10703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9" name="SMARTInkShape-4893"/>
            <p:cNvSpPr/>
            <p:nvPr/>
          </p:nvSpPr>
          <p:spPr>
            <a:xfrm>
              <a:off x="1886244" y="2271713"/>
              <a:ext cx="21138" cy="85726"/>
            </a:xfrm>
            <a:custGeom>
              <a:avLst/>
              <a:gdLst/>
              <a:ahLst/>
              <a:cxnLst/>
              <a:rect l="0" t="0" r="0" b="0"/>
              <a:pathLst>
                <a:path w="21138" h="85726">
                  <a:moveTo>
                    <a:pt x="6850" y="0"/>
                  </a:moveTo>
                  <a:lnTo>
                    <a:pt x="3057" y="0"/>
                  </a:lnTo>
                  <a:lnTo>
                    <a:pt x="1940" y="793"/>
                  </a:lnTo>
                  <a:lnTo>
                    <a:pt x="1195" y="2116"/>
                  </a:lnTo>
                  <a:lnTo>
                    <a:pt x="0" y="9942"/>
                  </a:lnTo>
                  <a:lnTo>
                    <a:pt x="1953" y="14473"/>
                  </a:lnTo>
                  <a:lnTo>
                    <a:pt x="3585" y="16792"/>
                  </a:lnTo>
                  <a:lnTo>
                    <a:pt x="5883" y="27641"/>
                  </a:lnTo>
                  <a:lnTo>
                    <a:pt x="8839" y="50196"/>
                  </a:lnTo>
                  <a:lnTo>
                    <a:pt x="15658" y="70827"/>
                  </a:lnTo>
                  <a:lnTo>
                    <a:pt x="18702" y="75928"/>
                  </a:lnTo>
                  <a:lnTo>
                    <a:pt x="21137" y="85725"/>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0" name="SMARTInkShape-4894"/>
            <p:cNvSpPr/>
            <p:nvPr/>
          </p:nvSpPr>
          <p:spPr>
            <a:xfrm>
              <a:off x="1893094" y="2200275"/>
              <a:ext cx="14288" cy="14289"/>
            </a:xfrm>
            <a:custGeom>
              <a:avLst/>
              <a:gdLst/>
              <a:ahLst/>
              <a:cxnLst/>
              <a:rect l="0" t="0" r="0" b="0"/>
              <a:pathLst>
                <a:path w="14288" h="14289">
                  <a:moveTo>
                    <a:pt x="14287" y="14288"/>
                  </a:moveTo>
                  <a:lnTo>
                    <a:pt x="10495" y="14288"/>
                  </a:lnTo>
                  <a:lnTo>
                    <a:pt x="9378" y="13494"/>
                  </a:lnTo>
                  <a:lnTo>
                    <a:pt x="8633" y="12171"/>
                  </a:lnTo>
                  <a:lnTo>
                    <a:pt x="7340" y="7012"/>
                  </a:lnTo>
                  <a:lnTo>
                    <a:pt x="7231" y="3646"/>
                  </a:lnTo>
                  <a:lnTo>
                    <a:pt x="6408" y="2430"/>
                  </a:lnTo>
                  <a:lnTo>
                    <a:pt x="5066" y="1620"/>
                  </a:lnTo>
                  <a:lnTo>
                    <a:pt x="0" y="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16" name="SMARTInkShape-4895"/>
            <p:cNvSpPr/>
            <p:nvPr/>
          </p:nvSpPr>
          <p:spPr>
            <a:xfrm>
              <a:off x="1971675" y="2257552"/>
              <a:ext cx="85726" cy="85599"/>
            </a:xfrm>
            <a:custGeom>
              <a:avLst/>
              <a:gdLst/>
              <a:ahLst/>
              <a:cxnLst/>
              <a:rect l="0" t="0" r="0" b="0"/>
              <a:pathLst>
                <a:path w="85726" h="85599">
                  <a:moveTo>
                    <a:pt x="0" y="57023"/>
                  </a:moveTo>
                  <a:lnTo>
                    <a:pt x="0" y="84490"/>
                  </a:lnTo>
                  <a:lnTo>
                    <a:pt x="0" y="79350"/>
                  </a:lnTo>
                  <a:lnTo>
                    <a:pt x="3792" y="74927"/>
                  </a:lnTo>
                  <a:lnTo>
                    <a:pt x="5654" y="68685"/>
                  </a:lnTo>
                  <a:lnTo>
                    <a:pt x="9222" y="35082"/>
                  </a:lnTo>
                  <a:lnTo>
                    <a:pt x="15959" y="14743"/>
                  </a:lnTo>
                  <a:lnTo>
                    <a:pt x="24143" y="4750"/>
                  </a:lnTo>
                  <a:lnTo>
                    <a:pt x="28722" y="2041"/>
                  </a:lnTo>
                  <a:lnTo>
                    <a:pt x="38129" y="301"/>
                  </a:lnTo>
                  <a:lnTo>
                    <a:pt x="45252" y="0"/>
                  </a:lnTo>
                  <a:lnTo>
                    <a:pt x="50010" y="2046"/>
                  </a:lnTo>
                  <a:lnTo>
                    <a:pt x="59532" y="9827"/>
                  </a:lnTo>
                  <a:lnTo>
                    <a:pt x="62177" y="14351"/>
                  </a:lnTo>
                  <a:lnTo>
                    <a:pt x="67668" y="27516"/>
                  </a:lnTo>
                  <a:lnTo>
                    <a:pt x="75603" y="40493"/>
                  </a:lnTo>
                  <a:lnTo>
                    <a:pt x="80109" y="55404"/>
                  </a:lnTo>
                  <a:lnTo>
                    <a:pt x="81981" y="58325"/>
                  </a:lnTo>
                  <a:lnTo>
                    <a:pt x="84616" y="70021"/>
                  </a:lnTo>
                  <a:lnTo>
                    <a:pt x="85725" y="85598"/>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17" name="SMARTInkShape-4896"/>
            <p:cNvSpPr/>
            <p:nvPr/>
          </p:nvSpPr>
          <p:spPr>
            <a:xfrm>
              <a:off x="2087413" y="2250601"/>
              <a:ext cx="120007" cy="99694"/>
            </a:xfrm>
            <a:custGeom>
              <a:avLst/>
              <a:gdLst/>
              <a:ahLst/>
              <a:cxnLst/>
              <a:rect l="0" t="0" r="0" b="0"/>
              <a:pathLst>
                <a:path w="120007" h="99694">
                  <a:moveTo>
                    <a:pt x="62856" y="13968"/>
                  </a:moveTo>
                  <a:lnTo>
                    <a:pt x="62856" y="7817"/>
                  </a:lnTo>
                  <a:lnTo>
                    <a:pt x="56006" y="0"/>
                  </a:lnTo>
                  <a:lnTo>
                    <a:pt x="36269" y="7768"/>
                  </a:lnTo>
                  <a:lnTo>
                    <a:pt x="18658" y="22833"/>
                  </a:lnTo>
                  <a:lnTo>
                    <a:pt x="3416" y="47665"/>
                  </a:lnTo>
                  <a:lnTo>
                    <a:pt x="0" y="65492"/>
                  </a:lnTo>
                  <a:lnTo>
                    <a:pt x="1318" y="74703"/>
                  </a:lnTo>
                  <a:lnTo>
                    <a:pt x="2781" y="78270"/>
                  </a:lnTo>
                  <a:lnTo>
                    <a:pt x="4549" y="80649"/>
                  </a:lnTo>
                  <a:lnTo>
                    <a:pt x="8632" y="83291"/>
                  </a:lnTo>
                  <a:lnTo>
                    <a:pt x="32365" y="85220"/>
                  </a:lnTo>
                  <a:lnTo>
                    <a:pt x="46325" y="81558"/>
                  </a:lnTo>
                  <a:lnTo>
                    <a:pt x="53657" y="75493"/>
                  </a:lnTo>
                  <a:lnTo>
                    <a:pt x="67348" y="58200"/>
                  </a:lnTo>
                  <a:lnTo>
                    <a:pt x="78617" y="34826"/>
                  </a:lnTo>
                  <a:lnTo>
                    <a:pt x="83955" y="28640"/>
                  </a:lnTo>
                  <a:lnTo>
                    <a:pt x="86403" y="58965"/>
                  </a:lnTo>
                  <a:lnTo>
                    <a:pt x="93106" y="77822"/>
                  </a:lnTo>
                  <a:lnTo>
                    <a:pt x="108198" y="94904"/>
                  </a:lnTo>
                  <a:lnTo>
                    <a:pt x="112906" y="97565"/>
                  </a:lnTo>
                  <a:lnTo>
                    <a:pt x="120006" y="99693"/>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18" name="SMARTInkShape-4897"/>
            <p:cNvSpPr/>
            <p:nvPr/>
          </p:nvSpPr>
          <p:spPr>
            <a:xfrm>
              <a:off x="2257425" y="2100263"/>
              <a:ext cx="28576" cy="221457"/>
            </a:xfrm>
            <a:custGeom>
              <a:avLst/>
              <a:gdLst/>
              <a:ahLst/>
              <a:cxnLst/>
              <a:rect l="0" t="0" r="0" b="0"/>
              <a:pathLst>
                <a:path w="28576" h="221457">
                  <a:moveTo>
                    <a:pt x="0" y="0"/>
                  </a:moveTo>
                  <a:lnTo>
                    <a:pt x="794" y="24835"/>
                  </a:lnTo>
                  <a:lnTo>
                    <a:pt x="6151" y="47759"/>
                  </a:lnTo>
                  <a:lnTo>
                    <a:pt x="7013" y="79226"/>
                  </a:lnTo>
                  <a:lnTo>
                    <a:pt x="6292" y="92361"/>
                  </a:lnTo>
                  <a:lnTo>
                    <a:pt x="985" y="122474"/>
                  </a:lnTo>
                  <a:lnTo>
                    <a:pt x="989" y="145312"/>
                  </a:lnTo>
                  <a:lnTo>
                    <a:pt x="11408" y="180248"/>
                  </a:lnTo>
                  <a:lnTo>
                    <a:pt x="17701" y="204691"/>
                  </a:lnTo>
                  <a:lnTo>
                    <a:pt x="28575" y="221456"/>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19" name="SMARTInkShape-4898"/>
            <p:cNvSpPr/>
            <p:nvPr/>
          </p:nvSpPr>
          <p:spPr>
            <a:xfrm>
              <a:off x="2158813" y="2194150"/>
              <a:ext cx="212913" cy="120426"/>
            </a:xfrm>
            <a:custGeom>
              <a:avLst/>
              <a:gdLst/>
              <a:ahLst/>
              <a:cxnLst/>
              <a:rect l="0" t="0" r="0" b="0"/>
              <a:pathLst>
                <a:path w="212913" h="120426">
                  <a:moveTo>
                    <a:pt x="27175" y="20413"/>
                  </a:moveTo>
                  <a:lnTo>
                    <a:pt x="23382" y="16620"/>
                  </a:lnTo>
                  <a:lnTo>
                    <a:pt x="19404" y="14758"/>
                  </a:lnTo>
                  <a:lnTo>
                    <a:pt x="0" y="13295"/>
                  </a:lnTo>
                  <a:lnTo>
                    <a:pt x="13070" y="13269"/>
                  </a:lnTo>
                  <a:lnTo>
                    <a:pt x="19054" y="15386"/>
                  </a:lnTo>
                  <a:lnTo>
                    <a:pt x="21761" y="17061"/>
                  </a:lnTo>
                  <a:lnTo>
                    <a:pt x="25153" y="17385"/>
                  </a:lnTo>
                  <a:lnTo>
                    <a:pt x="58027" y="13579"/>
                  </a:lnTo>
                  <a:lnTo>
                    <a:pt x="91768" y="13310"/>
                  </a:lnTo>
                  <a:lnTo>
                    <a:pt x="117986" y="11160"/>
                  </a:lnTo>
                  <a:lnTo>
                    <a:pt x="135838" y="7617"/>
                  </a:lnTo>
                  <a:lnTo>
                    <a:pt x="163751" y="5528"/>
                  </a:lnTo>
                  <a:lnTo>
                    <a:pt x="179059" y="0"/>
                  </a:lnTo>
                  <a:lnTo>
                    <a:pt x="181612" y="454"/>
                  </a:lnTo>
                  <a:lnTo>
                    <a:pt x="191413" y="4770"/>
                  </a:lnTo>
                  <a:lnTo>
                    <a:pt x="193817" y="5221"/>
                  </a:lnTo>
                  <a:lnTo>
                    <a:pt x="195419" y="6316"/>
                  </a:lnTo>
                  <a:lnTo>
                    <a:pt x="196488" y="7840"/>
                  </a:lnTo>
                  <a:lnTo>
                    <a:pt x="197675" y="11650"/>
                  </a:lnTo>
                  <a:lnTo>
                    <a:pt x="198202" y="15989"/>
                  </a:lnTo>
                  <a:lnTo>
                    <a:pt x="200554" y="20563"/>
                  </a:lnTo>
                  <a:lnTo>
                    <a:pt x="202292" y="22894"/>
                  </a:lnTo>
                  <a:lnTo>
                    <a:pt x="204223" y="29718"/>
                  </a:lnTo>
                  <a:lnTo>
                    <a:pt x="205678" y="61020"/>
                  </a:lnTo>
                  <a:lnTo>
                    <a:pt x="205763" y="93445"/>
                  </a:lnTo>
                  <a:lnTo>
                    <a:pt x="206560" y="103611"/>
                  </a:lnTo>
                  <a:lnTo>
                    <a:pt x="212912" y="120425"/>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20" name="SMARTInkShape-4899"/>
            <p:cNvSpPr/>
            <p:nvPr/>
          </p:nvSpPr>
          <p:spPr>
            <a:xfrm>
              <a:off x="2357670" y="2150269"/>
              <a:ext cx="6912" cy="21432"/>
            </a:xfrm>
            <a:custGeom>
              <a:avLst/>
              <a:gdLst/>
              <a:ahLst/>
              <a:cxnLst/>
              <a:rect l="0" t="0" r="0" b="0"/>
              <a:pathLst>
                <a:path w="6912" h="21432">
                  <a:moveTo>
                    <a:pt x="6911" y="21431"/>
                  </a:moveTo>
                  <a:lnTo>
                    <a:pt x="3119" y="17639"/>
                  </a:lnTo>
                  <a:lnTo>
                    <a:pt x="2796" y="15728"/>
                  </a:lnTo>
                  <a:lnTo>
                    <a:pt x="3374" y="13660"/>
                  </a:lnTo>
                  <a:lnTo>
                    <a:pt x="4553" y="11488"/>
                  </a:lnTo>
                  <a:lnTo>
                    <a:pt x="4545" y="10040"/>
                  </a:lnTo>
                  <a:lnTo>
                    <a:pt x="3746" y="9074"/>
                  </a:lnTo>
                  <a:lnTo>
                    <a:pt x="2420" y="8431"/>
                  </a:lnTo>
                  <a:lnTo>
                    <a:pt x="1536" y="7208"/>
                  </a:lnTo>
                  <a:lnTo>
                    <a:pt x="0" y="1106"/>
                  </a:lnTo>
                  <a:lnTo>
                    <a:pt x="717" y="737"/>
                  </a:lnTo>
                  <a:lnTo>
                    <a:pt x="6911" y="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21" name="SMARTInkShape-4900"/>
            <p:cNvSpPr/>
            <p:nvPr/>
          </p:nvSpPr>
          <p:spPr>
            <a:xfrm>
              <a:off x="2428964" y="2193131"/>
              <a:ext cx="71199" cy="96643"/>
            </a:xfrm>
            <a:custGeom>
              <a:avLst/>
              <a:gdLst/>
              <a:ahLst/>
              <a:cxnLst/>
              <a:rect l="0" t="0" r="0" b="0"/>
              <a:pathLst>
                <a:path w="71199" h="96643">
                  <a:moveTo>
                    <a:pt x="14199" y="7144"/>
                  </a:moveTo>
                  <a:lnTo>
                    <a:pt x="10406" y="10936"/>
                  </a:lnTo>
                  <a:lnTo>
                    <a:pt x="8544" y="14915"/>
                  </a:lnTo>
                  <a:lnTo>
                    <a:pt x="590" y="47764"/>
                  </a:lnTo>
                  <a:lnTo>
                    <a:pt x="0" y="65596"/>
                  </a:lnTo>
                  <a:lnTo>
                    <a:pt x="3730" y="77291"/>
                  </a:lnTo>
                  <a:lnTo>
                    <a:pt x="9862" y="87019"/>
                  </a:lnTo>
                  <a:lnTo>
                    <a:pt x="14388" y="90269"/>
                  </a:lnTo>
                  <a:lnTo>
                    <a:pt x="31039" y="96642"/>
                  </a:lnTo>
                  <a:lnTo>
                    <a:pt x="51905" y="91043"/>
                  </a:lnTo>
                  <a:lnTo>
                    <a:pt x="56005" y="89270"/>
                  </a:lnTo>
                  <a:lnTo>
                    <a:pt x="62677" y="83067"/>
                  </a:lnTo>
                  <a:lnTo>
                    <a:pt x="67494" y="75813"/>
                  </a:lnTo>
                  <a:lnTo>
                    <a:pt x="69635" y="69943"/>
                  </a:lnTo>
                  <a:lnTo>
                    <a:pt x="71198" y="48696"/>
                  </a:lnTo>
                  <a:lnTo>
                    <a:pt x="67512" y="37007"/>
                  </a:lnTo>
                  <a:lnTo>
                    <a:pt x="54552" y="15580"/>
                  </a:lnTo>
                  <a:lnTo>
                    <a:pt x="51419" y="12768"/>
                  </a:lnTo>
                  <a:lnTo>
                    <a:pt x="28922" y="1819"/>
                  </a:lnTo>
                  <a:lnTo>
                    <a:pt x="14199" y="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22" name="SMARTInkShape-4901"/>
            <p:cNvSpPr/>
            <p:nvPr/>
          </p:nvSpPr>
          <p:spPr>
            <a:xfrm>
              <a:off x="2521744" y="2214625"/>
              <a:ext cx="114301" cy="85664"/>
            </a:xfrm>
            <a:custGeom>
              <a:avLst/>
              <a:gdLst/>
              <a:ahLst/>
              <a:cxnLst/>
              <a:rect l="0" t="0" r="0" b="0"/>
              <a:pathLst>
                <a:path w="114301" h="85664">
                  <a:moveTo>
                    <a:pt x="0" y="35656"/>
                  </a:moveTo>
                  <a:lnTo>
                    <a:pt x="0" y="39449"/>
                  </a:lnTo>
                  <a:lnTo>
                    <a:pt x="2116" y="43427"/>
                  </a:lnTo>
                  <a:lnTo>
                    <a:pt x="4909" y="47841"/>
                  </a:lnTo>
                  <a:lnTo>
                    <a:pt x="7275" y="54789"/>
                  </a:lnTo>
                  <a:lnTo>
                    <a:pt x="11857" y="61874"/>
                  </a:lnTo>
                  <a:lnTo>
                    <a:pt x="14361" y="69001"/>
                  </a:lnTo>
                  <a:lnTo>
                    <a:pt x="20343" y="77109"/>
                  </a:lnTo>
                  <a:lnTo>
                    <a:pt x="21336" y="84546"/>
                  </a:lnTo>
                  <a:lnTo>
                    <a:pt x="21431" y="52126"/>
                  </a:lnTo>
                  <a:lnTo>
                    <a:pt x="25223" y="22969"/>
                  </a:lnTo>
                  <a:lnTo>
                    <a:pt x="31374" y="7997"/>
                  </a:lnTo>
                  <a:lnTo>
                    <a:pt x="34410" y="5310"/>
                  </a:lnTo>
                  <a:lnTo>
                    <a:pt x="42016" y="2325"/>
                  </a:lnTo>
                  <a:lnTo>
                    <a:pt x="66591" y="0"/>
                  </a:lnTo>
                  <a:lnTo>
                    <a:pt x="68206" y="773"/>
                  </a:lnTo>
                  <a:lnTo>
                    <a:pt x="69283" y="2082"/>
                  </a:lnTo>
                  <a:lnTo>
                    <a:pt x="71274" y="5653"/>
                  </a:lnTo>
                  <a:lnTo>
                    <a:pt x="81254" y="16732"/>
                  </a:lnTo>
                  <a:lnTo>
                    <a:pt x="83738" y="23541"/>
                  </a:lnTo>
                  <a:lnTo>
                    <a:pt x="85636" y="31065"/>
                  </a:lnTo>
                  <a:lnTo>
                    <a:pt x="104040" y="66040"/>
                  </a:lnTo>
                  <a:lnTo>
                    <a:pt x="107027" y="75262"/>
                  </a:lnTo>
                  <a:lnTo>
                    <a:pt x="114300" y="85663"/>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433" name="SMARTInkShape-Group474"/>
          <p:cNvGrpSpPr/>
          <p:nvPr/>
        </p:nvGrpSpPr>
        <p:grpSpPr>
          <a:xfrm>
            <a:off x="664369" y="2550406"/>
            <a:ext cx="1393032" cy="312782"/>
            <a:chOff x="664369" y="2550406"/>
            <a:chExt cx="1393032" cy="312782"/>
          </a:xfrm>
        </p:grpSpPr>
        <p:sp>
          <p:nvSpPr>
            <p:cNvPr id="424" name="SMARTInkShape-4902"/>
            <p:cNvSpPr/>
            <p:nvPr/>
          </p:nvSpPr>
          <p:spPr>
            <a:xfrm>
              <a:off x="664369" y="2686050"/>
              <a:ext cx="128588" cy="1"/>
            </a:xfrm>
            <a:custGeom>
              <a:avLst/>
              <a:gdLst/>
              <a:ahLst/>
              <a:cxnLst/>
              <a:rect l="0" t="0" r="0" b="0"/>
              <a:pathLst>
                <a:path w="128588" h="1">
                  <a:moveTo>
                    <a:pt x="0" y="0"/>
                  </a:moveTo>
                  <a:lnTo>
                    <a:pt x="33792" y="0"/>
                  </a:lnTo>
                  <a:lnTo>
                    <a:pt x="65745" y="0"/>
                  </a:lnTo>
                  <a:lnTo>
                    <a:pt x="101406" y="0"/>
                  </a:lnTo>
                  <a:lnTo>
                    <a:pt x="128587" y="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25" name="SMARTInkShape-4903"/>
            <p:cNvSpPr/>
            <p:nvPr/>
          </p:nvSpPr>
          <p:spPr>
            <a:xfrm>
              <a:off x="1001685" y="2550406"/>
              <a:ext cx="148288" cy="221370"/>
            </a:xfrm>
            <a:custGeom>
              <a:avLst/>
              <a:gdLst/>
              <a:ahLst/>
              <a:cxnLst/>
              <a:rect l="0" t="0" r="0" b="0"/>
              <a:pathLst>
                <a:path w="148288" h="221370">
                  <a:moveTo>
                    <a:pt x="112740" y="7057"/>
                  </a:moveTo>
                  <a:lnTo>
                    <a:pt x="108948" y="7057"/>
                  </a:lnTo>
                  <a:lnTo>
                    <a:pt x="107831" y="6263"/>
                  </a:lnTo>
                  <a:lnTo>
                    <a:pt x="107086" y="4940"/>
                  </a:lnTo>
                  <a:lnTo>
                    <a:pt x="106589" y="3264"/>
                  </a:lnTo>
                  <a:lnTo>
                    <a:pt x="105464" y="2147"/>
                  </a:lnTo>
                  <a:lnTo>
                    <a:pt x="102098" y="906"/>
                  </a:lnTo>
                  <a:lnTo>
                    <a:pt x="82679" y="0"/>
                  </a:lnTo>
                  <a:lnTo>
                    <a:pt x="62224" y="7695"/>
                  </a:lnTo>
                  <a:lnTo>
                    <a:pt x="28460" y="23517"/>
                  </a:lnTo>
                  <a:lnTo>
                    <a:pt x="3705" y="44865"/>
                  </a:lnTo>
                  <a:lnTo>
                    <a:pt x="780" y="51906"/>
                  </a:lnTo>
                  <a:lnTo>
                    <a:pt x="0" y="56006"/>
                  </a:lnTo>
                  <a:lnTo>
                    <a:pt x="1250" y="62679"/>
                  </a:lnTo>
                  <a:lnTo>
                    <a:pt x="8520" y="77222"/>
                  </a:lnTo>
                  <a:lnTo>
                    <a:pt x="15091" y="84014"/>
                  </a:lnTo>
                  <a:lnTo>
                    <a:pt x="49996" y="108362"/>
                  </a:lnTo>
                  <a:lnTo>
                    <a:pt x="84369" y="128984"/>
                  </a:lnTo>
                  <a:lnTo>
                    <a:pt x="119117" y="151583"/>
                  </a:lnTo>
                  <a:lnTo>
                    <a:pt x="134826" y="161709"/>
                  </a:lnTo>
                  <a:lnTo>
                    <a:pt x="144067" y="173618"/>
                  </a:lnTo>
                  <a:lnTo>
                    <a:pt x="147157" y="182526"/>
                  </a:lnTo>
                  <a:lnTo>
                    <a:pt x="148287" y="195078"/>
                  </a:lnTo>
                  <a:lnTo>
                    <a:pt x="146266" y="199894"/>
                  </a:lnTo>
                  <a:lnTo>
                    <a:pt x="144616" y="202290"/>
                  </a:lnTo>
                  <a:lnTo>
                    <a:pt x="134708" y="209454"/>
                  </a:lnTo>
                  <a:lnTo>
                    <a:pt x="103107" y="218856"/>
                  </a:lnTo>
                  <a:lnTo>
                    <a:pt x="68903" y="221271"/>
                  </a:lnTo>
                  <a:lnTo>
                    <a:pt x="62734" y="221369"/>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26" name="SMARTInkShape-4904"/>
            <p:cNvSpPr/>
            <p:nvPr/>
          </p:nvSpPr>
          <p:spPr>
            <a:xfrm>
              <a:off x="1157288" y="2644726"/>
              <a:ext cx="110971" cy="218462"/>
            </a:xfrm>
            <a:custGeom>
              <a:avLst/>
              <a:gdLst/>
              <a:ahLst/>
              <a:cxnLst/>
              <a:rect l="0" t="0" r="0" b="0"/>
              <a:pathLst>
                <a:path w="110971" h="218462">
                  <a:moveTo>
                    <a:pt x="0" y="69899"/>
                  </a:moveTo>
                  <a:lnTo>
                    <a:pt x="0" y="102010"/>
                  </a:lnTo>
                  <a:lnTo>
                    <a:pt x="0" y="134658"/>
                  </a:lnTo>
                  <a:lnTo>
                    <a:pt x="5654" y="164318"/>
                  </a:lnTo>
                  <a:lnTo>
                    <a:pt x="8819" y="182542"/>
                  </a:lnTo>
                  <a:lnTo>
                    <a:pt x="13567" y="202090"/>
                  </a:lnTo>
                  <a:lnTo>
                    <a:pt x="14259" y="218461"/>
                  </a:lnTo>
                  <a:lnTo>
                    <a:pt x="13493" y="194263"/>
                  </a:lnTo>
                  <a:lnTo>
                    <a:pt x="8136" y="162212"/>
                  </a:lnTo>
                  <a:lnTo>
                    <a:pt x="7274" y="126976"/>
                  </a:lnTo>
                  <a:lnTo>
                    <a:pt x="7169" y="94667"/>
                  </a:lnTo>
                  <a:lnTo>
                    <a:pt x="7942" y="64208"/>
                  </a:lnTo>
                  <a:lnTo>
                    <a:pt x="19329" y="32136"/>
                  </a:lnTo>
                  <a:lnTo>
                    <a:pt x="27070" y="18405"/>
                  </a:lnTo>
                  <a:lnTo>
                    <a:pt x="43505" y="6252"/>
                  </a:lnTo>
                  <a:lnTo>
                    <a:pt x="55223" y="770"/>
                  </a:lnTo>
                  <a:lnTo>
                    <a:pt x="58247" y="0"/>
                  </a:lnTo>
                  <a:lnTo>
                    <a:pt x="65839" y="1262"/>
                  </a:lnTo>
                  <a:lnTo>
                    <a:pt x="79039" y="4319"/>
                  </a:lnTo>
                  <a:lnTo>
                    <a:pt x="83649" y="4747"/>
                  </a:lnTo>
                  <a:lnTo>
                    <a:pt x="87516" y="6621"/>
                  </a:lnTo>
                  <a:lnTo>
                    <a:pt x="102002" y="21624"/>
                  </a:lnTo>
                  <a:lnTo>
                    <a:pt x="104865" y="28864"/>
                  </a:lnTo>
                  <a:lnTo>
                    <a:pt x="110970" y="50296"/>
                  </a:lnTo>
                  <a:lnTo>
                    <a:pt x="106801" y="72170"/>
                  </a:lnTo>
                  <a:lnTo>
                    <a:pt x="92708" y="96839"/>
                  </a:lnTo>
                  <a:lnTo>
                    <a:pt x="87241" y="102510"/>
                  </a:lnTo>
                  <a:lnTo>
                    <a:pt x="76031" y="109371"/>
                  </a:lnTo>
                  <a:lnTo>
                    <a:pt x="64730" y="112092"/>
                  </a:lnTo>
                  <a:lnTo>
                    <a:pt x="57150" y="112762"/>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27" name="SMARTInkShape-4905"/>
            <p:cNvSpPr/>
            <p:nvPr/>
          </p:nvSpPr>
          <p:spPr>
            <a:xfrm>
              <a:off x="1257300" y="2665044"/>
              <a:ext cx="135306" cy="106732"/>
            </a:xfrm>
            <a:custGeom>
              <a:avLst/>
              <a:gdLst/>
              <a:ahLst/>
              <a:cxnLst/>
              <a:rect l="0" t="0" r="0" b="0"/>
              <a:pathLst>
                <a:path w="135306" h="106732">
                  <a:moveTo>
                    <a:pt x="0" y="35294"/>
                  </a:moveTo>
                  <a:lnTo>
                    <a:pt x="13735" y="35294"/>
                  </a:lnTo>
                  <a:lnTo>
                    <a:pt x="20128" y="37410"/>
                  </a:lnTo>
                  <a:lnTo>
                    <a:pt x="22943" y="39086"/>
                  </a:lnTo>
                  <a:lnTo>
                    <a:pt x="34491" y="41444"/>
                  </a:lnTo>
                  <a:lnTo>
                    <a:pt x="62956" y="44423"/>
                  </a:lnTo>
                  <a:lnTo>
                    <a:pt x="83080" y="48562"/>
                  </a:lnTo>
                  <a:lnTo>
                    <a:pt x="93761" y="49279"/>
                  </a:lnTo>
                  <a:lnTo>
                    <a:pt x="118313" y="42288"/>
                  </a:lnTo>
                  <a:lnTo>
                    <a:pt x="123492" y="38931"/>
                  </a:lnTo>
                  <a:lnTo>
                    <a:pt x="130870" y="28787"/>
                  </a:lnTo>
                  <a:lnTo>
                    <a:pt x="134291" y="19519"/>
                  </a:lnTo>
                  <a:lnTo>
                    <a:pt x="135305" y="11746"/>
                  </a:lnTo>
                  <a:lnTo>
                    <a:pt x="133425" y="6836"/>
                  </a:lnTo>
                  <a:lnTo>
                    <a:pt x="131812" y="4416"/>
                  </a:lnTo>
                  <a:lnTo>
                    <a:pt x="129944" y="2802"/>
                  </a:lnTo>
                  <a:lnTo>
                    <a:pt x="125751" y="1009"/>
                  </a:lnTo>
                  <a:lnTo>
                    <a:pt x="115135" y="0"/>
                  </a:lnTo>
                  <a:lnTo>
                    <a:pt x="101936" y="3493"/>
                  </a:lnTo>
                  <a:lnTo>
                    <a:pt x="87971" y="9555"/>
                  </a:lnTo>
                  <a:lnTo>
                    <a:pt x="80638" y="16181"/>
                  </a:lnTo>
                  <a:lnTo>
                    <a:pt x="62033" y="41185"/>
                  </a:lnTo>
                  <a:lnTo>
                    <a:pt x="53786" y="62579"/>
                  </a:lnTo>
                  <a:lnTo>
                    <a:pt x="53320" y="66184"/>
                  </a:lnTo>
                  <a:lnTo>
                    <a:pt x="54919" y="72306"/>
                  </a:lnTo>
                  <a:lnTo>
                    <a:pt x="64627" y="90811"/>
                  </a:lnTo>
                  <a:lnTo>
                    <a:pt x="73885" y="101646"/>
                  </a:lnTo>
                  <a:lnTo>
                    <a:pt x="82844" y="104471"/>
                  </a:lnTo>
                  <a:lnTo>
                    <a:pt x="117460" y="106599"/>
                  </a:lnTo>
                  <a:lnTo>
                    <a:pt x="121444" y="106731"/>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28" name="SMARTInkShape-4906"/>
            <p:cNvSpPr/>
            <p:nvPr/>
          </p:nvSpPr>
          <p:spPr>
            <a:xfrm>
              <a:off x="1417805" y="2679021"/>
              <a:ext cx="103815" cy="85611"/>
            </a:xfrm>
            <a:custGeom>
              <a:avLst/>
              <a:gdLst/>
              <a:ahLst/>
              <a:cxnLst/>
              <a:rect l="0" t="0" r="0" b="0"/>
              <a:pathLst>
                <a:path w="103815" h="85611">
                  <a:moveTo>
                    <a:pt x="82383" y="21317"/>
                  </a:moveTo>
                  <a:lnTo>
                    <a:pt x="82383" y="4317"/>
                  </a:lnTo>
                  <a:lnTo>
                    <a:pt x="81589" y="2840"/>
                  </a:lnTo>
                  <a:lnTo>
                    <a:pt x="80266" y="1855"/>
                  </a:lnTo>
                  <a:lnTo>
                    <a:pt x="76679" y="761"/>
                  </a:lnTo>
                  <a:lnTo>
                    <a:pt x="65590" y="0"/>
                  </a:lnTo>
                  <a:lnTo>
                    <a:pt x="54741" y="3712"/>
                  </a:lnTo>
                  <a:lnTo>
                    <a:pt x="29845" y="20473"/>
                  </a:lnTo>
                  <a:lnTo>
                    <a:pt x="9178" y="43853"/>
                  </a:lnTo>
                  <a:lnTo>
                    <a:pt x="6191" y="51441"/>
                  </a:lnTo>
                  <a:lnTo>
                    <a:pt x="4070" y="59311"/>
                  </a:lnTo>
                  <a:lnTo>
                    <a:pt x="481" y="65455"/>
                  </a:lnTo>
                  <a:lnTo>
                    <a:pt x="0" y="68205"/>
                  </a:lnTo>
                  <a:lnTo>
                    <a:pt x="473" y="70832"/>
                  </a:lnTo>
                  <a:lnTo>
                    <a:pt x="1583" y="73377"/>
                  </a:lnTo>
                  <a:lnTo>
                    <a:pt x="3116" y="75073"/>
                  </a:lnTo>
                  <a:lnTo>
                    <a:pt x="6936" y="76958"/>
                  </a:lnTo>
                  <a:lnTo>
                    <a:pt x="13549" y="78020"/>
                  </a:lnTo>
                  <a:lnTo>
                    <a:pt x="24328" y="74542"/>
                  </a:lnTo>
                  <a:lnTo>
                    <a:pt x="58903" y="54614"/>
                  </a:lnTo>
                  <a:lnTo>
                    <a:pt x="66126" y="47757"/>
                  </a:lnTo>
                  <a:lnTo>
                    <a:pt x="71189" y="39418"/>
                  </a:lnTo>
                  <a:lnTo>
                    <a:pt x="76555" y="23246"/>
                  </a:lnTo>
                  <a:lnTo>
                    <a:pt x="79793" y="17412"/>
                  </a:lnTo>
                  <a:lnTo>
                    <a:pt x="82353" y="7163"/>
                  </a:lnTo>
                  <a:lnTo>
                    <a:pt x="82382" y="41942"/>
                  </a:lnTo>
                  <a:lnTo>
                    <a:pt x="83176" y="51121"/>
                  </a:lnTo>
                  <a:lnTo>
                    <a:pt x="96606" y="81681"/>
                  </a:lnTo>
                  <a:lnTo>
                    <a:pt x="98214" y="82991"/>
                  </a:lnTo>
                  <a:lnTo>
                    <a:pt x="103814" y="8561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29" name="SMARTInkShape-4907"/>
            <p:cNvSpPr/>
            <p:nvPr/>
          </p:nvSpPr>
          <p:spPr>
            <a:xfrm>
              <a:off x="1564491" y="2557463"/>
              <a:ext cx="114291" cy="192277"/>
            </a:xfrm>
            <a:custGeom>
              <a:avLst/>
              <a:gdLst/>
              <a:ahLst/>
              <a:cxnLst/>
              <a:rect l="0" t="0" r="0" b="0"/>
              <a:pathLst>
                <a:path w="114291" h="192277">
                  <a:moveTo>
                    <a:pt x="35709" y="0"/>
                  </a:moveTo>
                  <a:lnTo>
                    <a:pt x="29558" y="0"/>
                  </a:lnTo>
                  <a:lnTo>
                    <a:pt x="29227" y="793"/>
                  </a:lnTo>
                  <a:lnTo>
                    <a:pt x="24781" y="33792"/>
                  </a:lnTo>
                  <a:lnTo>
                    <a:pt x="21716" y="65744"/>
                  </a:lnTo>
                  <a:lnTo>
                    <a:pt x="15806" y="100203"/>
                  </a:lnTo>
                  <a:lnTo>
                    <a:pt x="10787" y="128625"/>
                  </a:lnTo>
                  <a:lnTo>
                    <a:pt x="2946" y="161285"/>
                  </a:lnTo>
                  <a:lnTo>
                    <a:pt x="24" y="192276"/>
                  </a:lnTo>
                  <a:lnTo>
                    <a:pt x="0" y="188909"/>
                  </a:lnTo>
                  <a:lnTo>
                    <a:pt x="2111" y="185030"/>
                  </a:lnTo>
                  <a:lnTo>
                    <a:pt x="3786" y="182884"/>
                  </a:lnTo>
                  <a:lnTo>
                    <a:pt x="5646" y="176267"/>
                  </a:lnTo>
                  <a:lnTo>
                    <a:pt x="8810" y="163617"/>
                  </a:lnTo>
                  <a:lnTo>
                    <a:pt x="13435" y="154474"/>
                  </a:lnTo>
                  <a:lnTo>
                    <a:pt x="33525" y="121269"/>
                  </a:lnTo>
                  <a:lnTo>
                    <a:pt x="62318" y="87970"/>
                  </a:lnTo>
                  <a:lnTo>
                    <a:pt x="72962" y="79246"/>
                  </a:lnTo>
                  <a:lnTo>
                    <a:pt x="97270" y="65743"/>
                  </a:lnTo>
                  <a:lnTo>
                    <a:pt x="107038" y="64304"/>
                  </a:lnTo>
                  <a:lnTo>
                    <a:pt x="103322" y="64297"/>
                  </a:lnTo>
                  <a:lnTo>
                    <a:pt x="80408" y="74237"/>
                  </a:lnTo>
                  <a:lnTo>
                    <a:pt x="73302" y="80883"/>
                  </a:lnTo>
                  <a:lnTo>
                    <a:pt x="53245" y="109495"/>
                  </a:lnTo>
                  <a:lnTo>
                    <a:pt x="50959" y="119138"/>
                  </a:lnTo>
                  <a:lnTo>
                    <a:pt x="50424" y="127298"/>
                  </a:lnTo>
                  <a:lnTo>
                    <a:pt x="52303" y="134099"/>
                  </a:lnTo>
                  <a:lnTo>
                    <a:pt x="66800" y="158455"/>
                  </a:lnTo>
                  <a:lnTo>
                    <a:pt x="71488" y="161705"/>
                  </a:lnTo>
                  <a:lnTo>
                    <a:pt x="93492" y="169732"/>
                  </a:lnTo>
                  <a:lnTo>
                    <a:pt x="114290" y="17145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30" name="SMARTInkShape-4908"/>
            <p:cNvSpPr/>
            <p:nvPr/>
          </p:nvSpPr>
          <p:spPr>
            <a:xfrm>
              <a:off x="1721644" y="2650368"/>
              <a:ext cx="71407" cy="99977"/>
            </a:xfrm>
            <a:custGeom>
              <a:avLst/>
              <a:gdLst/>
              <a:ahLst/>
              <a:cxnLst/>
              <a:rect l="0" t="0" r="0" b="0"/>
              <a:pathLst>
                <a:path w="71407" h="99977">
                  <a:moveTo>
                    <a:pt x="0" y="28538"/>
                  </a:moveTo>
                  <a:lnTo>
                    <a:pt x="3792" y="32331"/>
                  </a:lnTo>
                  <a:lnTo>
                    <a:pt x="7771" y="34193"/>
                  </a:lnTo>
                  <a:lnTo>
                    <a:pt x="9943" y="34689"/>
                  </a:lnTo>
                  <a:lnTo>
                    <a:pt x="21486" y="41206"/>
                  </a:lnTo>
                  <a:lnTo>
                    <a:pt x="23849" y="41746"/>
                  </a:lnTo>
                  <a:lnTo>
                    <a:pt x="47759" y="35487"/>
                  </a:lnTo>
                  <a:lnTo>
                    <a:pt x="55886" y="32156"/>
                  </a:lnTo>
                  <a:lnTo>
                    <a:pt x="58689" y="30156"/>
                  </a:lnTo>
                  <a:lnTo>
                    <a:pt x="68711" y="16565"/>
                  </a:lnTo>
                  <a:lnTo>
                    <a:pt x="70630" y="9468"/>
                  </a:lnTo>
                  <a:lnTo>
                    <a:pt x="71406" y="381"/>
                  </a:lnTo>
                  <a:lnTo>
                    <a:pt x="61491" y="0"/>
                  </a:lnTo>
                  <a:lnTo>
                    <a:pt x="56963" y="2096"/>
                  </a:lnTo>
                  <a:lnTo>
                    <a:pt x="33183" y="19890"/>
                  </a:lnTo>
                  <a:lnTo>
                    <a:pt x="9583" y="53098"/>
                  </a:lnTo>
                  <a:lnTo>
                    <a:pt x="2128" y="69432"/>
                  </a:lnTo>
                  <a:lnTo>
                    <a:pt x="1419" y="72469"/>
                  </a:lnTo>
                  <a:lnTo>
                    <a:pt x="1739" y="75288"/>
                  </a:lnTo>
                  <a:lnTo>
                    <a:pt x="4213" y="80537"/>
                  </a:lnTo>
                  <a:lnTo>
                    <a:pt x="10067" y="87954"/>
                  </a:lnTo>
                  <a:lnTo>
                    <a:pt x="28575" y="99976"/>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31" name="SMARTInkShape-4909"/>
            <p:cNvSpPr/>
            <p:nvPr/>
          </p:nvSpPr>
          <p:spPr>
            <a:xfrm>
              <a:off x="1835951" y="2664648"/>
              <a:ext cx="100006" cy="107065"/>
            </a:xfrm>
            <a:custGeom>
              <a:avLst/>
              <a:gdLst/>
              <a:ahLst/>
              <a:cxnLst/>
              <a:rect l="0" t="0" r="0" b="0"/>
              <a:pathLst>
                <a:path w="100006" h="107065">
                  <a:moveTo>
                    <a:pt x="7137" y="7115"/>
                  </a:moveTo>
                  <a:lnTo>
                    <a:pt x="7137" y="21549"/>
                  </a:lnTo>
                  <a:lnTo>
                    <a:pt x="5020" y="27552"/>
                  </a:lnTo>
                  <a:lnTo>
                    <a:pt x="3344" y="30265"/>
                  </a:lnTo>
                  <a:lnTo>
                    <a:pt x="986" y="41667"/>
                  </a:lnTo>
                  <a:lnTo>
                    <a:pt x="32" y="76483"/>
                  </a:lnTo>
                  <a:lnTo>
                    <a:pt x="0" y="87668"/>
                  </a:lnTo>
                  <a:lnTo>
                    <a:pt x="7111" y="107064"/>
                  </a:lnTo>
                  <a:lnTo>
                    <a:pt x="10921" y="103316"/>
                  </a:lnTo>
                  <a:lnTo>
                    <a:pt x="12787" y="97231"/>
                  </a:lnTo>
                  <a:lnTo>
                    <a:pt x="14241" y="63751"/>
                  </a:lnTo>
                  <a:lnTo>
                    <a:pt x="14278" y="34689"/>
                  </a:lnTo>
                  <a:lnTo>
                    <a:pt x="16396" y="29159"/>
                  </a:lnTo>
                  <a:lnTo>
                    <a:pt x="19189" y="24056"/>
                  </a:lnTo>
                  <a:lnTo>
                    <a:pt x="21556" y="16720"/>
                  </a:lnTo>
                  <a:lnTo>
                    <a:pt x="24922" y="11913"/>
                  </a:lnTo>
                  <a:lnTo>
                    <a:pt x="29064" y="9247"/>
                  </a:lnTo>
                  <a:lnTo>
                    <a:pt x="33551" y="7269"/>
                  </a:lnTo>
                  <a:lnTo>
                    <a:pt x="40539" y="2486"/>
                  </a:lnTo>
                  <a:lnTo>
                    <a:pt x="45266" y="1089"/>
                  </a:lnTo>
                  <a:lnTo>
                    <a:pt x="77311" y="0"/>
                  </a:lnTo>
                  <a:lnTo>
                    <a:pt x="84098" y="2100"/>
                  </a:lnTo>
                  <a:lnTo>
                    <a:pt x="89760" y="4886"/>
                  </a:lnTo>
                  <a:lnTo>
                    <a:pt x="100005" y="7115"/>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32" name="SMARTInkShape-4910"/>
            <p:cNvSpPr/>
            <p:nvPr/>
          </p:nvSpPr>
          <p:spPr>
            <a:xfrm>
              <a:off x="2000757" y="2643188"/>
              <a:ext cx="56644" cy="142876"/>
            </a:xfrm>
            <a:custGeom>
              <a:avLst/>
              <a:gdLst/>
              <a:ahLst/>
              <a:cxnLst/>
              <a:rect l="0" t="0" r="0" b="0"/>
              <a:pathLst>
                <a:path w="56644" h="142876">
                  <a:moveTo>
                    <a:pt x="56643" y="0"/>
                  </a:moveTo>
                  <a:lnTo>
                    <a:pt x="52851" y="0"/>
                  </a:lnTo>
                  <a:lnTo>
                    <a:pt x="31029" y="7275"/>
                  </a:lnTo>
                  <a:lnTo>
                    <a:pt x="5271" y="23910"/>
                  </a:lnTo>
                  <a:lnTo>
                    <a:pt x="2061" y="28618"/>
                  </a:lnTo>
                  <a:lnTo>
                    <a:pt x="634" y="34150"/>
                  </a:lnTo>
                  <a:lnTo>
                    <a:pt x="0" y="41900"/>
                  </a:lnTo>
                  <a:lnTo>
                    <a:pt x="3436" y="55189"/>
                  </a:lnTo>
                  <a:lnTo>
                    <a:pt x="12501" y="73901"/>
                  </a:lnTo>
                  <a:lnTo>
                    <a:pt x="39786" y="109407"/>
                  </a:lnTo>
                  <a:lnTo>
                    <a:pt x="48063" y="119701"/>
                  </a:lnTo>
                  <a:lnTo>
                    <a:pt x="48861" y="122786"/>
                  </a:lnTo>
                  <a:lnTo>
                    <a:pt x="49074" y="124719"/>
                  </a:lnTo>
                  <a:lnTo>
                    <a:pt x="47194" y="128985"/>
                  </a:lnTo>
                  <a:lnTo>
                    <a:pt x="45581" y="131233"/>
                  </a:lnTo>
                  <a:lnTo>
                    <a:pt x="41672" y="133732"/>
                  </a:lnTo>
                  <a:lnTo>
                    <a:pt x="30359" y="136261"/>
                  </a:lnTo>
                  <a:lnTo>
                    <a:pt x="23279" y="140562"/>
                  </a:lnTo>
                  <a:lnTo>
                    <a:pt x="13781" y="142875"/>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439" name="SMARTInkShape-Group475"/>
          <p:cNvGrpSpPr/>
          <p:nvPr/>
        </p:nvGrpSpPr>
        <p:grpSpPr>
          <a:xfrm>
            <a:off x="2250480" y="2550319"/>
            <a:ext cx="799902" cy="235620"/>
            <a:chOff x="2250480" y="2550319"/>
            <a:chExt cx="799902" cy="235620"/>
          </a:xfrm>
        </p:grpSpPr>
        <p:sp>
          <p:nvSpPr>
            <p:cNvPr id="434" name="SMARTInkShape-4911"/>
            <p:cNvSpPr/>
            <p:nvPr/>
          </p:nvSpPr>
          <p:spPr>
            <a:xfrm>
              <a:off x="2250480" y="2650662"/>
              <a:ext cx="285105" cy="120599"/>
            </a:xfrm>
            <a:custGeom>
              <a:avLst/>
              <a:gdLst/>
              <a:ahLst/>
              <a:cxnLst/>
              <a:rect l="0" t="0" r="0" b="0"/>
              <a:pathLst>
                <a:path w="285105" h="120599">
                  <a:moveTo>
                    <a:pt x="106958" y="6813"/>
                  </a:moveTo>
                  <a:lnTo>
                    <a:pt x="103165" y="6813"/>
                  </a:lnTo>
                  <a:lnTo>
                    <a:pt x="99187" y="4696"/>
                  </a:lnTo>
                  <a:lnTo>
                    <a:pt x="94773" y="1903"/>
                  </a:lnTo>
                  <a:lnTo>
                    <a:pt x="90165" y="662"/>
                  </a:lnTo>
                  <a:lnTo>
                    <a:pt x="79316" y="3756"/>
                  </a:lnTo>
                  <a:lnTo>
                    <a:pt x="44713" y="23526"/>
                  </a:lnTo>
                  <a:lnTo>
                    <a:pt x="37489" y="30381"/>
                  </a:lnTo>
                  <a:lnTo>
                    <a:pt x="7438" y="65508"/>
                  </a:lnTo>
                  <a:lnTo>
                    <a:pt x="3195" y="74175"/>
                  </a:lnTo>
                  <a:lnTo>
                    <a:pt x="0" y="101212"/>
                  </a:lnTo>
                  <a:lnTo>
                    <a:pt x="683" y="109093"/>
                  </a:lnTo>
                  <a:lnTo>
                    <a:pt x="3633" y="115242"/>
                  </a:lnTo>
                  <a:lnTo>
                    <a:pt x="5531" y="117199"/>
                  </a:lnTo>
                  <a:lnTo>
                    <a:pt x="9756" y="119373"/>
                  </a:lnTo>
                  <a:lnTo>
                    <a:pt x="16597" y="120598"/>
                  </a:lnTo>
                  <a:lnTo>
                    <a:pt x="31723" y="115308"/>
                  </a:lnTo>
                  <a:lnTo>
                    <a:pt x="62745" y="97260"/>
                  </a:lnTo>
                  <a:lnTo>
                    <a:pt x="65576" y="94098"/>
                  </a:lnTo>
                  <a:lnTo>
                    <a:pt x="75651" y="73354"/>
                  </a:lnTo>
                  <a:lnTo>
                    <a:pt x="78367" y="61630"/>
                  </a:lnTo>
                  <a:lnTo>
                    <a:pt x="81815" y="55518"/>
                  </a:lnTo>
                  <a:lnTo>
                    <a:pt x="82258" y="52777"/>
                  </a:lnTo>
                  <a:lnTo>
                    <a:pt x="81760" y="50155"/>
                  </a:lnTo>
                  <a:lnTo>
                    <a:pt x="79050" y="44038"/>
                  </a:lnTo>
                  <a:lnTo>
                    <a:pt x="78514" y="38713"/>
                  </a:lnTo>
                  <a:lnTo>
                    <a:pt x="78384" y="52417"/>
                  </a:lnTo>
                  <a:lnTo>
                    <a:pt x="80500" y="56979"/>
                  </a:lnTo>
                  <a:lnTo>
                    <a:pt x="82175" y="59307"/>
                  </a:lnTo>
                  <a:lnTo>
                    <a:pt x="84533" y="70168"/>
                  </a:lnTo>
                  <a:lnTo>
                    <a:pt x="86124" y="82357"/>
                  </a:lnTo>
                  <a:lnTo>
                    <a:pt x="93258" y="92409"/>
                  </a:lnTo>
                  <a:lnTo>
                    <a:pt x="102311" y="102037"/>
                  </a:lnTo>
                  <a:lnTo>
                    <a:pt x="107009" y="104697"/>
                  </a:lnTo>
                  <a:lnTo>
                    <a:pt x="112700" y="106405"/>
                  </a:lnTo>
                  <a:lnTo>
                    <a:pt x="115595" y="104522"/>
                  </a:lnTo>
                  <a:lnTo>
                    <a:pt x="117479" y="102909"/>
                  </a:lnTo>
                  <a:lnTo>
                    <a:pt x="121688" y="101116"/>
                  </a:lnTo>
                  <a:lnTo>
                    <a:pt x="123921" y="100638"/>
                  </a:lnTo>
                  <a:lnTo>
                    <a:pt x="125410" y="98732"/>
                  </a:lnTo>
                  <a:lnTo>
                    <a:pt x="129917" y="86383"/>
                  </a:lnTo>
                  <a:lnTo>
                    <a:pt x="131789" y="83672"/>
                  </a:lnTo>
                  <a:lnTo>
                    <a:pt x="134423" y="72272"/>
                  </a:lnTo>
                  <a:lnTo>
                    <a:pt x="136261" y="44989"/>
                  </a:lnTo>
                  <a:lnTo>
                    <a:pt x="141675" y="26970"/>
                  </a:lnTo>
                  <a:lnTo>
                    <a:pt x="142379" y="15255"/>
                  </a:lnTo>
                  <a:lnTo>
                    <a:pt x="143272" y="13235"/>
                  </a:lnTo>
                  <a:lnTo>
                    <a:pt x="144661" y="12682"/>
                  </a:lnTo>
                  <a:lnTo>
                    <a:pt x="146381" y="13107"/>
                  </a:lnTo>
                  <a:lnTo>
                    <a:pt x="147527" y="14184"/>
                  </a:lnTo>
                  <a:lnTo>
                    <a:pt x="153310" y="23825"/>
                  </a:lnTo>
                  <a:lnTo>
                    <a:pt x="159573" y="26280"/>
                  </a:lnTo>
                  <a:lnTo>
                    <a:pt x="166855" y="28165"/>
                  </a:lnTo>
                  <a:lnTo>
                    <a:pt x="177997" y="33726"/>
                  </a:lnTo>
                  <a:lnTo>
                    <a:pt x="210408" y="41805"/>
                  </a:lnTo>
                  <a:lnTo>
                    <a:pt x="228626" y="41523"/>
                  </a:lnTo>
                  <a:lnTo>
                    <a:pt x="262648" y="31882"/>
                  </a:lnTo>
                  <a:lnTo>
                    <a:pt x="277900" y="20952"/>
                  </a:lnTo>
                  <a:lnTo>
                    <a:pt x="282151" y="16272"/>
                  </a:lnTo>
                  <a:lnTo>
                    <a:pt x="285104" y="8215"/>
                  </a:lnTo>
                  <a:lnTo>
                    <a:pt x="283235" y="5320"/>
                  </a:lnTo>
                  <a:lnTo>
                    <a:pt x="281626" y="3436"/>
                  </a:lnTo>
                  <a:lnTo>
                    <a:pt x="277721" y="1343"/>
                  </a:lnTo>
                  <a:lnTo>
                    <a:pt x="268747" y="0"/>
                  </a:lnTo>
                  <a:lnTo>
                    <a:pt x="257906" y="3560"/>
                  </a:lnTo>
                  <a:lnTo>
                    <a:pt x="224358" y="25889"/>
                  </a:lnTo>
                  <a:lnTo>
                    <a:pt x="219196" y="30637"/>
                  </a:lnTo>
                  <a:lnTo>
                    <a:pt x="216373" y="37510"/>
                  </a:lnTo>
                  <a:lnTo>
                    <a:pt x="214246" y="65058"/>
                  </a:lnTo>
                  <a:lnTo>
                    <a:pt x="217945" y="76899"/>
                  </a:lnTo>
                  <a:lnTo>
                    <a:pt x="224068" y="86669"/>
                  </a:lnTo>
                  <a:lnTo>
                    <a:pt x="253296" y="103586"/>
                  </a:lnTo>
                  <a:lnTo>
                    <a:pt x="264120" y="106826"/>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35" name="SMARTInkShape-4912"/>
            <p:cNvSpPr/>
            <p:nvPr/>
          </p:nvSpPr>
          <p:spPr>
            <a:xfrm>
              <a:off x="2700374" y="2686050"/>
              <a:ext cx="85555" cy="99889"/>
            </a:xfrm>
            <a:custGeom>
              <a:avLst/>
              <a:gdLst/>
              <a:ahLst/>
              <a:cxnLst/>
              <a:rect l="0" t="0" r="0" b="0"/>
              <a:pathLst>
                <a:path w="85555" h="99889">
                  <a:moveTo>
                    <a:pt x="42826" y="0"/>
                  </a:moveTo>
                  <a:lnTo>
                    <a:pt x="39034" y="0"/>
                  </a:lnTo>
                  <a:lnTo>
                    <a:pt x="35055" y="2117"/>
                  </a:lnTo>
                  <a:lnTo>
                    <a:pt x="32883" y="3792"/>
                  </a:lnTo>
                  <a:lnTo>
                    <a:pt x="30469" y="7771"/>
                  </a:lnTo>
                  <a:lnTo>
                    <a:pt x="28603" y="12185"/>
                  </a:lnTo>
                  <a:lnTo>
                    <a:pt x="7067" y="44543"/>
                  </a:lnTo>
                  <a:lnTo>
                    <a:pt x="3121" y="53134"/>
                  </a:lnTo>
                  <a:lnTo>
                    <a:pt x="0" y="87991"/>
                  </a:lnTo>
                  <a:lnTo>
                    <a:pt x="2096" y="92818"/>
                  </a:lnTo>
                  <a:lnTo>
                    <a:pt x="3767" y="95216"/>
                  </a:lnTo>
                  <a:lnTo>
                    <a:pt x="7739" y="97881"/>
                  </a:lnTo>
                  <a:lnTo>
                    <a:pt x="12944" y="99065"/>
                  </a:lnTo>
                  <a:lnTo>
                    <a:pt x="33756" y="99888"/>
                  </a:lnTo>
                  <a:lnTo>
                    <a:pt x="52441" y="94285"/>
                  </a:lnTo>
                  <a:lnTo>
                    <a:pt x="69302" y="85534"/>
                  </a:lnTo>
                  <a:lnTo>
                    <a:pt x="80511" y="76162"/>
                  </a:lnTo>
                  <a:lnTo>
                    <a:pt x="83388" y="69304"/>
                  </a:lnTo>
                  <a:lnTo>
                    <a:pt x="85554" y="47918"/>
                  </a:lnTo>
                  <a:lnTo>
                    <a:pt x="83512" y="42993"/>
                  </a:lnTo>
                  <a:lnTo>
                    <a:pt x="61838" y="19052"/>
                  </a:lnTo>
                  <a:lnTo>
                    <a:pt x="57097" y="16405"/>
                  </a:lnTo>
                  <a:lnTo>
                    <a:pt x="49970" y="14288"/>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36" name="SMARTInkShape-4913"/>
            <p:cNvSpPr/>
            <p:nvPr/>
          </p:nvSpPr>
          <p:spPr>
            <a:xfrm>
              <a:off x="2800350" y="2700338"/>
              <a:ext cx="114301" cy="70311"/>
            </a:xfrm>
            <a:custGeom>
              <a:avLst/>
              <a:gdLst/>
              <a:ahLst/>
              <a:cxnLst/>
              <a:rect l="0" t="0" r="0" b="0"/>
              <a:pathLst>
                <a:path w="114301" h="70311">
                  <a:moveTo>
                    <a:pt x="0" y="0"/>
                  </a:moveTo>
                  <a:lnTo>
                    <a:pt x="0" y="31921"/>
                  </a:lnTo>
                  <a:lnTo>
                    <a:pt x="794" y="44736"/>
                  </a:lnTo>
                  <a:lnTo>
                    <a:pt x="5703" y="53912"/>
                  </a:lnTo>
                  <a:lnTo>
                    <a:pt x="9943" y="59150"/>
                  </a:lnTo>
                  <a:lnTo>
                    <a:pt x="14473" y="62008"/>
                  </a:lnTo>
                  <a:lnTo>
                    <a:pt x="19133" y="64071"/>
                  </a:lnTo>
                  <a:lnTo>
                    <a:pt x="26218" y="68902"/>
                  </a:lnTo>
                  <a:lnTo>
                    <a:pt x="30967" y="70310"/>
                  </a:lnTo>
                  <a:lnTo>
                    <a:pt x="61383" y="64096"/>
                  </a:lnTo>
                  <a:lnTo>
                    <a:pt x="87475" y="52161"/>
                  </a:lnTo>
                  <a:lnTo>
                    <a:pt x="109420" y="33328"/>
                  </a:lnTo>
                  <a:lnTo>
                    <a:pt x="112131" y="28571"/>
                  </a:lnTo>
                  <a:lnTo>
                    <a:pt x="113657" y="19313"/>
                  </a:lnTo>
                  <a:lnTo>
                    <a:pt x="114300" y="7143"/>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37" name="SMARTInkShape-4914"/>
            <p:cNvSpPr/>
            <p:nvPr/>
          </p:nvSpPr>
          <p:spPr>
            <a:xfrm>
              <a:off x="2971800" y="2550319"/>
              <a:ext cx="14289" cy="207170"/>
            </a:xfrm>
            <a:custGeom>
              <a:avLst/>
              <a:gdLst/>
              <a:ahLst/>
              <a:cxnLst/>
              <a:rect l="0" t="0" r="0" b="0"/>
              <a:pathLst>
                <a:path w="14289" h="207170">
                  <a:moveTo>
                    <a:pt x="14288" y="0"/>
                  </a:moveTo>
                  <a:lnTo>
                    <a:pt x="8137" y="6151"/>
                  </a:lnTo>
                  <a:lnTo>
                    <a:pt x="3377" y="40703"/>
                  </a:lnTo>
                  <a:lnTo>
                    <a:pt x="296" y="72868"/>
                  </a:lnTo>
                  <a:lnTo>
                    <a:pt x="26" y="108275"/>
                  </a:lnTo>
                  <a:lnTo>
                    <a:pt x="2" y="143966"/>
                  </a:lnTo>
                  <a:lnTo>
                    <a:pt x="0" y="175890"/>
                  </a:lnTo>
                  <a:lnTo>
                    <a:pt x="0" y="207169"/>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38" name="SMARTInkShape-4915"/>
            <p:cNvSpPr/>
            <p:nvPr/>
          </p:nvSpPr>
          <p:spPr>
            <a:xfrm>
              <a:off x="2896443" y="2664619"/>
              <a:ext cx="153939" cy="5689"/>
            </a:xfrm>
            <a:custGeom>
              <a:avLst/>
              <a:gdLst/>
              <a:ahLst/>
              <a:cxnLst/>
              <a:rect l="0" t="0" r="0" b="0"/>
              <a:pathLst>
                <a:path w="153939" h="5689">
                  <a:moveTo>
                    <a:pt x="11063" y="0"/>
                  </a:moveTo>
                  <a:lnTo>
                    <a:pt x="0" y="0"/>
                  </a:lnTo>
                  <a:lnTo>
                    <a:pt x="32303" y="794"/>
                  </a:lnTo>
                  <a:lnTo>
                    <a:pt x="62424" y="4909"/>
                  </a:lnTo>
                  <a:lnTo>
                    <a:pt x="82461" y="5688"/>
                  </a:lnTo>
                  <a:lnTo>
                    <a:pt x="118154" y="604"/>
                  </a:lnTo>
                  <a:lnTo>
                    <a:pt x="153938" y="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445" name="SMARTInkShape-Group476"/>
          <p:cNvGrpSpPr/>
          <p:nvPr/>
        </p:nvGrpSpPr>
        <p:grpSpPr>
          <a:xfrm>
            <a:off x="3000733" y="2507456"/>
            <a:ext cx="721162" cy="292591"/>
            <a:chOff x="3000733" y="2507456"/>
            <a:chExt cx="721162" cy="292591"/>
          </a:xfrm>
        </p:grpSpPr>
        <p:sp>
          <p:nvSpPr>
            <p:cNvPr id="440" name="SMARTInkShape-4916"/>
            <p:cNvSpPr/>
            <p:nvPr/>
          </p:nvSpPr>
          <p:spPr>
            <a:xfrm>
              <a:off x="3000733" y="2671770"/>
              <a:ext cx="163949" cy="114294"/>
            </a:xfrm>
            <a:custGeom>
              <a:avLst/>
              <a:gdLst/>
              <a:ahLst/>
              <a:cxnLst/>
              <a:rect l="0" t="0" r="0" b="0"/>
              <a:pathLst>
                <a:path w="163949" h="114294">
                  <a:moveTo>
                    <a:pt x="163948" y="14280"/>
                  </a:moveTo>
                  <a:lnTo>
                    <a:pt x="157797" y="8129"/>
                  </a:lnTo>
                  <a:lnTo>
                    <a:pt x="147181" y="6539"/>
                  </a:lnTo>
                  <a:lnTo>
                    <a:pt x="145627" y="5150"/>
                  </a:lnTo>
                  <a:lnTo>
                    <a:pt x="144590" y="3431"/>
                  </a:lnTo>
                  <a:lnTo>
                    <a:pt x="143105" y="2285"/>
                  </a:lnTo>
                  <a:lnTo>
                    <a:pt x="139339" y="1011"/>
                  </a:lnTo>
                  <a:lnTo>
                    <a:pt x="105404" y="0"/>
                  </a:lnTo>
                  <a:lnTo>
                    <a:pt x="89384" y="788"/>
                  </a:lnTo>
                  <a:lnTo>
                    <a:pt x="53729" y="12643"/>
                  </a:lnTo>
                  <a:lnTo>
                    <a:pt x="37343" y="19454"/>
                  </a:lnTo>
                  <a:lnTo>
                    <a:pt x="34301" y="20111"/>
                  </a:lnTo>
                  <a:lnTo>
                    <a:pt x="28805" y="25074"/>
                  </a:lnTo>
                  <a:lnTo>
                    <a:pt x="22922" y="31777"/>
                  </a:lnTo>
                  <a:lnTo>
                    <a:pt x="12272" y="40014"/>
                  </a:lnTo>
                  <a:lnTo>
                    <a:pt x="2358" y="54721"/>
                  </a:lnTo>
                  <a:lnTo>
                    <a:pt x="447" y="61893"/>
                  </a:lnTo>
                  <a:lnTo>
                    <a:pt x="0" y="66662"/>
                  </a:lnTo>
                  <a:lnTo>
                    <a:pt x="1918" y="71428"/>
                  </a:lnTo>
                  <a:lnTo>
                    <a:pt x="4622" y="76191"/>
                  </a:lnTo>
                  <a:lnTo>
                    <a:pt x="5824" y="80954"/>
                  </a:lnTo>
                  <a:lnTo>
                    <a:pt x="10592" y="85717"/>
                  </a:lnTo>
                  <a:lnTo>
                    <a:pt x="26190" y="96830"/>
                  </a:lnTo>
                  <a:lnTo>
                    <a:pt x="61661" y="106032"/>
                  </a:lnTo>
                  <a:lnTo>
                    <a:pt x="85381" y="109118"/>
                  </a:lnTo>
                  <a:lnTo>
                    <a:pt x="99659" y="112759"/>
                  </a:lnTo>
                  <a:lnTo>
                    <a:pt x="134746" y="114253"/>
                  </a:lnTo>
                  <a:lnTo>
                    <a:pt x="142517" y="114293"/>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41" name="SMARTInkShape-4917"/>
            <p:cNvSpPr/>
            <p:nvPr/>
          </p:nvSpPr>
          <p:spPr>
            <a:xfrm>
              <a:off x="3214704" y="2678917"/>
              <a:ext cx="128572" cy="91740"/>
            </a:xfrm>
            <a:custGeom>
              <a:avLst/>
              <a:gdLst/>
              <a:ahLst/>
              <a:cxnLst/>
              <a:rect l="0" t="0" r="0" b="0"/>
              <a:pathLst>
                <a:path w="128572" h="91740">
                  <a:moveTo>
                    <a:pt x="78565" y="21421"/>
                  </a:moveTo>
                  <a:lnTo>
                    <a:pt x="74773" y="17628"/>
                  </a:lnTo>
                  <a:lnTo>
                    <a:pt x="72910" y="13650"/>
                  </a:lnTo>
                  <a:lnTo>
                    <a:pt x="71715" y="4628"/>
                  </a:lnTo>
                  <a:lnTo>
                    <a:pt x="70823" y="3082"/>
                  </a:lnTo>
                  <a:lnTo>
                    <a:pt x="69435" y="2051"/>
                  </a:lnTo>
                  <a:lnTo>
                    <a:pt x="65296" y="397"/>
                  </a:lnTo>
                  <a:lnTo>
                    <a:pt x="47511" y="0"/>
                  </a:lnTo>
                  <a:lnTo>
                    <a:pt x="36643" y="3785"/>
                  </a:lnTo>
                  <a:lnTo>
                    <a:pt x="21852" y="12346"/>
                  </a:lnTo>
                  <a:lnTo>
                    <a:pt x="19325" y="12990"/>
                  </a:lnTo>
                  <a:lnTo>
                    <a:pt x="17641" y="14212"/>
                  </a:lnTo>
                  <a:lnTo>
                    <a:pt x="16517" y="15821"/>
                  </a:lnTo>
                  <a:lnTo>
                    <a:pt x="15769" y="17688"/>
                  </a:lnTo>
                  <a:lnTo>
                    <a:pt x="3160" y="34354"/>
                  </a:lnTo>
                  <a:lnTo>
                    <a:pt x="925" y="42451"/>
                  </a:lnTo>
                  <a:lnTo>
                    <a:pt x="0" y="73507"/>
                  </a:lnTo>
                  <a:lnTo>
                    <a:pt x="2107" y="78436"/>
                  </a:lnTo>
                  <a:lnTo>
                    <a:pt x="3781" y="80863"/>
                  </a:lnTo>
                  <a:lnTo>
                    <a:pt x="7757" y="83558"/>
                  </a:lnTo>
                  <a:lnTo>
                    <a:pt x="36134" y="91739"/>
                  </a:lnTo>
                  <a:lnTo>
                    <a:pt x="39165" y="91318"/>
                  </a:lnTo>
                  <a:lnTo>
                    <a:pt x="51850" y="87056"/>
                  </a:lnTo>
                  <a:lnTo>
                    <a:pt x="59548" y="85517"/>
                  </a:lnTo>
                  <a:lnTo>
                    <a:pt x="65615" y="82187"/>
                  </a:lnTo>
                  <a:lnTo>
                    <a:pt x="68841" y="78061"/>
                  </a:lnTo>
                  <a:lnTo>
                    <a:pt x="71068" y="73582"/>
                  </a:lnTo>
                  <a:lnTo>
                    <a:pt x="75991" y="66597"/>
                  </a:lnTo>
                  <a:lnTo>
                    <a:pt x="78596" y="59501"/>
                  </a:lnTo>
                  <a:lnTo>
                    <a:pt x="83248" y="51577"/>
                  </a:lnTo>
                  <a:lnTo>
                    <a:pt x="85384" y="38111"/>
                  </a:lnTo>
                  <a:lnTo>
                    <a:pt x="83448" y="34660"/>
                  </a:lnTo>
                  <a:lnTo>
                    <a:pt x="78590" y="28596"/>
                  </a:lnTo>
                  <a:lnTo>
                    <a:pt x="82365" y="32366"/>
                  </a:lnTo>
                  <a:lnTo>
                    <a:pt x="84222" y="36339"/>
                  </a:lnTo>
                  <a:lnTo>
                    <a:pt x="84717" y="38510"/>
                  </a:lnTo>
                  <a:lnTo>
                    <a:pt x="91232" y="50051"/>
                  </a:lnTo>
                  <a:lnTo>
                    <a:pt x="91772" y="52414"/>
                  </a:lnTo>
                  <a:lnTo>
                    <a:pt x="96325" y="59532"/>
                  </a:lnTo>
                  <a:lnTo>
                    <a:pt x="112760" y="76190"/>
                  </a:lnTo>
                  <a:lnTo>
                    <a:pt x="128571" y="85714"/>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42" name="SMARTInkShape-4918"/>
            <p:cNvSpPr/>
            <p:nvPr/>
          </p:nvSpPr>
          <p:spPr>
            <a:xfrm>
              <a:off x="3393863" y="2665699"/>
              <a:ext cx="106414" cy="134348"/>
            </a:xfrm>
            <a:custGeom>
              <a:avLst/>
              <a:gdLst/>
              <a:ahLst/>
              <a:cxnLst/>
              <a:rect l="0" t="0" r="0" b="0"/>
              <a:pathLst>
                <a:path w="106414" h="134348">
                  <a:moveTo>
                    <a:pt x="63712" y="13207"/>
                  </a:moveTo>
                  <a:lnTo>
                    <a:pt x="63712" y="9415"/>
                  </a:lnTo>
                  <a:lnTo>
                    <a:pt x="62918" y="8298"/>
                  </a:lnTo>
                  <a:lnTo>
                    <a:pt x="61595" y="7553"/>
                  </a:lnTo>
                  <a:lnTo>
                    <a:pt x="59920" y="7056"/>
                  </a:lnTo>
                  <a:lnTo>
                    <a:pt x="53769" y="2565"/>
                  </a:lnTo>
                  <a:lnTo>
                    <a:pt x="35542" y="0"/>
                  </a:lnTo>
                  <a:lnTo>
                    <a:pt x="6045" y="5165"/>
                  </a:lnTo>
                  <a:lnTo>
                    <a:pt x="3836" y="6258"/>
                  </a:lnTo>
                  <a:lnTo>
                    <a:pt x="2364" y="7781"/>
                  </a:lnTo>
                  <a:lnTo>
                    <a:pt x="0" y="12135"/>
                  </a:lnTo>
                  <a:lnTo>
                    <a:pt x="1794" y="14847"/>
                  </a:lnTo>
                  <a:lnTo>
                    <a:pt x="20018" y="33765"/>
                  </a:lnTo>
                  <a:lnTo>
                    <a:pt x="53793" y="56268"/>
                  </a:lnTo>
                  <a:lnTo>
                    <a:pt x="84900" y="79008"/>
                  </a:lnTo>
                  <a:lnTo>
                    <a:pt x="102427" y="95809"/>
                  </a:lnTo>
                  <a:lnTo>
                    <a:pt x="104731" y="100984"/>
                  </a:lnTo>
                  <a:lnTo>
                    <a:pt x="106413" y="111780"/>
                  </a:lnTo>
                  <a:lnTo>
                    <a:pt x="100839" y="118639"/>
                  </a:lnTo>
                  <a:lnTo>
                    <a:pt x="94380" y="124527"/>
                  </a:lnTo>
                  <a:lnTo>
                    <a:pt x="87439" y="126624"/>
                  </a:lnTo>
                  <a:lnTo>
                    <a:pt x="79561" y="128039"/>
                  </a:lnTo>
                  <a:lnTo>
                    <a:pt x="62320" y="133624"/>
                  </a:lnTo>
                  <a:lnTo>
                    <a:pt x="54480" y="134347"/>
                  </a:lnTo>
                  <a:lnTo>
                    <a:pt x="27993" y="127507"/>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43" name="SMARTInkShape-4919"/>
            <p:cNvSpPr/>
            <p:nvPr/>
          </p:nvSpPr>
          <p:spPr>
            <a:xfrm>
              <a:off x="3557682" y="2507456"/>
              <a:ext cx="164213" cy="250033"/>
            </a:xfrm>
            <a:custGeom>
              <a:avLst/>
              <a:gdLst/>
              <a:ahLst/>
              <a:cxnLst/>
              <a:rect l="0" t="0" r="0" b="0"/>
              <a:pathLst>
                <a:path w="164213" h="250033">
                  <a:moveTo>
                    <a:pt x="14193" y="0"/>
                  </a:moveTo>
                  <a:lnTo>
                    <a:pt x="13399" y="32617"/>
                  </a:lnTo>
                  <a:lnTo>
                    <a:pt x="8042" y="64983"/>
                  </a:lnTo>
                  <a:lnTo>
                    <a:pt x="986" y="97274"/>
                  </a:lnTo>
                  <a:lnTo>
                    <a:pt x="0" y="132326"/>
                  </a:lnTo>
                  <a:lnTo>
                    <a:pt x="7186" y="167421"/>
                  </a:lnTo>
                  <a:lnTo>
                    <a:pt x="14691" y="189264"/>
                  </a:lnTo>
                  <a:lnTo>
                    <a:pt x="34056" y="223182"/>
                  </a:lnTo>
                  <a:lnTo>
                    <a:pt x="51303" y="237725"/>
                  </a:lnTo>
                  <a:lnTo>
                    <a:pt x="58732" y="240593"/>
                  </a:lnTo>
                  <a:lnTo>
                    <a:pt x="93549" y="248341"/>
                  </a:lnTo>
                  <a:lnTo>
                    <a:pt x="127934" y="249883"/>
                  </a:lnTo>
                  <a:lnTo>
                    <a:pt x="164212" y="250032"/>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44" name="SMARTInkShape-4920"/>
            <p:cNvSpPr/>
            <p:nvPr/>
          </p:nvSpPr>
          <p:spPr>
            <a:xfrm>
              <a:off x="3457575" y="2600325"/>
              <a:ext cx="257176" cy="14289"/>
            </a:xfrm>
            <a:custGeom>
              <a:avLst/>
              <a:gdLst/>
              <a:ahLst/>
              <a:cxnLst/>
              <a:rect l="0" t="0" r="0" b="0"/>
              <a:pathLst>
                <a:path w="257176" h="14289">
                  <a:moveTo>
                    <a:pt x="0" y="0"/>
                  </a:moveTo>
                  <a:lnTo>
                    <a:pt x="32250" y="0"/>
                  </a:lnTo>
                  <a:lnTo>
                    <a:pt x="64778" y="0"/>
                  </a:lnTo>
                  <a:lnTo>
                    <a:pt x="97874" y="794"/>
                  </a:lnTo>
                  <a:lnTo>
                    <a:pt x="130282" y="5654"/>
                  </a:lnTo>
                  <a:lnTo>
                    <a:pt x="163230" y="6850"/>
                  </a:lnTo>
                  <a:lnTo>
                    <a:pt x="197578" y="11995"/>
                  </a:lnTo>
                  <a:lnTo>
                    <a:pt x="230233" y="13835"/>
                  </a:lnTo>
                  <a:lnTo>
                    <a:pt x="257175" y="14288"/>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459" name="SMARTInkShape-Group477"/>
          <p:cNvGrpSpPr/>
          <p:nvPr/>
        </p:nvGrpSpPr>
        <p:grpSpPr>
          <a:xfrm>
            <a:off x="5536405" y="2578894"/>
            <a:ext cx="1735934" cy="421482"/>
            <a:chOff x="5536405" y="2578894"/>
            <a:chExt cx="1735934" cy="421482"/>
          </a:xfrm>
        </p:grpSpPr>
        <p:sp>
          <p:nvSpPr>
            <p:cNvPr id="446" name="SMARTInkShape-4921"/>
            <p:cNvSpPr/>
            <p:nvPr/>
          </p:nvSpPr>
          <p:spPr>
            <a:xfrm>
              <a:off x="7122319" y="2779801"/>
              <a:ext cx="150020" cy="113419"/>
            </a:xfrm>
            <a:custGeom>
              <a:avLst/>
              <a:gdLst/>
              <a:ahLst/>
              <a:cxnLst/>
              <a:rect l="0" t="0" r="0" b="0"/>
              <a:pathLst>
                <a:path w="150020" h="113419">
                  <a:moveTo>
                    <a:pt x="0" y="34837"/>
                  </a:moveTo>
                  <a:lnTo>
                    <a:pt x="0" y="38629"/>
                  </a:lnTo>
                  <a:lnTo>
                    <a:pt x="2117" y="42607"/>
                  </a:lnTo>
                  <a:lnTo>
                    <a:pt x="4910" y="47021"/>
                  </a:lnTo>
                  <a:lnTo>
                    <a:pt x="6702" y="56323"/>
                  </a:lnTo>
                  <a:lnTo>
                    <a:pt x="6849" y="58686"/>
                  </a:lnTo>
                  <a:lnTo>
                    <a:pt x="9129" y="63428"/>
                  </a:lnTo>
                  <a:lnTo>
                    <a:pt x="14261" y="70519"/>
                  </a:lnTo>
                  <a:lnTo>
                    <a:pt x="14279" y="66752"/>
                  </a:lnTo>
                  <a:lnTo>
                    <a:pt x="16400" y="62780"/>
                  </a:lnTo>
                  <a:lnTo>
                    <a:pt x="19195" y="58368"/>
                  </a:lnTo>
                  <a:lnTo>
                    <a:pt x="26938" y="39427"/>
                  </a:lnTo>
                  <a:lnTo>
                    <a:pt x="45273" y="12103"/>
                  </a:lnTo>
                  <a:lnTo>
                    <a:pt x="59981" y="4200"/>
                  </a:lnTo>
                  <a:lnTo>
                    <a:pt x="80580" y="122"/>
                  </a:lnTo>
                  <a:lnTo>
                    <a:pt x="109504" y="0"/>
                  </a:lnTo>
                  <a:lnTo>
                    <a:pt x="119047" y="2949"/>
                  </a:lnTo>
                  <a:lnTo>
                    <a:pt x="122227" y="4847"/>
                  </a:lnTo>
                  <a:lnTo>
                    <a:pt x="131542" y="15914"/>
                  </a:lnTo>
                  <a:lnTo>
                    <a:pt x="133869" y="20606"/>
                  </a:lnTo>
                  <a:lnTo>
                    <a:pt x="142141" y="51786"/>
                  </a:lnTo>
                  <a:lnTo>
                    <a:pt x="147719" y="85014"/>
                  </a:lnTo>
                  <a:lnTo>
                    <a:pt x="150019" y="113418"/>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47" name="SMARTInkShape-4922"/>
            <p:cNvSpPr/>
            <p:nvPr/>
          </p:nvSpPr>
          <p:spPr>
            <a:xfrm>
              <a:off x="6995132" y="2757488"/>
              <a:ext cx="98158" cy="106400"/>
            </a:xfrm>
            <a:custGeom>
              <a:avLst/>
              <a:gdLst/>
              <a:ahLst/>
              <a:cxnLst/>
              <a:rect l="0" t="0" r="0" b="0"/>
              <a:pathLst>
                <a:path w="98158" h="106400">
                  <a:moveTo>
                    <a:pt x="27174" y="7143"/>
                  </a:moveTo>
                  <a:lnTo>
                    <a:pt x="27174" y="294"/>
                  </a:lnTo>
                  <a:lnTo>
                    <a:pt x="8042" y="19931"/>
                  </a:lnTo>
                  <a:lnTo>
                    <a:pt x="1749" y="31923"/>
                  </a:lnTo>
                  <a:lnTo>
                    <a:pt x="0" y="40910"/>
                  </a:lnTo>
                  <a:lnTo>
                    <a:pt x="4873" y="75244"/>
                  </a:lnTo>
                  <a:lnTo>
                    <a:pt x="6751" y="79531"/>
                  </a:lnTo>
                  <a:lnTo>
                    <a:pt x="13070" y="86412"/>
                  </a:lnTo>
                  <a:lnTo>
                    <a:pt x="34971" y="101412"/>
                  </a:lnTo>
                  <a:lnTo>
                    <a:pt x="50474" y="105454"/>
                  </a:lnTo>
                  <a:lnTo>
                    <a:pt x="60285" y="106399"/>
                  </a:lnTo>
                  <a:lnTo>
                    <a:pt x="74732" y="103139"/>
                  </a:lnTo>
                  <a:lnTo>
                    <a:pt x="85275" y="97146"/>
                  </a:lnTo>
                  <a:lnTo>
                    <a:pt x="93425" y="90343"/>
                  </a:lnTo>
                  <a:lnTo>
                    <a:pt x="96306" y="83544"/>
                  </a:lnTo>
                  <a:lnTo>
                    <a:pt x="98157" y="66244"/>
                  </a:lnTo>
                  <a:lnTo>
                    <a:pt x="96293" y="59075"/>
                  </a:lnTo>
                  <a:lnTo>
                    <a:pt x="81807" y="34443"/>
                  </a:lnTo>
                  <a:lnTo>
                    <a:pt x="47065" y="5428"/>
                  </a:lnTo>
                  <a:lnTo>
                    <a:pt x="41462"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48" name="SMARTInkShape-4923"/>
            <p:cNvSpPr/>
            <p:nvPr/>
          </p:nvSpPr>
          <p:spPr>
            <a:xfrm>
              <a:off x="6586538" y="2729933"/>
              <a:ext cx="378098" cy="137579"/>
            </a:xfrm>
            <a:custGeom>
              <a:avLst/>
              <a:gdLst/>
              <a:ahLst/>
              <a:cxnLst/>
              <a:rect l="0" t="0" r="0" b="0"/>
              <a:pathLst>
                <a:path w="378098" h="137579">
                  <a:moveTo>
                    <a:pt x="0" y="106136"/>
                  </a:moveTo>
                  <a:lnTo>
                    <a:pt x="3792" y="102343"/>
                  </a:lnTo>
                  <a:lnTo>
                    <a:pt x="7770" y="100481"/>
                  </a:lnTo>
                  <a:lnTo>
                    <a:pt x="40910" y="92867"/>
                  </a:lnTo>
                  <a:lnTo>
                    <a:pt x="73843" y="91114"/>
                  </a:lnTo>
                  <a:lnTo>
                    <a:pt x="107157" y="83033"/>
                  </a:lnTo>
                  <a:lnTo>
                    <a:pt x="119327" y="77065"/>
                  </a:lnTo>
                  <a:lnTo>
                    <a:pt x="137988" y="60863"/>
                  </a:lnTo>
                  <a:lnTo>
                    <a:pt x="140703" y="56117"/>
                  </a:lnTo>
                  <a:lnTo>
                    <a:pt x="142747" y="43252"/>
                  </a:lnTo>
                  <a:lnTo>
                    <a:pt x="139045" y="38467"/>
                  </a:lnTo>
                  <a:lnTo>
                    <a:pt x="135087" y="36373"/>
                  </a:lnTo>
                  <a:lnTo>
                    <a:pt x="126079" y="35029"/>
                  </a:lnTo>
                  <a:lnTo>
                    <a:pt x="115232" y="38589"/>
                  </a:lnTo>
                  <a:lnTo>
                    <a:pt x="90534" y="54630"/>
                  </a:lnTo>
                  <a:lnTo>
                    <a:pt x="84422" y="62342"/>
                  </a:lnTo>
                  <a:lnTo>
                    <a:pt x="81177" y="71062"/>
                  </a:lnTo>
                  <a:lnTo>
                    <a:pt x="79094" y="89594"/>
                  </a:lnTo>
                  <a:lnTo>
                    <a:pt x="80926" y="96932"/>
                  </a:lnTo>
                  <a:lnTo>
                    <a:pt x="91589" y="115536"/>
                  </a:lnTo>
                  <a:lnTo>
                    <a:pt x="112377" y="129618"/>
                  </a:lnTo>
                  <a:lnTo>
                    <a:pt x="130134" y="136994"/>
                  </a:lnTo>
                  <a:lnTo>
                    <a:pt x="141445" y="137578"/>
                  </a:lnTo>
                  <a:lnTo>
                    <a:pt x="166499" y="133501"/>
                  </a:lnTo>
                  <a:lnTo>
                    <a:pt x="176128" y="127294"/>
                  </a:lnTo>
                  <a:lnTo>
                    <a:pt x="186683" y="114874"/>
                  </a:lnTo>
                  <a:lnTo>
                    <a:pt x="191044" y="104933"/>
                  </a:lnTo>
                  <a:lnTo>
                    <a:pt x="192720" y="73477"/>
                  </a:lnTo>
                  <a:lnTo>
                    <a:pt x="192055" y="53882"/>
                  </a:lnTo>
                  <a:lnTo>
                    <a:pt x="187168" y="40294"/>
                  </a:lnTo>
                  <a:lnTo>
                    <a:pt x="181487" y="30094"/>
                  </a:lnTo>
                  <a:lnTo>
                    <a:pt x="178974" y="12004"/>
                  </a:lnTo>
                  <a:lnTo>
                    <a:pt x="179641" y="10044"/>
                  </a:lnTo>
                  <a:lnTo>
                    <a:pt x="180879" y="8737"/>
                  </a:lnTo>
                  <a:lnTo>
                    <a:pt x="186414" y="4781"/>
                  </a:lnTo>
                  <a:lnTo>
                    <a:pt x="188570" y="2847"/>
                  </a:lnTo>
                  <a:lnTo>
                    <a:pt x="197315" y="699"/>
                  </a:lnTo>
                  <a:lnTo>
                    <a:pt x="229978" y="0"/>
                  </a:lnTo>
                  <a:lnTo>
                    <a:pt x="265061" y="4678"/>
                  </a:lnTo>
                  <a:lnTo>
                    <a:pt x="293113" y="7812"/>
                  </a:lnTo>
                  <a:lnTo>
                    <a:pt x="327244" y="15982"/>
                  </a:lnTo>
                  <a:lnTo>
                    <a:pt x="359856" y="20945"/>
                  </a:lnTo>
                  <a:lnTo>
                    <a:pt x="361348" y="22354"/>
                  </a:lnTo>
                  <a:lnTo>
                    <a:pt x="363742" y="26527"/>
                  </a:lnTo>
                  <a:lnTo>
                    <a:pt x="364156" y="31043"/>
                  </a:lnTo>
                  <a:lnTo>
                    <a:pt x="363421" y="32261"/>
                  </a:lnTo>
                  <a:lnTo>
                    <a:pt x="362136" y="33074"/>
                  </a:lnTo>
                  <a:lnTo>
                    <a:pt x="360487" y="33615"/>
                  </a:lnTo>
                  <a:lnTo>
                    <a:pt x="347533" y="44546"/>
                  </a:lnTo>
                  <a:lnTo>
                    <a:pt x="340479" y="55255"/>
                  </a:lnTo>
                  <a:lnTo>
                    <a:pt x="339699" y="58722"/>
                  </a:lnTo>
                  <a:lnTo>
                    <a:pt x="339972" y="61826"/>
                  </a:lnTo>
                  <a:lnTo>
                    <a:pt x="344102" y="75783"/>
                  </a:lnTo>
                  <a:lnTo>
                    <a:pt x="374658" y="110035"/>
                  </a:lnTo>
                  <a:lnTo>
                    <a:pt x="376858" y="115277"/>
                  </a:lnTo>
                  <a:lnTo>
                    <a:pt x="378097" y="122691"/>
                  </a:lnTo>
                  <a:lnTo>
                    <a:pt x="377477" y="124316"/>
                  </a:lnTo>
                  <a:lnTo>
                    <a:pt x="376270" y="125400"/>
                  </a:lnTo>
                  <a:lnTo>
                    <a:pt x="374671" y="126122"/>
                  </a:lnTo>
                  <a:lnTo>
                    <a:pt x="340536" y="127511"/>
                  </a:lnTo>
                  <a:lnTo>
                    <a:pt x="328355" y="126748"/>
                  </a:lnTo>
                  <a:lnTo>
                    <a:pt x="293017" y="120863"/>
                  </a:lnTo>
                  <a:lnTo>
                    <a:pt x="284217" y="119825"/>
                  </a:lnTo>
                  <a:lnTo>
                    <a:pt x="271462" y="11328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49" name="SMARTInkShape-4924"/>
            <p:cNvSpPr/>
            <p:nvPr/>
          </p:nvSpPr>
          <p:spPr>
            <a:xfrm>
              <a:off x="5536405" y="2600325"/>
              <a:ext cx="50009" cy="314326"/>
            </a:xfrm>
            <a:custGeom>
              <a:avLst/>
              <a:gdLst/>
              <a:ahLst/>
              <a:cxnLst/>
              <a:rect l="0" t="0" r="0" b="0"/>
              <a:pathLst>
                <a:path w="50009" h="314326">
                  <a:moveTo>
                    <a:pt x="50008" y="0"/>
                  </a:moveTo>
                  <a:lnTo>
                    <a:pt x="50008" y="30539"/>
                  </a:lnTo>
                  <a:lnTo>
                    <a:pt x="50008" y="64552"/>
                  </a:lnTo>
                  <a:lnTo>
                    <a:pt x="45098" y="93713"/>
                  </a:lnTo>
                  <a:lnTo>
                    <a:pt x="41188" y="127108"/>
                  </a:lnTo>
                  <a:lnTo>
                    <a:pt x="33008" y="160663"/>
                  </a:lnTo>
                  <a:lnTo>
                    <a:pt x="26097" y="188450"/>
                  </a:lnTo>
                  <a:lnTo>
                    <a:pt x="16651" y="221375"/>
                  </a:lnTo>
                  <a:lnTo>
                    <a:pt x="9258" y="253396"/>
                  </a:lnTo>
                  <a:lnTo>
                    <a:pt x="5654" y="270343"/>
                  </a:lnTo>
                  <a:lnTo>
                    <a:pt x="1676" y="285418"/>
                  </a:lnTo>
                  <a:lnTo>
                    <a:pt x="0" y="314325"/>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0" name="SMARTInkShape-4925"/>
            <p:cNvSpPr/>
            <p:nvPr/>
          </p:nvSpPr>
          <p:spPr>
            <a:xfrm>
              <a:off x="5543550" y="2578894"/>
              <a:ext cx="278606" cy="21432"/>
            </a:xfrm>
            <a:custGeom>
              <a:avLst/>
              <a:gdLst/>
              <a:ahLst/>
              <a:cxnLst/>
              <a:rect l="0" t="0" r="0" b="0"/>
              <a:pathLst>
                <a:path w="278606" h="21432">
                  <a:moveTo>
                    <a:pt x="0" y="21431"/>
                  </a:moveTo>
                  <a:lnTo>
                    <a:pt x="3792" y="17639"/>
                  </a:lnTo>
                  <a:lnTo>
                    <a:pt x="7771" y="15777"/>
                  </a:lnTo>
                  <a:lnTo>
                    <a:pt x="9943" y="15280"/>
                  </a:lnTo>
                  <a:lnTo>
                    <a:pt x="19926" y="9574"/>
                  </a:lnTo>
                  <a:lnTo>
                    <a:pt x="54430" y="1631"/>
                  </a:lnTo>
                  <a:lnTo>
                    <a:pt x="85188" y="322"/>
                  </a:lnTo>
                  <a:lnTo>
                    <a:pt x="114582" y="95"/>
                  </a:lnTo>
                  <a:lnTo>
                    <a:pt x="144634" y="28"/>
                  </a:lnTo>
                  <a:lnTo>
                    <a:pt x="173647" y="8"/>
                  </a:lnTo>
                  <a:lnTo>
                    <a:pt x="206985" y="1"/>
                  </a:lnTo>
                  <a:lnTo>
                    <a:pt x="241205" y="0"/>
                  </a:lnTo>
                  <a:lnTo>
                    <a:pt x="278605"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1" name="SMARTInkShape-4926"/>
            <p:cNvSpPr/>
            <p:nvPr/>
          </p:nvSpPr>
          <p:spPr>
            <a:xfrm>
              <a:off x="5582297" y="2743200"/>
              <a:ext cx="161279" cy="6851"/>
            </a:xfrm>
            <a:custGeom>
              <a:avLst/>
              <a:gdLst/>
              <a:ahLst/>
              <a:cxnLst/>
              <a:rect l="0" t="0" r="0" b="0"/>
              <a:pathLst>
                <a:path w="161279" h="6851">
                  <a:moveTo>
                    <a:pt x="4116" y="0"/>
                  </a:moveTo>
                  <a:lnTo>
                    <a:pt x="0" y="0"/>
                  </a:lnTo>
                  <a:lnTo>
                    <a:pt x="1758" y="0"/>
                  </a:lnTo>
                  <a:lnTo>
                    <a:pt x="5184" y="2117"/>
                  </a:lnTo>
                  <a:lnTo>
                    <a:pt x="7209" y="3792"/>
                  </a:lnTo>
                  <a:lnTo>
                    <a:pt x="13692" y="5654"/>
                  </a:lnTo>
                  <a:lnTo>
                    <a:pt x="30790" y="6850"/>
                  </a:lnTo>
                  <a:lnTo>
                    <a:pt x="60067" y="2176"/>
                  </a:lnTo>
                  <a:lnTo>
                    <a:pt x="91720" y="430"/>
                  </a:lnTo>
                  <a:lnTo>
                    <a:pt x="124521" y="85"/>
                  </a:lnTo>
                  <a:lnTo>
                    <a:pt x="161278"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2" name="SMARTInkShape-4927"/>
            <p:cNvSpPr/>
            <p:nvPr/>
          </p:nvSpPr>
          <p:spPr>
            <a:xfrm>
              <a:off x="5815038" y="2750344"/>
              <a:ext cx="14263" cy="128588"/>
            </a:xfrm>
            <a:custGeom>
              <a:avLst/>
              <a:gdLst/>
              <a:ahLst/>
              <a:cxnLst/>
              <a:rect l="0" t="0" r="0" b="0"/>
              <a:pathLst>
                <a:path w="14263" h="128588">
                  <a:moveTo>
                    <a:pt x="7117" y="0"/>
                  </a:moveTo>
                  <a:lnTo>
                    <a:pt x="7117" y="3792"/>
                  </a:lnTo>
                  <a:lnTo>
                    <a:pt x="636" y="26408"/>
                  </a:lnTo>
                  <a:lnTo>
                    <a:pt x="0" y="62013"/>
                  </a:lnTo>
                  <a:lnTo>
                    <a:pt x="773" y="85892"/>
                  </a:lnTo>
                  <a:lnTo>
                    <a:pt x="7250" y="110783"/>
                  </a:lnTo>
                  <a:lnTo>
                    <a:pt x="12642" y="121219"/>
                  </a:lnTo>
                  <a:lnTo>
                    <a:pt x="14262" y="128587"/>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3" name="SMARTInkShape-4928"/>
            <p:cNvSpPr/>
            <p:nvPr/>
          </p:nvSpPr>
          <p:spPr>
            <a:xfrm>
              <a:off x="5836445" y="2700338"/>
              <a:ext cx="7144" cy="7144"/>
            </a:xfrm>
            <a:custGeom>
              <a:avLst/>
              <a:gdLst/>
              <a:ahLst/>
              <a:cxnLst/>
              <a:rect l="0" t="0" r="0" b="0"/>
              <a:pathLst>
                <a:path w="7144" h="7144">
                  <a:moveTo>
                    <a:pt x="7143" y="7143"/>
                  </a:moveTo>
                  <a:lnTo>
                    <a:pt x="3350" y="7143"/>
                  </a:lnTo>
                  <a:lnTo>
                    <a:pt x="2233" y="6350"/>
                  </a:lnTo>
                  <a:lnTo>
                    <a:pt x="1488" y="5027"/>
                  </a:lnTo>
                  <a:lnTo>
                    <a:pt x="0"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4" name="SMARTInkShape-4929"/>
            <p:cNvSpPr/>
            <p:nvPr/>
          </p:nvSpPr>
          <p:spPr>
            <a:xfrm>
              <a:off x="5943600" y="2736076"/>
              <a:ext cx="170512" cy="113866"/>
            </a:xfrm>
            <a:custGeom>
              <a:avLst/>
              <a:gdLst/>
              <a:ahLst/>
              <a:cxnLst/>
              <a:rect l="0" t="0" r="0" b="0"/>
              <a:pathLst>
                <a:path w="170512" h="113866">
                  <a:moveTo>
                    <a:pt x="0" y="85705"/>
                  </a:moveTo>
                  <a:lnTo>
                    <a:pt x="0" y="113865"/>
                  </a:lnTo>
                  <a:lnTo>
                    <a:pt x="0" y="82357"/>
                  </a:lnTo>
                  <a:lnTo>
                    <a:pt x="0" y="49930"/>
                  </a:lnTo>
                  <a:lnTo>
                    <a:pt x="794" y="41230"/>
                  </a:lnTo>
                  <a:lnTo>
                    <a:pt x="12185" y="19160"/>
                  </a:lnTo>
                  <a:lnTo>
                    <a:pt x="16793" y="13002"/>
                  </a:lnTo>
                  <a:lnTo>
                    <a:pt x="21486" y="9737"/>
                  </a:lnTo>
                  <a:lnTo>
                    <a:pt x="43494" y="1699"/>
                  </a:lnTo>
                  <a:lnTo>
                    <a:pt x="77147" y="131"/>
                  </a:lnTo>
                  <a:lnTo>
                    <a:pt x="112024" y="0"/>
                  </a:lnTo>
                  <a:lnTo>
                    <a:pt x="136928" y="2101"/>
                  </a:lnTo>
                  <a:lnTo>
                    <a:pt x="170511" y="7037"/>
                  </a:lnTo>
                  <a:lnTo>
                    <a:pt x="167379" y="10891"/>
                  </a:lnTo>
                  <a:lnTo>
                    <a:pt x="157631" y="17059"/>
                  </a:lnTo>
                  <a:lnTo>
                    <a:pt x="127708" y="22955"/>
                  </a:lnTo>
                  <a:lnTo>
                    <a:pt x="111129" y="29013"/>
                  </a:lnTo>
                  <a:lnTo>
                    <a:pt x="98416" y="38171"/>
                  </a:lnTo>
                  <a:lnTo>
                    <a:pt x="95334" y="45000"/>
                  </a:lnTo>
                  <a:lnTo>
                    <a:pt x="93356" y="58526"/>
                  </a:lnTo>
                  <a:lnTo>
                    <a:pt x="95202" y="63836"/>
                  </a:lnTo>
                  <a:lnTo>
                    <a:pt x="96806" y="66363"/>
                  </a:lnTo>
                  <a:lnTo>
                    <a:pt x="110785" y="76123"/>
                  </a:lnTo>
                  <a:lnTo>
                    <a:pt x="129523" y="87192"/>
                  </a:lnTo>
                  <a:lnTo>
                    <a:pt x="134505" y="91732"/>
                  </a:lnTo>
                  <a:lnTo>
                    <a:pt x="134120" y="92104"/>
                  </a:lnTo>
                  <a:lnTo>
                    <a:pt x="131576" y="92518"/>
                  </a:lnTo>
                  <a:lnTo>
                    <a:pt x="121210" y="98460"/>
                  </a:lnTo>
                  <a:lnTo>
                    <a:pt x="118907" y="98971"/>
                  </a:lnTo>
                  <a:lnTo>
                    <a:pt x="85533" y="91134"/>
                  </a:lnTo>
                  <a:lnTo>
                    <a:pt x="71438" y="85705"/>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5" name="SMARTInkShape-4930"/>
            <p:cNvSpPr/>
            <p:nvPr/>
          </p:nvSpPr>
          <p:spPr>
            <a:xfrm>
              <a:off x="6208215" y="2614613"/>
              <a:ext cx="28281" cy="264319"/>
            </a:xfrm>
            <a:custGeom>
              <a:avLst/>
              <a:gdLst/>
              <a:ahLst/>
              <a:cxnLst/>
              <a:rect l="0" t="0" r="0" b="0"/>
              <a:pathLst>
                <a:path w="28281" h="264319">
                  <a:moveTo>
                    <a:pt x="13990" y="0"/>
                  </a:moveTo>
                  <a:lnTo>
                    <a:pt x="13990" y="7584"/>
                  </a:lnTo>
                  <a:lnTo>
                    <a:pt x="11874" y="13425"/>
                  </a:lnTo>
                  <a:lnTo>
                    <a:pt x="10199" y="16093"/>
                  </a:lnTo>
                  <a:lnTo>
                    <a:pt x="7289" y="41924"/>
                  </a:lnTo>
                  <a:lnTo>
                    <a:pt x="6112" y="77164"/>
                  </a:lnTo>
                  <a:lnTo>
                    <a:pt x="1205" y="108992"/>
                  </a:lnTo>
                  <a:lnTo>
                    <a:pt x="0" y="141826"/>
                  </a:lnTo>
                  <a:lnTo>
                    <a:pt x="556" y="176152"/>
                  </a:lnTo>
                  <a:lnTo>
                    <a:pt x="5370" y="206686"/>
                  </a:lnTo>
                  <a:lnTo>
                    <a:pt x="8526" y="226340"/>
                  </a:lnTo>
                  <a:lnTo>
                    <a:pt x="26742" y="261687"/>
                  </a:lnTo>
                  <a:lnTo>
                    <a:pt x="28280" y="264318"/>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6" name="SMARTInkShape-4931"/>
            <p:cNvSpPr/>
            <p:nvPr/>
          </p:nvSpPr>
          <p:spPr>
            <a:xfrm>
              <a:off x="6115050" y="2771803"/>
              <a:ext cx="171451" cy="14261"/>
            </a:xfrm>
            <a:custGeom>
              <a:avLst/>
              <a:gdLst/>
              <a:ahLst/>
              <a:cxnLst/>
              <a:rect l="0" t="0" r="0" b="0"/>
              <a:pathLst>
                <a:path w="171451" h="14261">
                  <a:moveTo>
                    <a:pt x="0" y="14260"/>
                  </a:moveTo>
                  <a:lnTo>
                    <a:pt x="0" y="8109"/>
                  </a:lnTo>
                  <a:lnTo>
                    <a:pt x="3792" y="3618"/>
                  </a:lnTo>
                  <a:lnTo>
                    <a:pt x="12005" y="1592"/>
                  </a:lnTo>
                  <a:lnTo>
                    <a:pt x="45089" y="185"/>
                  </a:lnTo>
                  <a:lnTo>
                    <a:pt x="75890" y="35"/>
                  </a:lnTo>
                  <a:lnTo>
                    <a:pt x="98552" y="0"/>
                  </a:lnTo>
                  <a:lnTo>
                    <a:pt x="126086" y="2101"/>
                  </a:lnTo>
                  <a:lnTo>
                    <a:pt x="158009" y="5630"/>
                  </a:lnTo>
                  <a:lnTo>
                    <a:pt x="171450" y="7116"/>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7" name="SMARTInkShape-4932"/>
            <p:cNvSpPr/>
            <p:nvPr/>
          </p:nvSpPr>
          <p:spPr>
            <a:xfrm>
              <a:off x="6429433" y="2778919"/>
              <a:ext cx="14231" cy="221457"/>
            </a:xfrm>
            <a:custGeom>
              <a:avLst/>
              <a:gdLst/>
              <a:ahLst/>
              <a:cxnLst/>
              <a:rect l="0" t="0" r="0" b="0"/>
              <a:pathLst>
                <a:path w="14231" h="221457">
                  <a:moveTo>
                    <a:pt x="7087" y="0"/>
                  </a:moveTo>
                  <a:lnTo>
                    <a:pt x="7087" y="3792"/>
                  </a:lnTo>
                  <a:lnTo>
                    <a:pt x="935" y="26735"/>
                  </a:lnTo>
                  <a:lnTo>
                    <a:pt x="138" y="56757"/>
                  </a:lnTo>
                  <a:lnTo>
                    <a:pt x="0" y="83933"/>
                  </a:lnTo>
                  <a:lnTo>
                    <a:pt x="2071" y="119443"/>
                  </a:lnTo>
                  <a:lnTo>
                    <a:pt x="9887" y="153416"/>
                  </a:lnTo>
                  <a:lnTo>
                    <a:pt x="13372" y="184203"/>
                  </a:lnTo>
                  <a:lnTo>
                    <a:pt x="14230" y="221456"/>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8" name="SMARTInkShape-4933"/>
            <p:cNvSpPr/>
            <p:nvPr/>
          </p:nvSpPr>
          <p:spPr>
            <a:xfrm>
              <a:off x="6422230" y="2723422"/>
              <a:ext cx="184255" cy="176942"/>
            </a:xfrm>
            <a:custGeom>
              <a:avLst/>
              <a:gdLst/>
              <a:ahLst/>
              <a:cxnLst/>
              <a:rect l="0" t="0" r="0" b="0"/>
              <a:pathLst>
                <a:path w="184255" h="176942">
                  <a:moveTo>
                    <a:pt x="0" y="98359"/>
                  </a:moveTo>
                  <a:lnTo>
                    <a:pt x="0" y="67132"/>
                  </a:lnTo>
                  <a:lnTo>
                    <a:pt x="7772" y="33716"/>
                  </a:lnTo>
                  <a:lnTo>
                    <a:pt x="12980" y="21210"/>
                  </a:lnTo>
                  <a:lnTo>
                    <a:pt x="20586" y="13006"/>
                  </a:lnTo>
                  <a:lnTo>
                    <a:pt x="37586" y="3925"/>
                  </a:lnTo>
                  <a:lnTo>
                    <a:pt x="57704" y="0"/>
                  </a:lnTo>
                  <a:lnTo>
                    <a:pt x="90745" y="4376"/>
                  </a:lnTo>
                  <a:lnTo>
                    <a:pt x="121025" y="15001"/>
                  </a:lnTo>
                  <a:lnTo>
                    <a:pt x="155520" y="36758"/>
                  </a:lnTo>
                  <a:lnTo>
                    <a:pt x="170186" y="55558"/>
                  </a:lnTo>
                  <a:lnTo>
                    <a:pt x="180727" y="74559"/>
                  </a:lnTo>
                  <a:lnTo>
                    <a:pt x="184254" y="92630"/>
                  </a:lnTo>
                  <a:lnTo>
                    <a:pt x="181506" y="109274"/>
                  </a:lnTo>
                  <a:lnTo>
                    <a:pt x="171873" y="124259"/>
                  </a:lnTo>
                  <a:lnTo>
                    <a:pt x="158964" y="138753"/>
                  </a:lnTo>
                  <a:lnTo>
                    <a:pt x="124768" y="161257"/>
                  </a:lnTo>
                  <a:lnTo>
                    <a:pt x="112603" y="166001"/>
                  </a:lnTo>
                  <a:lnTo>
                    <a:pt x="71440" y="176941"/>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472" name="SMARTInkShape-Group478"/>
          <p:cNvGrpSpPr/>
          <p:nvPr/>
        </p:nvGrpSpPr>
        <p:grpSpPr>
          <a:xfrm>
            <a:off x="5300663" y="3222612"/>
            <a:ext cx="1821657" cy="497504"/>
            <a:chOff x="5300663" y="3222612"/>
            <a:chExt cx="1821657" cy="497504"/>
          </a:xfrm>
        </p:grpSpPr>
        <p:sp>
          <p:nvSpPr>
            <p:cNvPr id="460" name="SMARTInkShape-4934"/>
            <p:cNvSpPr/>
            <p:nvPr/>
          </p:nvSpPr>
          <p:spPr>
            <a:xfrm>
              <a:off x="6943725" y="3436276"/>
              <a:ext cx="178595" cy="157031"/>
            </a:xfrm>
            <a:custGeom>
              <a:avLst/>
              <a:gdLst/>
              <a:ahLst/>
              <a:cxnLst/>
              <a:rect l="0" t="0" r="0" b="0"/>
              <a:pathLst>
                <a:path w="178595" h="157031">
                  <a:moveTo>
                    <a:pt x="0" y="42730"/>
                  </a:moveTo>
                  <a:lnTo>
                    <a:pt x="3793" y="42730"/>
                  </a:lnTo>
                  <a:lnTo>
                    <a:pt x="4910" y="43524"/>
                  </a:lnTo>
                  <a:lnTo>
                    <a:pt x="5655" y="44847"/>
                  </a:lnTo>
                  <a:lnTo>
                    <a:pt x="10642" y="56465"/>
                  </a:lnTo>
                  <a:lnTo>
                    <a:pt x="19462" y="70919"/>
                  </a:lnTo>
                  <a:lnTo>
                    <a:pt x="21420" y="85467"/>
                  </a:lnTo>
                  <a:lnTo>
                    <a:pt x="25220" y="81763"/>
                  </a:lnTo>
                  <a:lnTo>
                    <a:pt x="27084" y="77805"/>
                  </a:lnTo>
                  <a:lnTo>
                    <a:pt x="32341" y="44682"/>
                  </a:lnTo>
                  <a:lnTo>
                    <a:pt x="52423" y="12880"/>
                  </a:lnTo>
                  <a:lnTo>
                    <a:pt x="59542" y="4958"/>
                  </a:lnTo>
                  <a:lnTo>
                    <a:pt x="66415" y="2130"/>
                  </a:lnTo>
                  <a:lnTo>
                    <a:pt x="87812" y="0"/>
                  </a:lnTo>
                  <a:lnTo>
                    <a:pt x="98955" y="3699"/>
                  </a:lnTo>
                  <a:lnTo>
                    <a:pt x="112033" y="12854"/>
                  </a:lnTo>
                  <a:lnTo>
                    <a:pt x="126964" y="29126"/>
                  </a:lnTo>
                  <a:lnTo>
                    <a:pt x="141074" y="58842"/>
                  </a:lnTo>
                  <a:lnTo>
                    <a:pt x="155631" y="91451"/>
                  </a:lnTo>
                  <a:lnTo>
                    <a:pt x="166385" y="124850"/>
                  </a:lnTo>
                  <a:lnTo>
                    <a:pt x="178594" y="15703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1" name="SMARTInkShape-4935"/>
            <p:cNvSpPr/>
            <p:nvPr/>
          </p:nvSpPr>
          <p:spPr>
            <a:xfrm>
              <a:off x="6836697" y="3378994"/>
              <a:ext cx="108567" cy="149337"/>
            </a:xfrm>
            <a:custGeom>
              <a:avLst/>
              <a:gdLst/>
              <a:ahLst/>
              <a:cxnLst/>
              <a:rect l="0" t="0" r="0" b="0"/>
              <a:pathLst>
                <a:path w="108567" h="149337">
                  <a:moveTo>
                    <a:pt x="85597" y="7144"/>
                  </a:moveTo>
                  <a:lnTo>
                    <a:pt x="84803" y="23460"/>
                  </a:lnTo>
                  <a:lnTo>
                    <a:pt x="81804" y="33180"/>
                  </a:lnTo>
                  <a:lnTo>
                    <a:pt x="65126" y="40676"/>
                  </a:lnTo>
                  <a:lnTo>
                    <a:pt x="43955" y="47447"/>
                  </a:lnTo>
                  <a:lnTo>
                    <a:pt x="31900" y="55748"/>
                  </a:lnTo>
                  <a:lnTo>
                    <a:pt x="17692" y="74012"/>
                  </a:lnTo>
                  <a:lnTo>
                    <a:pt x="3148" y="102411"/>
                  </a:lnTo>
                  <a:lnTo>
                    <a:pt x="0" y="136702"/>
                  </a:lnTo>
                  <a:lnTo>
                    <a:pt x="1545" y="139553"/>
                  </a:lnTo>
                  <a:lnTo>
                    <a:pt x="7495" y="144838"/>
                  </a:lnTo>
                  <a:lnTo>
                    <a:pt x="13314" y="147716"/>
                  </a:lnTo>
                  <a:lnTo>
                    <a:pt x="23169" y="149336"/>
                  </a:lnTo>
                  <a:lnTo>
                    <a:pt x="32451" y="148922"/>
                  </a:lnTo>
                  <a:lnTo>
                    <a:pt x="49476" y="144225"/>
                  </a:lnTo>
                  <a:lnTo>
                    <a:pt x="61048" y="137013"/>
                  </a:lnTo>
                  <a:lnTo>
                    <a:pt x="73384" y="125175"/>
                  </a:lnTo>
                  <a:lnTo>
                    <a:pt x="79641" y="116223"/>
                  </a:lnTo>
                  <a:lnTo>
                    <a:pt x="83832" y="102257"/>
                  </a:lnTo>
                  <a:lnTo>
                    <a:pt x="85074" y="88066"/>
                  </a:lnTo>
                  <a:lnTo>
                    <a:pt x="81650" y="70014"/>
                  </a:lnTo>
                  <a:lnTo>
                    <a:pt x="85346" y="64138"/>
                  </a:lnTo>
                  <a:lnTo>
                    <a:pt x="106954" y="48284"/>
                  </a:lnTo>
                  <a:lnTo>
                    <a:pt x="108566" y="43302"/>
                  </a:lnTo>
                  <a:lnTo>
                    <a:pt x="105367" y="28705"/>
                  </a:lnTo>
                  <a:lnTo>
                    <a:pt x="99392" y="16443"/>
                  </a:lnTo>
                  <a:lnTo>
                    <a:pt x="85597"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2" name="SMARTInkShape-4936"/>
            <p:cNvSpPr/>
            <p:nvPr/>
          </p:nvSpPr>
          <p:spPr>
            <a:xfrm>
              <a:off x="6815138" y="3314700"/>
              <a:ext cx="21432" cy="14289"/>
            </a:xfrm>
            <a:custGeom>
              <a:avLst/>
              <a:gdLst/>
              <a:ahLst/>
              <a:cxnLst/>
              <a:rect l="0" t="0" r="0" b="0"/>
              <a:pathLst>
                <a:path w="21432" h="14289">
                  <a:moveTo>
                    <a:pt x="21431" y="14288"/>
                  </a:moveTo>
                  <a:lnTo>
                    <a:pt x="17638" y="10495"/>
                  </a:lnTo>
                  <a:lnTo>
                    <a:pt x="13660" y="8633"/>
                  </a:lnTo>
                  <a:lnTo>
                    <a:pt x="11488" y="8137"/>
                  </a:lnTo>
                  <a:lnTo>
                    <a:pt x="10039" y="7012"/>
                  </a:lnTo>
                  <a:lnTo>
                    <a:pt x="7525" y="1080"/>
                  </a:lnTo>
                  <a:lnTo>
                    <a:pt x="5196" y="480"/>
                  </a:lnTo>
                  <a:lnTo>
                    <a:pt x="0"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3" name="SMARTInkShape-4937"/>
            <p:cNvSpPr/>
            <p:nvPr/>
          </p:nvSpPr>
          <p:spPr>
            <a:xfrm>
              <a:off x="6466468" y="3414800"/>
              <a:ext cx="318512" cy="99926"/>
            </a:xfrm>
            <a:custGeom>
              <a:avLst/>
              <a:gdLst/>
              <a:ahLst/>
              <a:cxnLst/>
              <a:rect l="0" t="0" r="0" b="0"/>
              <a:pathLst>
                <a:path w="318512" h="99926">
                  <a:moveTo>
                    <a:pt x="20057" y="14200"/>
                  </a:moveTo>
                  <a:lnTo>
                    <a:pt x="0" y="14200"/>
                  </a:lnTo>
                  <a:lnTo>
                    <a:pt x="29372" y="10408"/>
                  </a:lnTo>
                  <a:lnTo>
                    <a:pt x="61967" y="7718"/>
                  </a:lnTo>
                  <a:lnTo>
                    <a:pt x="96259" y="7143"/>
                  </a:lnTo>
                  <a:lnTo>
                    <a:pt x="123157" y="7082"/>
                  </a:lnTo>
                  <a:lnTo>
                    <a:pt x="155028" y="3272"/>
                  </a:lnTo>
                  <a:lnTo>
                    <a:pt x="189606" y="908"/>
                  </a:lnTo>
                  <a:lnTo>
                    <a:pt x="221195" y="207"/>
                  </a:lnTo>
                  <a:lnTo>
                    <a:pt x="250663" y="0"/>
                  </a:lnTo>
                  <a:lnTo>
                    <a:pt x="282567" y="4046"/>
                  </a:lnTo>
                  <a:lnTo>
                    <a:pt x="306225" y="614"/>
                  </a:lnTo>
                  <a:lnTo>
                    <a:pt x="312078" y="2341"/>
                  </a:lnTo>
                  <a:lnTo>
                    <a:pt x="318511" y="6125"/>
                  </a:lnTo>
                  <a:lnTo>
                    <a:pt x="285415" y="12575"/>
                  </a:lnTo>
                  <a:lnTo>
                    <a:pt x="276900" y="16918"/>
                  </a:lnTo>
                  <a:lnTo>
                    <a:pt x="260743" y="37049"/>
                  </a:lnTo>
                  <a:lnTo>
                    <a:pt x="257998" y="44463"/>
                  </a:lnTo>
                  <a:lnTo>
                    <a:pt x="255984" y="52257"/>
                  </a:lnTo>
                  <a:lnTo>
                    <a:pt x="251181" y="61900"/>
                  </a:lnTo>
                  <a:lnTo>
                    <a:pt x="248686" y="97426"/>
                  </a:lnTo>
                  <a:lnTo>
                    <a:pt x="248657" y="99925"/>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4" name="SMARTInkShape-4938"/>
            <p:cNvSpPr/>
            <p:nvPr/>
          </p:nvSpPr>
          <p:spPr>
            <a:xfrm>
              <a:off x="6529907" y="3278981"/>
              <a:ext cx="113782" cy="285548"/>
            </a:xfrm>
            <a:custGeom>
              <a:avLst/>
              <a:gdLst/>
              <a:ahLst/>
              <a:cxnLst/>
              <a:rect l="0" t="0" r="0" b="0"/>
              <a:pathLst>
                <a:path w="113782" h="285548">
                  <a:moveTo>
                    <a:pt x="99493" y="0"/>
                  </a:moveTo>
                  <a:lnTo>
                    <a:pt x="99493" y="32715"/>
                  </a:lnTo>
                  <a:lnTo>
                    <a:pt x="97376" y="57968"/>
                  </a:lnTo>
                  <a:lnTo>
                    <a:pt x="87308" y="92977"/>
                  </a:lnTo>
                  <a:lnTo>
                    <a:pt x="71851" y="128602"/>
                  </a:lnTo>
                  <a:lnTo>
                    <a:pt x="50431" y="142881"/>
                  </a:lnTo>
                  <a:lnTo>
                    <a:pt x="26094" y="157165"/>
                  </a:lnTo>
                  <a:lnTo>
                    <a:pt x="15277" y="171451"/>
                  </a:lnTo>
                  <a:lnTo>
                    <a:pt x="3424" y="199232"/>
                  </a:lnTo>
                  <a:lnTo>
                    <a:pt x="0" y="229593"/>
                  </a:lnTo>
                  <a:lnTo>
                    <a:pt x="3427" y="246533"/>
                  </a:lnTo>
                  <a:lnTo>
                    <a:pt x="9469" y="261607"/>
                  </a:lnTo>
                  <a:lnTo>
                    <a:pt x="16090" y="269199"/>
                  </a:lnTo>
                  <a:lnTo>
                    <a:pt x="33277" y="280540"/>
                  </a:lnTo>
                  <a:lnTo>
                    <a:pt x="51034" y="284207"/>
                  </a:lnTo>
                  <a:lnTo>
                    <a:pt x="85409" y="285547"/>
                  </a:lnTo>
                  <a:lnTo>
                    <a:pt x="97996" y="284866"/>
                  </a:lnTo>
                  <a:lnTo>
                    <a:pt x="113781" y="278607"/>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5" name="SMARTInkShape-4939"/>
            <p:cNvSpPr/>
            <p:nvPr/>
          </p:nvSpPr>
          <p:spPr>
            <a:xfrm>
              <a:off x="6159287" y="3450444"/>
              <a:ext cx="241485" cy="121432"/>
            </a:xfrm>
            <a:custGeom>
              <a:avLst/>
              <a:gdLst/>
              <a:ahLst/>
              <a:cxnLst/>
              <a:rect l="0" t="0" r="0" b="0"/>
              <a:pathLst>
                <a:path w="241485" h="121432">
                  <a:moveTo>
                    <a:pt x="20058" y="21419"/>
                  </a:moveTo>
                  <a:lnTo>
                    <a:pt x="20058" y="17626"/>
                  </a:lnTo>
                  <a:lnTo>
                    <a:pt x="19263" y="16509"/>
                  </a:lnTo>
                  <a:lnTo>
                    <a:pt x="17940" y="15764"/>
                  </a:lnTo>
                  <a:lnTo>
                    <a:pt x="16265" y="15268"/>
                  </a:lnTo>
                  <a:lnTo>
                    <a:pt x="5584" y="8751"/>
                  </a:lnTo>
                  <a:lnTo>
                    <a:pt x="3264" y="8211"/>
                  </a:lnTo>
                  <a:lnTo>
                    <a:pt x="1718" y="7057"/>
                  </a:lnTo>
                  <a:lnTo>
                    <a:pt x="687" y="5494"/>
                  </a:lnTo>
                  <a:lnTo>
                    <a:pt x="0" y="3658"/>
                  </a:lnTo>
                  <a:lnTo>
                    <a:pt x="335" y="2435"/>
                  </a:lnTo>
                  <a:lnTo>
                    <a:pt x="1352" y="1619"/>
                  </a:lnTo>
                  <a:lnTo>
                    <a:pt x="5394" y="712"/>
                  </a:lnTo>
                  <a:lnTo>
                    <a:pt x="35671" y="51"/>
                  </a:lnTo>
                  <a:lnTo>
                    <a:pt x="65297" y="0"/>
                  </a:lnTo>
                  <a:lnTo>
                    <a:pt x="92199" y="2108"/>
                  </a:lnTo>
                  <a:lnTo>
                    <a:pt x="120278" y="5643"/>
                  </a:lnTo>
                  <a:lnTo>
                    <a:pt x="148706" y="6690"/>
                  </a:lnTo>
                  <a:lnTo>
                    <a:pt x="182964" y="10836"/>
                  </a:lnTo>
                  <a:lnTo>
                    <a:pt x="217160" y="20124"/>
                  </a:lnTo>
                  <a:lnTo>
                    <a:pt x="224869" y="22959"/>
                  </a:lnTo>
                  <a:lnTo>
                    <a:pt x="228036" y="24827"/>
                  </a:lnTo>
                  <a:lnTo>
                    <a:pt x="231554" y="29019"/>
                  </a:lnTo>
                  <a:lnTo>
                    <a:pt x="240355" y="51409"/>
                  </a:lnTo>
                  <a:lnTo>
                    <a:pt x="241484" y="84423"/>
                  </a:lnTo>
                  <a:lnTo>
                    <a:pt x="239383" y="91225"/>
                  </a:lnTo>
                  <a:lnTo>
                    <a:pt x="236598" y="96894"/>
                  </a:lnTo>
                  <a:lnTo>
                    <a:pt x="234663" y="109429"/>
                  </a:lnTo>
                  <a:lnTo>
                    <a:pt x="234368" y="121431"/>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6" name="SMARTInkShape-4940"/>
            <p:cNvSpPr/>
            <p:nvPr/>
          </p:nvSpPr>
          <p:spPr>
            <a:xfrm>
              <a:off x="6230616" y="3257870"/>
              <a:ext cx="98748" cy="321150"/>
            </a:xfrm>
            <a:custGeom>
              <a:avLst/>
              <a:gdLst/>
              <a:ahLst/>
              <a:cxnLst/>
              <a:rect l="0" t="0" r="0" b="0"/>
              <a:pathLst>
                <a:path w="98748" h="321150">
                  <a:moveTo>
                    <a:pt x="98747" y="13968"/>
                  </a:moveTo>
                  <a:lnTo>
                    <a:pt x="98747" y="10175"/>
                  </a:lnTo>
                  <a:lnTo>
                    <a:pt x="97953" y="9058"/>
                  </a:lnTo>
                  <a:lnTo>
                    <a:pt x="96630" y="8313"/>
                  </a:lnTo>
                  <a:lnTo>
                    <a:pt x="94954" y="7817"/>
                  </a:lnTo>
                  <a:lnTo>
                    <a:pt x="93837" y="6692"/>
                  </a:lnTo>
                  <a:lnTo>
                    <a:pt x="91690" y="0"/>
                  </a:lnTo>
                  <a:lnTo>
                    <a:pt x="87836" y="3567"/>
                  </a:lnTo>
                  <a:lnTo>
                    <a:pt x="85960" y="9610"/>
                  </a:lnTo>
                  <a:lnTo>
                    <a:pt x="76820" y="43414"/>
                  </a:lnTo>
                  <a:lnTo>
                    <a:pt x="67693" y="71290"/>
                  </a:lnTo>
                  <a:lnTo>
                    <a:pt x="59040" y="105430"/>
                  </a:lnTo>
                  <a:lnTo>
                    <a:pt x="57285" y="123938"/>
                  </a:lnTo>
                  <a:lnTo>
                    <a:pt x="50469" y="133319"/>
                  </a:lnTo>
                  <a:lnTo>
                    <a:pt x="16885" y="161691"/>
                  </a:lnTo>
                  <a:lnTo>
                    <a:pt x="6801" y="180693"/>
                  </a:lnTo>
                  <a:lnTo>
                    <a:pt x="328" y="213059"/>
                  </a:lnTo>
                  <a:lnTo>
                    <a:pt x="0" y="235147"/>
                  </a:lnTo>
                  <a:lnTo>
                    <a:pt x="6598" y="263944"/>
                  </a:lnTo>
                  <a:lnTo>
                    <a:pt x="15545" y="288770"/>
                  </a:lnTo>
                  <a:lnTo>
                    <a:pt x="22345" y="296969"/>
                  </a:lnTo>
                  <a:lnTo>
                    <a:pt x="55884" y="321149"/>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7" name="SMARTInkShape-4941"/>
            <p:cNvSpPr/>
            <p:nvPr/>
          </p:nvSpPr>
          <p:spPr>
            <a:xfrm>
              <a:off x="5957888" y="3444493"/>
              <a:ext cx="200026" cy="95030"/>
            </a:xfrm>
            <a:custGeom>
              <a:avLst/>
              <a:gdLst/>
              <a:ahLst/>
              <a:cxnLst/>
              <a:rect l="0" t="0" r="0" b="0"/>
              <a:pathLst>
                <a:path w="200026" h="95030">
                  <a:moveTo>
                    <a:pt x="0" y="77376"/>
                  </a:moveTo>
                  <a:lnTo>
                    <a:pt x="0" y="73584"/>
                  </a:lnTo>
                  <a:lnTo>
                    <a:pt x="1587" y="72466"/>
                  </a:lnTo>
                  <a:lnTo>
                    <a:pt x="15541" y="70673"/>
                  </a:lnTo>
                  <a:lnTo>
                    <a:pt x="24369" y="69634"/>
                  </a:lnTo>
                  <a:lnTo>
                    <a:pt x="51490" y="64107"/>
                  </a:lnTo>
                  <a:lnTo>
                    <a:pt x="86848" y="59385"/>
                  </a:lnTo>
                  <a:lnTo>
                    <a:pt x="118743" y="50096"/>
                  </a:lnTo>
                  <a:lnTo>
                    <a:pt x="122818" y="48077"/>
                  </a:lnTo>
                  <a:lnTo>
                    <a:pt x="137666" y="32821"/>
                  </a:lnTo>
                  <a:lnTo>
                    <a:pt x="140560" y="27676"/>
                  </a:lnTo>
                  <a:lnTo>
                    <a:pt x="141331" y="25192"/>
                  </a:lnTo>
                  <a:lnTo>
                    <a:pt x="140072" y="18200"/>
                  </a:lnTo>
                  <a:lnTo>
                    <a:pt x="136588" y="8360"/>
                  </a:lnTo>
                  <a:lnTo>
                    <a:pt x="128400" y="2863"/>
                  </a:lnTo>
                  <a:lnTo>
                    <a:pt x="119712" y="0"/>
                  </a:lnTo>
                  <a:lnTo>
                    <a:pt x="112472" y="1447"/>
                  </a:lnTo>
                  <a:lnTo>
                    <a:pt x="91040" y="11050"/>
                  </a:lnTo>
                  <a:lnTo>
                    <a:pt x="63020" y="29764"/>
                  </a:lnTo>
                  <a:lnTo>
                    <a:pt x="59758" y="36636"/>
                  </a:lnTo>
                  <a:lnTo>
                    <a:pt x="57302" y="61824"/>
                  </a:lnTo>
                  <a:lnTo>
                    <a:pt x="59334" y="68612"/>
                  </a:lnTo>
                  <a:lnTo>
                    <a:pt x="67106" y="79437"/>
                  </a:lnTo>
                  <a:lnTo>
                    <a:pt x="77738" y="86806"/>
                  </a:lnTo>
                  <a:lnTo>
                    <a:pt x="111060" y="95029"/>
                  </a:lnTo>
                  <a:lnTo>
                    <a:pt x="133536" y="93895"/>
                  </a:lnTo>
                  <a:lnTo>
                    <a:pt x="169044" y="84186"/>
                  </a:lnTo>
                  <a:lnTo>
                    <a:pt x="185024" y="79394"/>
                  </a:lnTo>
                  <a:lnTo>
                    <a:pt x="200025" y="77376"/>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8" name="SMARTInkShape-4942"/>
            <p:cNvSpPr/>
            <p:nvPr/>
          </p:nvSpPr>
          <p:spPr>
            <a:xfrm>
              <a:off x="5858177" y="3433076"/>
              <a:ext cx="113640" cy="287040"/>
            </a:xfrm>
            <a:custGeom>
              <a:avLst/>
              <a:gdLst/>
              <a:ahLst/>
              <a:cxnLst/>
              <a:rect l="0" t="0" r="0" b="0"/>
              <a:pathLst>
                <a:path w="113640" h="287040">
                  <a:moveTo>
                    <a:pt x="13986" y="88793"/>
                  </a:moveTo>
                  <a:lnTo>
                    <a:pt x="10193" y="92585"/>
                  </a:lnTo>
                  <a:lnTo>
                    <a:pt x="8331" y="96564"/>
                  </a:lnTo>
                  <a:lnTo>
                    <a:pt x="1990" y="127990"/>
                  </a:lnTo>
                  <a:lnTo>
                    <a:pt x="0" y="160688"/>
                  </a:lnTo>
                  <a:lnTo>
                    <a:pt x="5392" y="196009"/>
                  </a:lnTo>
                  <a:lnTo>
                    <a:pt x="7445" y="231676"/>
                  </a:lnTo>
                  <a:lnTo>
                    <a:pt x="14101" y="263918"/>
                  </a:lnTo>
                  <a:lnTo>
                    <a:pt x="20808" y="287039"/>
                  </a:lnTo>
                  <a:lnTo>
                    <a:pt x="20915" y="286838"/>
                  </a:lnTo>
                  <a:lnTo>
                    <a:pt x="20330" y="256676"/>
                  </a:lnTo>
                  <a:lnTo>
                    <a:pt x="14978" y="224054"/>
                  </a:lnTo>
                  <a:lnTo>
                    <a:pt x="13388" y="190153"/>
                  </a:lnTo>
                  <a:lnTo>
                    <a:pt x="9134" y="162305"/>
                  </a:lnTo>
                  <a:lnTo>
                    <a:pt x="7522" y="133946"/>
                  </a:lnTo>
                  <a:lnTo>
                    <a:pt x="7836" y="106228"/>
                  </a:lnTo>
                  <a:lnTo>
                    <a:pt x="14652" y="75127"/>
                  </a:lnTo>
                  <a:lnTo>
                    <a:pt x="25979" y="39662"/>
                  </a:lnTo>
                  <a:lnTo>
                    <a:pt x="30693" y="28328"/>
                  </a:lnTo>
                  <a:lnTo>
                    <a:pt x="37551" y="20115"/>
                  </a:lnTo>
                  <a:lnTo>
                    <a:pt x="65087" y="848"/>
                  </a:lnTo>
                  <a:lnTo>
                    <a:pt x="68690" y="0"/>
                  </a:lnTo>
                  <a:lnTo>
                    <a:pt x="86699" y="2507"/>
                  </a:lnTo>
                  <a:lnTo>
                    <a:pt x="98413" y="10487"/>
                  </a:lnTo>
                  <a:lnTo>
                    <a:pt x="103103" y="16419"/>
                  </a:lnTo>
                  <a:lnTo>
                    <a:pt x="112179" y="37215"/>
                  </a:lnTo>
                  <a:lnTo>
                    <a:pt x="113639" y="51793"/>
                  </a:lnTo>
                  <a:lnTo>
                    <a:pt x="110099" y="65307"/>
                  </a:lnTo>
                  <a:lnTo>
                    <a:pt x="91045" y="89792"/>
                  </a:lnTo>
                  <a:lnTo>
                    <a:pt x="67085" y="106968"/>
                  </a:lnTo>
                  <a:lnTo>
                    <a:pt x="56989" y="111698"/>
                  </a:lnTo>
                  <a:lnTo>
                    <a:pt x="49703" y="117368"/>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9" name="SMARTInkShape-4943"/>
            <p:cNvSpPr/>
            <p:nvPr/>
          </p:nvSpPr>
          <p:spPr>
            <a:xfrm>
              <a:off x="5637956" y="3450468"/>
              <a:ext cx="119453" cy="135696"/>
            </a:xfrm>
            <a:custGeom>
              <a:avLst/>
              <a:gdLst/>
              <a:ahLst/>
              <a:cxnLst/>
              <a:rect l="0" t="0" r="0" b="0"/>
              <a:pathLst>
                <a:path w="119453" h="135696">
                  <a:moveTo>
                    <a:pt x="12749" y="78545"/>
                  </a:moveTo>
                  <a:lnTo>
                    <a:pt x="18901" y="72394"/>
                  </a:lnTo>
                  <a:lnTo>
                    <a:pt x="53454" y="54634"/>
                  </a:lnTo>
                  <a:lnTo>
                    <a:pt x="86582" y="38057"/>
                  </a:lnTo>
                  <a:lnTo>
                    <a:pt x="106591" y="26156"/>
                  </a:lnTo>
                  <a:lnTo>
                    <a:pt x="114727" y="19013"/>
                  </a:lnTo>
                  <a:lnTo>
                    <a:pt x="117604" y="14251"/>
                  </a:lnTo>
                  <a:lnTo>
                    <a:pt x="119452" y="4726"/>
                  </a:lnTo>
                  <a:lnTo>
                    <a:pt x="118810" y="3138"/>
                  </a:lnTo>
                  <a:lnTo>
                    <a:pt x="117587" y="2080"/>
                  </a:lnTo>
                  <a:lnTo>
                    <a:pt x="114113" y="904"/>
                  </a:lnTo>
                  <a:lnTo>
                    <a:pt x="86111" y="0"/>
                  </a:lnTo>
                  <a:lnTo>
                    <a:pt x="57042" y="7739"/>
                  </a:lnTo>
                  <a:lnTo>
                    <a:pt x="46723" y="12944"/>
                  </a:lnTo>
                  <a:lnTo>
                    <a:pt x="22359" y="33756"/>
                  </a:lnTo>
                  <a:lnTo>
                    <a:pt x="3652" y="61916"/>
                  </a:lnTo>
                  <a:lnTo>
                    <a:pt x="0" y="76175"/>
                  </a:lnTo>
                  <a:lnTo>
                    <a:pt x="1263" y="85694"/>
                  </a:lnTo>
                  <a:lnTo>
                    <a:pt x="8540" y="104739"/>
                  </a:lnTo>
                  <a:lnTo>
                    <a:pt x="15112" y="112147"/>
                  </a:lnTo>
                  <a:lnTo>
                    <a:pt x="29855" y="120780"/>
                  </a:lnTo>
                  <a:lnTo>
                    <a:pt x="42577" y="125097"/>
                  </a:lnTo>
                  <a:lnTo>
                    <a:pt x="77209" y="131889"/>
                  </a:lnTo>
                  <a:lnTo>
                    <a:pt x="105619" y="135695"/>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0" name="SMARTInkShape-4944"/>
            <p:cNvSpPr/>
            <p:nvPr/>
          </p:nvSpPr>
          <p:spPr>
            <a:xfrm>
              <a:off x="5300663" y="3222612"/>
              <a:ext cx="327037" cy="356408"/>
            </a:xfrm>
            <a:custGeom>
              <a:avLst/>
              <a:gdLst/>
              <a:ahLst/>
              <a:cxnLst/>
              <a:rect l="0" t="0" r="0" b="0"/>
              <a:pathLst>
                <a:path w="327037" h="356408">
                  <a:moveTo>
                    <a:pt x="0" y="70657"/>
                  </a:moveTo>
                  <a:lnTo>
                    <a:pt x="0" y="66865"/>
                  </a:lnTo>
                  <a:lnTo>
                    <a:pt x="2116" y="62886"/>
                  </a:lnTo>
                  <a:lnTo>
                    <a:pt x="6496" y="58472"/>
                  </a:lnTo>
                  <a:lnTo>
                    <a:pt x="17888" y="49937"/>
                  </a:lnTo>
                  <a:lnTo>
                    <a:pt x="32111" y="34619"/>
                  </a:lnTo>
                  <a:lnTo>
                    <a:pt x="59965" y="19412"/>
                  </a:lnTo>
                  <a:lnTo>
                    <a:pt x="88675" y="8113"/>
                  </a:lnTo>
                  <a:lnTo>
                    <a:pt x="122318" y="1854"/>
                  </a:lnTo>
                  <a:lnTo>
                    <a:pt x="157421" y="0"/>
                  </a:lnTo>
                  <a:lnTo>
                    <a:pt x="192957" y="1567"/>
                  </a:lnTo>
                  <a:lnTo>
                    <a:pt x="226505" y="7059"/>
                  </a:lnTo>
                  <a:lnTo>
                    <a:pt x="254437" y="15829"/>
                  </a:lnTo>
                  <a:lnTo>
                    <a:pt x="285209" y="33016"/>
                  </a:lnTo>
                  <a:lnTo>
                    <a:pt x="307721" y="56607"/>
                  </a:lnTo>
                  <a:lnTo>
                    <a:pt x="323294" y="86073"/>
                  </a:lnTo>
                  <a:lnTo>
                    <a:pt x="327036" y="106710"/>
                  </a:lnTo>
                  <a:lnTo>
                    <a:pt x="324353" y="127906"/>
                  </a:lnTo>
                  <a:lnTo>
                    <a:pt x="306306" y="157884"/>
                  </a:lnTo>
                  <a:lnTo>
                    <a:pt x="290517" y="176141"/>
                  </a:lnTo>
                  <a:lnTo>
                    <a:pt x="267641" y="192741"/>
                  </a:lnTo>
                  <a:lnTo>
                    <a:pt x="242777" y="200587"/>
                  </a:lnTo>
                  <a:lnTo>
                    <a:pt x="212676" y="207779"/>
                  </a:lnTo>
                  <a:lnTo>
                    <a:pt x="183136" y="212621"/>
                  </a:lnTo>
                  <a:lnTo>
                    <a:pt x="148245" y="219864"/>
                  </a:lnTo>
                  <a:lnTo>
                    <a:pt x="138383" y="220315"/>
                  </a:lnTo>
                  <a:lnTo>
                    <a:pt x="135118" y="219641"/>
                  </a:lnTo>
                  <a:lnTo>
                    <a:pt x="132941" y="218399"/>
                  </a:lnTo>
                  <a:lnTo>
                    <a:pt x="131489" y="216777"/>
                  </a:lnTo>
                  <a:lnTo>
                    <a:pt x="127760" y="214974"/>
                  </a:lnTo>
                  <a:lnTo>
                    <a:pt x="125655" y="214493"/>
                  </a:lnTo>
                  <a:lnTo>
                    <a:pt x="124251" y="213379"/>
                  </a:lnTo>
                  <a:lnTo>
                    <a:pt x="122691" y="210024"/>
                  </a:lnTo>
                  <a:lnTo>
                    <a:pt x="123070" y="208812"/>
                  </a:lnTo>
                  <a:lnTo>
                    <a:pt x="124114" y="208004"/>
                  </a:lnTo>
                  <a:lnTo>
                    <a:pt x="128186" y="207106"/>
                  </a:lnTo>
                  <a:lnTo>
                    <a:pt x="148211" y="206483"/>
                  </a:lnTo>
                  <a:lnTo>
                    <a:pt x="155300" y="208547"/>
                  </a:lnTo>
                  <a:lnTo>
                    <a:pt x="165872" y="216288"/>
                  </a:lnTo>
                  <a:lnTo>
                    <a:pt x="197735" y="247030"/>
                  </a:lnTo>
                  <a:lnTo>
                    <a:pt x="223711" y="280216"/>
                  </a:lnTo>
                  <a:lnTo>
                    <a:pt x="250511" y="313545"/>
                  </a:lnTo>
                  <a:lnTo>
                    <a:pt x="284087" y="348636"/>
                  </a:lnTo>
                  <a:lnTo>
                    <a:pt x="292892" y="356407"/>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1" name="SMARTInkShape-4945"/>
            <p:cNvSpPr/>
            <p:nvPr/>
          </p:nvSpPr>
          <p:spPr>
            <a:xfrm>
              <a:off x="5407820" y="3300413"/>
              <a:ext cx="100011" cy="271463"/>
            </a:xfrm>
            <a:custGeom>
              <a:avLst/>
              <a:gdLst/>
              <a:ahLst/>
              <a:cxnLst/>
              <a:rect l="0" t="0" r="0" b="0"/>
              <a:pathLst>
                <a:path w="100011" h="271463">
                  <a:moveTo>
                    <a:pt x="100010" y="0"/>
                  </a:moveTo>
                  <a:lnTo>
                    <a:pt x="96219" y="3792"/>
                  </a:lnTo>
                  <a:lnTo>
                    <a:pt x="94357" y="9887"/>
                  </a:lnTo>
                  <a:lnTo>
                    <a:pt x="87344" y="41613"/>
                  </a:lnTo>
                  <a:lnTo>
                    <a:pt x="80234" y="73007"/>
                  </a:lnTo>
                  <a:lnTo>
                    <a:pt x="75876" y="89862"/>
                  </a:lnTo>
                  <a:lnTo>
                    <a:pt x="60710" y="105820"/>
                  </a:lnTo>
                  <a:lnTo>
                    <a:pt x="42062" y="121643"/>
                  </a:lnTo>
                  <a:lnTo>
                    <a:pt x="31129" y="139259"/>
                  </a:lnTo>
                  <a:lnTo>
                    <a:pt x="22552" y="171529"/>
                  </a:lnTo>
                  <a:lnTo>
                    <a:pt x="14037" y="205538"/>
                  </a:lnTo>
                  <a:lnTo>
                    <a:pt x="3141" y="236969"/>
                  </a:lnTo>
                  <a:lnTo>
                    <a:pt x="0" y="271462"/>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493" name="SMARTInkShape-Group479"/>
          <p:cNvGrpSpPr/>
          <p:nvPr/>
        </p:nvGrpSpPr>
        <p:grpSpPr>
          <a:xfrm>
            <a:off x="1035844" y="2950369"/>
            <a:ext cx="2135982" cy="642938"/>
            <a:chOff x="1035844" y="2950369"/>
            <a:chExt cx="2135982" cy="642938"/>
          </a:xfrm>
        </p:grpSpPr>
        <p:sp>
          <p:nvSpPr>
            <p:cNvPr id="473" name="SMARTInkShape-4946"/>
            <p:cNvSpPr/>
            <p:nvPr/>
          </p:nvSpPr>
          <p:spPr>
            <a:xfrm>
              <a:off x="1807369" y="3365156"/>
              <a:ext cx="292894" cy="162729"/>
            </a:xfrm>
            <a:custGeom>
              <a:avLst/>
              <a:gdLst/>
              <a:ahLst/>
              <a:cxnLst/>
              <a:rect l="0" t="0" r="0" b="0"/>
              <a:pathLst>
                <a:path w="292894" h="162729">
                  <a:moveTo>
                    <a:pt x="0" y="20982"/>
                  </a:moveTo>
                  <a:lnTo>
                    <a:pt x="0" y="37981"/>
                  </a:lnTo>
                  <a:lnTo>
                    <a:pt x="3792" y="48684"/>
                  </a:lnTo>
                  <a:lnTo>
                    <a:pt x="18354" y="55254"/>
                  </a:lnTo>
                  <a:lnTo>
                    <a:pt x="35938" y="61614"/>
                  </a:lnTo>
                  <a:lnTo>
                    <a:pt x="40628" y="65532"/>
                  </a:lnTo>
                  <a:lnTo>
                    <a:pt x="45838" y="73326"/>
                  </a:lnTo>
                  <a:lnTo>
                    <a:pt x="51299" y="84796"/>
                  </a:lnTo>
                  <a:lnTo>
                    <a:pt x="54550" y="89825"/>
                  </a:lnTo>
                  <a:lnTo>
                    <a:pt x="57048" y="99136"/>
                  </a:lnTo>
                  <a:lnTo>
                    <a:pt x="60912" y="99436"/>
                  </a:lnTo>
                  <a:lnTo>
                    <a:pt x="62039" y="98685"/>
                  </a:lnTo>
                  <a:lnTo>
                    <a:pt x="62791" y="97390"/>
                  </a:lnTo>
                  <a:lnTo>
                    <a:pt x="63997" y="93401"/>
                  </a:lnTo>
                  <a:lnTo>
                    <a:pt x="64267" y="76411"/>
                  </a:lnTo>
                  <a:lnTo>
                    <a:pt x="66399" y="71282"/>
                  </a:lnTo>
                  <a:lnTo>
                    <a:pt x="68078" y="68803"/>
                  </a:lnTo>
                  <a:lnTo>
                    <a:pt x="64435" y="66356"/>
                  </a:lnTo>
                  <a:lnTo>
                    <a:pt x="37069" y="56726"/>
                  </a:lnTo>
                  <a:lnTo>
                    <a:pt x="32350" y="51949"/>
                  </a:lnTo>
                  <a:lnTo>
                    <a:pt x="29072" y="43825"/>
                  </a:lnTo>
                  <a:lnTo>
                    <a:pt x="28618" y="36386"/>
                  </a:lnTo>
                  <a:lnTo>
                    <a:pt x="28576" y="52090"/>
                  </a:lnTo>
                  <a:lnTo>
                    <a:pt x="41275" y="56768"/>
                  </a:lnTo>
                  <a:lnTo>
                    <a:pt x="64617" y="63864"/>
                  </a:lnTo>
                  <a:lnTo>
                    <a:pt x="69272" y="66238"/>
                  </a:lnTo>
                  <a:lnTo>
                    <a:pt x="72375" y="69409"/>
                  </a:lnTo>
                  <a:lnTo>
                    <a:pt x="75823" y="77165"/>
                  </a:lnTo>
                  <a:lnTo>
                    <a:pt x="78473" y="111789"/>
                  </a:lnTo>
                  <a:lnTo>
                    <a:pt x="78575" y="130398"/>
                  </a:lnTo>
                  <a:lnTo>
                    <a:pt x="79370" y="132026"/>
                  </a:lnTo>
                  <a:lnTo>
                    <a:pt x="80695" y="133111"/>
                  </a:lnTo>
                  <a:lnTo>
                    <a:pt x="85430" y="135154"/>
                  </a:lnTo>
                  <a:lnTo>
                    <a:pt x="81845" y="131452"/>
                  </a:lnTo>
                  <a:lnTo>
                    <a:pt x="80032" y="127494"/>
                  </a:lnTo>
                  <a:lnTo>
                    <a:pt x="78598" y="94661"/>
                  </a:lnTo>
                  <a:lnTo>
                    <a:pt x="78583" y="73037"/>
                  </a:lnTo>
                  <a:lnTo>
                    <a:pt x="73820" y="68385"/>
                  </a:lnTo>
                  <a:lnTo>
                    <a:pt x="44656" y="51630"/>
                  </a:lnTo>
                  <a:lnTo>
                    <a:pt x="39691" y="45716"/>
                  </a:lnTo>
                  <a:lnTo>
                    <a:pt x="37484" y="40441"/>
                  </a:lnTo>
                  <a:lnTo>
                    <a:pt x="36242" y="33009"/>
                  </a:lnTo>
                  <a:lnTo>
                    <a:pt x="38068" y="28179"/>
                  </a:lnTo>
                  <a:lnTo>
                    <a:pt x="45708" y="18611"/>
                  </a:lnTo>
                  <a:lnTo>
                    <a:pt x="50212" y="15959"/>
                  </a:lnTo>
                  <a:lnTo>
                    <a:pt x="59328" y="14466"/>
                  </a:lnTo>
                  <a:lnTo>
                    <a:pt x="82043" y="14714"/>
                  </a:lnTo>
                  <a:lnTo>
                    <a:pt x="114756" y="23792"/>
                  </a:lnTo>
                  <a:lnTo>
                    <a:pt x="144424" y="37442"/>
                  </a:lnTo>
                  <a:lnTo>
                    <a:pt x="177857" y="54458"/>
                  </a:lnTo>
                  <a:lnTo>
                    <a:pt x="205783" y="62583"/>
                  </a:lnTo>
                  <a:lnTo>
                    <a:pt x="241232" y="75824"/>
                  </a:lnTo>
                  <a:lnTo>
                    <a:pt x="257566" y="88384"/>
                  </a:lnTo>
                  <a:lnTo>
                    <a:pt x="273268" y="111565"/>
                  </a:lnTo>
                  <a:lnTo>
                    <a:pt x="281930" y="130109"/>
                  </a:lnTo>
                  <a:lnTo>
                    <a:pt x="286169" y="132983"/>
                  </a:lnTo>
                  <a:lnTo>
                    <a:pt x="288410" y="133749"/>
                  </a:lnTo>
                  <a:lnTo>
                    <a:pt x="289905" y="135054"/>
                  </a:lnTo>
                  <a:lnTo>
                    <a:pt x="292777" y="142091"/>
                  </a:lnTo>
                  <a:lnTo>
                    <a:pt x="292893" y="121630"/>
                  </a:lnTo>
                  <a:lnTo>
                    <a:pt x="290776" y="115192"/>
                  </a:lnTo>
                  <a:lnTo>
                    <a:pt x="273761" y="82668"/>
                  </a:lnTo>
                  <a:lnTo>
                    <a:pt x="269044" y="73268"/>
                  </a:lnTo>
                  <a:lnTo>
                    <a:pt x="247369" y="63799"/>
                  </a:lnTo>
                  <a:lnTo>
                    <a:pt x="219479" y="54299"/>
                  </a:lnTo>
                  <a:lnTo>
                    <a:pt x="186523" y="35265"/>
                  </a:lnTo>
                  <a:lnTo>
                    <a:pt x="155031" y="17159"/>
                  </a:lnTo>
                  <a:lnTo>
                    <a:pt x="135100" y="10148"/>
                  </a:lnTo>
                  <a:lnTo>
                    <a:pt x="99929" y="7149"/>
                  </a:lnTo>
                  <a:lnTo>
                    <a:pt x="82349" y="10621"/>
                  </a:lnTo>
                  <a:lnTo>
                    <a:pt x="48500" y="25834"/>
                  </a:lnTo>
                  <a:lnTo>
                    <a:pt x="33766" y="37662"/>
                  </a:lnTo>
                  <a:lnTo>
                    <a:pt x="26321" y="48590"/>
                  </a:lnTo>
                  <a:lnTo>
                    <a:pt x="28659" y="52087"/>
                  </a:lnTo>
                  <a:lnTo>
                    <a:pt x="46151" y="60802"/>
                  </a:lnTo>
                  <a:lnTo>
                    <a:pt x="48229" y="63403"/>
                  </a:lnTo>
                  <a:lnTo>
                    <a:pt x="49655" y="69489"/>
                  </a:lnTo>
                  <a:lnTo>
                    <a:pt x="56126" y="77007"/>
                  </a:lnTo>
                  <a:lnTo>
                    <a:pt x="56467" y="76588"/>
                  </a:lnTo>
                  <a:lnTo>
                    <a:pt x="57060" y="71882"/>
                  </a:lnTo>
                  <a:lnTo>
                    <a:pt x="60915" y="67460"/>
                  </a:lnTo>
                  <a:lnTo>
                    <a:pt x="50092" y="63335"/>
                  </a:lnTo>
                  <a:lnTo>
                    <a:pt x="34963" y="58855"/>
                  </a:lnTo>
                  <a:lnTo>
                    <a:pt x="32040" y="56549"/>
                  </a:lnTo>
                  <a:lnTo>
                    <a:pt x="30885" y="54218"/>
                  </a:lnTo>
                  <a:lnTo>
                    <a:pt x="30909" y="51871"/>
                  </a:lnTo>
                  <a:lnTo>
                    <a:pt x="38721" y="36231"/>
                  </a:lnTo>
                  <a:lnTo>
                    <a:pt x="45428" y="26734"/>
                  </a:lnTo>
                  <a:lnTo>
                    <a:pt x="64945" y="13968"/>
                  </a:lnTo>
                  <a:lnTo>
                    <a:pt x="91057" y="4339"/>
                  </a:lnTo>
                  <a:lnTo>
                    <a:pt x="104234" y="3795"/>
                  </a:lnTo>
                  <a:lnTo>
                    <a:pt x="137591" y="8556"/>
                  </a:lnTo>
                  <a:lnTo>
                    <a:pt x="153480" y="14390"/>
                  </a:lnTo>
                  <a:lnTo>
                    <a:pt x="178897" y="35945"/>
                  </a:lnTo>
                  <a:lnTo>
                    <a:pt x="183559" y="40482"/>
                  </a:lnTo>
                  <a:lnTo>
                    <a:pt x="205671" y="49756"/>
                  </a:lnTo>
                  <a:lnTo>
                    <a:pt x="241121" y="63903"/>
                  </a:lnTo>
                  <a:lnTo>
                    <a:pt x="254802" y="74189"/>
                  </a:lnTo>
                  <a:lnTo>
                    <a:pt x="275598" y="108428"/>
                  </a:lnTo>
                  <a:lnTo>
                    <a:pt x="290740" y="140270"/>
                  </a:lnTo>
                  <a:lnTo>
                    <a:pt x="292882" y="162728"/>
                  </a:lnTo>
                  <a:lnTo>
                    <a:pt x="292890" y="159730"/>
                  </a:lnTo>
                  <a:lnTo>
                    <a:pt x="292098" y="158724"/>
                  </a:lnTo>
                  <a:lnTo>
                    <a:pt x="289100" y="157607"/>
                  </a:lnTo>
                  <a:lnTo>
                    <a:pt x="287983" y="156515"/>
                  </a:lnTo>
                  <a:lnTo>
                    <a:pt x="286742" y="153185"/>
                  </a:lnTo>
                  <a:lnTo>
                    <a:pt x="282045" y="122416"/>
                  </a:lnTo>
                  <a:lnTo>
                    <a:pt x="272788" y="93494"/>
                  </a:lnTo>
                  <a:lnTo>
                    <a:pt x="265173" y="82049"/>
                  </a:lnTo>
                  <a:lnTo>
                    <a:pt x="243796" y="71670"/>
                  </a:lnTo>
                  <a:lnTo>
                    <a:pt x="217891" y="60972"/>
                  </a:lnTo>
                  <a:lnTo>
                    <a:pt x="182700" y="35332"/>
                  </a:lnTo>
                  <a:lnTo>
                    <a:pt x="152551" y="12664"/>
                  </a:lnTo>
                  <a:lnTo>
                    <a:pt x="128470" y="2964"/>
                  </a:lnTo>
                  <a:lnTo>
                    <a:pt x="98899" y="0"/>
                  </a:lnTo>
                  <a:lnTo>
                    <a:pt x="82044" y="3476"/>
                  </a:lnTo>
                  <a:lnTo>
                    <a:pt x="62920" y="11762"/>
                  </a:lnTo>
                  <a:lnTo>
                    <a:pt x="29584" y="37654"/>
                  </a:lnTo>
                  <a:lnTo>
                    <a:pt x="25055" y="42414"/>
                  </a:lnTo>
                  <a:lnTo>
                    <a:pt x="23847" y="44795"/>
                  </a:lnTo>
                  <a:lnTo>
                    <a:pt x="22248" y="46382"/>
                  </a:lnTo>
                  <a:lnTo>
                    <a:pt x="14297" y="49553"/>
                  </a:lnTo>
                  <a:lnTo>
                    <a:pt x="35719" y="28125"/>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4" name="SMARTInkShape-4947"/>
            <p:cNvSpPr/>
            <p:nvPr/>
          </p:nvSpPr>
          <p:spPr>
            <a:xfrm>
              <a:off x="2057400" y="3278981"/>
              <a:ext cx="242110" cy="314326"/>
            </a:xfrm>
            <a:custGeom>
              <a:avLst/>
              <a:gdLst/>
              <a:ahLst/>
              <a:cxnLst/>
              <a:rect l="0" t="0" r="0" b="0"/>
              <a:pathLst>
                <a:path w="242110" h="314326">
                  <a:moveTo>
                    <a:pt x="0" y="0"/>
                  </a:moveTo>
                  <a:lnTo>
                    <a:pt x="6497" y="5703"/>
                  </a:lnTo>
                  <a:lnTo>
                    <a:pt x="38076" y="29257"/>
                  </a:lnTo>
                  <a:lnTo>
                    <a:pt x="71748" y="58181"/>
                  </a:lnTo>
                  <a:lnTo>
                    <a:pt x="100074" y="88046"/>
                  </a:lnTo>
                  <a:lnTo>
                    <a:pt x="128600" y="120491"/>
                  </a:lnTo>
                  <a:lnTo>
                    <a:pt x="157697" y="135308"/>
                  </a:lnTo>
                  <a:lnTo>
                    <a:pt x="190738" y="150625"/>
                  </a:lnTo>
                  <a:lnTo>
                    <a:pt x="210714" y="168015"/>
                  </a:lnTo>
                  <a:lnTo>
                    <a:pt x="227093" y="191864"/>
                  </a:lnTo>
                  <a:lnTo>
                    <a:pt x="238944" y="221255"/>
                  </a:lnTo>
                  <a:lnTo>
                    <a:pt x="242109" y="249992"/>
                  </a:lnTo>
                  <a:lnTo>
                    <a:pt x="240540" y="271451"/>
                  </a:lnTo>
                  <a:lnTo>
                    <a:pt x="230511" y="304437"/>
                  </a:lnTo>
                  <a:lnTo>
                    <a:pt x="228600" y="314325"/>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5" name="SMARTInkShape-4948"/>
            <p:cNvSpPr/>
            <p:nvPr/>
          </p:nvSpPr>
          <p:spPr>
            <a:xfrm>
              <a:off x="1845694" y="3386290"/>
              <a:ext cx="290288" cy="107005"/>
            </a:xfrm>
            <a:custGeom>
              <a:avLst/>
              <a:gdLst/>
              <a:ahLst/>
              <a:cxnLst/>
              <a:rect l="0" t="0" r="0" b="0"/>
              <a:pathLst>
                <a:path w="290288" h="107005">
                  <a:moveTo>
                    <a:pt x="33112" y="85573"/>
                  </a:moveTo>
                  <a:lnTo>
                    <a:pt x="26961" y="85573"/>
                  </a:lnTo>
                  <a:lnTo>
                    <a:pt x="26630" y="86366"/>
                  </a:lnTo>
                  <a:lnTo>
                    <a:pt x="25976" y="92629"/>
                  </a:lnTo>
                  <a:lnTo>
                    <a:pt x="29763" y="92690"/>
                  </a:lnTo>
                  <a:lnTo>
                    <a:pt x="30879" y="91905"/>
                  </a:lnTo>
                  <a:lnTo>
                    <a:pt x="31624" y="90588"/>
                  </a:lnTo>
                  <a:lnTo>
                    <a:pt x="32818" y="82771"/>
                  </a:lnTo>
                  <a:lnTo>
                    <a:pt x="33110" y="50820"/>
                  </a:lnTo>
                  <a:lnTo>
                    <a:pt x="20411" y="42081"/>
                  </a:lnTo>
                  <a:lnTo>
                    <a:pt x="4448" y="33699"/>
                  </a:lnTo>
                  <a:lnTo>
                    <a:pt x="1303" y="30353"/>
                  </a:lnTo>
                  <a:lnTo>
                    <a:pt x="0" y="27328"/>
                  </a:lnTo>
                  <a:lnTo>
                    <a:pt x="668" y="19734"/>
                  </a:lnTo>
                  <a:lnTo>
                    <a:pt x="3612" y="11861"/>
                  </a:lnTo>
                  <a:lnTo>
                    <a:pt x="10462" y="1586"/>
                  </a:lnTo>
                  <a:lnTo>
                    <a:pt x="13256" y="620"/>
                  </a:lnTo>
                  <a:lnTo>
                    <a:pt x="21517" y="0"/>
                  </a:lnTo>
                  <a:lnTo>
                    <a:pt x="26107" y="2032"/>
                  </a:lnTo>
                  <a:lnTo>
                    <a:pt x="42645" y="16644"/>
                  </a:lnTo>
                  <a:lnTo>
                    <a:pt x="49784" y="27490"/>
                  </a:lnTo>
                  <a:lnTo>
                    <a:pt x="83472" y="36965"/>
                  </a:lnTo>
                  <a:lnTo>
                    <a:pt x="101267" y="44390"/>
                  </a:lnTo>
                  <a:lnTo>
                    <a:pt x="111028" y="52982"/>
                  </a:lnTo>
                  <a:lnTo>
                    <a:pt x="128476" y="80421"/>
                  </a:lnTo>
                  <a:lnTo>
                    <a:pt x="137910" y="89465"/>
                  </a:lnTo>
                  <a:lnTo>
                    <a:pt x="142660" y="91271"/>
                  </a:lnTo>
                  <a:lnTo>
                    <a:pt x="149796" y="92288"/>
                  </a:lnTo>
                  <a:lnTo>
                    <a:pt x="151383" y="91637"/>
                  </a:lnTo>
                  <a:lnTo>
                    <a:pt x="152441" y="90409"/>
                  </a:lnTo>
                  <a:lnTo>
                    <a:pt x="154138" y="86528"/>
                  </a:lnTo>
                  <a:lnTo>
                    <a:pt x="155267" y="75148"/>
                  </a:lnTo>
                  <a:lnTo>
                    <a:pt x="159441" y="66168"/>
                  </a:lnTo>
                  <a:lnTo>
                    <a:pt x="161402" y="48523"/>
                  </a:lnTo>
                  <a:lnTo>
                    <a:pt x="148868" y="43177"/>
                  </a:lnTo>
                  <a:lnTo>
                    <a:pt x="132978" y="38155"/>
                  </a:lnTo>
                  <a:lnTo>
                    <a:pt x="129852" y="35705"/>
                  </a:lnTo>
                  <a:lnTo>
                    <a:pt x="126746" y="29861"/>
                  </a:lnTo>
                  <a:lnTo>
                    <a:pt x="127285" y="29381"/>
                  </a:lnTo>
                  <a:lnTo>
                    <a:pt x="133853" y="28612"/>
                  </a:lnTo>
                  <a:lnTo>
                    <a:pt x="135991" y="28549"/>
                  </a:lnTo>
                  <a:lnTo>
                    <a:pt x="167947" y="36210"/>
                  </a:lnTo>
                  <a:lnTo>
                    <a:pt x="195433" y="42202"/>
                  </a:lnTo>
                  <a:lnTo>
                    <a:pt x="227169" y="58170"/>
                  </a:lnTo>
                  <a:lnTo>
                    <a:pt x="258231" y="79240"/>
                  </a:lnTo>
                  <a:lnTo>
                    <a:pt x="290287" y="107004"/>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6" name="SMARTInkShape-4949"/>
            <p:cNvSpPr/>
            <p:nvPr/>
          </p:nvSpPr>
          <p:spPr>
            <a:xfrm>
              <a:off x="1673251" y="3380532"/>
              <a:ext cx="91256" cy="112737"/>
            </a:xfrm>
            <a:custGeom>
              <a:avLst/>
              <a:gdLst/>
              <a:ahLst/>
              <a:cxnLst/>
              <a:rect l="0" t="0" r="0" b="0"/>
              <a:pathLst>
                <a:path w="91256" h="112737">
                  <a:moveTo>
                    <a:pt x="19818" y="105618"/>
                  </a:moveTo>
                  <a:lnTo>
                    <a:pt x="19818" y="112675"/>
                  </a:lnTo>
                  <a:lnTo>
                    <a:pt x="23610" y="112736"/>
                  </a:lnTo>
                  <a:lnTo>
                    <a:pt x="24727" y="111951"/>
                  </a:lnTo>
                  <a:lnTo>
                    <a:pt x="25472" y="110634"/>
                  </a:lnTo>
                  <a:lnTo>
                    <a:pt x="26667" y="102817"/>
                  </a:lnTo>
                  <a:lnTo>
                    <a:pt x="26958" y="69267"/>
                  </a:lnTo>
                  <a:lnTo>
                    <a:pt x="26961" y="54517"/>
                  </a:lnTo>
                  <a:lnTo>
                    <a:pt x="16378" y="46923"/>
                  </a:lnTo>
                  <a:lnTo>
                    <a:pt x="3208" y="39050"/>
                  </a:lnTo>
                  <a:lnTo>
                    <a:pt x="807" y="35839"/>
                  </a:lnTo>
                  <a:lnTo>
                    <a:pt x="0" y="32905"/>
                  </a:lnTo>
                  <a:lnTo>
                    <a:pt x="256" y="30155"/>
                  </a:lnTo>
                  <a:lnTo>
                    <a:pt x="2657" y="24983"/>
                  </a:lnTo>
                  <a:lnTo>
                    <a:pt x="15221" y="10397"/>
                  </a:lnTo>
                  <a:lnTo>
                    <a:pt x="22008" y="7735"/>
                  </a:lnTo>
                  <a:lnTo>
                    <a:pt x="54239" y="138"/>
                  </a:lnTo>
                  <a:lnTo>
                    <a:pt x="64485" y="0"/>
                  </a:lnTo>
                  <a:lnTo>
                    <a:pt x="91255" y="5606"/>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7" name="SMARTInkShape-4950"/>
            <p:cNvSpPr/>
            <p:nvPr/>
          </p:nvSpPr>
          <p:spPr>
            <a:xfrm>
              <a:off x="1393031" y="3364719"/>
              <a:ext cx="241357" cy="112867"/>
            </a:xfrm>
            <a:custGeom>
              <a:avLst/>
              <a:gdLst/>
              <a:ahLst/>
              <a:cxnLst/>
              <a:rect l="0" t="0" r="0" b="0"/>
              <a:pathLst>
                <a:path w="241357" h="112867">
                  <a:moveTo>
                    <a:pt x="0" y="14275"/>
                  </a:moveTo>
                  <a:lnTo>
                    <a:pt x="0" y="10483"/>
                  </a:lnTo>
                  <a:lnTo>
                    <a:pt x="794" y="9365"/>
                  </a:lnTo>
                  <a:lnTo>
                    <a:pt x="2117" y="8620"/>
                  </a:lnTo>
                  <a:lnTo>
                    <a:pt x="3793" y="8124"/>
                  </a:lnTo>
                  <a:lnTo>
                    <a:pt x="9943" y="3633"/>
                  </a:lnTo>
                  <a:lnTo>
                    <a:pt x="24378" y="1067"/>
                  </a:lnTo>
                  <a:lnTo>
                    <a:pt x="58402" y="82"/>
                  </a:lnTo>
                  <a:lnTo>
                    <a:pt x="93034" y="0"/>
                  </a:lnTo>
                  <a:lnTo>
                    <a:pt x="122906" y="783"/>
                  </a:lnTo>
                  <a:lnTo>
                    <a:pt x="137047" y="5691"/>
                  </a:lnTo>
                  <a:lnTo>
                    <a:pt x="143724" y="9930"/>
                  </a:lnTo>
                  <a:lnTo>
                    <a:pt x="147221" y="14461"/>
                  </a:lnTo>
                  <a:lnTo>
                    <a:pt x="149190" y="21474"/>
                  </a:lnTo>
                  <a:lnTo>
                    <a:pt x="149466" y="23836"/>
                  </a:lnTo>
                  <a:lnTo>
                    <a:pt x="147657" y="28579"/>
                  </a:lnTo>
                  <a:lnTo>
                    <a:pt x="146063" y="30954"/>
                  </a:lnTo>
                  <a:lnTo>
                    <a:pt x="141178" y="48506"/>
                  </a:lnTo>
                  <a:lnTo>
                    <a:pt x="139363" y="51383"/>
                  </a:lnTo>
                  <a:lnTo>
                    <a:pt x="140534" y="54889"/>
                  </a:lnTo>
                  <a:lnTo>
                    <a:pt x="151177" y="67407"/>
                  </a:lnTo>
                  <a:lnTo>
                    <a:pt x="155389" y="80377"/>
                  </a:lnTo>
                  <a:lnTo>
                    <a:pt x="156929" y="94848"/>
                  </a:lnTo>
                  <a:lnTo>
                    <a:pt x="158595" y="97359"/>
                  </a:lnTo>
                  <a:lnTo>
                    <a:pt x="175816" y="111089"/>
                  </a:lnTo>
                  <a:lnTo>
                    <a:pt x="180799" y="112866"/>
                  </a:lnTo>
                  <a:lnTo>
                    <a:pt x="187776" y="111539"/>
                  </a:lnTo>
                  <a:lnTo>
                    <a:pt x="223124" y="95130"/>
                  </a:lnTo>
                  <a:lnTo>
                    <a:pt x="237718" y="83317"/>
                  </a:lnTo>
                  <a:lnTo>
                    <a:pt x="240590" y="78562"/>
                  </a:lnTo>
                  <a:lnTo>
                    <a:pt x="241356" y="76183"/>
                  </a:lnTo>
                  <a:lnTo>
                    <a:pt x="231624" y="69306"/>
                  </a:lnTo>
                  <a:lnTo>
                    <a:pt x="218038" y="61752"/>
                  </a:lnTo>
                  <a:lnTo>
                    <a:pt x="212000" y="55749"/>
                  </a:lnTo>
                  <a:lnTo>
                    <a:pt x="209316" y="50435"/>
                  </a:lnTo>
                  <a:lnTo>
                    <a:pt x="207329" y="45427"/>
                  </a:lnTo>
                  <a:lnTo>
                    <a:pt x="202542" y="38145"/>
                  </a:lnTo>
                  <a:lnTo>
                    <a:pt x="199977" y="30961"/>
                  </a:lnTo>
                  <a:lnTo>
                    <a:pt x="195337" y="23805"/>
                  </a:lnTo>
                  <a:lnTo>
                    <a:pt x="192882" y="14275"/>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8" name="SMARTInkShape-4951"/>
            <p:cNvSpPr/>
            <p:nvPr/>
          </p:nvSpPr>
          <p:spPr>
            <a:xfrm>
              <a:off x="1450207" y="3314700"/>
              <a:ext cx="42838" cy="192882"/>
            </a:xfrm>
            <a:custGeom>
              <a:avLst/>
              <a:gdLst/>
              <a:ahLst/>
              <a:cxnLst/>
              <a:rect l="0" t="0" r="0" b="0"/>
              <a:pathLst>
                <a:path w="42838" h="192882">
                  <a:moveTo>
                    <a:pt x="7118" y="0"/>
                  </a:moveTo>
                  <a:lnTo>
                    <a:pt x="7118" y="9943"/>
                  </a:lnTo>
                  <a:lnTo>
                    <a:pt x="416" y="45181"/>
                  </a:lnTo>
                  <a:lnTo>
                    <a:pt x="32" y="78093"/>
                  </a:lnTo>
                  <a:lnTo>
                    <a:pt x="0" y="89212"/>
                  </a:lnTo>
                  <a:lnTo>
                    <a:pt x="8452" y="101562"/>
                  </a:lnTo>
                  <a:lnTo>
                    <a:pt x="19617" y="114989"/>
                  </a:lnTo>
                  <a:lnTo>
                    <a:pt x="25903" y="135142"/>
                  </a:lnTo>
                  <a:lnTo>
                    <a:pt x="33226" y="166427"/>
                  </a:lnTo>
                  <a:lnTo>
                    <a:pt x="35368" y="186673"/>
                  </a:lnTo>
                  <a:lnTo>
                    <a:pt x="36270" y="188743"/>
                  </a:lnTo>
                  <a:lnTo>
                    <a:pt x="37665" y="190122"/>
                  </a:lnTo>
                  <a:lnTo>
                    <a:pt x="42837" y="192881"/>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9" name="SMARTInkShape-4952"/>
            <p:cNvSpPr/>
            <p:nvPr/>
          </p:nvSpPr>
          <p:spPr>
            <a:xfrm>
              <a:off x="1297804" y="3307556"/>
              <a:ext cx="73797" cy="207170"/>
            </a:xfrm>
            <a:custGeom>
              <a:avLst/>
              <a:gdLst/>
              <a:ahLst/>
              <a:cxnLst/>
              <a:rect l="0" t="0" r="0" b="0"/>
              <a:pathLst>
                <a:path w="73797" h="207170">
                  <a:moveTo>
                    <a:pt x="73796" y="0"/>
                  </a:moveTo>
                  <a:lnTo>
                    <a:pt x="70004" y="0"/>
                  </a:lnTo>
                  <a:lnTo>
                    <a:pt x="66025" y="2117"/>
                  </a:lnTo>
                  <a:lnTo>
                    <a:pt x="32886" y="33792"/>
                  </a:lnTo>
                  <a:lnTo>
                    <a:pt x="19883" y="53271"/>
                  </a:lnTo>
                  <a:lnTo>
                    <a:pt x="4815" y="88246"/>
                  </a:lnTo>
                  <a:lnTo>
                    <a:pt x="11" y="101133"/>
                  </a:lnTo>
                  <a:lnTo>
                    <a:pt x="0" y="107903"/>
                  </a:lnTo>
                  <a:lnTo>
                    <a:pt x="7937" y="142974"/>
                  </a:lnTo>
                  <a:lnTo>
                    <a:pt x="19308" y="175803"/>
                  </a:lnTo>
                  <a:lnTo>
                    <a:pt x="26254" y="186587"/>
                  </a:lnTo>
                  <a:lnTo>
                    <a:pt x="41416" y="197341"/>
                  </a:lnTo>
                  <a:lnTo>
                    <a:pt x="59509" y="207169"/>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0" name="SMARTInkShape-4953"/>
            <p:cNvSpPr/>
            <p:nvPr/>
          </p:nvSpPr>
          <p:spPr>
            <a:xfrm>
              <a:off x="2621756" y="3093272"/>
              <a:ext cx="550070" cy="121417"/>
            </a:xfrm>
            <a:custGeom>
              <a:avLst/>
              <a:gdLst/>
              <a:ahLst/>
              <a:cxnLst/>
              <a:rect l="0" t="0" r="0" b="0"/>
              <a:pathLst>
                <a:path w="550070" h="121417">
                  <a:moveTo>
                    <a:pt x="0" y="14259"/>
                  </a:moveTo>
                  <a:lnTo>
                    <a:pt x="6151" y="8108"/>
                  </a:lnTo>
                  <a:lnTo>
                    <a:pt x="14435" y="3617"/>
                  </a:lnTo>
                  <a:lnTo>
                    <a:pt x="26943" y="1052"/>
                  </a:lnTo>
                  <a:lnTo>
                    <a:pt x="59993" y="114"/>
                  </a:lnTo>
                  <a:lnTo>
                    <a:pt x="92019" y="0"/>
                  </a:lnTo>
                  <a:lnTo>
                    <a:pt x="125714" y="6125"/>
                  </a:lnTo>
                  <a:lnTo>
                    <a:pt x="133396" y="8792"/>
                  </a:lnTo>
                  <a:lnTo>
                    <a:pt x="144795" y="16972"/>
                  </a:lnTo>
                  <a:lnTo>
                    <a:pt x="147697" y="21550"/>
                  </a:lnTo>
                  <a:lnTo>
                    <a:pt x="149560" y="30957"/>
                  </a:lnTo>
                  <a:lnTo>
                    <a:pt x="146091" y="41873"/>
                  </a:lnTo>
                  <a:lnTo>
                    <a:pt x="138601" y="54874"/>
                  </a:lnTo>
                  <a:lnTo>
                    <a:pt x="129324" y="89584"/>
                  </a:lnTo>
                  <a:lnTo>
                    <a:pt x="128915" y="94833"/>
                  </a:lnTo>
                  <a:lnTo>
                    <a:pt x="129600" y="96550"/>
                  </a:lnTo>
                  <a:lnTo>
                    <a:pt x="130850" y="97695"/>
                  </a:lnTo>
                  <a:lnTo>
                    <a:pt x="134356" y="98967"/>
                  </a:lnTo>
                  <a:lnTo>
                    <a:pt x="150081" y="99944"/>
                  </a:lnTo>
                  <a:lnTo>
                    <a:pt x="156132" y="97850"/>
                  </a:lnTo>
                  <a:lnTo>
                    <a:pt x="166484" y="90038"/>
                  </a:lnTo>
                  <a:lnTo>
                    <a:pt x="180957" y="69984"/>
                  </a:lnTo>
                  <a:lnTo>
                    <a:pt x="183613" y="62574"/>
                  </a:lnTo>
                  <a:lnTo>
                    <a:pt x="185735" y="42879"/>
                  </a:lnTo>
                  <a:lnTo>
                    <a:pt x="189529" y="46640"/>
                  </a:lnTo>
                  <a:lnTo>
                    <a:pt x="191391" y="50611"/>
                  </a:lnTo>
                  <a:lnTo>
                    <a:pt x="194411" y="74756"/>
                  </a:lnTo>
                  <a:lnTo>
                    <a:pt x="208968" y="93938"/>
                  </a:lnTo>
                  <a:lnTo>
                    <a:pt x="216170" y="97297"/>
                  </a:lnTo>
                  <a:lnTo>
                    <a:pt x="229937" y="99453"/>
                  </a:lnTo>
                  <a:lnTo>
                    <a:pt x="235280" y="97632"/>
                  </a:lnTo>
                  <a:lnTo>
                    <a:pt x="252386" y="83178"/>
                  </a:lnTo>
                  <a:lnTo>
                    <a:pt x="255047" y="76375"/>
                  </a:lnTo>
                  <a:lnTo>
                    <a:pt x="257159" y="42873"/>
                  </a:lnTo>
                  <a:lnTo>
                    <a:pt x="257175" y="35815"/>
                  </a:lnTo>
                  <a:lnTo>
                    <a:pt x="260967" y="35727"/>
                  </a:lnTo>
                  <a:lnTo>
                    <a:pt x="262085" y="36509"/>
                  </a:lnTo>
                  <a:lnTo>
                    <a:pt x="262829" y="37824"/>
                  </a:lnTo>
                  <a:lnTo>
                    <a:pt x="264025" y="41844"/>
                  </a:lnTo>
                  <a:lnTo>
                    <a:pt x="266305" y="42394"/>
                  </a:lnTo>
                  <a:lnTo>
                    <a:pt x="268024" y="42541"/>
                  </a:lnTo>
                  <a:lnTo>
                    <a:pt x="272051" y="44821"/>
                  </a:lnTo>
                  <a:lnTo>
                    <a:pt x="274236" y="46540"/>
                  </a:lnTo>
                  <a:lnTo>
                    <a:pt x="280897" y="48450"/>
                  </a:lnTo>
                  <a:lnTo>
                    <a:pt x="294317" y="49676"/>
                  </a:lnTo>
                  <a:lnTo>
                    <a:pt x="323279" y="42685"/>
                  </a:lnTo>
                  <a:lnTo>
                    <a:pt x="332500" y="37322"/>
                  </a:lnTo>
                  <a:lnTo>
                    <a:pt x="337749" y="32976"/>
                  </a:lnTo>
                  <a:lnTo>
                    <a:pt x="340611" y="28399"/>
                  </a:lnTo>
                  <a:lnTo>
                    <a:pt x="341374" y="26067"/>
                  </a:lnTo>
                  <a:lnTo>
                    <a:pt x="346455" y="21359"/>
                  </a:lnTo>
                  <a:lnTo>
                    <a:pt x="352418" y="16621"/>
                  </a:lnTo>
                  <a:lnTo>
                    <a:pt x="356559" y="8524"/>
                  </a:lnTo>
                  <a:lnTo>
                    <a:pt x="354792" y="5625"/>
                  </a:lnTo>
                  <a:lnTo>
                    <a:pt x="350982" y="1089"/>
                  </a:lnTo>
                  <a:lnTo>
                    <a:pt x="348344" y="468"/>
                  </a:lnTo>
                  <a:lnTo>
                    <a:pt x="346529" y="303"/>
                  </a:lnTo>
                  <a:lnTo>
                    <a:pt x="342396" y="2236"/>
                  </a:lnTo>
                  <a:lnTo>
                    <a:pt x="307619" y="28564"/>
                  </a:lnTo>
                  <a:lnTo>
                    <a:pt x="297743" y="38075"/>
                  </a:lnTo>
                  <a:lnTo>
                    <a:pt x="295049" y="44952"/>
                  </a:lnTo>
                  <a:lnTo>
                    <a:pt x="293020" y="66353"/>
                  </a:lnTo>
                  <a:lnTo>
                    <a:pt x="295067" y="71279"/>
                  </a:lnTo>
                  <a:lnTo>
                    <a:pt x="302848" y="80908"/>
                  </a:lnTo>
                  <a:lnTo>
                    <a:pt x="307372" y="83569"/>
                  </a:lnTo>
                  <a:lnTo>
                    <a:pt x="316498" y="85066"/>
                  </a:lnTo>
                  <a:lnTo>
                    <a:pt x="338424" y="84820"/>
                  </a:lnTo>
                  <a:lnTo>
                    <a:pt x="361988" y="75743"/>
                  </a:lnTo>
                  <a:lnTo>
                    <a:pt x="388014" y="58684"/>
                  </a:lnTo>
                  <a:lnTo>
                    <a:pt x="403798" y="38732"/>
                  </a:lnTo>
                  <a:lnTo>
                    <a:pt x="406188" y="31124"/>
                  </a:lnTo>
                  <a:lnTo>
                    <a:pt x="407061" y="19048"/>
                  </a:lnTo>
                  <a:lnTo>
                    <a:pt x="406312" y="17451"/>
                  </a:lnTo>
                  <a:lnTo>
                    <a:pt x="405019" y="16387"/>
                  </a:lnTo>
                  <a:lnTo>
                    <a:pt x="401465" y="15205"/>
                  </a:lnTo>
                  <a:lnTo>
                    <a:pt x="397239" y="14680"/>
                  </a:lnTo>
                  <a:lnTo>
                    <a:pt x="395795" y="15333"/>
                  </a:lnTo>
                  <a:lnTo>
                    <a:pt x="394832" y="16563"/>
                  </a:lnTo>
                  <a:lnTo>
                    <a:pt x="394190" y="18176"/>
                  </a:lnTo>
                  <a:lnTo>
                    <a:pt x="381767" y="28749"/>
                  </a:lnTo>
                  <a:lnTo>
                    <a:pt x="372653" y="51378"/>
                  </a:lnTo>
                  <a:lnTo>
                    <a:pt x="371579" y="76504"/>
                  </a:lnTo>
                  <a:lnTo>
                    <a:pt x="373638" y="83727"/>
                  </a:lnTo>
                  <a:lnTo>
                    <a:pt x="381428" y="94833"/>
                  </a:lnTo>
                  <a:lnTo>
                    <a:pt x="385953" y="97695"/>
                  </a:lnTo>
                  <a:lnTo>
                    <a:pt x="391403" y="98967"/>
                  </a:lnTo>
                  <a:lnTo>
                    <a:pt x="412386" y="99850"/>
                  </a:lnTo>
                  <a:lnTo>
                    <a:pt x="431091" y="94255"/>
                  </a:lnTo>
                  <a:lnTo>
                    <a:pt x="440569" y="90029"/>
                  </a:lnTo>
                  <a:lnTo>
                    <a:pt x="447957" y="83389"/>
                  </a:lnTo>
                  <a:lnTo>
                    <a:pt x="454679" y="75940"/>
                  </a:lnTo>
                  <a:lnTo>
                    <a:pt x="466596" y="66490"/>
                  </a:lnTo>
                  <a:lnTo>
                    <a:pt x="495271" y="33404"/>
                  </a:lnTo>
                  <a:lnTo>
                    <a:pt x="500050" y="30706"/>
                  </a:lnTo>
                  <a:lnTo>
                    <a:pt x="502435" y="29986"/>
                  </a:lnTo>
                  <a:lnTo>
                    <a:pt x="504819" y="30300"/>
                  </a:lnTo>
                  <a:lnTo>
                    <a:pt x="509585" y="32766"/>
                  </a:lnTo>
                  <a:lnTo>
                    <a:pt x="511173" y="34534"/>
                  </a:lnTo>
                  <a:lnTo>
                    <a:pt x="518981" y="48498"/>
                  </a:lnTo>
                  <a:lnTo>
                    <a:pt x="531339" y="83444"/>
                  </a:lnTo>
                  <a:lnTo>
                    <a:pt x="550069" y="121416"/>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1" name="SMARTInkShape-4954"/>
            <p:cNvSpPr/>
            <p:nvPr/>
          </p:nvSpPr>
          <p:spPr>
            <a:xfrm>
              <a:off x="2707616" y="2957513"/>
              <a:ext cx="21298" cy="235744"/>
            </a:xfrm>
            <a:custGeom>
              <a:avLst/>
              <a:gdLst/>
              <a:ahLst/>
              <a:cxnLst/>
              <a:rect l="0" t="0" r="0" b="0"/>
              <a:pathLst>
                <a:path w="21298" h="235744">
                  <a:moveTo>
                    <a:pt x="21297" y="0"/>
                  </a:moveTo>
                  <a:lnTo>
                    <a:pt x="17504" y="0"/>
                  </a:lnTo>
                  <a:lnTo>
                    <a:pt x="16387" y="793"/>
                  </a:lnTo>
                  <a:lnTo>
                    <a:pt x="15642" y="2116"/>
                  </a:lnTo>
                  <a:lnTo>
                    <a:pt x="8537" y="34911"/>
                  </a:lnTo>
                  <a:lnTo>
                    <a:pt x="5027" y="69877"/>
                  </a:lnTo>
                  <a:lnTo>
                    <a:pt x="1395" y="89496"/>
                  </a:lnTo>
                  <a:lnTo>
                    <a:pt x="167" y="120777"/>
                  </a:lnTo>
                  <a:lnTo>
                    <a:pt x="0" y="143901"/>
                  </a:lnTo>
                  <a:lnTo>
                    <a:pt x="2022" y="177575"/>
                  </a:lnTo>
                  <a:lnTo>
                    <a:pt x="6352" y="212590"/>
                  </a:lnTo>
                  <a:lnTo>
                    <a:pt x="7009" y="235743"/>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2" name="SMARTInkShape-4955"/>
            <p:cNvSpPr/>
            <p:nvPr/>
          </p:nvSpPr>
          <p:spPr>
            <a:xfrm>
              <a:off x="2464692" y="2950369"/>
              <a:ext cx="141363" cy="260201"/>
            </a:xfrm>
            <a:custGeom>
              <a:avLst/>
              <a:gdLst/>
              <a:ahLst/>
              <a:cxnLst/>
              <a:rect l="0" t="0" r="0" b="0"/>
              <a:pathLst>
                <a:path w="141363" h="260201">
                  <a:moveTo>
                    <a:pt x="42764" y="0"/>
                  </a:moveTo>
                  <a:lnTo>
                    <a:pt x="38972" y="3792"/>
                  </a:lnTo>
                  <a:lnTo>
                    <a:pt x="37110" y="9887"/>
                  </a:lnTo>
                  <a:lnTo>
                    <a:pt x="33635" y="43730"/>
                  </a:lnTo>
                  <a:lnTo>
                    <a:pt x="25703" y="71609"/>
                  </a:lnTo>
                  <a:lnTo>
                    <a:pt x="16493" y="104956"/>
                  </a:lnTo>
                  <a:lnTo>
                    <a:pt x="9147" y="135297"/>
                  </a:lnTo>
                  <a:lnTo>
                    <a:pt x="3668" y="168012"/>
                  </a:lnTo>
                  <a:lnTo>
                    <a:pt x="646" y="198552"/>
                  </a:lnTo>
                  <a:lnTo>
                    <a:pt x="0" y="229503"/>
                  </a:lnTo>
                  <a:lnTo>
                    <a:pt x="1555" y="234758"/>
                  </a:lnTo>
                  <a:lnTo>
                    <a:pt x="16004" y="251655"/>
                  </a:lnTo>
                  <a:lnTo>
                    <a:pt x="27339" y="259332"/>
                  </a:lnTo>
                  <a:lnTo>
                    <a:pt x="30893" y="260200"/>
                  </a:lnTo>
                  <a:lnTo>
                    <a:pt x="34056" y="259985"/>
                  </a:lnTo>
                  <a:lnTo>
                    <a:pt x="44417" y="258008"/>
                  </a:lnTo>
                  <a:lnTo>
                    <a:pt x="48629" y="257730"/>
                  </a:lnTo>
                  <a:lnTo>
                    <a:pt x="52230" y="255957"/>
                  </a:lnTo>
                  <a:lnTo>
                    <a:pt x="66255" y="241130"/>
                  </a:lnTo>
                  <a:lnTo>
                    <a:pt x="69080" y="233904"/>
                  </a:lnTo>
                  <a:lnTo>
                    <a:pt x="70893" y="216330"/>
                  </a:lnTo>
                  <a:lnTo>
                    <a:pt x="67415" y="202298"/>
                  </a:lnTo>
                  <a:lnTo>
                    <a:pt x="49848" y="173121"/>
                  </a:lnTo>
                  <a:lnTo>
                    <a:pt x="45119" y="168224"/>
                  </a:lnTo>
                  <a:lnTo>
                    <a:pt x="28475" y="158881"/>
                  </a:lnTo>
                  <a:lnTo>
                    <a:pt x="26094" y="158308"/>
                  </a:lnTo>
                  <a:lnTo>
                    <a:pt x="24507" y="158720"/>
                  </a:lnTo>
                  <a:lnTo>
                    <a:pt x="23449" y="159788"/>
                  </a:lnTo>
                  <a:lnTo>
                    <a:pt x="21457" y="164042"/>
                  </a:lnTo>
                  <a:lnTo>
                    <a:pt x="25162" y="168020"/>
                  </a:lnTo>
                  <a:lnTo>
                    <a:pt x="31237" y="169925"/>
                  </a:lnTo>
                  <a:lnTo>
                    <a:pt x="38435" y="171566"/>
                  </a:lnTo>
                  <a:lnTo>
                    <a:pt x="47743" y="176158"/>
                  </a:lnTo>
                  <a:lnTo>
                    <a:pt x="83347" y="178499"/>
                  </a:lnTo>
                  <a:lnTo>
                    <a:pt x="108037" y="178585"/>
                  </a:lnTo>
                  <a:lnTo>
                    <a:pt x="113579" y="176473"/>
                  </a:lnTo>
                  <a:lnTo>
                    <a:pt x="128435" y="166237"/>
                  </a:lnTo>
                  <a:lnTo>
                    <a:pt x="133227" y="164370"/>
                  </a:lnTo>
                  <a:lnTo>
                    <a:pt x="138003" y="160895"/>
                  </a:lnTo>
                  <a:lnTo>
                    <a:pt x="140655" y="156705"/>
                  </a:lnTo>
                  <a:lnTo>
                    <a:pt x="141362" y="154476"/>
                  </a:lnTo>
                  <a:lnTo>
                    <a:pt x="141040" y="152196"/>
                  </a:lnTo>
                  <a:lnTo>
                    <a:pt x="136502" y="144259"/>
                  </a:lnTo>
                  <a:lnTo>
                    <a:pt x="132098" y="139492"/>
                  </a:lnTo>
                  <a:lnTo>
                    <a:pt x="127976" y="137403"/>
                  </a:lnTo>
                  <a:lnTo>
                    <a:pt x="118863" y="136061"/>
                  </a:lnTo>
                  <a:lnTo>
                    <a:pt x="114157" y="137994"/>
                  </a:lnTo>
                  <a:lnTo>
                    <a:pt x="97530" y="152532"/>
                  </a:lnTo>
                  <a:lnTo>
                    <a:pt x="94886" y="159338"/>
                  </a:lnTo>
                  <a:lnTo>
                    <a:pt x="92894" y="184476"/>
                  </a:lnTo>
                  <a:lnTo>
                    <a:pt x="94942" y="191262"/>
                  </a:lnTo>
                  <a:lnTo>
                    <a:pt x="109566" y="215606"/>
                  </a:lnTo>
                  <a:lnTo>
                    <a:pt x="116375" y="218856"/>
                  </a:lnTo>
                  <a:lnTo>
                    <a:pt x="135633" y="221456"/>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3" name="SMARTInkShape-4956"/>
            <p:cNvSpPr/>
            <p:nvPr/>
          </p:nvSpPr>
          <p:spPr>
            <a:xfrm>
              <a:off x="2236027" y="3036094"/>
              <a:ext cx="69984" cy="185604"/>
            </a:xfrm>
            <a:custGeom>
              <a:avLst/>
              <a:gdLst/>
              <a:ahLst/>
              <a:cxnLst/>
              <a:rect l="0" t="0" r="0" b="0"/>
              <a:pathLst>
                <a:path w="69984" h="185604">
                  <a:moveTo>
                    <a:pt x="21398" y="92869"/>
                  </a:moveTo>
                  <a:lnTo>
                    <a:pt x="15247" y="99019"/>
                  </a:lnTo>
                  <a:lnTo>
                    <a:pt x="1909" y="133844"/>
                  </a:lnTo>
                  <a:lnTo>
                    <a:pt x="17" y="169470"/>
                  </a:lnTo>
                  <a:lnTo>
                    <a:pt x="0" y="172511"/>
                  </a:lnTo>
                  <a:lnTo>
                    <a:pt x="2098" y="178007"/>
                  </a:lnTo>
                  <a:lnTo>
                    <a:pt x="3769" y="180584"/>
                  </a:lnTo>
                  <a:lnTo>
                    <a:pt x="5677" y="182302"/>
                  </a:lnTo>
                  <a:lnTo>
                    <a:pt x="9913" y="184210"/>
                  </a:lnTo>
                  <a:lnTo>
                    <a:pt x="33759" y="185603"/>
                  </a:lnTo>
                  <a:lnTo>
                    <a:pt x="40915" y="183561"/>
                  </a:lnTo>
                  <a:lnTo>
                    <a:pt x="43934" y="181905"/>
                  </a:lnTo>
                  <a:lnTo>
                    <a:pt x="51976" y="171990"/>
                  </a:lnTo>
                  <a:lnTo>
                    <a:pt x="66609" y="141302"/>
                  </a:lnTo>
                  <a:lnTo>
                    <a:pt x="69983" y="124770"/>
                  </a:lnTo>
                  <a:lnTo>
                    <a:pt x="65129" y="89182"/>
                  </a:lnTo>
                  <a:lnTo>
                    <a:pt x="54394" y="53475"/>
                  </a:lnTo>
                  <a:lnTo>
                    <a:pt x="44349" y="33552"/>
                  </a:lnTo>
                  <a:lnTo>
                    <a:pt x="14254" y="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4" name="SMARTInkShape-4957"/>
            <p:cNvSpPr/>
            <p:nvPr/>
          </p:nvSpPr>
          <p:spPr>
            <a:xfrm>
              <a:off x="2108817" y="3122147"/>
              <a:ext cx="55348" cy="71110"/>
            </a:xfrm>
            <a:custGeom>
              <a:avLst/>
              <a:gdLst/>
              <a:ahLst/>
              <a:cxnLst/>
              <a:rect l="0" t="0" r="0" b="0"/>
              <a:pathLst>
                <a:path w="55348" h="71110">
                  <a:moveTo>
                    <a:pt x="20021" y="42534"/>
                  </a:moveTo>
                  <a:lnTo>
                    <a:pt x="29963" y="42534"/>
                  </a:lnTo>
                  <a:lnTo>
                    <a:pt x="34494" y="40418"/>
                  </a:lnTo>
                  <a:lnTo>
                    <a:pt x="36813" y="38742"/>
                  </a:lnTo>
                  <a:lnTo>
                    <a:pt x="39390" y="34763"/>
                  </a:lnTo>
                  <a:lnTo>
                    <a:pt x="41329" y="30349"/>
                  </a:lnTo>
                  <a:lnTo>
                    <a:pt x="44837" y="25742"/>
                  </a:lnTo>
                  <a:lnTo>
                    <a:pt x="49042" y="23165"/>
                  </a:lnTo>
                  <a:lnTo>
                    <a:pt x="51274" y="22477"/>
                  </a:lnTo>
                  <a:lnTo>
                    <a:pt x="52762" y="21225"/>
                  </a:lnTo>
                  <a:lnTo>
                    <a:pt x="54416" y="17718"/>
                  </a:lnTo>
                  <a:lnTo>
                    <a:pt x="55347" y="11281"/>
                  </a:lnTo>
                  <a:lnTo>
                    <a:pt x="54684" y="9792"/>
                  </a:lnTo>
                  <a:lnTo>
                    <a:pt x="53448" y="8800"/>
                  </a:lnTo>
                  <a:lnTo>
                    <a:pt x="51831" y="8138"/>
                  </a:lnTo>
                  <a:lnTo>
                    <a:pt x="50752" y="6903"/>
                  </a:lnTo>
                  <a:lnTo>
                    <a:pt x="49554" y="3415"/>
                  </a:lnTo>
                  <a:lnTo>
                    <a:pt x="48441" y="2167"/>
                  </a:lnTo>
                  <a:lnTo>
                    <a:pt x="45087" y="781"/>
                  </a:lnTo>
                  <a:lnTo>
                    <a:pt x="38736" y="0"/>
                  </a:lnTo>
                  <a:lnTo>
                    <a:pt x="34160" y="1934"/>
                  </a:lnTo>
                  <a:lnTo>
                    <a:pt x="3351" y="30640"/>
                  </a:lnTo>
                  <a:lnTo>
                    <a:pt x="706" y="37512"/>
                  </a:lnTo>
                  <a:lnTo>
                    <a:pt x="0" y="41568"/>
                  </a:lnTo>
                  <a:lnTo>
                    <a:pt x="1333" y="48190"/>
                  </a:lnTo>
                  <a:lnTo>
                    <a:pt x="6546" y="56381"/>
                  </a:lnTo>
                  <a:lnTo>
                    <a:pt x="10063" y="61388"/>
                  </a:lnTo>
                  <a:lnTo>
                    <a:pt x="11626" y="66260"/>
                  </a:lnTo>
                  <a:lnTo>
                    <a:pt x="12837" y="67876"/>
                  </a:lnTo>
                  <a:lnTo>
                    <a:pt x="14438" y="68954"/>
                  </a:lnTo>
                  <a:lnTo>
                    <a:pt x="20021" y="71109"/>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5" name="SMARTInkShape-4958"/>
            <p:cNvSpPr/>
            <p:nvPr/>
          </p:nvSpPr>
          <p:spPr>
            <a:xfrm>
              <a:off x="1964531" y="2993231"/>
              <a:ext cx="100014" cy="214314"/>
            </a:xfrm>
            <a:custGeom>
              <a:avLst/>
              <a:gdLst/>
              <a:ahLst/>
              <a:cxnLst/>
              <a:rect l="0" t="0" r="0" b="0"/>
              <a:pathLst>
                <a:path w="100014" h="214314">
                  <a:moveTo>
                    <a:pt x="7144" y="0"/>
                  </a:moveTo>
                  <a:lnTo>
                    <a:pt x="993" y="0"/>
                  </a:lnTo>
                  <a:lnTo>
                    <a:pt x="662" y="794"/>
                  </a:lnTo>
                  <a:lnTo>
                    <a:pt x="8" y="33792"/>
                  </a:lnTo>
                  <a:lnTo>
                    <a:pt x="1" y="65745"/>
                  </a:lnTo>
                  <a:lnTo>
                    <a:pt x="0" y="100204"/>
                  </a:lnTo>
                  <a:lnTo>
                    <a:pt x="0" y="132418"/>
                  </a:lnTo>
                  <a:lnTo>
                    <a:pt x="0" y="162858"/>
                  </a:lnTo>
                  <a:lnTo>
                    <a:pt x="0" y="197684"/>
                  </a:lnTo>
                  <a:lnTo>
                    <a:pt x="0" y="214177"/>
                  </a:lnTo>
                  <a:lnTo>
                    <a:pt x="0" y="210480"/>
                  </a:lnTo>
                  <a:lnTo>
                    <a:pt x="2117" y="206524"/>
                  </a:lnTo>
                  <a:lnTo>
                    <a:pt x="25425" y="173226"/>
                  </a:lnTo>
                  <a:lnTo>
                    <a:pt x="28435" y="162628"/>
                  </a:lnTo>
                  <a:lnTo>
                    <a:pt x="30070" y="160806"/>
                  </a:lnTo>
                  <a:lnTo>
                    <a:pt x="41539" y="151225"/>
                  </a:lnTo>
                  <a:lnTo>
                    <a:pt x="42774" y="151617"/>
                  </a:lnTo>
                  <a:lnTo>
                    <a:pt x="66702" y="173877"/>
                  </a:lnTo>
                  <a:lnTo>
                    <a:pt x="69333" y="180731"/>
                  </a:lnTo>
                  <a:lnTo>
                    <a:pt x="70035" y="184781"/>
                  </a:lnTo>
                  <a:lnTo>
                    <a:pt x="72090" y="188275"/>
                  </a:lnTo>
                  <a:lnTo>
                    <a:pt x="92559" y="210576"/>
                  </a:lnTo>
                  <a:lnTo>
                    <a:pt x="100013" y="214313"/>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6" name="SMARTInkShape-4959"/>
            <p:cNvSpPr/>
            <p:nvPr/>
          </p:nvSpPr>
          <p:spPr>
            <a:xfrm>
              <a:off x="1857596" y="3121819"/>
              <a:ext cx="71218" cy="100013"/>
            </a:xfrm>
            <a:custGeom>
              <a:avLst/>
              <a:gdLst/>
              <a:ahLst/>
              <a:cxnLst/>
              <a:rect l="0" t="0" r="0" b="0"/>
              <a:pathLst>
                <a:path w="71218" h="100013">
                  <a:moveTo>
                    <a:pt x="71217" y="0"/>
                  </a:moveTo>
                  <a:lnTo>
                    <a:pt x="47613" y="21486"/>
                  </a:lnTo>
                  <a:lnTo>
                    <a:pt x="26480" y="34138"/>
                  </a:lnTo>
                  <a:lnTo>
                    <a:pt x="12520" y="48518"/>
                  </a:lnTo>
                  <a:lnTo>
                    <a:pt x="8273" y="51395"/>
                  </a:lnTo>
                  <a:lnTo>
                    <a:pt x="5442" y="54901"/>
                  </a:lnTo>
                  <a:lnTo>
                    <a:pt x="1457" y="66626"/>
                  </a:lnTo>
                  <a:lnTo>
                    <a:pt x="0" y="80642"/>
                  </a:lnTo>
                  <a:lnTo>
                    <a:pt x="1994" y="85583"/>
                  </a:lnTo>
                  <a:lnTo>
                    <a:pt x="3637" y="88011"/>
                  </a:lnTo>
                  <a:lnTo>
                    <a:pt x="13534" y="95221"/>
                  </a:lnTo>
                  <a:lnTo>
                    <a:pt x="26521" y="98593"/>
                  </a:lnTo>
                  <a:lnTo>
                    <a:pt x="56929" y="100012"/>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7" name="SMARTInkShape-4960"/>
            <p:cNvSpPr/>
            <p:nvPr/>
          </p:nvSpPr>
          <p:spPr>
            <a:xfrm>
              <a:off x="1778794" y="3064669"/>
              <a:ext cx="1" cy="7145"/>
            </a:xfrm>
            <a:custGeom>
              <a:avLst/>
              <a:gdLst/>
              <a:ahLst/>
              <a:cxnLst/>
              <a:rect l="0" t="0" r="0" b="0"/>
              <a:pathLst>
                <a:path w="1" h="7145">
                  <a:moveTo>
                    <a:pt x="0" y="7144"/>
                  </a:moveTo>
                  <a:lnTo>
                    <a:pt x="0" y="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8" name="SMARTInkShape-4961"/>
            <p:cNvSpPr/>
            <p:nvPr/>
          </p:nvSpPr>
          <p:spPr>
            <a:xfrm>
              <a:off x="1778794" y="3157538"/>
              <a:ext cx="7145" cy="71438"/>
            </a:xfrm>
            <a:custGeom>
              <a:avLst/>
              <a:gdLst/>
              <a:ahLst/>
              <a:cxnLst/>
              <a:rect l="0" t="0" r="0" b="0"/>
              <a:pathLst>
                <a:path w="7145" h="71438">
                  <a:moveTo>
                    <a:pt x="0" y="0"/>
                  </a:moveTo>
                  <a:lnTo>
                    <a:pt x="0" y="34245"/>
                  </a:lnTo>
                  <a:lnTo>
                    <a:pt x="794" y="52340"/>
                  </a:lnTo>
                  <a:lnTo>
                    <a:pt x="7144" y="71437"/>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9" name="SMARTInkShape-4962"/>
            <p:cNvSpPr/>
            <p:nvPr/>
          </p:nvSpPr>
          <p:spPr>
            <a:xfrm>
              <a:off x="1600287" y="3143250"/>
              <a:ext cx="107034" cy="71394"/>
            </a:xfrm>
            <a:custGeom>
              <a:avLst/>
              <a:gdLst/>
              <a:ahLst/>
              <a:cxnLst/>
              <a:rect l="0" t="0" r="0" b="0"/>
              <a:pathLst>
                <a:path w="107034" h="71394">
                  <a:moveTo>
                    <a:pt x="7057" y="0"/>
                  </a:moveTo>
                  <a:lnTo>
                    <a:pt x="6263" y="24836"/>
                  </a:lnTo>
                  <a:lnTo>
                    <a:pt x="575" y="51683"/>
                  </a:lnTo>
                  <a:lnTo>
                    <a:pt x="0" y="66269"/>
                  </a:lnTo>
                  <a:lnTo>
                    <a:pt x="765" y="67992"/>
                  </a:lnTo>
                  <a:lnTo>
                    <a:pt x="2068" y="69140"/>
                  </a:lnTo>
                  <a:lnTo>
                    <a:pt x="6765" y="71303"/>
                  </a:lnTo>
                  <a:lnTo>
                    <a:pt x="10763" y="67606"/>
                  </a:lnTo>
                  <a:lnTo>
                    <a:pt x="32480" y="33361"/>
                  </a:lnTo>
                  <a:lnTo>
                    <a:pt x="35009" y="21906"/>
                  </a:lnTo>
                  <a:lnTo>
                    <a:pt x="35217" y="19367"/>
                  </a:lnTo>
                  <a:lnTo>
                    <a:pt x="37564" y="14428"/>
                  </a:lnTo>
                  <a:lnTo>
                    <a:pt x="42470" y="7570"/>
                  </a:lnTo>
                  <a:lnTo>
                    <a:pt x="43568" y="38274"/>
                  </a:lnTo>
                  <a:lnTo>
                    <a:pt x="48429" y="51687"/>
                  </a:lnTo>
                  <a:lnTo>
                    <a:pt x="48926" y="55889"/>
                  </a:lnTo>
                  <a:lnTo>
                    <a:pt x="50845" y="59484"/>
                  </a:lnTo>
                  <a:lnTo>
                    <a:pt x="57210" y="65596"/>
                  </a:lnTo>
                  <a:lnTo>
                    <a:pt x="63214" y="68841"/>
                  </a:lnTo>
                  <a:lnTo>
                    <a:pt x="73536" y="70925"/>
                  </a:lnTo>
                  <a:lnTo>
                    <a:pt x="88002" y="71393"/>
                  </a:lnTo>
                  <a:lnTo>
                    <a:pt x="92774" y="69301"/>
                  </a:lnTo>
                  <a:lnTo>
                    <a:pt x="102305" y="61490"/>
                  </a:lnTo>
                  <a:lnTo>
                    <a:pt x="104952" y="56962"/>
                  </a:lnTo>
                  <a:lnTo>
                    <a:pt x="106651" y="47588"/>
                  </a:lnTo>
                  <a:lnTo>
                    <a:pt x="107033" y="33334"/>
                  </a:lnTo>
                  <a:lnTo>
                    <a:pt x="104936" y="28573"/>
                  </a:lnTo>
                  <a:lnTo>
                    <a:pt x="99926" y="21431"/>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0" name="SMARTInkShape-4963"/>
            <p:cNvSpPr/>
            <p:nvPr/>
          </p:nvSpPr>
          <p:spPr>
            <a:xfrm>
              <a:off x="1478880" y="2993231"/>
              <a:ext cx="78401" cy="249519"/>
            </a:xfrm>
            <a:custGeom>
              <a:avLst/>
              <a:gdLst/>
              <a:ahLst/>
              <a:cxnLst/>
              <a:rect l="0" t="0" r="0" b="0"/>
              <a:pathLst>
                <a:path w="78401" h="249519">
                  <a:moveTo>
                    <a:pt x="57026" y="142875"/>
                  </a:moveTo>
                  <a:lnTo>
                    <a:pt x="53234" y="146667"/>
                  </a:lnTo>
                  <a:lnTo>
                    <a:pt x="49255" y="148530"/>
                  </a:lnTo>
                  <a:lnTo>
                    <a:pt x="47083" y="149026"/>
                  </a:lnTo>
                  <a:lnTo>
                    <a:pt x="42553" y="153811"/>
                  </a:lnTo>
                  <a:lnTo>
                    <a:pt x="21303" y="186278"/>
                  </a:lnTo>
                  <a:lnTo>
                    <a:pt x="1993" y="219795"/>
                  </a:lnTo>
                  <a:lnTo>
                    <a:pt x="0" y="244179"/>
                  </a:lnTo>
                  <a:lnTo>
                    <a:pt x="753" y="246130"/>
                  </a:lnTo>
                  <a:lnTo>
                    <a:pt x="2048" y="247430"/>
                  </a:lnTo>
                  <a:lnTo>
                    <a:pt x="5604" y="248875"/>
                  </a:lnTo>
                  <a:lnTo>
                    <a:pt x="9830" y="249518"/>
                  </a:lnTo>
                  <a:lnTo>
                    <a:pt x="14354" y="247686"/>
                  </a:lnTo>
                  <a:lnTo>
                    <a:pt x="49522" y="220277"/>
                  </a:lnTo>
                  <a:lnTo>
                    <a:pt x="60271" y="204350"/>
                  </a:lnTo>
                  <a:lnTo>
                    <a:pt x="75149" y="168969"/>
                  </a:lnTo>
                  <a:lnTo>
                    <a:pt x="78022" y="135405"/>
                  </a:lnTo>
                  <a:lnTo>
                    <a:pt x="78400" y="102086"/>
                  </a:lnTo>
                  <a:lnTo>
                    <a:pt x="76324" y="84223"/>
                  </a:lnTo>
                  <a:lnTo>
                    <a:pt x="66270" y="50602"/>
                  </a:lnTo>
                  <a:lnTo>
                    <a:pt x="58400" y="27997"/>
                  </a:lnTo>
                  <a:lnTo>
                    <a:pt x="56504" y="12116"/>
                  </a:lnTo>
                  <a:lnTo>
                    <a:pt x="49883" y="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1" name="SMARTInkShape-4964"/>
            <p:cNvSpPr/>
            <p:nvPr/>
          </p:nvSpPr>
          <p:spPr>
            <a:xfrm>
              <a:off x="1193069" y="3078956"/>
              <a:ext cx="228538" cy="157029"/>
            </a:xfrm>
            <a:custGeom>
              <a:avLst/>
              <a:gdLst/>
              <a:ahLst/>
              <a:cxnLst/>
              <a:rect l="0" t="0" r="0" b="0"/>
              <a:pathLst>
                <a:path w="228538" h="157029">
                  <a:moveTo>
                    <a:pt x="57087" y="0"/>
                  </a:moveTo>
                  <a:lnTo>
                    <a:pt x="57087" y="3792"/>
                  </a:lnTo>
                  <a:lnTo>
                    <a:pt x="54971" y="7771"/>
                  </a:lnTo>
                  <a:lnTo>
                    <a:pt x="47144" y="16793"/>
                  </a:lnTo>
                  <a:lnTo>
                    <a:pt x="44731" y="23603"/>
                  </a:lnTo>
                  <a:lnTo>
                    <a:pt x="44087" y="27642"/>
                  </a:lnTo>
                  <a:lnTo>
                    <a:pt x="24208" y="60410"/>
                  </a:lnTo>
                  <a:lnTo>
                    <a:pt x="12199" y="84252"/>
                  </a:lnTo>
                  <a:lnTo>
                    <a:pt x="5387" y="94596"/>
                  </a:lnTo>
                  <a:lnTo>
                    <a:pt x="1552" y="109344"/>
                  </a:lnTo>
                  <a:lnTo>
                    <a:pt x="0" y="143838"/>
                  </a:lnTo>
                  <a:lnTo>
                    <a:pt x="773" y="145898"/>
                  </a:lnTo>
                  <a:lnTo>
                    <a:pt x="2082" y="147272"/>
                  </a:lnTo>
                  <a:lnTo>
                    <a:pt x="5653" y="148798"/>
                  </a:lnTo>
                  <a:lnTo>
                    <a:pt x="16731" y="149858"/>
                  </a:lnTo>
                  <a:lnTo>
                    <a:pt x="23541" y="145714"/>
                  </a:lnTo>
                  <a:lnTo>
                    <a:pt x="48018" y="126720"/>
                  </a:lnTo>
                  <a:lnTo>
                    <a:pt x="69716" y="94195"/>
                  </a:lnTo>
                  <a:lnTo>
                    <a:pt x="82269" y="68437"/>
                  </a:lnTo>
                  <a:lnTo>
                    <a:pt x="85464" y="33260"/>
                  </a:lnTo>
                  <a:lnTo>
                    <a:pt x="85636" y="25076"/>
                  </a:lnTo>
                  <a:lnTo>
                    <a:pt x="86456" y="48000"/>
                  </a:lnTo>
                  <a:lnTo>
                    <a:pt x="91316" y="66955"/>
                  </a:lnTo>
                  <a:lnTo>
                    <a:pt x="94481" y="84397"/>
                  </a:lnTo>
                  <a:lnTo>
                    <a:pt x="109573" y="118985"/>
                  </a:lnTo>
                  <a:lnTo>
                    <a:pt x="139443" y="153708"/>
                  </a:lnTo>
                  <a:lnTo>
                    <a:pt x="141315" y="155627"/>
                  </a:lnTo>
                  <a:lnTo>
                    <a:pt x="144263" y="156480"/>
                  </a:lnTo>
                  <a:lnTo>
                    <a:pt x="148831" y="157028"/>
                  </a:lnTo>
                  <a:lnTo>
                    <a:pt x="149206" y="156279"/>
                  </a:lnTo>
                  <a:lnTo>
                    <a:pt x="156098" y="123369"/>
                  </a:lnTo>
                  <a:lnTo>
                    <a:pt x="151353" y="90461"/>
                  </a:lnTo>
                  <a:lnTo>
                    <a:pt x="157713" y="54900"/>
                  </a:lnTo>
                  <a:lnTo>
                    <a:pt x="162750" y="45989"/>
                  </a:lnTo>
                  <a:lnTo>
                    <a:pt x="167019" y="40812"/>
                  </a:lnTo>
                  <a:lnTo>
                    <a:pt x="173679" y="37983"/>
                  </a:lnTo>
                  <a:lnTo>
                    <a:pt x="194916" y="35852"/>
                  </a:lnTo>
                  <a:lnTo>
                    <a:pt x="197392" y="37395"/>
                  </a:lnTo>
                  <a:lnTo>
                    <a:pt x="223773" y="70418"/>
                  </a:lnTo>
                  <a:lnTo>
                    <a:pt x="227126" y="83747"/>
                  </a:lnTo>
                  <a:lnTo>
                    <a:pt x="228482" y="119343"/>
                  </a:lnTo>
                  <a:lnTo>
                    <a:pt x="228537" y="135732"/>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2" name="SMARTInkShape-4965"/>
            <p:cNvSpPr/>
            <p:nvPr/>
          </p:nvSpPr>
          <p:spPr>
            <a:xfrm>
              <a:off x="1035844" y="3036094"/>
              <a:ext cx="148483" cy="200026"/>
            </a:xfrm>
            <a:custGeom>
              <a:avLst/>
              <a:gdLst/>
              <a:ahLst/>
              <a:cxnLst/>
              <a:rect l="0" t="0" r="0" b="0"/>
              <a:pathLst>
                <a:path w="148483" h="200026">
                  <a:moveTo>
                    <a:pt x="121444" y="0"/>
                  </a:moveTo>
                  <a:lnTo>
                    <a:pt x="104651" y="0"/>
                  </a:lnTo>
                  <a:lnTo>
                    <a:pt x="70340" y="13000"/>
                  </a:lnTo>
                  <a:lnTo>
                    <a:pt x="54875" y="19736"/>
                  </a:lnTo>
                  <a:lnTo>
                    <a:pt x="48730" y="24117"/>
                  </a:lnTo>
                  <a:lnTo>
                    <a:pt x="45470" y="30827"/>
                  </a:lnTo>
                  <a:lnTo>
                    <a:pt x="43377" y="44277"/>
                  </a:lnTo>
                  <a:lnTo>
                    <a:pt x="45208" y="49577"/>
                  </a:lnTo>
                  <a:lnTo>
                    <a:pt x="63461" y="70442"/>
                  </a:lnTo>
                  <a:lnTo>
                    <a:pt x="96774" y="87810"/>
                  </a:lnTo>
                  <a:lnTo>
                    <a:pt x="126131" y="112310"/>
                  </a:lnTo>
                  <a:lnTo>
                    <a:pt x="146560" y="139576"/>
                  </a:lnTo>
                  <a:lnTo>
                    <a:pt x="148482" y="144848"/>
                  </a:lnTo>
                  <a:lnTo>
                    <a:pt x="147219" y="151954"/>
                  </a:lnTo>
                  <a:lnTo>
                    <a:pt x="142045" y="162763"/>
                  </a:lnTo>
                  <a:lnTo>
                    <a:pt x="129393" y="177318"/>
                  </a:lnTo>
                  <a:lnTo>
                    <a:pt x="116214" y="187035"/>
                  </a:lnTo>
                  <a:lnTo>
                    <a:pt x="91836" y="196636"/>
                  </a:lnTo>
                  <a:lnTo>
                    <a:pt x="57014" y="199579"/>
                  </a:lnTo>
                  <a:lnTo>
                    <a:pt x="24218" y="199986"/>
                  </a:lnTo>
                  <a:lnTo>
                    <a:pt x="0" y="200025"/>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514" name="SMARTInkShape-Group480"/>
          <p:cNvGrpSpPr/>
          <p:nvPr/>
        </p:nvGrpSpPr>
        <p:grpSpPr>
          <a:xfrm>
            <a:off x="5172075" y="3307556"/>
            <a:ext cx="3143251" cy="1117511"/>
            <a:chOff x="5172075" y="3307556"/>
            <a:chExt cx="3143251" cy="1117511"/>
          </a:xfrm>
        </p:grpSpPr>
        <p:sp>
          <p:nvSpPr>
            <p:cNvPr id="494" name="SMARTInkShape-4966"/>
            <p:cNvSpPr/>
            <p:nvPr/>
          </p:nvSpPr>
          <p:spPr>
            <a:xfrm>
              <a:off x="7893844" y="4229226"/>
              <a:ext cx="421482" cy="120901"/>
            </a:xfrm>
            <a:custGeom>
              <a:avLst/>
              <a:gdLst/>
              <a:ahLst/>
              <a:cxnLst/>
              <a:rect l="0" t="0" r="0" b="0"/>
              <a:pathLst>
                <a:path w="421482" h="120901">
                  <a:moveTo>
                    <a:pt x="0" y="85599"/>
                  </a:moveTo>
                  <a:lnTo>
                    <a:pt x="0" y="91750"/>
                  </a:lnTo>
                  <a:lnTo>
                    <a:pt x="794" y="78487"/>
                  </a:lnTo>
                  <a:lnTo>
                    <a:pt x="5703" y="63648"/>
                  </a:lnTo>
                  <a:lnTo>
                    <a:pt x="12356" y="50718"/>
                  </a:lnTo>
                  <a:lnTo>
                    <a:pt x="21488" y="24381"/>
                  </a:lnTo>
                  <a:lnTo>
                    <a:pt x="27485" y="15664"/>
                  </a:lnTo>
                  <a:lnTo>
                    <a:pt x="30207" y="14829"/>
                  </a:lnTo>
                  <a:lnTo>
                    <a:pt x="35623" y="14173"/>
                  </a:lnTo>
                  <a:lnTo>
                    <a:pt x="35690" y="17957"/>
                  </a:lnTo>
                  <a:lnTo>
                    <a:pt x="37822" y="21934"/>
                  </a:lnTo>
                  <a:lnTo>
                    <a:pt x="39502" y="24106"/>
                  </a:lnTo>
                  <a:lnTo>
                    <a:pt x="41369" y="30752"/>
                  </a:lnTo>
                  <a:lnTo>
                    <a:pt x="42823" y="65717"/>
                  </a:lnTo>
                  <a:lnTo>
                    <a:pt x="43639" y="73588"/>
                  </a:lnTo>
                  <a:lnTo>
                    <a:pt x="49342" y="85234"/>
                  </a:lnTo>
                  <a:lnTo>
                    <a:pt x="49919" y="91597"/>
                  </a:lnTo>
                  <a:lnTo>
                    <a:pt x="50742" y="91979"/>
                  </a:lnTo>
                  <a:lnTo>
                    <a:pt x="53772" y="92403"/>
                  </a:lnTo>
                  <a:lnTo>
                    <a:pt x="54898" y="91723"/>
                  </a:lnTo>
                  <a:lnTo>
                    <a:pt x="55649" y="90475"/>
                  </a:lnTo>
                  <a:lnTo>
                    <a:pt x="56149" y="88850"/>
                  </a:lnTo>
                  <a:lnTo>
                    <a:pt x="62672" y="78256"/>
                  </a:lnTo>
                  <a:lnTo>
                    <a:pt x="69906" y="44662"/>
                  </a:lnTo>
                  <a:lnTo>
                    <a:pt x="72171" y="17280"/>
                  </a:lnTo>
                  <a:lnTo>
                    <a:pt x="77080" y="7163"/>
                  </a:lnTo>
                  <a:lnTo>
                    <a:pt x="77580" y="4733"/>
                  </a:lnTo>
                  <a:lnTo>
                    <a:pt x="78707" y="3114"/>
                  </a:lnTo>
                  <a:lnTo>
                    <a:pt x="80253" y="2034"/>
                  </a:lnTo>
                  <a:lnTo>
                    <a:pt x="84086" y="834"/>
                  </a:lnTo>
                  <a:lnTo>
                    <a:pt x="91555" y="0"/>
                  </a:lnTo>
                  <a:lnTo>
                    <a:pt x="91993" y="752"/>
                  </a:lnTo>
                  <a:lnTo>
                    <a:pt x="92479" y="3704"/>
                  </a:lnTo>
                  <a:lnTo>
                    <a:pt x="93403" y="4808"/>
                  </a:lnTo>
                  <a:lnTo>
                    <a:pt x="96546" y="6036"/>
                  </a:lnTo>
                  <a:lnTo>
                    <a:pt x="97702" y="7157"/>
                  </a:lnTo>
                  <a:lnTo>
                    <a:pt x="98985" y="10519"/>
                  </a:lnTo>
                  <a:lnTo>
                    <a:pt x="100603" y="19145"/>
                  </a:lnTo>
                  <a:lnTo>
                    <a:pt x="104862" y="26133"/>
                  </a:lnTo>
                  <a:lnTo>
                    <a:pt x="107270" y="33231"/>
                  </a:lnTo>
                  <a:lnTo>
                    <a:pt x="117010" y="45120"/>
                  </a:lnTo>
                  <a:lnTo>
                    <a:pt x="121589" y="47765"/>
                  </a:lnTo>
                  <a:lnTo>
                    <a:pt x="126270" y="49734"/>
                  </a:lnTo>
                  <a:lnTo>
                    <a:pt x="133369" y="54511"/>
                  </a:lnTo>
                  <a:lnTo>
                    <a:pt x="140500" y="56279"/>
                  </a:lnTo>
                  <a:lnTo>
                    <a:pt x="156193" y="56926"/>
                  </a:lnTo>
                  <a:lnTo>
                    <a:pt x="162817" y="54864"/>
                  </a:lnTo>
                  <a:lnTo>
                    <a:pt x="190573" y="38684"/>
                  </a:lnTo>
                  <a:lnTo>
                    <a:pt x="205537" y="34087"/>
                  </a:lnTo>
                  <a:lnTo>
                    <a:pt x="213798" y="28779"/>
                  </a:lnTo>
                  <a:lnTo>
                    <a:pt x="210368" y="28547"/>
                  </a:lnTo>
                  <a:lnTo>
                    <a:pt x="206474" y="30609"/>
                  </a:lnTo>
                  <a:lnTo>
                    <a:pt x="183976" y="48377"/>
                  </a:lnTo>
                  <a:lnTo>
                    <a:pt x="172653" y="73402"/>
                  </a:lnTo>
                  <a:lnTo>
                    <a:pt x="171555" y="84163"/>
                  </a:lnTo>
                  <a:lnTo>
                    <a:pt x="175274" y="88965"/>
                  </a:lnTo>
                  <a:lnTo>
                    <a:pt x="177173" y="89431"/>
                  </a:lnTo>
                  <a:lnTo>
                    <a:pt x="179235" y="88947"/>
                  </a:lnTo>
                  <a:lnTo>
                    <a:pt x="183641" y="87087"/>
                  </a:lnTo>
                  <a:lnTo>
                    <a:pt x="188246" y="86261"/>
                  </a:lnTo>
                  <a:lnTo>
                    <a:pt x="205696" y="72261"/>
                  </a:lnTo>
                  <a:lnTo>
                    <a:pt x="221118" y="57360"/>
                  </a:lnTo>
                  <a:lnTo>
                    <a:pt x="225148" y="57123"/>
                  </a:lnTo>
                  <a:lnTo>
                    <a:pt x="226299" y="57884"/>
                  </a:lnTo>
                  <a:lnTo>
                    <a:pt x="227066" y="59185"/>
                  </a:lnTo>
                  <a:lnTo>
                    <a:pt x="228146" y="64808"/>
                  </a:lnTo>
                  <a:lnTo>
                    <a:pt x="228297" y="66976"/>
                  </a:lnTo>
                  <a:lnTo>
                    <a:pt x="230582" y="71501"/>
                  </a:lnTo>
                  <a:lnTo>
                    <a:pt x="233449" y="76158"/>
                  </a:lnTo>
                  <a:lnTo>
                    <a:pt x="235857" y="83243"/>
                  </a:lnTo>
                  <a:lnTo>
                    <a:pt x="240452" y="90369"/>
                  </a:lnTo>
                  <a:lnTo>
                    <a:pt x="242959" y="97508"/>
                  </a:lnTo>
                  <a:lnTo>
                    <a:pt x="259651" y="116555"/>
                  </a:lnTo>
                  <a:lnTo>
                    <a:pt x="264361" y="119201"/>
                  </a:lnTo>
                  <a:lnTo>
                    <a:pt x="270060" y="120900"/>
                  </a:lnTo>
                  <a:lnTo>
                    <a:pt x="278632" y="117401"/>
                  </a:lnTo>
                  <a:lnTo>
                    <a:pt x="281004" y="115532"/>
                  </a:lnTo>
                  <a:lnTo>
                    <a:pt x="302487" y="90349"/>
                  </a:lnTo>
                  <a:lnTo>
                    <a:pt x="316866" y="81628"/>
                  </a:lnTo>
                  <a:lnTo>
                    <a:pt x="334493" y="75081"/>
                  </a:lnTo>
                  <a:lnTo>
                    <a:pt x="345514" y="75104"/>
                  </a:lnTo>
                  <a:lnTo>
                    <a:pt x="378963" y="83717"/>
                  </a:lnTo>
                  <a:lnTo>
                    <a:pt x="414220" y="96755"/>
                  </a:lnTo>
                  <a:lnTo>
                    <a:pt x="421481" y="99887"/>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5" name="SMARTInkShape-4967"/>
            <p:cNvSpPr/>
            <p:nvPr/>
          </p:nvSpPr>
          <p:spPr>
            <a:xfrm>
              <a:off x="7479506" y="4193420"/>
              <a:ext cx="364333" cy="148154"/>
            </a:xfrm>
            <a:custGeom>
              <a:avLst/>
              <a:gdLst/>
              <a:ahLst/>
              <a:cxnLst/>
              <a:rect l="0" t="0" r="0" b="0"/>
              <a:pathLst>
                <a:path w="364333" h="148154">
                  <a:moveTo>
                    <a:pt x="0" y="71399"/>
                  </a:moveTo>
                  <a:lnTo>
                    <a:pt x="0" y="75191"/>
                  </a:lnTo>
                  <a:lnTo>
                    <a:pt x="4233" y="79170"/>
                  </a:lnTo>
                  <a:lnTo>
                    <a:pt x="16094" y="88192"/>
                  </a:lnTo>
                  <a:lnTo>
                    <a:pt x="19060" y="92885"/>
                  </a:lnTo>
                  <a:lnTo>
                    <a:pt x="21171" y="97617"/>
                  </a:lnTo>
                  <a:lnTo>
                    <a:pt x="26029" y="104744"/>
                  </a:lnTo>
                  <a:lnTo>
                    <a:pt x="28240" y="112851"/>
                  </a:lnTo>
                  <a:lnTo>
                    <a:pt x="28546" y="120288"/>
                  </a:lnTo>
                  <a:lnTo>
                    <a:pt x="28573" y="115156"/>
                  </a:lnTo>
                  <a:lnTo>
                    <a:pt x="24782" y="110734"/>
                  </a:lnTo>
                  <a:lnTo>
                    <a:pt x="22921" y="104492"/>
                  </a:lnTo>
                  <a:lnTo>
                    <a:pt x="19756" y="92052"/>
                  </a:lnTo>
                  <a:lnTo>
                    <a:pt x="15908" y="78312"/>
                  </a:lnTo>
                  <a:lnTo>
                    <a:pt x="12651" y="64187"/>
                  </a:lnTo>
                  <a:lnTo>
                    <a:pt x="8776" y="49947"/>
                  </a:lnTo>
                  <a:lnTo>
                    <a:pt x="7239" y="22780"/>
                  </a:lnTo>
                  <a:lnTo>
                    <a:pt x="9303" y="15923"/>
                  </a:lnTo>
                  <a:lnTo>
                    <a:pt x="12072" y="10231"/>
                  </a:lnTo>
                  <a:lnTo>
                    <a:pt x="13303" y="5055"/>
                  </a:lnTo>
                  <a:lnTo>
                    <a:pt x="14425" y="3357"/>
                  </a:lnTo>
                  <a:lnTo>
                    <a:pt x="15967" y="2225"/>
                  </a:lnTo>
                  <a:lnTo>
                    <a:pt x="20590" y="967"/>
                  </a:lnTo>
                  <a:lnTo>
                    <a:pt x="54922" y="0"/>
                  </a:lnTo>
                  <a:lnTo>
                    <a:pt x="73849" y="5672"/>
                  </a:lnTo>
                  <a:lnTo>
                    <a:pt x="92875" y="12319"/>
                  </a:lnTo>
                  <a:lnTo>
                    <a:pt x="101603" y="14185"/>
                  </a:lnTo>
                  <a:lnTo>
                    <a:pt x="110979" y="19698"/>
                  </a:lnTo>
                  <a:lnTo>
                    <a:pt x="123702" y="31008"/>
                  </a:lnTo>
                  <a:lnTo>
                    <a:pt x="126417" y="35720"/>
                  </a:lnTo>
                  <a:lnTo>
                    <a:pt x="128158" y="45213"/>
                  </a:lnTo>
                  <a:lnTo>
                    <a:pt x="126280" y="49971"/>
                  </a:lnTo>
                  <a:lnTo>
                    <a:pt x="96664" y="81865"/>
                  </a:lnTo>
                  <a:lnTo>
                    <a:pt x="84645" y="94696"/>
                  </a:lnTo>
                  <a:lnTo>
                    <a:pt x="73283" y="114092"/>
                  </a:lnTo>
                  <a:lnTo>
                    <a:pt x="72668" y="116530"/>
                  </a:lnTo>
                  <a:lnTo>
                    <a:pt x="73052" y="118155"/>
                  </a:lnTo>
                  <a:lnTo>
                    <a:pt x="74101" y="119238"/>
                  </a:lnTo>
                  <a:lnTo>
                    <a:pt x="77696" y="120977"/>
                  </a:lnTo>
                  <a:lnTo>
                    <a:pt x="82112" y="121278"/>
                  </a:lnTo>
                  <a:lnTo>
                    <a:pt x="86236" y="119232"/>
                  </a:lnTo>
                  <a:lnTo>
                    <a:pt x="105712" y="104810"/>
                  </a:lnTo>
                  <a:lnTo>
                    <a:pt x="130943" y="70095"/>
                  </a:lnTo>
                  <a:lnTo>
                    <a:pt x="156745" y="36126"/>
                  </a:lnTo>
                  <a:lnTo>
                    <a:pt x="160831" y="35812"/>
                  </a:lnTo>
                  <a:lnTo>
                    <a:pt x="161990" y="36562"/>
                  </a:lnTo>
                  <a:lnTo>
                    <a:pt x="162762" y="37855"/>
                  </a:lnTo>
                  <a:lnTo>
                    <a:pt x="164103" y="42963"/>
                  </a:lnTo>
                  <a:lnTo>
                    <a:pt x="165095" y="66849"/>
                  </a:lnTo>
                  <a:lnTo>
                    <a:pt x="173125" y="85560"/>
                  </a:lnTo>
                  <a:lnTo>
                    <a:pt x="174948" y="87983"/>
                  </a:lnTo>
                  <a:lnTo>
                    <a:pt x="179090" y="90676"/>
                  </a:lnTo>
                  <a:lnTo>
                    <a:pt x="183577" y="92666"/>
                  </a:lnTo>
                  <a:lnTo>
                    <a:pt x="190566" y="97456"/>
                  </a:lnTo>
                  <a:lnTo>
                    <a:pt x="195292" y="98854"/>
                  </a:lnTo>
                  <a:lnTo>
                    <a:pt x="197663" y="98434"/>
                  </a:lnTo>
                  <a:lnTo>
                    <a:pt x="204794" y="94049"/>
                  </a:lnTo>
                  <a:lnTo>
                    <a:pt x="216695" y="83152"/>
                  </a:lnTo>
                  <a:lnTo>
                    <a:pt x="219340" y="78475"/>
                  </a:lnTo>
                  <a:lnTo>
                    <a:pt x="221310" y="73750"/>
                  </a:lnTo>
                  <a:lnTo>
                    <a:pt x="226087" y="66627"/>
                  </a:lnTo>
                  <a:lnTo>
                    <a:pt x="227855" y="59490"/>
                  </a:lnTo>
                  <a:lnTo>
                    <a:pt x="228269" y="54729"/>
                  </a:lnTo>
                  <a:lnTo>
                    <a:pt x="230570" y="49967"/>
                  </a:lnTo>
                  <a:lnTo>
                    <a:pt x="235654" y="42948"/>
                  </a:lnTo>
                  <a:lnTo>
                    <a:pt x="235744" y="77070"/>
                  </a:lnTo>
                  <a:lnTo>
                    <a:pt x="236538" y="95958"/>
                  </a:lnTo>
                  <a:lnTo>
                    <a:pt x="244563" y="128593"/>
                  </a:lnTo>
                  <a:lnTo>
                    <a:pt x="250528" y="140733"/>
                  </a:lnTo>
                  <a:lnTo>
                    <a:pt x="255862" y="148153"/>
                  </a:lnTo>
                  <a:lnTo>
                    <a:pt x="257094" y="147968"/>
                  </a:lnTo>
                  <a:lnTo>
                    <a:pt x="264773" y="141968"/>
                  </a:lnTo>
                  <a:lnTo>
                    <a:pt x="267003" y="139877"/>
                  </a:lnTo>
                  <a:lnTo>
                    <a:pt x="269481" y="133319"/>
                  </a:lnTo>
                  <a:lnTo>
                    <a:pt x="272992" y="120702"/>
                  </a:lnTo>
                  <a:lnTo>
                    <a:pt x="276943" y="106909"/>
                  </a:lnTo>
                  <a:lnTo>
                    <a:pt x="280230" y="92768"/>
                  </a:lnTo>
                  <a:lnTo>
                    <a:pt x="284115" y="78524"/>
                  </a:lnTo>
                  <a:lnTo>
                    <a:pt x="286329" y="60431"/>
                  </a:lnTo>
                  <a:lnTo>
                    <a:pt x="291362" y="50153"/>
                  </a:lnTo>
                  <a:lnTo>
                    <a:pt x="291872" y="47710"/>
                  </a:lnTo>
                  <a:lnTo>
                    <a:pt x="293007" y="46081"/>
                  </a:lnTo>
                  <a:lnTo>
                    <a:pt x="294557" y="44995"/>
                  </a:lnTo>
                  <a:lnTo>
                    <a:pt x="298395" y="43789"/>
                  </a:lnTo>
                  <a:lnTo>
                    <a:pt x="305868" y="42951"/>
                  </a:lnTo>
                  <a:lnTo>
                    <a:pt x="317010" y="52778"/>
                  </a:lnTo>
                  <a:lnTo>
                    <a:pt x="319487" y="57302"/>
                  </a:lnTo>
                  <a:lnTo>
                    <a:pt x="321382" y="61959"/>
                  </a:lnTo>
                  <a:lnTo>
                    <a:pt x="346887" y="96931"/>
                  </a:lnTo>
                  <a:lnTo>
                    <a:pt x="351537" y="106987"/>
                  </a:lnTo>
                  <a:lnTo>
                    <a:pt x="356857" y="113835"/>
                  </a:lnTo>
                  <a:lnTo>
                    <a:pt x="364332" y="114261"/>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6" name="SMARTInkShape-4968"/>
            <p:cNvSpPr/>
            <p:nvPr/>
          </p:nvSpPr>
          <p:spPr>
            <a:xfrm>
              <a:off x="7331023" y="4157783"/>
              <a:ext cx="134197" cy="267284"/>
            </a:xfrm>
            <a:custGeom>
              <a:avLst/>
              <a:gdLst/>
              <a:ahLst/>
              <a:cxnLst/>
              <a:rect l="0" t="0" r="0" b="0"/>
              <a:pathLst>
                <a:path w="134197" h="267284">
                  <a:moveTo>
                    <a:pt x="134196" y="21311"/>
                  </a:moveTo>
                  <a:lnTo>
                    <a:pt x="130403" y="21311"/>
                  </a:lnTo>
                  <a:lnTo>
                    <a:pt x="129286" y="20517"/>
                  </a:lnTo>
                  <a:lnTo>
                    <a:pt x="128541" y="19194"/>
                  </a:lnTo>
                  <a:lnTo>
                    <a:pt x="128045" y="17519"/>
                  </a:lnTo>
                  <a:lnTo>
                    <a:pt x="119412" y="6838"/>
                  </a:lnTo>
                  <a:lnTo>
                    <a:pt x="117196" y="4518"/>
                  </a:lnTo>
                  <a:lnTo>
                    <a:pt x="110501" y="1941"/>
                  </a:lnTo>
                  <a:lnTo>
                    <a:pt x="81652" y="0"/>
                  </a:lnTo>
                  <a:lnTo>
                    <a:pt x="65798" y="3708"/>
                  </a:lnTo>
                  <a:lnTo>
                    <a:pt x="31841" y="19808"/>
                  </a:lnTo>
                  <a:lnTo>
                    <a:pt x="18320" y="31802"/>
                  </a:lnTo>
                  <a:lnTo>
                    <a:pt x="1919" y="53792"/>
                  </a:lnTo>
                  <a:lnTo>
                    <a:pt x="0" y="59031"/>
                  </a:lnTo>
                  <a:lnTo>
                    <a:pt x="1264" y="66121"/>
                  </a:lnTo>
                  <a:lnTo>
                    <a:pt x="2712" y="70234"/>
                  </a:lnTo>
                  <a:lnTo>
                    <a:pt x="4471" y="72976"/>
                  </a:lnTo>
                  <a:lnTo>
                    <a:pt x="15298" y="81531"/>
                  </a:lnTo>
                  <a:lnTo>
                    <a:pt x="22086" y="83794"/>
                  </a:lnTo>
                  <a:lnTo>
                    <a:pt x="39378" y="85247"/>
                  </a:lnTo>
                  <a:lnTo>
                    <a:pt x="53361" y="81706"/>
                  </a:lnTo>
                  <a:lnTo>
                    <a:pt x="63766" y="75630"/>
                  </a:lnTo>
                  <a:lnTo>
                    <a:pt x="94376" y="50309"/>
                  </a:lnTo>
                  <a:lnTo>
                    <a:pt x="104387" y="37034"/>
                  </a:lnTo>
                  <a:lnTo>
                    <a:pt x="109048" y="32231"/>
                  </a:lnTo>
                  <a:lnTo>
                    <a:pt x="110287" y="31766"/>
                  </a:lnTo>
                  <a:lnTo>
                    <a:pt x="111113" y="32250"/>
                  </a:lnTo>
                  <a:lnTo>
                    <a:pt x="112438" y="34937"/>
                  </a:lnTo>
                  <a:lnTo>
                    <a:pt x="112668" y="39195"/>
                  </a:lnTo>
                  <a:lnTo>
                    <a:pt x="106058" y="71550"/>
                  </a:lnTo>
                  <a:lnTo>
                    <a:pt x="105678" y="100863"/>
                  </a:lnTo>
                  <a:lnTo>
                    <a:pt x="105629" y="135739"/>
                  </a:lnTo>
                  <a:lnTo>
                    <a:pt x="110531" y="169121"/>
                  </a:lnTo>
                  <a:lnTo>
                    <a:pt x="112323" y="199468"/>
                  </a:lnTo>
                  <a:lnTo>
                    <a:pt x="114750" y="219090"/>
                  </a:lnTo>
                  <a:lnTo>
                    <a:pt x="119228" y="244059"/>
                  </a:lnTo>
                  <a:lnTo>
                    <a:pt x="119607" y="250749"/>
                  </a:lnTo>
                  <a:lnTo>
                    <a:pt x="117657" y="256369"/>
                  </a:lnTo>
                  <a:lnTo>
                    <a:pt x="114939" y="261512"/>
                  </a:lnTo>
                  <a:lnTo>
                    <a:pt x="113730" y="266444"/>
                  </a:lnTo>
                  <a:lnTo>
                    <a:pt x="112615" y="267283"/>
                  </a:lnTo>
                  <a:lnTo>
                    <a:pt x="111077" y="267048"/>
                  </a:lnTo>
                  <a:lnTo>
                    <a:pt x="107252" y="265465"/>
                  </a:lnTo>
                  <a:lnTo>
                    <a:pt x="100637" y="263780"/>
                  </a:lnTo>
                  <a:lnTo>
                    <a:pt x="74512" y="244282"/>
                  </a:lnTo>
                  <a:lnTo>
                    <a:pt x="66594" y="233073"/>
                  </a:lnTo>
                  <a:lnTo>
                    <a:pt x="61399" y="221773"/>
                  </a:lnTo>
                  <a:lnTo>
                    <a:pt x="55615" y="214192"/>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7" name="SMARTInkShape-4969"/>
            <p:cNvSpPr/>
            <p:nvPr/>
          </p:nvSpPr>
          <p:spPr>
            <a:xfrm>
              <a:off x="7179469" y="4286250"/>
              <a:ext cx="35720" cy="14289"/>
            </a:xfrm>
            <a:custGeom>
              <a:avLst/>
              <a:gdLst/>
              <a:ahLst/>
              <a:cxnLst/>
              <a:rect l="0" t="0" r="0" b="0"/>
              <a:pathLst>
                <a:path w="35720" h="14289">
                  <a:moveTo>
                    <a:pt x="0" y="0"/>
                  </a:moveTo>
                  <a:lnTo>
                    <a:pt x="3793" y="3792"/>
                  </a:lnTo>
                  <a:lnTo>
                    <a:pt x="7771" y="5654"/>
                  </a:lnTo>
                  <a:lnTo>
                    <a:pt x="9943" y="6151"/>
                  </a:lnTo>
                  <a:lnTo>
                    <a:pt x="19926" y="11857"/>
                  </a:lnTo>
                  <a:lnTo>
                    <a:pt x="35719" y="14288"/>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8" name="SMARTInkShape-4970"/>
            <p:cNvSpPr/>
            <p:nvPr/>
          </p:nvSpPr>
          <p:spPr>
            <a:xfrm>
              <a:off x="7222331" y="4207669"/>
              <a:ext cx="64295" cy="7145"/>
            </a:xfrm>
            <a:custGeom>
              <a:avLst/>
              <a:gdLst/>
              <a:ahLst/>
              <a:cxnLst/>
              <a:rect l="0" t="0" r="0" b="0"/>
              <a:pathLst>
                <a:path w="64295" h="7145">
                  <a:moveTo>
                    <a:pt x="0" y="0"/>
                  </a:moveTo>
                  <a:lnTo>
                    <a:pt x="30986" y="0"/>
                  </a:lnTo>
                  <a:lnTo>
                    <a:pt x="64294" y="7144"/>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9" name="SMARTInkShape-4971"/>
            <p:cNvSpPr/>
            <p:nvPr/>
          </p:nvSpPr>
          <p:spPr>
            <a:xfrm>
              <a:off x="7372445" y="3307556"/>
              <a:ext cx="492898" cy="221330"/>
            </a:xfrm>
            <a:custGeom>
              <a:avLst/>
              <a:gdLst/>
              <a:ahLst/>
              <a:cxnLst/>
              <a:rect l="0" t="0" r="0" b="0"/>
              <a:pathLst>
                <a:path w="492898" h="221330">
                  <a:moveTo>
                    <a:pt x="21336" y="121444"/>
                  </a:moveTo>
                  <a:lnTo>
                    <a:pt x="17543" y="125236"/>
                  </a:lnTo>
                  <a:lnTo>
                    <a:pt x="15682" y="129215"/>
                  </a:lnTo>
                  <a:lnTo>
                    <a:pt x="15185" y="131387"/>
                  </a:lnTo>
                  <a:lnTo>
                    <a:pt x="8669" y="142930"/>
                  </a:lnTo>
                  <a:lnTo>
                    <a:pt x="8129" y="145293"/>
                  </a:lnTo>
                  <a:lnTo>
                    <a:pt x="2353" y="155583"/>
                  </a:lnTo>
                  <a:lnTo>
                    <a:pt x="0" y="180681"/>
                  </a:lnTo>
                  <a:lnTo>
                    <a:pt x="762" y="182367"/>
                  </a:lnTo>
                  <a:lnTo>
                    <a:pt x="2064" y="183491"/>
                  </a:lnTo>
                  <a:lnTo>
                    <a:pt x="6757" y="185606"/>
                  </a:lnTo>
                  <a:lnTo>
                    <a:pt x="16967" y="185726"/>
                  </a:lnTo>
                  <a:lnTo>
                    <a:pt x="21511" y="183616"/>
                  </a:lnTo>
                  <a:lnTo>
                    <a:pt x="56957" y="150117"/>
                  </a:lnTo>
                  <a:lnTo>
                    <a:pt x="57053" y="166814"/>
                  </a:lnTo>
                  <a:lnTo>
                    <a:pt x="59170" y="171506"/>
                  </a:lnTo>
                  <a:lnTo>
                    <a:pt x="61964" y="176238"/>
                  </a:lnTo>
                  <a:lnTo>
                    <a:pt x="64331" y="183364"/>
                  </a:lnTo>
                  <a:lnTo>
                    <a:pt x="74055" y="195264"/>
                  </a:lnTo>
                  <a:lnTo>
                    <a:pt x="84758" y="202407"/>
                  </a:lnTo>
                  <a:lnTo>
                    <a:pt x="105806" y="210543"/>
                  </a:lnTo>
                  <a:lnTo>
                    <a:pt x="114705" y="210521"/>
                  </a:lnTo>
                  <a:lnTo>
                    <a:pt x="132380" y="206817"/>
                  </a:lnTo>
                  <a:lnTo>
                    <a:pt x="142607" y="199485"/>
                  </a:lnTo>
                  <a:lnTo>
                    <a:pt x="160590" y="185690"/>
                  </a:lnTo>
                  <a:lnTo>
                    <a:pt x="176474" y="155486"/>
                  </a:lnTo>
                  <a:lnTo>
                    <a:pt x="178393" y="147686"/>
                  </a:lnTo>
                  <a:lnTo>
                    <a:pt x="183975" y="136212"/>
                  </a:lnTo>
                  <a:lnTo>
                    <a:pt x="185314" y="126301"/>
                  </a:lnTo>
                  <a:lnTo>
                    <a:pt x="186217" y="124682"/>
                  </a:lnTo>
                  <a:lnTo>
                    <a:pt x="187613" y="123603"/>
                  </a:lnTo>
                  <a:lnTo>
                    <a:pt x="217386" y="115846"/>
                  </a:lnTo>
                  <a:lnTo>
                    <a:pt x="230101" y="114606"/>
                  </a:lnTo>
                  <a:lnTo>
                    <a:pt x="214417" y="119995"/>
                  </a:lnTo>
                  <a:lnTo>
                    <a:pt x="214351" y="120478"/>
                  </a:lnTo>
                  <a:lnTo>
                    <a:pt x="215100" y="120800"/>
                  </a:lnTo>
                  <a:lnTo>
                    <a:pt x="218049" y="121158"/>
                  </a:lnTo>
                  <a:lnTo>
                    <a:pt x="219154" y="122047"/>
                  </a:lnTo>
                  <a:lnTo>
                    <a:pt x="221275" y="128286"/>
                  </a:lnTo>
                  <a:lnTo>
                    <a:pt x="221359" y="139222"/>
                  </a:lnTo>
                  <a:lnTo>
                    <a:pt x="219244" y="143368"/>
                  </a:lnTo>
                  <a:lnTo>
                    <a:pt x="216451" y="147857"/>
                  </a:lnTo>
                  <a:lnTo>
                    <a:pt x="214512" y="155780"/>
                  </a:lnTo>
                  <a:lnTo>
                    <a:pt x="219910" y="164751"/>
                  </a:lnTo>
                  <a:lnTo>
                    <a:pt x="220394" y="166984"/>
                  </a:lnTo>
                  <a:lnTo>
                    <a:pt x="225165" y="171582"/>
                  </a:lnTo>
                  <a:lnTo>
                    <a:pt x="231783" y="175478"/>
                  </a:lnTo>
                  <a:lnTo>
                    <a:pt x="239971" y="177670"/>
                  </a:lnTo>
                  <a:lnTo>
                    <a:pt x="244978" y="178184"/>
                  </a:lnTo>
                  <a:lnTo>
                    <a:pt x="249849" y="176295"/>
                  </a:lnTo>
                  <a:lnTo>
                    <a:pt x="252259" y="174680"/>
                  </a:lnTo>
                  <a:lnTo>
                    <a:pt x="259444" y="164822"/>
                  </a:lnTo>
                  <a:lnTo>
                    <a:pt x="262808" y="155640"/>
                  </a:lnTo>
                  <a:lnTo>
                    <a:pt x="262486" y="152973"/>
                  </a:lnTo>
                  <a:lnTo>
                    <a:pt x="260012" y="147892"/>
                  </a:lnTo>
                  <a:lnTo>
                    <a:pt x="244838" y="128598"/>
                  </a:lnTo>
                  <a:lnTo>
                    <a:pt x="244157" y="126213"/>
                  </a:lnTo>
                  <a:lnTo>
                    <a:pt x="242908" y="124624"/>
                  </a:lnTo>
                  <a:lnTo>
                    <a:pt x="239404" y="122857"/>
                  </a:lnTo>
                  <a:lnTo>
                    <a:pt x="229828" y="121568"/>
                  </a:lnTo>
                  <a:lnTo>
                    <a:pt x="229387" y="122320"/>
                  </a:lnTo>
                  <a:lnTo>
                    <a:pt x="228621" y="131398"/>
                  </a:lnTo>
                  <a:lnTo>
                    <a:pt x="232331" y="142032"/>
                  </a:lnTo>
                  <a:lnTo>
                    <a:pt x="256147" y="176547"/>
                  </a:lnTo>
                  <a:lnTo>
                    <a:pt x="273048" y="197953"/>
                  </a:lnTo>
                  <a:lnTo>
                    <a:pt x="305286" y="220009"/>
                  </a:lnTo>
                  <a:lnTo>
                    <a:pt x="313079" y="221329"/>
                  </a:lnTo>
                  <a:lnTo>
                    <a:pt x="314078" y="208015"/>
                  </a:lnTo>
                  <a:lnTo>
                    <a:pt x="314129" y="205352"/>
                  </a:lnTo>
                  <a:lnTo>
                    <a:pt x="312068" y="200276"/>
                  </a:lnTo>
                  <a:lnTo>
                    <a:pt x="310408" y="197811"/>
                  </a:lnTo>
                  <a:lnTo>
                    <a:pt x="301562" y="164127"/>
                  </a:lnTo>
                  <a:lnTo>
                    <a:pt x="298305" y="149966"/>
                  </a:lnTo>
                  <a:lnTo>
                    <a:pt x="294430" y="135716"/>
                  </a:lnTo>
                  <a:lnTo>
                    <a:pt x="293886" y="130959"/>
                  </a:lnTo>
                  <a:lnTo>
                    <a:pt x="295905" y="126200"/>
                  </a:lnTo>
                  <a:lnTo>
                    <a:pt x="309905" y="109272"/>
                  </a:lnTo>
                  <a:lnTo>
                    <a:pt x="315065" y="100639"/>
                  </a:lnTo>
                  <a:lnTo>
                    <a:pt x="318570" y="95529"/>
                  </a:lnTo>
                  <a:lnTo>
                    <a:pt x="321337" y="88189"/>
                  </a:lnTo>
                  <a:lnTo>
                    <a:pt x="331207" y="76211"/>
                  </a:lnTo>
                  <a:lnTo>
                    <a:pt x="335798" y="73559"/>
                  </a:lnTo>
                  <a:lnTo>
                    <a:pt x="345213" y="71857"/>
                  </a:lnTo>
                  <a:lnTo>
                    <a:pt x="363268" y="71475"/>
                  </a:lnTo>
                  <a:lnTo>
                    <a:pt x="369892" y="73571"/>
                  </a:lnTo>
                  <a:lnTo>
                    <a:pt x="401591" y="92924"/>
                  </a:lnTo>
                  <a:lnTo>
                    <a:pt x="433210" y="111127"/>
                  </a:lnTo>
                  <a:lnTo>
                    <a:pt x="441458" y="112890"/>
                  </a:lnTo>
                  <a:lnTo>
                    <a:pt x="442704" y="114154"/>
                  </a:lnTo>
                  <a:lnTo>
                    <a:pt x="441949" y="115790"/>
                  </a:lnTo>
                  <a:lnTo>
                    <a:pt x="436913" y="120327"/>
                  </a:lnTo>
                  <a:lnTo>
                    <a:pt x="436225" y="123064"/>
                  </a:lnTo>
                  <a:lnTo>
                    <a:pt x="435706" y="128265"/>
                  </a:lnTo>
                  <a:lnTo>
                    <a:pt x="411825" y="152434"/>
                  </a:lnTo>
                  <a:lnTo>
                    <a:pt x="409199" y="159294"/>
                  </a:lnTo>
                  <a:lnTo>
                    <a:pt x="407239" y="166842"/>
                  </a:lnTo>
                  <a:lnTo>
                    <a:pt x="401629" y="178154"/>
                  </a:lnTo>
                  <a:lnTo>
                    <a:pt x="401070" y="180682"/>
                  </a:lnTo>
                  <a:lnTo>
                    <a:pt x="401493" y="183161"/>
                  </a:lnTo>
                  <a:lnTo>
                    <a:pt x="405085" y="191236"/>
                  </a:lnTo>
                  <a:lnTo>
                    <a:pt x="407296" y="201743"/>
                  </a:lnTo>
                  <a:lnTo>
                    <a:pt x="408817" y="203551"/>
                  </a:lnTo>
                  <a:lnTo>
                    <a:pt x="412626" y="205561"/>
                  </a:lnTo>
                  <a:lnTo>
                    <a:pt x="427660" y="206957"/>
                  </a:lnTo>
                  <a:lnTo>
                    <a:pt x="440884" y="203314"/>
                  </a:lnTo>
                  <a:lnTo>
                    <a:pt x="451064" y="197208"/>
                  </a:lnTo>
                  <a:lnTo>
                    <a:pt x="466518" y="177167"/>
                  </a:lnTo>
                  <a:lnTo>
                    <a:pt x="473740" y="161767"/>
                  </a:lnTo>
                  <a:lnTo>
                    <a:pt x="479970" y="140139"/>
                  </a:lnTo>
                  <a:lnTo>
                    <a:pt x="492190" y="120633"/>
                  </a:lnTo>
                  <a:lnTo>
                    <a:pt x="492897" y="89411"/>
                  </a:lnTo>
                  <a:lnTo>
                    <a:pt x="487179" y="58811"/>
                  </a:lnTo>
                  <a:lnTo>
                    <a:pt x="484007" y="43355"/>
                  </a:lnTo>
                  <a:lnTo>
                    <a:pt x="472268" y="10485"/>
                  </a:lnTo>
                  <a:lnTo>
                    <a:pt x="471393"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0" name="SMARTInkShape-4972"/>
            <p:cNvSpPr/>
            <p:nvPr/>
          </p:nvSpPr>
          <p:spPr>
            <a:xfrm>
              <a:off x="7179469" y="3486150"/>
              <a:ext cx="100013" cy="14201"/>
            </a:xfrm>
            <a:custGeom>
              <a:avLst/>
              <a:gdLst/>
              <a:ahLst/>
              <a:cxnLst/>
              <a:rect l="0" t="0" r="0" b="0"/>
              <a:pathLst>
                <a:path w="100013" h="14201">
                  <a:moveTo>
                    <a:pt x="0" y="7144"/>
                  </a:moveTo>
                  <a:lnTo>
                    <a:pt x="3793" y="7144"/>
                  </a:lnTo>
                  <a:lnTo>
                    <a:pt x="7771" y="9260"/>
                  </a:lnTo>
                  <a:lnTo>
                    <a:pt x="12184" y="12053"/>
                  </a:lnTo>
                  <a:lnTo>
                    <a:pt x="19926" y="13626"/>
                  </a:lnTo>
                  <a:lnTo>
                    <a:pt x="37118" y="14200"/>
                  </a:lnTo>
                  <a:lnTo>
                    <a:pt x="71585" y="7582"/>
                  </a:lnTo>
                  <a:lnTo>
                    <a:pt x="80234" y="6545"/>
                  </a:lnTo>
                  <a:lnTo>
                    <a:pt x="100012"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1" name="SMARTInkShape-4973"/>
            <p:cNvSpPr/>
            <p:nvPr/>
          </p:nvSpPr>
          <p:spPr>
            <a:xfrm>
              <a:off x="7180462" y="3436144"/>
              <a:ext cx="77589" cy="7144"/>
            </a:xfrm>
            <a:custGeom>
              <a:avLst/>
              <a:gdLst/>
              <a:ahLst/>
              <a:cxnLst/>
              <a:rect l="0" t="0" r="0" b="0"/>
              <a:pathLst>
                <a:path w="77589" h="7144">
                  <a:moveTo>
                    <a:pt x="6151" y="0"/>
                  </a:moveTo>
                  <a:lnTo>
                    <a:pt x="0" y="0"/>
                  </a:lnTo>
                  <a:lnTo>
                    <a:pt x="6071" y="0"/>
                  </a:lnTo>
                  <a:lnTo>
                    <a:pt x="6150" y="7056"/>
                  </a:lnTo>
                  <a:lnTo>
                    <a:pt x="23150" y="7143"/>
                  </a:lnTo>
                  <a:lnTo>
                    <a:pt x="27729" y="5027"/>
                  </a:lnTo>
                  <a:lnTo>
                    <a:pt x="32410" y="2234"/>
                  </a:lnTo>
                  <a:lnTo>
                    <a:pt x="40301" y="662"/>
                  </a:lnTo>
                  <a:lnTo>
                    <a:pt x="75796" y="8"/>
                  </a:lnTo>
                  <a:lnTo>
                    <a:pt x="77588"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2" name="SMARTInkShape-4974"/>
            <p:cNvSpPr/>
            <p:nvPr/>
          </p:nvSpPr>
          <p:spPr>
            <a:xfrm>
              <a:off x="6858003" y="4166367"/>
              <a:ext cx="250029" cy="184178"/>
            </a:xfrm>
            <a:custGeom>
              <a:avLst/>
              <a:gdLst/>
              <a:ahLst/>
              <a:cxnLst/>
              <a:rect l="0" t="0" r="0" b="0"/>
              <a:pathLst>
                <a:path w="250029" h="184178">
                  <a:moveTo>
                    <a:pt x="21428" y="5583"/>
                  </a:moveTo>
                  <a:lnTo>
                    <a:pt x="20635" y="31212"/>
                  </a:lnTo>
                  <a:lnTo>
                    <a:pt x="14153" y="64542"/>
                  </a:lnTo>
                  <a:lnTo>
                    <a:pt x="8777" y="78438"/>
                  </a:lnTo>
                  <a:lnTo>
                    <a:pt x="1967" y="90647"/>
                  </a:lnTo>
                  <a:lnTo>
                    <a:pt x="31" y="105166"/>
                  </a:lnTo>
                  <a:lnTo>
                    <a:pt x="0" y="95615"/>
                  </a:lnTo>
                  <a:lnTo>
                    <a:pt x="14471" y="62530"/>
                  </a:lnTo>
                  <a:lnTo>
                    <a:pt x="28588" y="28486"/>
                  </a:lnTo>
                  <a:lnTo>
                    <a:pt x="34136" y="18937"/>
                  </a:lnTo>
                  <a:lnTo>
                    <a:pt x="51392" y="3706"/>
                  </a:lnTo>
                  <a:lnTo>
                    <a:pt x="63056" y="780"/>
                  </a:lnTo>
                  <a:lnTo>
                    <a:pt x="70611" y="0"/>
                  </a:lnTo>
                  <a:lnTo>
                    <a:pt x="76442" y="1067"/>
                  </a:lnTo>
                  <a:lnTo>
                    <a:pt x="85037" y="6486"/>
                  </a:lnTo>
                  <a:lnTo>
                    <a:pt x="94339" y="14670"/>
                  </a:lnTo>
                  <a:lnTo>
                    <a:pt x="97489" y="21792"/>
                  </a:lnTo>
                  <a:lnTo>
                    <a:pt x="99911" y="57252"/>
                  </a:lnTo>
                  <a:lnTo>
                    <a:pt x="100007" y="92300"/>
                  </a:lnTo>
                  <a:lnTo>
                    <a:pt x="100008" y="95718"/>
                  </a:lnTo>
                  <a:lnTo>
                    <a:pt x="102126" y="99353"/>
                  </a:lnTo>
                  <a:lnTo>
                    <a:pt x="106160" y="104362"/>
                  </a:lnTo>
                  <a:lnTo>
                    <a:pt x="107285" y="103980"/>
                  </a:lnTo>
                  <a:lnTo>
                    <a:pt x="140938" y="81737"/>
                  </a:lnTo>
                  <a:lnTo>
                    <a:pt x="154911" y="78418"/>
                  </a:lnTo>
                  <a:lnTo>
                    <a:pt x="183365" y="77143"/>
                  </a:lnTo>
                  <a:lnTo>
                    <a:pt x="187330" y="78690"/>
                  </a:lnTo>
                  <a:lnTo>
                    <a:pt x="205778" y="96918"/>
                  </a:lnTo>
                  <a:lnTo>
                    <a:pt x="224031" y="126694"/>
                  </a:lnTo>
                  <a:lnTo>
                    <a:pt x="240806" y="161034"/>
                  </a:lnTo>
                  <a:lnTo>
                    <a:pt x="250028" y="184177"/>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3" name="SMARTInkShape-4975"/>
            <p:cNvSpPr/>
            <p:nvPr/>
          </p:nvSpPr>
          <p:spPr>
            <a:xfrm>
              <a:off x="6715125" y="4050506"/>
              <a:ext cx="117860" cy="135579"/>
            </a:xfrm>
            <a:custGeom>
              <a:avLst/>
              <a:gdLst/>
              <a:ahLst/>
              <a:cxnLst/>
              <a:rect l="0" t="0" r="0" b="0"/>
              <a:pathLst>
                <a:path w="117860" h="135579">
                  <a:moveTo>
                    <a:pt x="85725" y="0"/>
                  </a:moveTo>
                  <a:lnTo>
                    <a:pt x="51871" y="0"/>
                  </a:lnTo>
                  <a:lnTo>
                    <a:pt x="44750" y="2117"/>
                  </a:lnTo>
                  <a:lnTo>
                    <a:pt x="33710" y="9943"/>
                  </a:lnTo>
                  <a:lnTo>
                    <a:pt x="30857" y="14473"/>
                  </a:lnTo>
                  <a:lnTo>
                    <a:pt x="30097" y="16793"/>
                  </a:lnTo>
                  <a:lnTo>
                    <a:pt x="30383" y="19133"/>
                  </a:lnTo>
                  <a:lnTo>
                    <a:pt x="41642" y="39048"/>
                  </a:lnTo>
                  <a:lnTo>
                    <a:pt x="66986" y="71668"/>
                  </a:lnTo>
                  <a:lnTo>
                    <a:pt x="95277" y="101412"/>
                  </a:lnTo>
                  <a:lnTo>
                    <a:pt x="107958" y="111716"/>
                  </a:lnTo>
                  <a:lnTo>
                    <a:pt x="117859" y="131807"/>
                  </a:lnTo>
                  <a:lnTo>
                    <a:pt x="117466" y="133115"/>
                  </a:lnTo>
                  <a:lnTo>
                    <a:pt x="116411" y="133987"/>
                  </a:lnTo>
                  <a:lnTo>
                    <a:pt x="113122" y="134956"/>
                  </a:lnTo>
                  <a:lnTo>
                    <a:pt x="100750" y="135578"/>
                  </a:lnTo>
                  <a:lnTo>
                    <a:pt x="69882" y="129568"/>
                  </a:lnTo>
                  <a:lnTo>
                    <a:pt x="37630" y="120946"/>
                  </a:lnTo>
                  <a:lnTo>
                    <a:pt x="0" y="107157"/>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4" name="SMARTInkShape-4976"/>
            <p:cNvSpPr/>
            <p:nvPr/>
          </p:nvSpPr>
          <p:spPr>
            <a:xfrm>
              <a:off x="6657975" y="3993356"/>
              <a:ext cx="7145" cy="7145"/>
            </a:xfrm>
            <a:custGeom>
              <a:avLst/>
              <a:gdLst/>
              <a:ahLst/>
              <a:cxnLst/>
              <a:rect l="0" t="0" r="0" b="0"/>
              <a:pathLst>
                <a:path w="7145" h="7145">
                  <a:moveTo>
                    <a:pt x="7144" y="7144"/>
                  </a:moveTo>
                  <a:lnTo>
                    <a:pt x="7144" y="3352"/>
                  </a:lnTo>
                  <a:lnTo>
                    <a:pt x="6350" y="2235"/>
                  </a:lnTo>
                  <a:lnTo>
                    <a:pt x="5027" y="1490"/>
                  </a:lnTo>
                  <a:lnTo>
                    <a:pt x="0"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5" name="SMARTInkShape-4977"/>
            <p:cNvSpPr/>
            <p:nvPr/>
          </p:nvSpPr>
          <p:spPr>
            <a:xfrm>
              <a:off x="6622256" y="4107656"/>
              <a:ext cx="7145" cy="100014"/>
            </a:xfrm>
            <a:custGeom>
              <a:avLst/>
              <a:gdLst/>
              <a:ahLst/>
              <a:cxnLst/>
              <a:rect l="0" t="0" r="0" b="0"/>
              <a:pathLst>
                <a:path w="7145" h="100014">
                  <a:moveTo>
                    <a:pt x="0" y="0"/>
                  </a:moveTo>
                  <a:lnTo>
                    <a:pt x="0" y="31318"/>
                  </a:lnTo>
                  <a:lnTo>
                    <a:pt x="794" y="64473"/>
                  </a:lnTo>
                  <a:lnTo>
                    <a:pt x="7144" y="100013"/>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6" name="SMARTInkShape-4978"/>
            <p:cNvSpPr/>
            <p:nvPr/>
          </p:nvSpPr>
          <p:spPr>
            <a:xfrm>
              <a:off x="6543683" y="3879056"/>
              <a:ext cx="28568" cy="350045"/>
            </a:xfrm>
            <a:custGeom>
              <a:avLst/>
              <a:gdLst/>
              <a:ahLst/>
              <a:cxnLst/>
              <a:rect l="0" t="0" r="0" b="0"/>
              <a:pathLst>
                <a:path w="28568" h="350045">
                  <a:moveTo>
                    <a:pt x="28567" y="0"/>
                  </a:moveTo>
                  <a:lnTo>
                    <a:pt x="26450" y="30015"/>
                  </a:lnTo>
                  <a:lnTo>
                    <a:pt x="22085" y="65277"/>
                  </a:lnTo>
                  <a:lnTo>
                    <a:pt x="19437" y="100677"/>
                  </a:lnTo>
                  <a:lnTo>
                    <a:pt x="15808" y="128785"/>
                  </a:lnTo>
                  <a:lnTo>
                    <a:pt x="12616" y="157221"/>
                  </a:lnTo>
                  <a:lnTo>
                    <a:pt x="8760" y="185755"/>
                  </a:lnTo>
                  <a:lnTo>
                    <a:pt x="3664" y="220049"/>
                  </a:lnTo>
                  <a:lnTo>
                    <a:pt x="717" y="249754"/>
                  </a:lnTo>
                  <a:lnTo>
                    <a:pt x="87" y="281921"/>
                  </a:lnTo>
                  <a:lnTo>
                    <a:pt x="0" y="314175"/>
                  </a:lnTo>
                  <a:lnTo>
                    <a:pt x="3786" y="326893"/>
                  </a:lnTo>
                  <a:lnTo>
                    <a:pt x="9936" y="336923"/>
                  </a:lnTo>
                  <a:lnTo>
                    <a:pt x="14466" y="340243"/>
                  </a:lnTo>
                  <a:lnTo>
                    <a:pt x="19124" y="342513"/>
                  </a:lnTo>
                  <a:lnTo>
                    <a:pt x="28567" y="350044"/>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7" name="SMARTInkShape-4979"/>
            <p:cNvSpPr/>
            <p:nvPr/>
          </p:nvSpPr>
          <p:spPr>
            <a:xfrm>
              <a:off x="6352547" y="4039939"/>
              <a:ext cx="79745" cy="153443"/>
            </a:xfrm>
            <a:custGeom>
              <a:avLst/>
              <a:gdLst/>
              <a:ahLst/>
              <a:cxnLst/>
              <a:rect l="0" t="0" r="0" b="0"/>
              <a:pathLst>
                <a:path w="79745" h="153443">
                  <a:moveTo>
                    <a:pt x="5391" y="74861"/>
                  </a:moveTo>
                  <a:lnTo>
                    <a:pt x="16032" y="74861"/>
                  </a:lnTo>
                  <a:lnTo>
                    <a:pt x="26181" y="71069"/>
                  </a:lnTo>
                  <a:lnTo>
                    <a:pt x="38925" y="63470"/>
                  </a:lnTo>
                  <a:lnTo>
                    <a:pt x="51398" y="59844"/>
                  </a:lnTo>
                  <a:lnTo>
                    <a:pt x="64354" y="49421"/>
                  </a:lnTo>
                  <a:lnTo>
                    <a:pt x="78821" y="30814"/>
                  </a:lnTo>
                  <a:lnTo>
                    <a:pt x="79744" y="26447"/>
                  </a:lnTo>
                  <a:lnTo>
                    <a:pt x="77369" y="6926"/>
                  </a:lnTo>
                  <a:lnTo>
                    <a:pt x="73196" y="669"/>
                  </a:lnTo>
                  <a:lnTo>
                    <a:pt x="70438" y="0"/>
                  </a:lnTo>
                  <a:lnTo>
                    <a:pt x="46314" y="3812"/>
                  </a:lnTo>
                  <a:lnTo>
                    <a:pt x="39983" y="7036"/>
                  </a:lnTo>
                  <a:lnTo>
                    <a:pt x="24541" y="21276"/>
                  </a:lnTo>
                  <a:lnTo>
                    <a:pt x="13024" y="41493"/>
                  </a:lnTo>
                  <a:lnTo>
                    <a:pt x="406" y="76557"/>
                  </a:lnTo>
                  <a:lnTo>
                    <a:pt x="0" y="89109"/>
                  </a:lnTo>
                  <a:lnTo>
                    <a:pt x="2466" y="99979"/>
                  </a:lnTo>
                  <a:lnTo>
                    <a:pt x="12109" y="115023"/>
                  </a:lnTo>
                  <a:lnTo>
                    <a:pt x="29590" y="133535"/>
                  </a:lnTo>
                  <a:lnTo>
                    <a:pt x="55398" y="153442"/>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8" name="SMARTInkShape-4980"/>
            <p:cNvSpPr/>
            <p:nvPr/>
          </p:nvSpPr>
          <p:spPr>
            <a:xfrm>
              <a:off x="6279385" y="3850481"/>
              <a:ext cx="35691" cy="314326"/>
            </a:xfrm>
            <a:custGeom>
              <a:avLst/>
              <a:gdLst/>
              <a:ahLst/>
              <a:cxnLst/>
              <a:rect l="0" t="0" r="0" b="0"/>
              <a:pathLst>
                <a:path w="35691" h="314326">
                  <a:moveTo>
                    <a:pt x="35690" y="0"/>
                  </a:moveTo>
                  <a:lnTo>
                    <a:pt x="31898" y="3792"/>
                  </a:lnTo>
                  <a:lnTo>
                    <a:pt x="30036" y="9888"/>
                  </a:lnTo>
                  <a:lnTo>
                    <a:pt x="27949" y="37815"/>
                  </a:lnTo>
                  <a:lnTo>
                    <a:pt x="20814" y="72322"/>
                  </a:lnTo>
                  <a:lnTo>
                    <a:pt x="16201" y="100275"/>
                  </a:lnTo>
                  <a:lnTo>
                    <a:pt x="12718" y="130782"/>
                  </a:lnTo>
                  <a:lnTo>
                    <a:pt x="8775" y="162840"/>
                  </a:lnTo>
                  <a:lnTo>
                    <a:pt x="5490" y="194564"/>
                  </a:lnTo>
                  <a:lnTo>
                    <a:pt x="1607" y="226982"/>
                  </a:lnTo>
                  <a:lnTo>
                    <a:pt x="294" y="262588"/>
                  </a:lnTo>
                  <a:lnTo>
                    <a:pt x="0" y="297086"/>
                  </a:lnTo>
                  <a:lnTo>
                    <a:pt x="2101" y="304811"/>
                  </a:lnTo>
                  <a:lnTo>
                    <a:pt x="7115" y="314325"/>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9" name="SMARTInkShape-4981"/>
            <p:cNvSpPr/>
            <p:nvPr/>
          </p:nvSpPr>
          <p:spPr>
            <a:xfrm>
              <a:off x="6158034" y="3850481"/>
              <a:ext cx="42742" cy="371476"/>
            </a:xfrm>
            <a:custGeom>
              <a:avLst/>
              <a:gdLst/>
              <a:ahLst/>
              <a:cxnLst/>
              <a:rect l="0" t="0" r="0" b="0"/>
              <a:pathLst>
                <a:path w="42742" h="371476">
                  <a:moveTo>
                    <a:pt x="42741" y="0"/>
                  </a:moveTo>
                  <a:lnTo>
                    <a:pt x="38949" y="3792"/>
                  </a:lnTo>
                  <a:lnTo>
                    <a:pt x="37087" y="9888"/>
                  </a:lnTo>
                  <a:lnTo>
                    <a:pt x="31892" y="44434"/>
                  </a:lnTo>
                  <a:lnTo>
                    <a:pt x="25680" y="72344"/>
                  </a:lnTo>
                  <a:lnTo>
                    <a:pt x="22605" y="101957"/>
                  </a:lnTo>
                  <a:lnTo>
                    <a:pt x="17901" y="134632"/>
                  </a:lnTo>
                  <a:lnTo>
                    <a:pt x="11480" y="169449"/>
                  </a:lnTo>
                  <a:lnTo>
                    <a:pt x="6887" y="195167"/>
                  </a:lnTo>
                  <a:lnTo>
                    <a:pt x="2993" y="221679"/>
                  </a:lnTo>
                  <a:lnTo>
                    <a:pt x="1263" y="246691"/>
                  </a:lnTo>
                  <a:lnTo>
                    <a:pt x="289" y="279292"/>
                  </a:lnTo>
                  <a:lnTo>
                    <a:pt x="0" y="309060"/>
                  </a:lnTo>
                  <a:lnTo>
                    <a:pt x="5606" y="341067"/>
                  </a:lnTo>
                  <a:lnTo>
                    <a:pt x="12072" y="356733"/>
                  </a:lnTo>
                  <a:lnTo>
                    <a:pt x="28454" y="371475"/>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0" name="SMARTInkShape-4982"/>
            <p:cNvSpPr/>
            <p:nvPr/>
          </p:nvSpPr>
          <p:spPr>
            <a:xfrm>
              <a:off x="5945132" y="4109165"/>
              <a:ext cx="119914" cy="112792"/>
            </a:xfrm>
            <a:custGeom>
              <a:avLst/>
              <a:gdLst/>
              <a:ahLst/>
              <a:cxnLst/>
              <a:rect l="0" t="0" r="0" b="0"/>
              <a:pathLst>
                <a:path w="119914" h="112792">
                  <a:moveTo>
                    <a:pt x="91338" y="5635"/>
                  </a:moveTo>
                  <a:lnTo>
                    <a:pt x="87545" y="5635"/>
                  </a:lnTo>
                  <a:lnTo>
                    <a:pt x="83566" y="7752"/>
                  </a:lnTo>
                  <a:lnTo>
                    <a:pt x="81394" y="9427"/>
                  </a:lnTo>
                  <a:lnTo>
                    <a:pt x="74746" y="11289"/>
                  </a:lnTo>
                  <a:lnTo>
                    <a:pt x="70752" y="11786"/>
                  </a:lnTo>
                  <a:lnTo>
                    <a:pt x="67295" y="13704"/>
                  </a:lnTo>
                  <a:lnTo>
                    <a:pt x="31583" y="44545"/>
                  </a:lnTo>
                  <a:lnTo>
                    <a:pt x="6226" y="71465"/>
                  </a:lnTo>
                  <a:lnTo>
                    <a:pt x="767" y="82555"/>
                  </a:lnTo>
                  <a:lnTo>
                    <a:pt x="0" y="85490"/>
                  </a:lnTo>
                  <a:lnTo>
                    <a:pt x="283" y="87447"/>
                  </a:lnTo>
                  <a:lnTo>
                    <a:pt x="1266" y="88751"/>
                  </a:lnTo>
                  <a:lnTo>
                    <a:pt x="4474" y="90200"/>
                  </a:lnTo>
                  <a:lnTo>
                    <a:pt x="8546" y="90845"/>
                  </a:lnTo>
                  <a:lnTo>
                    <a:pt x="19093" y="87415"/>
                  </a:lnTo>
                  <a:lnTo>
                    <a:pt x="31969" y="78351"/>
                  </a:lnTo>
                  <a:lnTo>
                    <a:pt x="60794" y="48294"/>
                  </a:lnTo>
                  <a:lnTo>
                    <a:pt x="67444" y="39676"/>
                  </a:lnTo>
                  <a:lnTo>
                    <a:pt x="82531" y="25559"/>
                  </a:lnTo>
                  <a:lnTo>
                    <a:pt x="88728" y="14449"/>
                  </a:lnTo>
                  <a:lnTo>
                    <a:pt x="91184" y="0"/>
                  </a:lnTo>
                  <a:lnTo>
                    <a:pt x="91336" y="31214"/>
                  </a:lnTo>
                  <a:lnTo>
                    <a:pt x="92131" y="48933"/>
                  </a:lnTo>
                  <a:lnTo>
                    <a:pt x="105810" y="84102"/>
                  </a:lnTo>
                  <a:lnTo>
                    <a:pt x="110706" y="96353"/>
                  </a:lnTo>
                  <a:lnTo>
                    <a:pt x="112646" y="102310"/>
                  </a:lnTo>
                  <a:lnTo>
                    <a:pt x="119913" y="112791"/>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1" name="SMARTInkShape-4983"/>
            <p:cNvSpPr/>
            <p:nvPr/>
          </p:nvSpPr>
          <p:spPr>
            <a:xfrm>
              <a:off x="5609463" y="4086225"/>
              <a:ext cx="298418" cy="128229"/>
            </a:xfrm>
            <a:custGeom>
              <a:avLst/>
              <a:gdLst/>
              <a:ahLst/>
              <a:cxnLst/>
              <a:rect l="0" t="0" r="0" b="0"/>
              <a:pathLst>
                <a:path w="298418" h="128229">
                  <a:moveTo>
                    <a:pt x="84107" y="0"/>
                  </a:moveTo>
                  <a:lnTo>
                    <a:pt x="52322" y="19926"/>
                  </a:lnTo>
                  <a:lnTo>
                    <a:pt x="20386" y="45530"/>
                  </a:lnTo>
                  <a:lnTo>
                    <a:pt x="3846" y="69094"/>
                  </a:lnTo>
                  <a:lnTo>
                    <a:pt x="0" y="87147"/>
                  </a:lnTo>
                  <a:lnTo>
                    <a:pt x="1217" y="96411"/>
                  </a:lnTo>
                  <a:lnTo>
                    <a:pt x="2653" y="99993"/>
                  </a:lnTo>
                  <a:lnTo>
                    <a:pt x="4404" y="101587"/>
                  </a:lnTo>
                  <a:lnTo>
                    <a:pt x="6365" y="101856"/>
                  </a:lnTo>
                  <a:lnTo>
                    <a:pt x="15034" y="100559"/>
                  </a:lnTo>
                  <a:lnTo>
                    <a:pt x="19008" y="100376"/>
                  </a:lnTo>
                  <a:lnTo>
                    <a:pt x="27657" y="95941"/>
                  </a:lnTo>
                  <a:lnTo>
                    <a:pt x="53476" y="76734"/>
                  </a:lnTo>
                  <a:lnTo>
                    <a:pt x="72079" y="45136"/>
                  </a:lnTo>
                  <a:lnTo>
                    <a:pt x="76791" y="32669"/>
                  </a:lnTo>
                  <a:lnTo>
                    <a:pt x="78436" y="31305"/>
                  </a:lnTo>
                  <a:lnTo>
                    <a:pt x="83774" y="28735"/>
                  </a:lnTo>
                  <a:lnTo>
                    <a:pt x="86219" y="58882"/>
                  </a:lnTo>
                  <a:lnTo>
                    <a:pt x="90601" y="67445"/>
                  </a:lnTo>
                  <a:lnTo>
                    <a:pt x="114412" y="97941"/>
                  </a:lnTo>
                  <a:lnTo>
                    <a:pt x="122181" y="104648"/>
                  </a:lnTo>
                  <a:lnTo>
                    <a:pt x="131018" y="115762"/>
                  </a:lnTo>
                  <a:lnTo>
                    <a:pt x="145955" y="125854"/>
                  </a:lnTo>
                  <a:lnTo>
                    <a:pt x="154124" y="128228"/>
                  </a:lnTo>
                  <a:lnTo>
                    <a:pt x="154598" y="127554"/>
                  </a:lnTo>
                  <a:lnTo>
                    <a:pt x="156056" y="122813"/>
                  </a:lnTo>
                  <a:lnTo>
                    <a:pt x="159211" y="118613"/>
                  </a:lnTo>
                  <a:lnTo>
                    <a:pt x="161142" y="111983"/>
                  </a:lnTo>
                  <a:lnTo>
                    <a:pt x="164346" y="99326"/>
                  </a:lnTo>
                  <a:lnTo>
                    <a:pt x="168206" y="85522"/>
                  </a:lnTo>
                  <a:lnTo>
                    <a:pt x="171466" y="71377"/>
                  </a:lnTo>
                  <a:lnTo>
                    <a:pt x="177459" y="59249"/>
                  </a:lnTo>
                  <a:lnTo>
                    <a:pt x="190388" y="44247"/>
                  </a:lnTo>
                  <a:lnTo>
                    <a:pt x="203616" y="34453"/>
                  </a:lnTo>
                  <a:lnTo>
                    <a:pt x="237933" y="19148"/>
                  </a:lnTo>
                  <a:lnTo>
                    <a:pt x="268228" y="14928"/>
                  </a:lnTo>
                  <a:lnTo>
                    <a:pt x="298417" y="14288"/>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2" name="SMARTInkShape-4984"/>
            <p:cNvSpPr/>
            <p:nvPr/>
          </p:nvSpPr>
          <p:spPr>
            <a:xfrm>
              <a:off x="5172075" y="3815443"/>
              <a:ext cx="447940" cy="292214"/>
            </a:xfrm>
            <a:custGeom>
              <a:avLst/>
              <a:gdLst/>
              <a:ahLst/>
              <a:cxnLst/>
              <a:rect l="0" t="0" r="0" b="0"/>
              <a:pathLst>
                <a:path w="447940" h="292214">
                  <a:moveTo>
                    <a:pt x="0" y="77901"/>
                  </a:moveTo>
                  <a:lnTo>
                    <a:pt x="794" y="45979"/>
                  </a:lnTo>
                  <a:lnTo>
                    <a:pt x="3792" y="36990"/>
                  </a:lnTo>
                  <a:lnTo>
                    <a:pt x="13735" y="23005"/>
                  </a:lnTo>
                  <a:lnTo>
                    <a:pt x="26477" y="15667"/>
                  </a:lnTo>
                  <a:lnTo>
                    <a:pt x="60528" y="4489"/>
                  </a:lnTo>
                  <a:lnTo>
                    <a:pt x="92194" y="851"/>
                  </a:lnTo>
                  <a:lnTo>
                    <a:pt x="117175" y="0"/>
                  </a:lnTo>
                  <a:lnTo>
                    <a:pt x="144153" y="416"/>
                  </a:lnTo>
                  <a:lnTo>
                    <a:pt x="172018" y="3246"/>
                  </a:lnTo>
                  <a:lnTo>
                    <a:pt x="200277" y="9267"/>
                  </a:lnTo>
                  <a:lnTo>
                    <a:pt x="228712" y="16441"/>
                  </a:lnTo>
                  <a:lnTo>
                    <a:pt x="257225" y="22275"/>
                  </a:lnTo>
                  <a:lnTo>
                    <a:pt x="285772" y="31747"/>
                  </a:lnTo>
                  <a:lnTo>
                    <a:pt x="313541" y="43894"/>
                  </a:lnTo>
                  <a:lnTo>
                    <a:pt x="339112" y="57231"/>
                  </a:lnTo>
                  <a:lnTo>
                    <a:pt x="363706" y="71095"/>
                  </a:lnTo>
                  <a:lnTo>
                    <a:pt x="397749" y="92289"/>
                  </a:lnTo>
                  <a:lnTo>
                    <a:pt x="423710" y="113649"/>
                  </a:lnTo>
                  <a:lnTo>
                    <a:pt x="439339" y="135060"/>
                  </a:lnTo>
                  <a:lnTo>
                    <a:pt x="445293" y="149342"/>
                  </a:lnTo>
                  <a:lnTo>
                    <a:pt x="447939" y="163627"/>
                  </a:lnTo>
                  <a:lnTo>
                    <a:pt x="445637" y="185058"/>
                  </a:lnTo>
                  <a:lnTo>
                    <a:pt x="439927" y="202696"/>
                  </a:lnTo>
                  <a:lnTo>
                    <a:pt x="425624" y="221769"/>
                  </a:lnTo>
                  <a:lnTo>
                    <a:pt x="398663" y="238934"/>
                  </a:lnTo>
                  <a:lnTo>
                    <a:pt x="363587" y="256789"/>
                  </a:lnTo>
                  <a:lnTo>
                    <a:pt x="335536" y="268753"/>
                  </a:lnTo>
                  <a:lnTo>
                    <a:pt x="301405" y="279906"/>
                  </a:lnTo>
                  <a:lnTo>
                    <a:pt x="264320" y="292213"/>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3" name="SMARTInkShape-4985"/>
            <p:cNvSpPr/>
            <p:nvPr/>
          </p:nvSpPr>
          <p:spPr>
            <a:xfrm>
              <a:off x="5457825" y="3914775"/>
              <a:ext cx="14289" cy="414339"/>
            </a:xfrm>
            <a:custGeom>
              <a:avLst/>
              <a:gdLst/>
              <a:ahLst/>
              <a:cxnLst/>
              <a:rect l="0" t="0" r="0" b="0"/>
              <a:pathLst>
                <a:path w="14289" h="414339">
                  <a:moveTo>
                    <a:pt x="14288" y="0"/>
                  </a:moveTo>
                  <a:lnTo>
                    <a:pt x="10495" y="34320"/>
                  </a:lnTo>
                  <a:lnTo>
                    <a:pt x="7806" y="69721"/>
                  </a:lnTo>
                  <a:lnTo>
                    <a:pt x="6546" y="99416"/>
                  </a:lnTo>
                  <a:lnTo>
                    <a:pt x="3439" y="124354"/>
                  </a:lnTo>
                  <a:lnTo>
                    <a:pt x="1529" y="149195"/>
                  </a:lnTo>
                  <a:lnTo>
                    <a:pt x="679" y="174259"/>
                  </a:lnTo>
                  <a:lnTo>
                    <a:pt x="302" y="201273"/>
                  </a:lnTo>
                  <a:lnTo>
                    <a:pt x="134" y="227038"/>
                  </a:lnTo>
                  <a:lnTo>
                    <a:pt x="60" y="252512"/>
                  </a:lnTo>
                  <a:lnTo>
                    <a:pt x="27" y="279709"/>
                  </a:lnTo>
                  <a:lnTo>
                    <a:pt x="12" y="305555"/>
                  </a:lnTo>
                  <a:lnTo>
                    <a:pt x="3" y="340301"/>
                  </a:lnTo>
                  <a:lnTo>
                    <a:pt x="1" y="368588"/>
                  </a:lnTo>
                  <a:lnTo>
                    <a:pt x="0" y="399479"/>
                  </a:lnTo>
                  <a:lnTo>
                    <a:pt x="0" y="414338"/>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528" name="SMARTInkShape-Group481"/>
          <p:cNvGrpSpPr/>
          <p:nvPr/>
        </p:nvGrpSpPr>
        <p:grpSpPr>
          <a:xfrm>
            <a:off x="5158780" y="4458077"/>
            <a:ext cx="1627784" cy="435394"/>
            <a:chOff x="5158780" y="4458077"/>
            <a:chExt cx="1627784" cy="435394"/>
          </a:xfrm>
        </p:grpSpPr>
        <p:sp>
          <p:nvSpPr>
            <p:cNvPr id="515" name="SMARTInkShape-4986"/>
            <p:cNvSpPr/>
            <p:nvPr/>
          </p:nvSpPr>
          <p:spPr>
            <a:xfrm>
              <a:off x="5158780" y="4458077"/>
              <a:ext cx="311748" cy="278230"/>
            </a:xfrm>
            <a:custGeom>
              <a:avLst/>
              <a:gdLst/>
              <a:ahLst/>
              <a:cxnLst/>
              <a:rect l="0" t="0" r="0" b="0"/>
              <a:pathLst>
                <a:path w="311748" h="278230">
                  <a:moveTo>
                    <a:pt x="6150" y="71061"/>
                  </a:moveTo>
                  <a:lnTo>
                    <a:pt x="1241" y="59654"/>
                  </a:lnTo>
                  <a:lnTo>
                    <a:pt x="0" y="51175"/>
                  </a:lnTo>
                  <a:lnTo>
                    <a:pt x="4907" y="27886"/>
                  </a:lnTo>
                  <a:lnTo>
                    <a:pt x="9038" y="17211"/>
                  </a:lnTo>
                  <a:lnTo>
                    <a:pt x="15636" y="9292"/>
                  </a:lnTo>
                  <a:lnTo>
                    <a:pt x="19619" y="6069"/>
                  </a:lnTo>
                  <a:lnTo>
                    <a:pt x="30393" y="2488"/>
                  </a:lnTo>
                  <a:lnTo>
                    <a:pt x="65258" y="0"/>
                  </a:lnTo>
                  <a:lnTo>
                    <a:pt x="95455" y="528"/>
                  </a:lnTo>
                  <a:lnTo>
                    <a:pt x="125657" y="6153"/>
                  </a:lnTo>
                  <a:lnTo>
                    <a:pt x="158594" y="17521"/>
                  </a:lnTo>
                  <a:lnTo>
                    <a:pt x="189609" y="31737"/>
                  </a:lnTo>
                  <a:lnTo>
                    <a:pt x="222787" y="49884"/>
                  </a:lnTo>
                  <a:lnTo>
                    <a:pt x="252284" y="66462"/>
                  </a:lnTo>
                  <a:lnTo>
                    <a:pt x="281871" y="92994"/>
                  </a:lnTo>
                  <a:lnTo>
                    <a:pt x="296073" y="114072"/>
                  </a:lnTo>
                  <a:lnTo>
                    <a:pt x="309766" y="148868"/>
                  </a:lnTo>
                  <a:lnTo>
                    <a:pt x="311747" y="160145"/>
                  </a:lnTo>
                  <a:lnTo>
                    <a:pt x="309071" y="179212"/>
                  </a:lnTo>
                  <a:lnTo>
                    <a:pt x="303250" y="196151"/>
                  </a:lnTo>
                  <a:lnTo>
                    <a:pt x="292707" y="211223"/>
                  </a:lnTo>
                  <a:lnTo>
                    <a:pt x="261777" y="233949"/>
                  </a:lnTo>
                  <a:lnTo>
                    <a:pt x="227404" y="249154"/>
                  </a:lnTo>
                  <a:lnTo>
                    <a:pt x="198359" y="261495"/>
                  </a:lnTo>
                  <a:lnTo>
                    <a:pt x="175432" y="275049"/>
                  </a:lnTo>
                  <a:lnTo>
                    <a:pt x="163315" y="278229"/>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6" name="SMARTInkShape-4987"/>
            <p:cNvSpPr/>
            <p:nvPr/>
          </p:nvSpPr>
          <p:spPr>
            <a:xfrm>
              <a:off x="5322095" y="4550569"/>
              <a:ext cx="28576" cy="342902"/>
            </a:xfrm>
            <a:custGeom>
              <a:avLst/>
              <a:gdLst/>
              <a:ahLst/>
              <a:cxnLst/>
              <a:rect l="0" t="0" r="0" b="0"/>
              <a:pathLst>
                <a:path w="28576" h="342902">
                  <a:moveTo>
                    <a:pt x="0" y="0"/>
                  </a:moveTo>
                  <a:lnTo>
                    <a:pt x="0" y="32249"/>
                  </a:lnTo>
                  <a:lnTo>
                    <a:pt x="0" y="59992"/>
                  </a:lnTo>
                  <a:lnTo>
                    <a:pt x="0" y="86567"/>
                  </a:lnTo>
                  <a:lnTo>
                    <a:pt x="0" y="114549"/>
                  </a:lnTo>
                  <a:lnTo>
                    <a:pt x="0" y="142949"/>
                  </a:lnTo>
                  <a:lnTo>
                    <a:pt x="0" y="171472"/>
                  </a:lnTo>
                  <a:lnTo>
                    <a:pt x="2116" y="202148"/>
                  </a:lnTo>
                  <a:lnTo>
                    <a:pt x="5653" y="234256"/>
                  </a:lnTo>
                  <a:lnTo>
                    <a:pt x="10641" y="269757"/>
                  </a:lnTo>
                  <a:lnTo>
                    <a:pt x="18476" y="299700"/>
                  </a:lnTo>
                  <a:lnTo>
                    <a:pt x="24833" y="331919"/>
                  </a:lnTo>
                  <a:lnTo>
                    <a:pt x="28575" y="342901"/>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7" name="SMARTInkShape-4988"/>
            <p:cNvSpPr/>
            <p:nvPr/>
          </p:nvSpPr>
          <p:spPr>
            <a:xfrm>
              <a:off x="6600825" y="4764881"/>
              <a:ext cx="35720" cy="114300"/>
            </a:xfrm>
            <a:custGeom>
              <a:avLst/>
              <a:gdLst/>
              <a:ahLst/>
              <a:cxnLst/>
              <a:rect l="0" t="0" r="0" b="0"/>
              <a:pathLst>
                <a:path w="35720" h="114300">
                  <a:moveTo>
                    <a:pt x="0" y="0"/>
                  </a:moveTo>
                  <a:lnTo>
                    <a:pt x="0" y="6151"/>
                  </a:lnTo>
                  <a:lnTo>
                    <a:pt x="3793" y="10642"/>
                  </a:lnTo>
                  <a:lnTo>
                    <a:pt x="5655" y="16901"/>
                  </a:lnTo>
                  <a:lnTo>
                    <a:pt x="8819" y="29350"/>
                  </a:lnTo>
                  <a:lnTo>
                    <a:pt x="12667" y="43092"/>
                  </a:lnTo>
                  <a:lnTo>
                    <a:pt x="15924" y="57218"/>
                  </a:lnTo>
                  <a:lnTo>
                    <a:pt x="26602" y="85731"/>
                  </a:lnTo>
                  <a:lnTo>
                    <a:pt x="28492" y="94459"/>
                  </a:lnTo>
                  <a:lnTo>
                    <a:pt x="34056" y="106530"/>
                  </a:lnTo>
                  <a:lnTo>
                    <a:pt x="35719" y="114299"/>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8" name="SMARTInkShape-4989"/>
            <p:cNvSpPr/>
            <p:nvPr/>
          </p:nvSpPr>
          <p:spPr>
            <a:xfrm>
              <a:off x="6607969" y="4693444"/>
              <a:ext cx="21432" cy="14288"/>
            </a:xfrm>
            <a:custGeom>
              <a:avLst/>
              <a:gdLst/>
              <a:ahLst/>
              <a:cxnLst/>
              <a:rect l="0" t="0" r="0" b="0"/>
              <a:pathLst>
                <a:path w="21432" h="14288">
                  <a:moveTo>
                    <a:pt x="21431" y="14287"/>
                  </a:moveTo>
                  <a:lnTo>
                    <a:pt x="15280" y="8136"/>
                  </a:lnTo>
                  <a:lnTo>
                    <a:pt x="8780" y="6546"/>
                  </a:lnTo>
                  <a:lnTo>
                    <a:pt x="0"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9" name="SMARTInkShape-4990"/>
            <p:cNvSpPr/>
            <p:nvPr/>
          </p:nvSpPr>
          <p:spPr>
            <a:xfrm>
              <a:off x="6722269" y="4780162"/>
              <a:ext cx="64295" cy="104957"/>
            </a:xfrm>
            <a:custGeom>
              <a:avLst/>
              <a:gdLst/>
              <a:ahLst/>
              <a:cxnLst/>
              <a:rect l="0" t="0" r="0" b="0"/>
              <a:pathLst>
                <a:path w="64295" h="104957">
                  <a:moveTo>
                    <a:pt x="64294" y="6151"/>
                  </a:moveTo>
                  <a:lnTo>
                    <a:pt x="60501" y="6151"/>
                  </a:lnTo>
                  <a:lnTo>
                    <a:pt x="56523" y="4034"/>
                  </a:lnTo>
                  <a:lnTo>
                    <a:pt x="54351" y="2358"/>
                  </a:lnTo>
                  <a:lnTo>
                    <a:pt x="47704" y="496"/>
                  </a:lnTo>
                  <a:lnTo>
                    <a:pt x="43709" y="0"/>
                  </a:lnTo>
                  <a:lnTo>
                    <a:pt x="37153" y="1565"/>
                  </a:lnTo>
                  <a:lnTo>
                    <a:pt x="26476" y="9037"/>
                  </a:lnTo>
                  <a:lnTo>
                    <a:pt x="19133" y="15825"/>
                  </a:lnTo>
                  <a:lnTo>
                    <a:pt x="16441" y="20505"/>
                  </a:lnTo>
                  <a:lnTo>
                    <a:pt x="14925" y="29718"/>
                  </a:lnTo>
                  <a:lnTo>
                    <a:pt x="15165" y="51676"/>
                  </a:lnTo>
                  <a:lnTo>
                    <a:pt x="20016" y="64971"/>
                  </a:lnTo>
                  <a:lnTo>
                    <a:pt x="41462" y="96579"/>
                  </a:lnTo>
                  <a:lnTo>
                    <a:pt x="42447" y="102089"/>
                  </a:lnTo>
                  <a:lnTo>
                    <a:pt x="41792" y="103447"/>
                  </a:lnTo>
                  <a:lnTo>
                    <a:pt x="40561" y="104352"/>
                  </a:lnTo>
                  <a:lnTo>
                    <a:pt x="38947" y="104956"/>
                  </a:lnTo>
                  <a:lnTo>
                    <a:pt x="37077" y="104564"/>
                  </a:lnTo>
                  <a:lnTo>
                    <a:pt x="28372" y="100350"/>
                  </a:lnTo>
                  <a:lnTo>
                    <a:pt x="0" y="99018"/>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0" name="SMARTInkShape-4991"/>
            <p:cNvSpPr/>
            <p:nvPr/>
          </p:nvSpPr>
          <p:spPr>
            <a:xfrm>
              <a:off x="6494121" y="4744860"/>
              <a:ext cx="102595" cy="98595"/>
            </a:xfrm>
            <a:custGeom>
              <a:avLst/>
              <a:gdLst/>
              <a:ahLst/>
              <a:cxnLst/>
              <a:rect l="0" t="0" r="0" b="0"/>
              <a:pathLst>
                <a:path w="102595" h="98595">
                  <a:moveTo>
                    <a:pt x="78129" y="41453"/>
                  </a:moveTo>
                  <a:lnTo>
                    <a:pt x="74336" y="37660"/>
                  </a:lnTo>
                  <a:lnTo>
                    <a:pt x="72474" y="33682"/>
                  </a:lnTo>
                  <a:lnTo>
                    <a:pt x="71978" y="31510"/>
                  </a:lnTo>
                  <a:lnTo>
                    <a:pt x="67487" y="24660"/>
                  </a:lnTo>
                  <a:lnTo>
                    <a:pt x="36502" y="3349"/>
                  </a:lnTo>
                  <a:lnTo>
                    <a:pt x="23021" y="0"/>
                  </a:lnTo>
                  <a:lnTo>
                    <a:pt x="15801" y="1334"/>
                  </a:lnTo>
                  <a:lnTo>
                    <a:pt x="7274" y="4430"/>
                  </a:lnTo>
                  <a:lnTo>
                    <a:pt x="4699" y="4865"/>
                  </a:lnTo>
                  <a:lnTo>
                    <a:pt x="2982" y="5948"/>
                  </a:lnTo>
                  <a:lnTo>
                    <a:pt x="1837" y="7464"/>
                  </a:lnTo>
                  <a:lnTo>
                    <a:pt x="565" y="11265"/>
                  </a:lnTo>
                  <a:lnTo>
                    <a:pt x="0" y="15601"/>
                  </a:lnTo>
                  <a:lnTo>
                    <a:pt x="1865" y="20173"/>
                  </a:lnTo>
                  <a:lnTo>
                    <a:pt x="9531" y="33368"/>
                  </a:lnTo>
                  <a:lnTo>
                    <a:pt x="18272" y="39976"/>
                  </a:lnTo>
                  <a:lnTo>
                    <a:pt x="34464" y="50276"/>
                  </a:lnTo>
                  <a:lnTo>
                    <a:pt x="65888" y="71665"/>
                  </a:lnTo>
                  <a:lnTo>
                    <a:pt x="91342" y="88859"/>
                  </a:lnTo>
                  <a:lnTo>
                    <a:pt x="96702" y="91097"/>
                  </a:lnTo>
                  <a:lnTo>
                    <a:pt x="101729" y="94737"/>
                  </a:lnTo>
                  <a:lnTo>
                    <a:pt x="102594" y="96026"/>
                  </a:lnTo>
                  <a:lnTo>
                    <a:pt x="102376" y="96885"/>
                  </a:lnTo>
                  <a:lnTo>
                    <a:pt x="100116" y="98263"/>
                  </a:lnTo>
                  <a:lnTo>
                    <a:pt x="76631" y="98594"/>
                  </a:lnTo>
                  <a:lnTo>
                    <a:pt x="65073" y="94808"/>
                  </a:lnTo>
                  <a:lnTo>
                    <a:pt x="52649" y="86417"/>
                  </a:lnTo>
                  <a:lnTo>
                    <a:pt x="45003" y="80263"/>
                  </a:lnTo>
                  <a:lnTo>
                    <a:pt x="40124" y="78546"/>
                  </a:lnTo>
                  <a:lnTo>
                    <a:pt x="38504" y="77294"/>
                  </a:lnTo>
                  <a:lnTo>
                    <a:pt x="35267" y="70028"/>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1" name="SMARTInkShape-4992"/>
            <p:cNvSpPr/>
            <p:nvPr/>
          </p:nvSpPr>
          <p:spPr>
            <a:xfrm>
              <a:off x="5650705" y="4717991"/>
              <a:ext cx="85726" cy="131510"/>
            </a:xfrm>
            <a:custGeom>
              <a:avLst/>
              <a:gdLst/>
              <a:ahLst/>
              <a:cxnLst/>
              <a:rect l="0" t="0" r="0" b="0"/>
              <a:pathLst>
                <a:path w="85726" h="131510">
                  <a:moveTo>
                    <a:pt x="0" y="104040"/>
                  </a:moveTo>
                  <a:lnTo>
                    <a:pt x="0" y="107832"/>
                  </a:lnTo>
                  <a:lnTo>
                    <a:pt x="795" y="108950"/>
                  </a:lnTo>
                  <a:lnTo>
                    <a:pt x="2118" y="109695"/>
                  </a:lnTo>
                  <a:lnTo>
                    <a:pt x="6152" y="110890"/>
                  </a:lnTo>
                  <a:lnTo>
                    <a:pt x="6704" y="113170"/>
                  </a:lnTo>
                  <a:lnTo>
                    <a:pt x="7058" y="121101"/>
                  </a:lnTo>
                  <a:lnTo>
                    <a:pt x="7881" y="122558"/>
                  </a:lnTo>
                  <a:lnTo>
                    <a:pt x="9223" y="123529"/>
                  </a:lnTo>
                  <a:lnTo>
                    <a:pt x="10911" y="124177"/>
                  </a:lnTo>
                  <a:lnTo>
                    <a:pt x="12037" y="125402"/>
                  </a:lnTo>
                  <a:lnTo>
                    <a:pt x="13288" y="128880"/>
                  </a:lnTo>
                  <a:lnTo>
                    <a:pt x="14415" y="130125"/>
                  </a:lnTo>
                  <a:lnTo>
                    <a:pt x="17785" y="131509"/>
                  </a:lnTo>
                  <a:lnTo>
                    <a:pt x="19001" y="131084"/>
                  </a:lnTo>
                  <a:lnTo>
                    <a:pt x="19811" y="130007"/>
                  </a:lnTo>
                  <a:lnTo>
                    <a:pt x="21112" y="126368"/>
                  </a:lnTo>
                  <a:lnTo>
                    <a:pt x="21338" y="121945"/>
                  </a:lnTo>
                  <a:lnTo>
                    <a:pt x="14727" y="95176"/>
                  </a:lnTo>
                  <a:lnTo>
                    <a:pt x="14314" y="63458"/>
                  </a:lnTo>
                  <a:lnTo>
                    <a:pt x="14290" y="31109"/>
                  </a:lnTo>
                  <a:lnTo>
                    <a:pt x="14290" y="17050"/>
                  </a:lnTo>
                  <a:lnTo>
                    <a:pt x="16406" y="11668"/>
                  </a:lnTo>
                  <a:lnTo>
                    <a:pt x="18082" y="9121"/>
                  </a:lnTo>
                  <a:lnTo>
                    <a:pt x="19992" y="7423"/>
                  </a:lnTo>
                  <a:lnTo>
                    <a:pt x="24232" y="5537"/>
                  </a:lnTo>
                  <a:lnTo>
                    <a:pt x="33421" y="3532"/>
                  </a:lnTo>
                  <a:lnTo>
                    <a:pt x="38138" y="368"/>
                  </a:lnTo>
                  <a:lnTo>
                    <a:pt x="41300" y="0"/>
                  </a:lnTo>
                  <a:lnTo>
                    <a:pt x="76962" y="3937"/>
                  </a:lnTo>
                  <a:lnTo>
                    <a:pt x="85725" y="4028"/>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2" name="SMARTInkShape-4993"/>
            <p:cNvSpPr/>
            <p:nvPr/>
          </p:nvSpPr>
          <p:spPr>
            <a:xfrm>
              <a:off x="5451222" y="4750594"/>
              <a:ext cx="135192" cy="100013"/>
            </a:xfrm>
            <a:custGeom>
              <a:avLst/>
              <a:gdLst/>
              <a:ahLst/>
              <a:cxnLst/>
              <a:rect l="0" t="0" r="0" b="0"/>
              <a:pathLst>
                <a:path w="135192" h="100013">
                  <a:moveTo>
                    <a:pt x="99473" y="0"/>
                  </a:moveTo>
                  <a:lnTo>
                    <a:pt x="73991" y="794"/>
                  </a:lnTo>
                  <a:lnTo>
                    <a:pt x="61671" y="5703"/>
                  </a:lnTo>
                  <a:lnTo>
                    <a:pt x="30102" y="27641"/>
                  </a:lnTo>
                  <a:lnTo>
                    <a:pt x="8678" y="44542"/>
                  </a:lnTo>
                  <a:lnTo>
                    <a:pt x="3557" y="52340"/>
                  </a:lnTo>
                  <a:lnTo>
                    <a:pt x="673" y="61193"/>
                  </a:lnTo>
                  <a:lnTo>
                    <a:pt x="0" y="66355"/>
                  </a:lnTo>
                  <a:lnTo>
                    <a:pt x="1816" y="71295"/>
                  </a:lnTo>
                  <a:lnTo>
                    <a:pt x="9449" y="80934"/>
                  </a:lnTo>
                  <a:lnTo>
                    <a:pt x="13954" y="83595"/>
                  </a:lnTo>
                  <a:lnTo>
                    <a:pt x="16266" y="84305"/>
                  </a:lnTo>
                  <a:lnTo>
                    <a:pt x="23069" y="82977"/>
                  </a:lnTo>
                  <a:lnTo>
                    <a:pt x="33707" y="77767"/>
                  </a:lnTo>
                  <a:lnTo>
                    <a:pt x="54992" y="62105"/>
                  </a:lnTo>
                  <a:lnTo>
                    <a:pt x="61446" y="54590"/>
                  </a:lnTo>
                  <a:lnTo>
                    <a:pt x="73212" y="44308"/>
                  </a:lnTo>
                  <a:lnTo>
                    <a:pt x="81284" y="28474"/>
                  </a:lnTo>
                  <a:lnTo>
                    <a:pt x="85083" y="8205"/>
                  </a:lnTo>
                  <a:lnTo>
                    <a:pt x="85139" y="7616"/>
                  </a:lnTo>
                  <a:lnTo>
                    <a:pt x="85171" y="11076"/>
                  </a:lnTo>
                  <a:lnTo>
                    <a:pt x="87295" y="14977"/>
                  </a:lnTo>
                  <a:lnTo>
                    <a:pt x="88972" y="17128"/>
                  </a:lnTo>
                  <a:lnTo>
                    <a:pt x="90837" y="23752"/>
                  </a:lnTo>
                  <a:lnTo>
                    <a:pt x="94003" y="36406"/>
                  </a:lnTo>
                  <a:lnTo>
                    <a:pt x="99968" y="48093"/>
                  </a:lnTo>
                  <a:lnTo>
                    <a:pt x="119335" y="81166"/>
                  </a:lnTo>
                  <a:lnTo>
                    <a:pt x="135191" y="100012"/>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3" name="SMARTInkShape-4994"/>
            <p:cNvSpPr/>
            <p:nvPr/>
          </p:nvSpPr>
          <p:spPr>
            <a:xfrm>
              <a:off x="6386513" y="4750623"/>
              <a:ext cx="78545" cy="107128"/>
            </a:xfrm>
            <a:custGeom>
              <a:avLst/>
              <a:gdLst/>
              <a:ahLst/>
              <a:cxnLst/>
              <a:rect l="0" t="0" r="0" b="0"/>
              <a:pathLst>
                <a:path w="78545" h="107128">
                  <a:moveTo>
                    <a:pt x="0" y="57121"/>
                  </a:moveTo>
                  <a:lnTo>
                    <a:pt x="6150" y="57121"/>
                  </a:lnTo>
                  <a:lnTo>
                    <a:pt x="12651" y="52211"/>
                  </a:lnTo>
                  <a:lnTo>
                    <a:pt x="44549" y="41197"/>
                  </a:lnTo>
                  <a:lnTo>
                    <a:pt x="55533" y="35205"/>
                  </a:lnTo>
                  <a:lnTo>
                    <a:pt x="73724" y="18992"/>
                  </a:lnTo>
                  <a:lnTo>
                    <a:pt x="76422" y="14245"/>
                  </a:lnTo>
                  <a:lnTo>
                    <a:pt x="78296" y="7260"/>
                  </a:lnTo>
                  <a:lnTo>
                    <a:pt x="78544" y="1088"/>
                  </a:lnTo>
                  <a:lnTo>
                    <a:pt x="77761" y="715"/>
                  </a:lnTo>
                  <a:lnTo>
                    <a:pt x="61787" y="0"/>
                  </a:lnTo>
                  <a:lnTo>
                    <a:pt x="57094" y="2100"/>
                  </a:lnTo>
                  <a:lnTo>
                    <a:pt x="33187" y="19897"/>
                  </a:lnTo>
                  <a:lnTo>
                    <a:pt x="19343" y="40881"/>
                  </a:lnTo>
                  <a:lnTo>
                    <a:pt x="15286" y="58793"/>
                  </a:lnTo>
                  <a:lnTo>
                    <a:pt x="14418" y="77175"/>
                  </a:lnTo>
                  <a:lnTo>
                    <a:pt x="18118" y="90756"/>
                  </a:lnTo>
                  <a:lnTo>
                    <a:pt x="24241" y="101042"/>
                  </a:lnTo>
                  <a:lnTo>
                    <a:pt x="27273" y="103070"/>
                  </a:lnTo>
                  <a:lnTo>
                    <a:pt x="39125" y="105925"/>
                  </a:lnTo>
                  <a:lnTo>
                    <a:pt x="57150" y="107127"/>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4" name="SMARTInkShape-4995"/>
            <p:cNvSpPr/>
            <p:nvPr/>
          </p:nvSpPr>
          <p:spPr>
            <a:xfrm>
              <a:off x="6043613" y="4586512"/>
              <a:ext cx="314326" cy="264095"/>
            </a:xfrm>
            <a:custGeom>
              <a:avLst/>
              <a:gdLst/>
              <a:ahLst/>
              <a:cxnLst/>
              <a:rect l="0" t="0" r="0" b="0"/>
              <a:pathLst>
                <a:path w="314326" h="264095">
                  <a:moveTo>
                    <a:pt x="0" y="128363"/>
                  </a:moveTo>
                  <a:lnTo>
                    <a:pt x="30528" y="128363"/>
                  </a:lnTo>
                  <a:lnTo>
                    <a:pt x="58329" y="133272"/>
                  </a:lnTo>
                  <a:lnTo>
                    <a:pt x="93572" y="132949"/>
                  </a:lnTo>
                  <a:lnTo>
                    <a:pt x="127315" y="129269"/>
                  </a:lnTo>
                  <a:lnTo>
                    <a:pt x="161820" y="122045"/>
                  </a:lnTo>
                  <a:lnTo>
                    <a:pt x="192389" y="108271"/>
                  </a:lnTo>
                  <a:lnTo>
                    <a:pt x="212050" y="98068"/>
                  </a:lnTo>
                  <a:lnTo>
                    <a:pt x="232916" y="80398"/>
                  </a:lnTo>
                  <a:lnTo>
                    <a:pt x="238455" y="71062"/>
                  </a:lnTo>
                  <a:lnTo>
                    <a:pt x="248153" y="36971"/>
                  </a:lnTo>
                  <a:lnTo>
                    <a:pt x="249990" y="27419"/>
                  </a:lnTo>
                  <a:lnTo>
                    <a:pt x="253452" y="20528"/>
                  </a:lnTo>
                  <a:lnTo>
                    <a:pt x="253899" y="16786"/>
                  </a:lnTo>
                  <a:lnTo>
                    <a:pt x="250228" y="532"/>
                  </a:lnTo>
                  <a:lnTo>
                    <a:pt x="246297" y="0"/>
                  </a:lnTo>
                  <a:lnTo>
                    <a:pt x="245160" y="719"/>
                  </a:lnTo>
                  <a:lnTo>
                    <a:pt x="244402" y="1992"/>
                  </a:lnTo>
                  <a:lnTo>
                    <a:pt x="243561" y="6317"/>
                  </a:lnTo>
                  <a:lnTo>
                    <a:pt x="242293" y="17677"/>
                  </a:lnTo>
                  <a:lnTo>
                    <a:pt x="234080" y="51970"/>
                  </a:lnTo>
                  <a:lnTo>
                    <a:pt x="225890" y="82581"/>
                  </a:lnTo>
                  <a:lnTo>
                    <a:pt x="221538" y="113499"/>
                  </a:lnTo>
                  <a:lnTo>
                    <a:pt x="215974" y="144653"/>
                  </a:lnTo>
                  <a:lnTo>
                    <a:pt x="210848" y="177354"/>
                  </a:lnTo>
                  <a:lnTo>
                    <a:pt x="207653" y="208300"/>
                  </a:lnTo>
                  <a:lnTo>
                    <a:pt x="207211" y="243576"/>
                  </a:lnTo>
                  <a:lnTo>
                    <a:pt x="207177" y="248576"/>
                  </a:lnTo>
                  <a:lnTo>
                    <a:pt x="207169" y="239755"/>
                  </a:lnTo>
                  <a:lnTo>
                    <a:pt x="217810" y="208195"/>
                  </a:lnTo>
                  <a:lnTo>
                    <a:pt x="224168" y="198495"/>
                  </a:lnTo>
                  <a:lnTo>
                    <a:pt x="234870" y="190594"/>
                  </a:lnTo>
                  <a:lnTo>
                    <a:pt x="244304" y="187019"/>
                  </a:lnTo>
                  <a:lnTo>
                    <a:pt x="259471" y="185645"/>
                  </a:lnTo>
                  <a:lnTo>
                    <a:pt x="264280" y="187688"/>
                  </a:lnTo>
                  <a:lnTo>
                    <a:pt x="269064" y="190449"/>
                  </a:lnTo>
                  <a:lnTo>
                    <a:pt x="273835" y="191675"/>
                  </a:lnTo>
                  <a:lnTo>
                    <a:pt x="275426" y="193590"/>
                  </a:lnTo>
                  <a:lnTo>
                    <a:pt x="280095" y="205952"/>
                  </a:lnTo>
                  <a:lnTo>
                    <a:pt x="302444" y="241381"/>
                  </a:lnTo>
                  <a:lnTo>
                    <a:pt x="312211" y="256468"/>
                  </a:lnTo>
                  <a:lnTo>
                    <a:pt x="314325" y="264094"/>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5" name="SMARTInkShape-4996"/>
            <p:cNvSpPr/>
            <p:nvPr/>
          </p:nvSpPr>
          <p:spPr>
            <a:xfrm>
              <a:off x="6150770" y="4564856"/>
              <a:ext cx="21431" cy="278608"/>
            </a:xfrm>
            <a:custGeom>
              <a:avLst/>
              <a:gdLst/>
              <a:ahLst/>
              <a:cxnLst/>
              <a:rect l="0" t="0" r="0" b="0"/>
              <a:pathLst>
                <a:path w="21431" h="278608">
                  <a:moveTo>
                    <a:pt x="21430" y="0"/>
                  </a:moveTo>
                  <a:lnTo>
                    <a:pt x="15278" y="0"/>
                  </a:lnTo>
                  <a:lnTo>
                    <a:pt x="8223" y="6151"/>
                  </a:lnTo>
                  <a:lnTo>
                    <a:pt x="6412" y="25753"/>
                  </a:lnTo>
                  <a:lnTo>
                    <a:pt x="2251" y="34001"/>
                  </a:lnTo>
                  <a:lnTo>
                    <a:pt x="86" y="69175"/>
                  </a:lnTo>
                  <a:lnTo>
                    <a:pt x="7" y="101434"/>
                  </a:lnTo>
                  <a:lnTo>
                    <a:pt x="0" y="136849"/>
                  </a:lnTo>
                  <a:lnTo>
                    <a:pt x="0" y="171598"/>
                  </a:lnTo>
                  <a:lnTo>
                    <a:pt x="2116" y="192925"/>
                  </a:lnTo>
                  <a:lnTo>
                    <a:pt x="7274" y="228606"/>
                  </a:lnTo>
                  <a:lnTo>
                    <a:pt x="13206" y="260527"/>
                  </a:lnTo>
                  <a:lnTo>
                    <a:pt x="14285" y="278607"/>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6" name="SMARTInkShape-4997"/>
            <p:cNvSpPr/>
            <p:nvPr/>
          </p:nvSpPr>
          <p:spPr>
            <a:xfrm>
              <a:off x="5772150" y="4753704"/>
              <a:ext cx="85299" cy="118335"/>
            </a:xfrm>
            <a:custGeom>
              <a:avLst/>
              <a:gdLst/>
              <a:ahLst/>
              <a:cxnLst/>
              <a:rect l="0" t="0" r="0" b="0"/>
              <a:pathLst>
                <a:path w="85299" h="118335">
                  <a:moveTo>
                    <a:pt x="0" y="61184"/>
                  </a:moveTo>
                  <a:lnTo>
                    <a:pt x="24836" y="60390"/>
                  </a:lnTo>
                  <a:lnTo>
                    <a:pt x="59426" y="48532"/>
                  </a:lnTo>
                  <a:lnTo>
                    <a:pt x="80866" y="30198"/>
                  </a:lnTo>
                  <a:lnTo>
                    <a:pt x="83565" y="25452"/>
                  </a:lnTo>
                  <a:lnTo>
                    <a:pt x="85298" y="15937"/>
                  </a:lnTo>
                  <a:lnTo>
                    <a:pt x="83419" y="11176"/>
                  </a:lnTo>
                  <a:lnTo>
                    <a:pt x="81806" y="8795"/>
                  </a:lnTo>
                  <a:lnTo>
                    <a:pt x="79938" y="7208"/>
                  </a:lnTo>
                  <a:lnTo>
                    <a:pt x="75743" y="5444"/>
                  </a:lnTo>
                  <a:lnTo>
                    <a:pt x="54595" y="0"/>
                  </a:lnTo>
                  <a:lnTo>
                    <a:pt x="36980" y="3346"/>
                  </a:lnTo>
                  <a:lnTo>
                    <a:pt x="19688" y="15206"/>
                  </a:lnTo>
                  <a:lnTo>
                    <a:pt x="7068" y="33803"/>
                  </a:lnTo>
                  <a:lnTo>
                    <a:pt x="2094" y="50601"/>
                  </a:lnTo>
                  <a:lnTo>
                    <a:pt x="620" y="65633"/>
                  </a:lnTo>
                  <a:lnTo>
                    <a:pt x="3977" y="80141"/>
                  </a:lnTo>
                  <a:lnTo>
                    <a:pt x="9998" y="90701"/>
                  </a:lnTo>
                  <a:lnTo>
                    <a:pt x="24847" y="106290"/>
                  </a:lnTo>
                  <a:lnTo>
                    <a:pt x="42863" y="118334"/>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7" name="SMARTInkShape-4998"/>
            <p:cNvSpPr/>
            <p:nvPr/>
          </p:nvSpPr>
          <p:spPr>
            <a:xfrm>
              <a:off x="5893595" y="4765222"/>
              <a:ext cx="107156" cy="92139"/>
            </a:xfrm>
            <a:custGeom>
              <a:avLst/>
              <a:gdLst/>
              <a:ahLst/>
              <a:cxnLst/>
              <a:rect l="0" t="0" r="0" b="0"/>
              <a:pathLst>
                <a:path w="107156" h="92139">
                  <a:moveTo>
                    <a:pt x="0" y="63953"/>
                  </a:moveTo>
                  <a:lnTo>
                    <a:pt x="0" y="77160"/>
                  </a:lnTo>
                  <a:lnTo>
                    <a:pt x="4909" y="83730"/>
                  </a:lnTo>
                  <a:lnTo>
                    <a:pt x="6848" y="91213"/>
                  </a:lnTo>
                  <a:lnTo>
                    <a:pt x="7740" y="91651"/>
                  </a:lnTo>
                  <a:lnTo>
                    <a:pt x="10848" y="92138"/>
                  </a:lnTo>
                  <a:lnTo>
                    <a:pt x="11994" y="91475"/>
                  </a:lnTo>
                  <a:lnTo>
                    <a:pt x="12758" y="90238"/>
                  </a:lnTo>
                  <a:lnTo>
                    <a:pt x="13834" y="84706"/>
                  </a:lnTo>
                  <a:lnTo>
                    <a:pt x="15062" y="65514"/>
                  </a:lnTo>
                  <a:lnTo>
                    <a:pt x="26937" y="32251"/>
                  </a:lnTo>
                  <a:lnTo>
                    <a:pt x="33748" y="15916"/>
                  </a:lnTo>
                  <a:lnTo>
                    <a:pt x="34404" y="12878"/>
                  </a:lnTo>
                  <a:lnTo>
                    <a:pt x="36430" y="10853"/>
                  </a:lnTo>
                  <a:lnTo>
                    <a:pt x="45277" y="7209"/>
                  </a:lnTo>
                  <a:lnTo>
                    <a:pt x="46853" y="5486"/>
                  </a:lnTo>
                  <a:lnTo>
                    <a:pt x="47904" y="3544"/>
                  </a:lnTo>
                  <a:lnTo>
                    <a:pt x="49398" y="2249"/>
                  </a:lnTo>
                  <a:lnTo>
                    <a:pt x="53175" y="810"/>
                  </a:lnTo>
                  <a:lnTo>
                    <a:pt x="59764" y="0"/>
                  </a:lnTo>
                  <a:lnTo>
                    <a:pt x="64396" y="1927"/>
                  </a:lnTo>
                  <a:lnTo>
                    <a:pt x="74817" y="10310"/>
                  </a:lnTo>
                  <a:lnTo>
                    <a:pt x="76907" y="14447"/>
                  </a:lnTo>
                  <a:lnTo>
                    <a:pt x="77465" y="16662"/>
                  </a:lnTo>
                  <a:lnTo>
                    <a:pt x="83269" y="26713"/>
                  </a:lnTo>
                  <a:lnTo>
                    <a:pt x="85790" y="37926"/>
                  </a:lnTo>
                  <a:lnTo>
                    <a:pt x="91234" y="49228"/>
                  </a:lnTo>
                  <a:lnTo>
                    <a:pt x="93598" y="72814"/>
                  </a:lnTo>
                  <a:lnTo>
                    <a:pt x="94943" y="74623"/>
                  </a:lnTo>
                  <a:lnTo>
                    <a:pt x="96632" y="75829"/>
                  </a:lnTo>
                  <a:lnTo>
                    <a:pt x="97758" y="77426"/>
                  </a:lnTo>
                  <a:lnTo>
                    <a:pt x="99010" y="81318"/>
                  </a:lnTo>
                  <a:lnTo>
                    <a:pt x="100138" y="82674"/>
                  </a:lnTo>
                  <a:lnTo>
                    <a:pt x="107155" y="85384"/>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547" name="SMARTInkShape-Group482"/>
          <p:cNvGrpSpPr/>
          <p:nvPr/>
        </p:nvGrpSpPr>
        <p:grpSpPr>
          <a:xfrm>
            <a:off x="628650" y="3636169"/>
            <a:ext cx="2750211" cy="364332"/>
            <a:chOff x="628650" y="3636169"/>
            <a:chExt cx="2750211" cy="364332"/>
          </a:xfrm>
        </p:grpSpPr>
        <p:sp>
          <p:nvSpPr>
            <p:cNvPr id="529" name="SMARTInkShape-4999"/>
            <p:cNvSpPr/>
            <p:nvPr/>
          </p:nvSpPr>
          <p:spPr>
            <a:xfrm>
              <a:off x="1707356" y="3743325"/>
              <a:ext cx="128589" cy="7145"/>
            </a:xfrm>
            <a:custGeom>
              <a:avLst/>
              <a:gdLst/>
              <a:ahLst/>
              <a:cxnLst/>
              <a:rect l="0" t="0" r="0" b="0"/>
              <a:pathLst>
                <a:path w="128589" h="7145">
                  <a:moveTo>
                    <a:pt x="0" y="0"/>
                  </a:moveTo>
                  <a:lnTo>
                    <a:pt x="33793" y="0"/>
                  </a:lnTo>
                  <a:lnTo>
                    <a:pt x="63090" y="0"/>
                  </a:lnTo>
                  <a:lnTo>
                    <a:pt x="128588" y="7144"/>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0" name="SMARTInkShape-5000"/>
            <p:cNvSpPr/>
            <p:nvPr/>
          </p:nvSpPr>
          <p:spPr>
            <a:xfrm>
              <a:off x="1278731" y="3807619"/>
              <a:ext cx="7144" cy="192882"/>
            </a:xfrm>
            <a:custGeom>
              <a:avLst/>
              <a:gdLst/>
              <a:ahLst/>
              <a:cxnLst/>
              <a:rect l="0" t="0" r="0" b="0"/>
              <a:pathLst>
                <a:path w="7144" h="192882">
                  <a:moveTo>
                    <a:pt x="0" y="0"/>
                  </a:moveTo>
                  <a:lnTo>
                    <a:pt x="794" y="18354"/>
                  </a:lnTo>
                  <a:lnTo>
                    <a:pt x="6151" y="40703"/>
                  </a:lnTo>
                  <a:lnTo>
                    <a:pt x="7057" y="72868"/>
                  </a:lnTo>
                  <a:lnTo>
                    <a:pt x="7136" y="108275"/>
                  </a:lnTo>
                  <a:lnTo>
                    <a:pt x="7143" y="140174"/>
                  </a:lnTo>
                  <a:lnTo>
                    <a:pt x="662" y="173019"/>
                  </a:lnTo>
                  <a:lnTo>
                    <a:pt x="0" y="192881"/>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1" name="SMARTInkShape-5001"/>
            <p:cNvSpPr/>
            <p:nvPr/>
          </p:nvSpPr>
          <p:spPr>
            <a:xfrm>
              <a:off x="1300163" y="3729169"/>
              <a:ext cx="134809" cy="114170"/>
            </a:xfrm>
            <a:custGeom>
              <a:avLst/>
              <a:gdLst/>
              <a:ahLst/>
              <a:cxnLst/>
              <a:rect l="0" t="0" r="0" b="0"/>
              <a:pathLst>
                <a:path w="134809" h="114170">
                  <a:moveTo>
                    <a:pt x="0" y="49875"/>
                  </a:moveTo>
                  <a:lnTo>
                    <a:pt x="5654" y="36450"/>
                  </a:lnTo>
                  <a:lnTo>
                    <a:pt x="8819" y="26582"/>
                  </a:lnTo>
                  <a:lnTo>
                    <a:pt x="14783" y="15721"/>
                  </a:lnTo>
                  <a:lnTo>
                    <a:pt x="20064" y="10089"/>
                  </a:lnTo>
                  <a:lnTo>
                    <a:pt x="27702" y="4940"/>
                  </a:lnTo>
                  <a:lnTo>
                    <a:pt x="40928" y="1372"/>
                  </a:lnTo>
                  <a:lnTo>
                    <a:pt x="62944" y="0"/>
                  </a:lnTo>
                  <a:lnTo>
                    <a:pt x="81166" y="5598"/>
                  </a:lnTo>
                  <a:lnTo>
                    <a:pt x="96104" y="13649"/>
                  </a:lnTo>
                  <a:lnTo>
                    <a:pt x="125221" y="43605"/>
                  </a:lnTo>
                  <a:lnTo>
                    <a:pt x="131060" y="55290"/>
                  </a:lnTo>
                  <a:lnTo>
                    <a:pt x="134808" y="79519"/>
                  </a:lnTo>
                  <a:lnTo>
                    <a:pt x="133204" y="88979"/>
                  </a:lnTo>
                  <a:lnTo>
                    <a:pt x="127838" y="98768"/>
                  </a:lnTo>
                  <a:lnTo>
                    <a:pt x="123492" y="103355"/>
                  </a:lnTo>
                  <a:lnTo>
                    <a:pt x="103805" y="111612"/>
                  </a:lnTo>
                  <a:lnTo>
                    <a:pt x="68368" y="114102"/>
                  </a:lnTo>
                  <a:lnTo>
                    <a:pt x="42862" y="114169"/>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2" name="SMARTInkShape-5002"/>
            <p:cNvSpPr/>
            <p:nvPr/>
          </p:nvSpPr>
          <p:spPr>
            <a:xfrm>
              <a:off x="1450181" y="3757623"/>
              <a:ext cx="107033" cy="121434"/>
            </a:xfrm>
            <a:custGeom>
              <a:avLst/>
              <a:gdLst/>
              <a:ahLst/>
              <a:cxnLst/>
              <a:rect l="0" t="0" r="0" b="0"/>
              <a:pathLst>
                <a:path w="107033" h="121434">
                  <a:moveTo>
                    <a:pt x="0" y="35708"/>
                  </a:moveTo>
                  <a:lnTo>
                    <a:pt x="13001" y="35708"/>
                  </a:lnTo>
                  <a:lnTo>
                    <a:pt x="30269" y="41859"/>
                  </a:lnTo>
                  <a:lnTo>
                    <a:pt x="65370" y="35977"/>
                  </a:lnTo>
                  <a:lnTo>
                    <a:pt x="73432" y="35788"/>
                  </a:lnTo>
                  <a:lnTo>
                    <a:pt x="78410" y="33627"/>
                  </a:lnTo>
                  <a:lnTo>
                    <a:pt x="83268" y="30814"/>
                  </a:lnTo>
                  <a:lnTo>
                    <a:pt x="90465" y="28437"/>
                  </a:lnTo>
                  <a:lnTo>
                    <a:pt x="105745" y="15590"/>
                  </a:lnTo>
                  <a:lnTo>
                    <a:pt x="106529" y="12744"/>
                  </a:lnTo>
                  <a:lnTo>
                    <a:pt x="107032" y="4449"/>
                  </a:lnTo>
                  <a:lnTo>
                    <a:pt x="106280" y="2963"/>
                  </a:lnTo>
                  <a:lnTo>
                    <a:pt x="104985" y="1972"/>
                  </a:lnTo>
                  <a:lnTo>
                    <a:pt x="101429" y="870"/>
                  </a:lnTo>
                  <a:lnTo>
                    <a:pt x="76189" y="0"/>
                  </a:lnTo>
                  <a:lnTo>
                    <a:pt x="55761" y="6141"/>
                  </a:lnTo>
                  <a:lnTo>
                    <a:pt x="40531" y="17550"/>
                  </a:lnTo>
                  <a:lnTo>
                    <a:pt x="11935" y="45216"/>
                  </a:lnTo>
                  <a:lnTo>
                    <a:pt x="9273" y="52105"/>
                  </a:lnTo>
                  <a:lnTo>
                    <a:pt x="3309" y="73292"/>
                  </a:lnTo>
                  <a:lnTo>
                    <a:pt x="6482" y="87714"/>
                  </a:lnTo>
                  <a:lnTo>
                    <a:pt x="8966" y="92688"/>
                  </a:lnTo>
                  <a:lnTo>
                    <a:pt x="20084" y="108858"/>
                  </a:lnTo>
                  <a:lnTo>
                    <a:pt x="42435" y="119626"/>
                  </a:lnTo>
                  <a:lnTo>
                    <a:pt x="50007" y="121433"/>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3" name="SMARTInkShape-5003"/>
            <p:cNvSpPr/>
            <p:nvPr/>
          </p:nvSpPr>
          <p:spPr>
            <a:xfrm>
              <a:off x="1615202" y="3765749"/>
              <a:ext cx="77868" cy="113308"/>
            </a:xfrm>
            <a:custGeom>
              <a:avLst/>
              <a:gdLst/>
              <a:ahLst/>
              <a:cxnLst/>
              <a:rect l="0" t="0" r="0" b="0"/>
              <a:pathLst>
                <a:path w="77868" h="113308">
                  <a:moveTo>
                    <a:pt x="77867" y="6151"/>
                  </a:moveTo>
                  <a:lnTo>
                    <a:pt x="74074" y="6151"/>
                  </a:lnTo>
                  <a:lnTo>
                    <a:pt x="70096" y="4034"/>
                  </a:lnTo>
                  <a:lnTo>
                    <a:pt x="64867" y="0"/>
                  </a:lnTo>
                  <a:lnTo>
                    <a:pt x="49104" y="6341"/>
                  </a:lnTo>
                  <a:lnTo>
                    <a:pt x="42329" y="9675"/>
                  </a:lnTo>
                  <a:lnTo>
                    <a:pt x="36143" y="15919"/>
                  </a:lnTo>
                  <a:lnTo>
                    <a:pt x="15205" y="44222"/>
                  </a:lnTo>
                  <a:lnTo>
                    <a:pt x="4708" y="53856"/>
                  </a:lnTo>
                  <a:lnTo>
                    <a:pt x="892" y="65618"/>
                  </a:lnTo>
                  <a:lnTo>
                    <a:pt x="0" y="71739"/>
                  </a:lnTo>
                  <a:lnTo>
                    <a:pt x="1719" y="77105"/>
                  </a:lnTo>
                  <a:lnTo>
                    <a:pt x="3290" y="79648"/>
                  </a:lnTo>
                  <a:lnTo>
                    <a:pt x="7396" y="94341"/>
                  </a:lnTo>
                  <a:lnTo>
                    <a:pt x="13738" y="100379"/>
                  </a:lnTo>
                  <a:lnTo>
                    <a:pt x="19732" y="103593"/>
                  </a:lnTo>
                  <a:lnTo>
                    <a:pt x="56436" y="113307"/>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4" name="SMARTInkShape-5004"/>
            <p:cNvSpPr/>
            <p:nvPr/>
          </p:nvSpPr>
          <p:spPr>
            <a:xfrm>
              <a:off x="2044552" y="3757613"/>
              <a:ext cx="105718" cy="100013"/>
            </a:xfrm>
            <a:custGeom>
              <a:avLst/>
              <a:gdLst/>
              <a:ahLst/>
              <a:cxnLst/>
              <a:rect l="0" t="0" r="0" b="0"/>
              <a:pathLst>
                <a:path w="105718" h="100013">
                  <a:moveTo>
                    <a:pt x="91429" y="0"/>
                  </a:moveTo>
                  <a:lnTo>
                    <a:pt x="85278" y="0"/>
                  </a:lnTo>
                  <a:lnTo>
                    <a:pt x="84947" y="793"/>
                  </a:lnTo>
                  <a:lnTo>
                    <a:pt x="84580" y="3792"/>
                  </a:lnTo>
                  <a:lnTo>
                    <a:pt x="83688" y="4909"/>
                  </a:lnTo>
                  <a:lnTo>
                    <a:pt x="49797" y="23910"/>
                  </a:lnTo>
                  <a:lnTo>
                    <a:pt x="43028" y="30735"/>
                  </a:lnTo>
                  <a:lnTo>
                    <a:pt x="36580" y="38266"/>
                  </a:lnTo>
                  <a:lnTo>
                    <a:pt x="21622" y="51685"/>
                  </a:lnTo>
                  <a:lnTo>
                    <a:pt x="1799" y="80896"/>
                  </a:lnTo>
                  <a:lnTo>
                    <a:pt x="0" y="87018"/>
                  </a:lnTo>
                  <a:lnTo>
                    <a:pt x="314" y="89762"/>
                  </a:lnTo>
                  <a:lnTo>
                    <a:pt x="4838" y="98506"/>
                  </a:lnTo>
                  <a:lnTo>
                    <a:pt x="7436" y="99342"/>
                  </a:lnTo>
                  <a:lnTo>
                    <a:pt x="28625" y="99973"/>
                  </a:lnTo>
                  <a:lnTo>
                    <a:pt x="33883" y="97878"/>
                  </a:lnTo>
                  <a:lnTo>
                    <a:pt x="57076" y="77068"/>
                  </a:lnTo>
                  <a:lnTo>
                    <a:pt x="60286" y="71823"/>
                  </a:lnTo>
                  <a:lnTo>
                    <a:pt x="69236" y="45920"/>
                  </a:lnTo>
                  <a:lnTo>
                    <a:pt x="69997" y="35730"/>
                  </a:lnTo>
                  <a:lnTo>
                    <a:pt x="69998" y="39514"/>
                  </a:lnTo>
                  <a:lnTo>
                    <a:pt x="72115" y="43491"/>
                  </a:lnTo>
                  <a:lnTo>
                    <a:pt x="74907" y="47904"/>
                  </a:lnTo>
                  <a:lnTo>
                    <a:pt x="82649" y="66846"/>
                  </a:lnTo>
                  <a:lnTo>
                    <a:pt x="105717" y="100012"/>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5" name="SMARTInkShape-5005"/>
            <p:cNvSpPr/>
            <p:nvPr/>
          </p:nvSpPr>
          <p:spPr>
            <a:xfrm>
              <a:off x="2193258" y="3729158"/>
              <a:ext cx="92743" cy="135612"/>
            </a:xfrm>
            <a:custGeom>
              <a:avLst/>
              <a:gdLst/>
              <a:ahLst/>
              <a:cxnLst/>
              <a:rect l="0" t="0" r="0" b="0"/>
              <a:pathLst>
                <a:path w="92743" h="135612">
                  <a:moveTo>
                    <a:pt x="92742" y="21311"/>
                  </a:moveTo>
                  <a:lnTo>
                    <a:pt x="88950" y="17519"/>
                  </a:lnTo>
                  <a:lnTo>
                    <a:pt x="87088" y="13540"/>
                  </a:lnTo>
                  <a:lnTo>
                    <a:pt x="86591" y="11368"/>
                  </a:lnTo>
                  <a:lnTo>
                    <a:pt x="82100" y="4518"/>
                  </a:lnTo>
                  <a:lnTo>
                    <a:pt x="77958" y="1941"/>
                  </a:lnTo>
                  <a:lnTo>
                    <a:pt x="68831" y="287"/>
                  </a:lnTo>
                  <a:lnTo>
                    <a:pt x="61757" y="0"/>
                  </a:lnTo>
                  <a:lnTo>
                    <a:pt x="50841" y="3708"/>
                  </a:lnTo>
                  <a:lnTo>
                    <a:pt x="26116" y="19808"/>
                  </a:lnTo>
                  <a:lnTo>
                    <a:pt x="4731" y="48625"/>
                  </a:lnTo>
                  <a:lnTo>
                    <a:pt x="1312" y="62124"/>
                  </a:lnTo>
                  <a:lnTo>
                    <a:pt x="0" y="90396"/>
                  </a:lnTo>
                  <a:lnTo>
                    <a:pt x="2046" y="97788"/>
                  </a:lnTo>
                  <a:lnTo>
                    <a:pt x="12859" y="116431"/>
                  </a:lnTo>
                  <a:lnTo>
                    <a:pt x="33667" y="130517"/>
                  </a:lnTo>
                  <a:lnTo>
                    <a:pt x="49880" y="135611"/>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6" name="SMARTInkShape-5006"/>
            <p:cNvSpPr/>
            <p:nvPr/>
          </p:nvSpPr>
          <p:spPr>
            <a:xfrm>
              <a:off x="2322255" y="3751488"/>
              <a:ext cx="106621" cy="120426"/>
            </a:xfrm>
            <a:custGeom>
              <a:avLst/>
              <a:gdLst/>
              <a:ahLst/>
              <a:cxnLst/>
              <a:rect l="0" t="0" r="0" b="0"/>
              <a:pathLst>
                <a:path w="106621" h="120426">
                  <a:moveTo>
                    <a:pt x="106620" y="13268"/>
                  </a:moveTo>
                  <a:lnTo>
                    <a:pt x="100469" y="7117"/>
                  </a:lnTo>
                  <a:lnTo>
                    <a:pt x="95978" y="6419"/>
                  </a:lnTo>
                  <a:lnTo>
                    <a:pt x="94763" y="5527"/>
                  </a:lnTo>
                  <a:lnTo>
                    <a:pt x="93413" y="2419"/>
                  </a:lnTo>
                  <a:lnTo>
                    <a:pt x="92259" y="1273"/>
                  </a:lnTo>
                  <a:lnTo>
                    <a:pt x="88860" y="0"/>
                  </a:lnTo>
                  <a:lnTo>
                    <a:pt x="54057" y="9649"/>
                  </a:lnTo>
                  <a:lnTo>
                    <a:pt x="42010" y="15988"/>
                  </a:lnTo>
                  <a:lnTo>
                    <a:pt x="8619" y="43532"/>
                  </a:lnTo>
                  <a:lnTo>
                    <a:pt x="3533" y="52119"/>
                  </a:lnTo>
                  <a:lnTo>
                    <a:pt x="669" y="66672"/>
                  </a:lnTo>
                  <a:lnTo>
                    <a:pt x="0" y="79072"/>
                  </a:lnTo>
                  <a:lnTo>
                    <a:pt x="3935" y="90404"/>
                  </a:lnTo>
                  <a:lnTo>
                    <a:pt x="28039" y="120425"/>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7" name="SMARTInkShape-5007"/>
            <p:cNvSpPr/>
            <p:nvPr/>
          </p:nvSpPr>
          <p:spPr>
            <a:xfrm>
              <a:off x="2465022" y="3758241"/>
              <a:ext cx="241303" cy="184946"/>
            </a:xfrm>
            <a:custGeom>
              <a:avLst/>
              <a:gdLst/>
              <a:ahLst/>
              <a:cxnLst/>
              <a:rect l="0" t="0" r="0" b="0"/>
              <a:pathLst>
                <a:path w="241303" h="184946">
                  <a:moveTo>
                    <a:pt x="13859" y="77953"/>
                  </a:moveTo>
                  <a:lnTo>
                    <a:pt x="17652" y="77953"/>
                  </a:lnTo>
                  <a:lnTo>
                    <a:pt x="21630" y="75836"/>
                  </a:lnTo>
                  <a:lnTo>
                    <a:pt x="23802" y="74161"/>
                  </a:lnTo>
                  <a:lnTo>
                    <a:pt x="30449" y="72298"/>
                  </a:lnTo>
                  <a:lnTo>
                    <a:pt x="37901" y="70677"/>
                  </a:lnTo>
                  <a:lnTo>
                    <a:pt x="65170" y="54042"/>
                  </a:lnTo>
                  <a:lnTo>
                    <a:pt x="82059" y="30984"/>
                  </a:lnTo>
                  <a:lnTo>
                    <a:pt x="84337" y="23379"/>
                  </a:lnTo>
                  <a:lnTo>
                    <a:pt x="84870" y="18508"/>
                  </a:lnTo>
                  <a:lnTo>
                    <a:pt x="82990" y="13697"/>
                  </a:lnTo>
                  <a:lnTo>
                    <a:pt x="75316" y="4142"/>
                  </a:lnTo>
                  <a:lnTo>
                    <a:pt x="70807" y="1492"/>
                  </a:lnTo>
                  <a:lnTo>
                    <a:pt x="61689" y="0"/>
                  </a:lnTo>
                  <a:lnTo>
                    <a:pt x="39766" y="248"/>
                  </a:lnTo>
                  <a:lnTo>
                    <a:pt x="26474" y="5099"/>
                  </a:lnTo>
                  <a:lnTo>
                    <a:pt x="19995" y="9326"/>
                  </a:lnTo>
                  <a:lnTo>
                    <a:pt x="9368" y="24210"/>
                  </a:lnTo>
                  <a:lnTo>
                    <a:pt x="2827" y="37775"/>
                  </a:lnTo>
                  <a:lnTo>
                    <a:pt x="0" y="65116"/>
                  </a:lnTo>
                  <a:lnTo>
                    <a:pt x="3491" y="81734"/>
                  </a:lnTo>
                  <a:lnTo>
                    <a:pt x="20168" y="114996"/>
                  </a:lnTo>
                  <a:lnTo>
                    <a:pt x="38771" y="141714"/>
                  </a:lnTo>
                  <a:lnTo>
                    <a:pt x="71468" y="168057"/>
                  </a:lnTo>
                  <a:lnTo>
                    <a:pt x="93971" y="180917"/>
                  </a:lnTo>
                  <a:lnTo>
                    <a:pt x="118522" y="184557"/>
                  </a:lnTo>
                  <a:lnTo>
                    <a:pt x="129096" y="184945"/>
                  </a:lnTo>
                  <a:lnTo>
                    <a:pt x="131959" y="183413"/>
                  </a:lnTo>
                  <a:lnTo>
                    <a:pt x="137256" y="177476"/>
                  </a:lnTo>
                  <a:lnTo>
                    <a:pt x="140140" y="171662"/>
                  </a:lnTo>
                  <a:lnTo>
                    <a:pt x="141763" y="161810"/>
                  </a:lnTo>
                  <a:lnTo>
                    <a:pt x="142387" y="129285"/>
                  </a:lnTo>
                  <a:lnTo>
                    <a:pt x="142439" y="98618"/>
                  </a:lnTo>
                  <a:lnTo>
                    <a:pt x="142446" y="63564"/>
                  </a:lnTo>
                  <a:lnTo>
                    <a:pt x="143240" y="30747"/>
                  </a:lnTo>
                  <a:lnTo>
                    <a:pt x="148150" y="18634"/>
                  </a:lnTo>
                  <a:lnTo>
                    <a:pt x="152390" y="12430"/>
                  </a:lnTo>
                  <a:lnTo>
                    <a:pt x="155425" y="10459"/>
                  </a:lnTo>
                  <a:lnTo>
                    <a:pt x="163032" y="8268"/>
                  </a:lnTo>
                  <a:lnTo>
                    <a:pt x="190669" y="12564"/>
                  </a:lnTo>
                  <a:lnTo>
                    <a:pt x="207888" y="19597"/>
                  </a:lnTo>
                  <a:lnTo>
                    <a:pt x="228979" y="36529"/>
                  </a:lnTo>
                  <a:lnTo>
                    <a:pt x="232499" y="43932"/>
                  </a:lnTo>
                  <a:lnTo>
                    <a:pt x="234858" y="51720"/>
                  </a:lnTo>
                  <a:lnTo>
                    <a:pt x="240723" y="63187"/>
                  </a:lnTo>
                  <a:lnTo>
                    <a:pt x="241302" y="65728"/>
                  </a:lnTo>
                  <a:lnTo>
                    <a:pt x="240894" y="68215"/>
                  </a:lnTo>
                  <a:lnTo>
                    <a:pt x="238324" y="73096"/>
                  </a:lnTo>
                  <a:lnTo>
                    <a:pt x="232415" y="80306"/>
                  </a:lnTo>
                  <a:lnTo>
                    <a:pt x="227941" y="82968"/>
                  </a:lnTo>
                  <a:lnTo>
                    <a:pt x="192893" y="91783"/>
                  </a:lnTo>
                  <a:lnTo>
                    <a:pt x="185309" y="9224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8" name="SMARTInkShape-5008"/>
            <p:cNvSpPr/>
            <p:nvPr/>
          </p:nvSpPr>
          <p:spPr>
            <a:xfrm>
              <a:off x="1071563" y="3729038"/>
              <a:ext cx="157163" cy="157163"/>
            </a:xfrm>
            <a:custGeom>
              <a:avLst/>
              <a:gdLst/>
              <a:ahLst/>
              <a:cxnLst/>
              <a:rect l="0" t="0" r="0" b="0"/>
              <a:pathLst>
                <a:path w="157163" h="157163">
                  <a:moveTo>
                    <a:pt x="157162" y="0"/>
                  </a:moveTo>
                  <a:lnTo>
                    <a:pt x="150312" y="0"/>
                  </a:lnTo>
                  <a:lnTo>
                    <a:pt x="144373" y="4909"/>
                  </a:lnTo>
                  <a:lnTo>
                    <a:pt x="140101" y="6150"/>
                  </a:lnTo>
                  <a:lnTo>
                    <a:pt x="135556" y="10935"/>
                  </a:lnTo>
                  <a:lnTo>
                    <a:pt x="130097" y="17560"/>
                  </a:lnTo>
                  <a:lnTo>
                    <a:pt x="96884" y="46145"/>
                  </a:lnTo>
                  <a:lnTo>
                    <a:pt x="64250" y="78633"/>
                  </a:lnTo>
                  <a:lnTo>
                    <a:pt x="31101" y="110201"/>
                  </a:lnTo>
                  <a:lnTo>
                    <a:pt x="4102" y="140797"/>
                  </a:lnTo>
                  <a:lnTo>
                    <a:pt x="810" y="148197"/>
                  </a:lnTo>
                  <a:lnTo>
                    <a:pt x="0" y="157162"/>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9" name="SMARTInkShape-5009"/>
            <p:cNvSpPr/>
            <p:nvPr/>
          </p:nvSpPr>
          <p:spPr>
            <a:xfrm>
              <a:off x="628650" y="3686187"/>
              <a:ext cx="150020" cy="7133"/>
            </a:xfrm>
            <a:custGeom>
              <a:avLst/>
              <a:gdLst/>
              <a:ahLst/>
              <a:cxnLst/>
              <a:rect l="0" t="0" r="0" b="0"/>
              <a:pathLst>
                <a:path w="150020" h="7133">
                  <a:moveTo>
                    <a:pt x="0" y="7132"/>
                  </a:moveTo>
                  <a:lnTo>
                    <a:pt x="31953" y="7132"/>
                  </a:lnTo>
                  <a:lnTo>
                    <a:pt x="58864" y="429"/>
                  </a:lnTo>
                  <a:lnTo>
                    <a:pt x="93355" y="0"/>
                  </a:lnTo>
                  <a:lnTo>
                    <a:pt x="150019" y="7132"/>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40" name="SMARTInkShape-5010"/>
            <p:cNvSpPr/>
            <p:nvPr/>
          </p:nvSpPr>
          <p:spPr>
            <a:xfrm>
              <a:off x="865491" y="3671986"/>
              <a:ext cx="156066" cy="192784"/>
            </a:xfrm>
            <a:custGeom>
              <a:avLst/>
              <a:gdLst/>
              <a:ahLst/>
              <a:cxnLst/>
              <a:rect l="0" t="0" r="0" b="0"/>
              <a:pathLst>
                <a:path w="156066" h="192784">
                  <a:moveTo>
                    <a:pt x="63197" y="85627"/>
                  </a:moveTo>
                  <a:lnTo>
                    <a:pt x="63197" y="91777"/>
                  </a:lnTo>
                  <a:lnTo>
                    <a:pt x="63990" y="92108"/>
                  </a:lnTo>
                  <a:lnTo>
                    <a:pt x="66989" y="92476"/>
                  </a:lnTo>
                  <a:lnTo>
                    <a:pt x="70967" y="90523"/>
                  </a:lnTo>
                  <a:lnTo>
                    <a:pt x="75382" y="87802"/>
                  </a:lnTo>
                  <a:lnTo>
                    <a:pt x="82329" y="85477"/>
                  </a:lnTo>
                  <a:lnTo>
                    <a:pt x="89415" y="80908"/>
                  </a:lnTo>
                  <a:lnTo>
                    <a:pt x="108589" y="72992"/>
                  </a:lnTo>
                  <a:lnTo>
                    <a:pt x="129029" y="59369"/>
                  </a:lnTo>
                  <a:lnTo>
                    <a:pt x="144358" y="36588"/>
                  </a:lnTo>
                  <a:lnTo>
                    <a:pt x="147569" y="27087"/>
                  </a:lnTo>
                  <a:lnTo>
                    <a:pt x="147226" y="24376"/>
                  </a:lnTo>
                  <a:lnTo>
                    <a:pt x="141567" y="10278"/>
                  </a:lnTo>
                  <a:lnTo>
                    <a:pt x="140050" y="9201"/>
                  </a:lnTo>
                  <a:lnTo>
                    <a:pt x="136247" y="7210"/>
                  </a:lnTo>
                  <a:lnTo>
                    <a:pt x="131911" y="3679"/>
                  </a:lnTo>
                  <a:lnTo>
                    <a:pt x="125222" y="1580"/>
                  </a:lnTo>
                  <a:lnTo>
                    <a:pt x="94020" y="0"/>
                  </a:lnTo>
                  <a:lnTo>
                    <a:pt x="60807" y="7183"/>
                  </a:lnTo>
                  <a:lnTo>
                    <a:pt x="46526" y="13348"/>
                  </a:lnTo>
                  <a:lnTo>
                    <a:pt x="15307" y="37339"/>
                  </a:lnTo>
                  <a:lnTo>
                    <a:pt x="4083" y="55010"/>
                  </a:lnTo>
                  <a:lnTo>
                    <a:pt x="438" y="69059"/>
                  </a:lnTo>
                  <a:lnTo>
                    <a:pt x="0" y="92144"/>
                  </a:lnTo>
                  <a:lnTo>
                    <a:pt x="15707" y="126315"/>
                  </a:lnTo>
                  <a:lnTo>
                    <a:pt x="22756" y="140457"/>
                  </a:lnTo>
                  <a:lnTo>
                    <a:pt x="37456" y="154701"/>
                  </a:lnTo>
                  <a:lnTo>
                    <a:pt x="65059" y="170727"/>
                  </a:lnTo>
                  <a:lnTo>
                    <a:pt x="95045" y="182382"/>
                  </a:lnTo>
                  <a:lnTo>
                    <a:pt x="130175" y="189002"/>
                  </a:lnTo>
                  <a:lnTo>
                    <a:pt x="156065" y="192783"/>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41" name="SMARTInkShape-5011"/>
            <p:cNvSpPr/>
            <p:nvPr/>
          </p:nvSpPr>
          <p:spPr>
            <a:xfrm>
              <a:off x="1785976" y="3636169"/>
              <a:ext cx="14250" cy="221457"/>
            </a:xfrm>
            <a:custGeom>
              <a:avLst/>
              <a:gdLst/>
              <a:ahLst/>
              <a:cxnLst/>
              <a:rect l="0" t="0" r="0" b="0"/>
              <a:pathLst>
                <a:path w="14250" h="221457">
                  <a:moveTo>
                    <a:pt x="14249" y="0"/>
                  </a:moveTo>
                  <a:lnTo>
                    <a:pt x="8098" y="0"/>
                  </a:lnTo>
                  <a:lnTo>
                    <a:pt x="12890" y="7771"/>
                  </a:lnTo>
                  <a:lnTo>
                    <a:pt x="14169" y="33792"/>
                  </a:lnTo>
                  <a:lnTo>
                    <a:pt x="7763" y="66701"/>
                  </a:lnTo>
                  <a:lnTo>
                    <a:pt x="6369" y="100162"/>
                  </a:lnTo>
                  <a:lnTo>
                    <a:pt x="629" y="135682"/>
                  </a:lnTo>
                  <a:lnTo>
                    <a:pt x="0" y="171308"/>
                  </a:lnTo>
                  <a:lnTo>
                    <a:pt x="760" y="194450"/>
                  </a:lnTo>
                  <a:lnTo>
                    <a:pt x="5617" y="208654"/>
                  </a:lnTo>
                  <a:lnTo>
                    <a:pt x="7105" y="221456"/>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42" name="SMARTInkShape-5012"/>
            <p:cNvSpPr/>
            <p:nvPr/>
          </p:nvSpPr>
          <p:spPr>
            <a:xfrm>
              <a:off x="1108274" y="3729038"/>
              <a:ext cx="113308" cy="164307"/>
            </a:xfrm>
            <a:custGeom>
              <a:avLst/>
              <a:gdLst/>
              <a:ahLst/>
              <a:cxnLst/>
              <a:rect l="0" t="0" r="0" b="0"/>
              <a:pathLst>
                <a:path w="113308" h="164307">
                  <a:moveTo>
                    <a:pt x="6151" y="0"/>
                  </a:moveTo>
                  <a:lnTo>
                    <a:pt x="0" y="0"/>
                  </a:lnTo>
                  <a:lnTo>
                    <a:pt x="4792" y="7770"/>
                  </a:lnTo>
                  <a:lnTo>
                    <a:pt x="9675" y="20585"/>
                  </a:lnTo>
                  <a:lnTo>
                    <a:pt x="25268" y="52477"/>
                  </a:lnTo>
                  <a:lnTo>
                    <a:pt x="43990" y="85730"/>
                  </a:lnTo>
                  <a:lnTo>
                    <a:pt x="68514" y="119954"/>
                  </a:lnTo>
                  <a:lnTo>
                    <a:pt x="75143" y="129513"/>
                  </a:lnTo>
                  <a:lnTo>
                    <a:pt x="110068" y="161101"/>
                  </a:lnTo>
                  <a:lnTo>
                    <a:pt x="113307" y="164306"/>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43" name="SMARTInkShape-5013"/>
            <p:cNvSpPr/>
            <p:nvPr/>
          </p:nvSpPr>
          <p:spPr>
            <a:xfrm>
              <a:off x="2744306" y="3651449"/>
              <a:ext cx="48901" cy="220465"/>
            </a:xfrm>
            <a:custGeom>
              <a:avLst/>
              <a:gdLst/>
              <a:ahLst/>
              <a:cxnLst/>
              <a:rect l="0" t="0" r="0" b="0"/>
              <a:pathLst>
                <a:path w="48901" h="220465">
                  <a:moveTo>
                    <a:pt x="27469" y="6151"/>
                  </a:moveTo>
                  <a:lnTo>
                    <a:pt x="21318" y="0"/>
                  </a:lnTo>
                  <a:lnTo>
                    <a:pt x="20987" y="463"/>
                  </a:lnTo>
                  <a:lnTo>
                    <a:pt x="20328" y="33562"/>
                  </a:lnTo>
                  <a:lnTo>
                    <a:pt x="12554" y="61972"/>
                  </a:lnTo>
                  <a:lnTo>
                    <a:pt x="8934" y="73029"/>
                  </a:lnTo>
                  <a:lnTo>
                    <a:pt x="2627" y="106504"/>
                  </a:lnTo>
                  <a:lnTo>
                    <a:pt x="0" y="127696"/>
                  </a:lnTo>
                  <a:lnTo>
                    <a:pt x="5142" y="160523"/>
                  </a:lnTo>
                  <a:lnTo>
                    <a:pt x="15902" y="189471"/>
                  </a:lnTo>
                  <a:lnTo>
                    <a:pt x="26599" y="203784"/>
                  </a:lnTo>
                  <a:lnTo>
                    <a:pt x="33168" y="209082"/>
                  </a:lnTo>
                  <a:lnTo>
                    <a:pt x="41328" y="214181"/>
                  </a:lnTo>
                  <a:lnTo>
                    <a:pt x="48900" y="220464"/>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44" name="SMARTInkShape-5014"/>
            <p:cNvSpPr/>
            <p:nvPr/>
          </p:nvSpPr>
          <p:spPr>
            <a:xfrm>
              <a:off x="2658555" y="3736181"/>
              <a:ext cx="413259" cy="135303"/>
            </a:xfrm>
            <a:custGeom>
              <a:avLst/>
              <a:gdLst/>
              <a:ahLst/>
              <a:cxnLst/>
              <a:rect l="0" t="0" r="0" b="0"/>
              <a:pathLst>
                <a:path w="413259" h="135303">
                  <a:moveTo>
                    <a:pt x="13208" y="0"/>
                  </a:moveTo>
                  <a:lnTo>
                    <a:pt x="0" y="0"/>
                  </a:lnTo>
                  <a:lnTo>
                    <a:pt x="3033" y="0"/>
                  </a:lnTo>
                  <a:lnTo>
                    <a:pt x="6833" y="2117"/>
                  </a:lnTo>
                  <a:lnTo>
                    <a:pt x="8958" y="3792"/>
                  </a:lnTo>
                  <a:lnTo>
                    <a:pt x="38077" y="8819"/>
                  </a:lnTo>
                  <a:lnTo>
                    <a:pt x="73418" y="13208"/>
                  </a:lnTo>
                  <a:lnTo>
                    <a:pt x="105307" y="17760"/>
                  </a:lnTo>
                  <a:lnTo>
                    <a:pt x="136099" y="20344"/>
                  </a:lnTo>
                  <a:lnTo>
                    <a:pt x="165331" y="24902"/>
                  </a:lnTo>
                  <a:lnTo>
                    <a:pt x="194101" y="27487"/>
                  </a:lnTo>
                  <a:lnTo>
                    <a:pt x="225769" y="28360"/>
                  </a:lnTo>
                  <a:lnTo>
                    <a:pt x="249377" y="28547"/>
                  </a:lnTo>
                  <a:lnTo>
                    <a:pt x="255226" y="26446"/>
                  </a:lnTo>
                  <a:lnTo>
                    <a:pt x="260471" y="23660"/>
                  </a:lnTo>
                  <a:lnTo>
                    <a:pt x="268921" y="21725"/>
                  </a:lnTo>
                  <a:lnTo>
                    <a:pt x="268614" y="21627"/>
                  </a:lnTo>
                  <a:lnTo>
                    <a:pt x="260311" y="21457"/>
                  </a:lnTo>
                  <a:lnTo>
                    <a:pt x="255852" y="23560"/>
                  </a:lnTo>
                  <a:lnTo>
                    <a:pt x="221636" y="49073"/>
                  </a:lnTo>
                  <a:lnTo>
                    <a:pt x="200914" y="65974"/>
                  </a:lnTo>
                  <a:lnTo>
                    <a:pt x="188092" y="87534"/>
                  </a:lnTo>
                  <a:lnTo>
                    <a:pt x="186184" y="93938"/>
                  </a:lnTo>
                  <a:lnTo>
                    <a:pt x="187452" y="101546"/>
                  </a:lnTo>
                  <a:lnTo>
                    <a:pt x="192629" y="112638"/>
                  </a:lnTo>
                  <a:lnTo>
                    <a:pt x="201490" y="123497"/>
                  </a:lnTo>
                  <a:lnTo>
                    <a:pt x="206161" y="126325"/>
                  </a:lnTo>
                  <a:lnTo>
                    <a:pt x="215371" y="127917"/>
                  </a:lnTo>
                  <a:lnTo>
                    <a:pt x="219420" y="128140"/>
                  </a:lnTo>
                  <a:lnTo>
                    <a:pt x="226037" y="126272"/>
                  </a:lnTo>
                  <a:lnTo>
                    <a:pt x="244140" y="115583"/>
                  </a:lnTo>
                  <a:lnTo>
                    <a:pt x="250253" y="107991"/>
                  </a:lnTo>
                  <a:lnTo>
                    <a:pt x="265525" y="74676"/>
                  </a:lnTo>
                  <a:lnTo>
                    <a:pt x="271860" y="52236"/>
                  </a:lnTo>
                  <a:lnTo>
                    <a:pt x="275008" y="46235"/>
                  </a:lnTo>
                  <a:lnTo>
                    <a:pt x="277029" y="35915"/>
                  </a:lnTo>
                  <a:lnTo>
                    <a:pt x="277194" y="33468"/>
                  </a:lnTo>
                  <a:lnTo>
                    <a:pt x="278099" y="31837"/>
                  </a:lnTo>
                  <a:lnTo>
                    <a:pt x="279496" y="30750"/>
                  </a:lnTo>
                  <a:lnTo>
                    <a:pt x="284367" y="28702"/>
                  </a:lnTo>
                  <a:lnTo>
                    <a:pt x="299132" y="62113"/>
                  </a:lnTo>
                  <a:lnTo>
                    <a:pt x="301455" y="65221"/>
                  </a:lnTo>
                  <a:lnTo>
                    <a:pt x="304036" y="72908"/>
                  </a:lnTo>
                  <a:lnTo>
                    <a:pt x="307606" y="86161"/>
                  </a:lnTo>
                  <a:lnTo>
                    <a:pt x="321917" y="120828"/>
                  </a:lnTo>
                  <a:lnTo>
                    <a:pt x="325037" y="125933"/>
                  </a:lnTo>
                  <a:lnTo>
                    <a:pt x="327435" y="135302"/>
                  </a:lnTo>
                  <a:lnTo>
                    <a:pt x="327504" y="131812"/>
                  </a:lnTo>
                  <a:lnTo>
                    <a:pt x="329636" y="127904"/>
                  </a:lnTo>
                  <a:lnTo>
                    <a:pt x="332436" y="123521"/>
                  </a:lnTo>
                  <a:lnTo>
                    <a:pt x="334806" y="116592"/>
                  </a:lnTo>
                  <a:lnTo>
                    <a:pt x="358518" y="83637"/>
                  </a:lnTo>
                  <a:lnTo>
                    <a:pt x="369433" y="76287"/>
                  </a:lnTo>
                  <a:lnTo>
                    <a:pt x="386770" y="68071"/>
                  </a:lnTo>
                  <a:lnTo>
                    <a:pt x="389249" y="67606"/>
                  </a:lnTo>
                  <a:lnTo>
                    <a:pt x="391696" y="68090"/>
                  </a:lnTo>
                  <a:lnTo>
                    <a:pt x="396531" y="69950"/>
                  </a:lnTo>
                  <a:lnTo>
                    <a:pt x="401326" y="70776"/>
                  </a:lnTo>
                  <a:lnTo>
                    <a:pt x="402922" y="71790"/>
                  </a:lnTo>
                  <a:lnTo>
                    <a:pt x="403986" y="73261"/>
                  </a:lnTo>
                  <a:lnTo>
                    <a:pt x="405168" y="77010"/>
                  </a:lnTo>
                  <a:lnTo>
                    <a:pt x="408175" y="95033"/>
                  </a:lnTo>
                  <a:lnTo>
                    <a:pt x="412253" y="108554"/>
                  </a:lnTo>
                  <a:lnTo>
                    <a:pt x="413258" y="128588"/>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45" name="SMARTInkShape-5015"/>
            <p:cNvSpPr/>
            <p:nvPr/>
          </p:nvSpPr>
          <p:spPr>
            <a:xfrm>
              <a:off x="3136533" y="3750477"/>
              <a:ext cx="78156" cy="114293"/>
            </a:xfrm>
            <a:custGeom>
              <a:avLst/>
              <a:gdLst/>
              <a:ahLst/>
              <a:cxnLst/>
              <a:rect l="0" t="0" r="0" b="0"/>
              <a:pathLst>
                <a:path w="78156" h="114293">
                  <a:moveTo>
                    <a:pt x="78155" y="7136"/>
                  </a:moveTo>
                  <a:lnTo>
                    <a:pt x="78155" y="3343"/>
                  </a:lnTo>
                  <a:lnTo>
                    <a:pt x="77361" y="2226"/>
                  </a:lnTo>
                  <a:lnTo>
                    <a:pt x="76038" y="1481"/>
                  </a:lnTo>
                  <a:lnTo>
                    <a:pt x="68212" y="286"/>
                  </a:lnTo>
                  <a:lnTo>
                    <a:pt x="41037" y="0"/>
                  </a:lnTo>
                  <a:lnTo>
                    <a:pt x="29409" y="3786"/>
                  </a:lnTo>
                  <a:lnTo>
                    <a:pt x="16961" y="12177"/>
                  </a:lnTo>
                  <a:lnTo>
                    <a:pt x="9311" y="19918"/>
                  </a:lnTo>
                  <a:lnTo>
                    <a:pt x="2811" y="31119"/>
                  </a:lnTo>
                  <a:lnTo>
                    <a:pt x="533" y="40612"/>
                  </a:lnTo>
                  <a:lnTo>
                    <a:pt x="0" y="48737"/>
                  </a:lnTo>
                  <a:lnTo>
                    <a:pt x="7284" y="66028"/>
                  </a:lnTo>
                  <a:lnTo>
                    <a:pt x="19497" y="82441"/>
                  </a:lnTo>
                  <a:lnTo>
                    <a:pt x="37846" y="96506"/>
                  </a:lnTo>
                  <a:lnTo>
                    <a:pt x="71011" y="114292"/>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46" name="SMARTInkShape-5016"/>
            <p:cNvSpPr/>
            <p:nvPr/>
          </p:nvSpPr>
          <p:spPr>
            <a:xfrm>
              <a:off x="3264846" y="3765847"/>
              <a:ext cx="114015" cy="141785"/>
            </a:xfrm>
            <a:custGeom>
              <a:avLst/>
              <a:gdLst/>
              <a:ahLst/>
              <a:cxnLst/>
              <a:rect l="0" t="0" r="0" b="0"/>
              <a:pathLst>
                <a:path w="114015" h="141785">
                  <a:moveTo>
                    <a:pt x="21279" y="41772"/>
                  </a:moveTo>
                  <a:lnTo>
                    <a:pt x="31222" y="41772"/>
                  </a:lnTo>
                  <a:lnTo>
                    <a:pt x="55071" y="47923"/>
                  </a:lnTo>
                  <a:lnTo>
                    <a:pt x="62227" y="46358"/>
                  </a:lnTo>
                  <a:lnTo>
                    <a:pt x="68847" y="43810"/>
                  </a:lnTo>
                  <a:lnTo>
                    <a:pt x="97880" y="39775"/>
                  </a:lnTo>
                  <a:lnTo>
                    <a:pt x="108994" y="31852"/>
                  </a:lnTo>
                  <a:lnTo>
                    <a:pt x="111857" y="27309"/>
                  </a:lnTo>
                  <a:lnTo>
                    <a:pt x="114014" y="14598"/>
                  </a:lnTo>
                  <a:lnTo>
                    <a:pt x="110316" y="9819"/>
                  </a:lnTo>
                  <a:lnTo>
                    <a:pt x="106359" y="7727"/>
                  </a:lnTo>
                  <a:lnTo>
                    <a:pt x="80354" y="0"/>
                  </a:lnTo>
                  <a:lnTo>
                    <a:pt x="66387" y="3025"/>
                  </a:lnTo>
                  <a:lnTo>
                    <a:pt x="33971" y="18061"/>
                  </a:lnTo>
                  <a:lnTo>
                    <a:pt x="5727" y="43164"/>
                  </a:lnTo>
                  <a:lnTo>
                    <a:pt x="2461" y="50593"/>
                  </a:lnTo>
                  <a:lnTo>
                    <a:pt x="0" y="82351"/>
                  </a:lnTo>
                  <a:lnTo>
                    <a:pt x="2033" y="89705"/>
                  </a:lnTo>
                  <a:lnTo>
                    <a:pt x="9756" y="100424"/>
                  </a:lnTo>
                  <a:lnTo>
                    <a:pt x="35809" y="125512"/>
                  </a:lnTo>
                  <a:lnTo>
                    <a:pt x="58617" y="138348"/>
                  </a:lnTo>
                  <a:lnTo>
                    <a:pt x="71285" y="141784"/>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561" name="SMARTInkShape-Group483"/>
          <p:cNvGrpSpPr/>
          <p:nvPr/>
        </p:nvGrpSpPr>
        <p:grpSpPr>
          <a:xfrm>
            <a:off x="1464469" y="4014788"/>
            <a:ext cx="2121268" cy="328486"/>
            <a:chOff x="1464469" y="4014788"/>
            <a:chExt cx="2121268" cy="328486"/>
          </a:xfrm>
        </p:grpSpPr>
        <p:sp>
          <p:nvSpPr>
            <p:cNvPr id="548" name="SMARTInkShape-5017"/>
            <p:cNvSpPr/>
            <p:nvPr/>
          </p:nvSpPr>
          <p:spPr>
            <a:xfrm>
              <a:off x="1585913" y="4143375"/>
              <a:ext cx="164307" cy="114301"/>
            </a:xfrm>
            <a:custGeom>
              <a:avLst/>
              <a:gdLst/>
              <a:ahLst/>
              <a:cxnLst/>
              <a:rect l="0" t="0" r="0" b="0"/>
              <a:pathLst>
                <a:path w="164307" h="114301">
                  <a:moveTo>
                    <a:pt x="0" y="0"/>
                  </a:moveTo>
                  <a:lnTo>
                    <a:pt x="0" y="3792"/>
                  </a:lnTo>
                  <a:lnTo>
                    <a:pt x="8819" y="35959"/>
                  </a:lnTo>
                  <a:lnTo>
                    <a:pt x="12667" y="50078"/>
                  </a:lnTo>
                  <a:lnTo>
                    <a:pt x="15924" y="64315"/>
                  </a:lnTo>
                  <a:lnTo>
                    <a:pt x="23064" y="85100"/>
                  </a:lnTo>
                  <a:lnTo>
                    <a:pt x="24901" y="87689"/>
                  </a:lnTo>
                  <a:lnTo>
                    <a:pt x="29058" y="90567"/>
                  </a:lnTo>
                  <a:lnTo>
                    <a:pt x="34346" y="91846"/>
                  </a:lnTo>
                  <a:lnTo>
                    <a:pt x="41987" y="92414"/>
                  </a:lnTo>
                  <a:lnTo>
                    <a:pt x="48559" y="90550"/>
                  </a:lnTo>
                  <a:lnTo>
                    <a:pt x="59245" y="82886"/>
                  </a:lnTo>
                  <a:lnTo>
                    <a:pt x="93043" y="55457"/>
                  </a:lnTo>
                  <a:lnTo>
                    <a:pt x="111000" y="39612"/>
                  </a:lnTo>
                  <a:lnTo>
                    <a:pt x="117996" y="36078"/>
                  </a:lnTo>
                  <a:lnTo>
                    <a:pt x="121216" y="31151"/>
                  </a:lnTo>
                  <a:lnTo>
                    <a:pt x="124782" y="29720"/>
                  </a:lnTo>
                  <a:lnTo>
                    <a:pt x="126050" y="30132"/>
                  </a:lnTo>
                  <a:lnTo>
                    <a:pt x="126896" y="31200"/>
                  </a:lnTo>
                  <a:lnTo>
                    <a:pt x="127835" y="34504"/>
                  </a:lnTo>
                  <a:lnTo>
                    <a:pt x="128581" y="67625"/>
                  </a:lnTo>
                  <a:lnTo>
                    <a:pt x="129380" y="90424"/>
                  </a:lnTo>
                  <a:lnTo>
                    <a:pt x="132379" y="98661"/>
                  </a:lnTo>
                  <a:lnTo>
                    <a:pt x="138475" y="105497"/>
                  </a:lnTo>
                  <a:lnTo>
                    <a:pt x="146475" y="110388"/>
                  </a:lnTo>
                  <a:lnTo>
                    <a:pt x="164306" y="11430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49" name="SMARTInkShape-5018"/>
            <p:cNvSpPr/>
            <p:nvPr/>
          </p:nvSpPr>
          <p:spPr>
            <a:xfrm>
              <a:off x="1464469" y="4021931"/>
              <a:ext cx="110209" cy="217180"/>
            </a:xfrm>
            <a:custGeom>
              <a:avLst/>
              <a:gdLst/>
              <a:ahLst/>
              <a:cxnLst/>
              <a:rect l="0" t="0" r="0" b="0"/>
              <a:pathLst>
                <a:path w="110209" h="217180">
                  <a:moveTo>
                    <a:pt x="21431" y="0"/>
                  </a:moveTo>
                  <a:lnTo>
                    <a:pt x="17639" y="3792"/>
                  </a:lnTo>
                  <a:lnTo>
                    <a:pt x="15777" y="9888"/>
                  </a:lnTo>
                  <a:lnTo>
                    <a:pt x="12612" y="22244"/>
                  </a:lnTo>
                  <a:lnTo>
                    <a:pt x="9574" y="32111"/>
                  </a:lnTo>
                  <a:lnTo>
                    <a:pt x="7464" y="64760"/>
                  </a:lnTo>
                  <a:lnTo>
                    <a:pt x="7207" y="97870"/>
                  </a:lnTo>
                  <a:lnTo>
                    <a:pt x="7156" y="130281"/>
                  </a:lnTo>
                  <a:lnTo>
                    <a:pt x="10938" y="163230"/>
                  </a:lnTo>
                  <a:lnTo>
                    <a:pt x="23936" y="197131"/>
                  </a:lnTo>
                  <a:lnTo>
                    <a:pt x="30993" y="207987"/>
                  </a:lnTo>
                  <a:lnTo>
                    <a:pt x="41903" y="216231"/>
                  </a:lnTo>
                  <a:lnTo>
                    <a:pt x="46192" y="217179"/>
                  </a:lnTo>
                  <a:lnTo>
                    <a:pt x="55190" y="216116"/>
                  </a:lnTo>
                  <a:lnTo>
                    <a:pt x="81022" y="204528"/>
                  </a:lnTo>
                  <a:lnTo>
                    <a:pt x="89720" y="197793"/>
                  </a:lnTo>
                  <a:lnTo>
                    <a:pt x="109353" y="166557"/>
                  </a:lnTo>
                  <a:lnTo>
                    <a:pt x="110208" y="161838"/>
                  </a:lnTo>
                  <a:lnTo>
                    <a:pt x="107715" y="138102"/>
                  </a:lnTo>
                  <a:lnTo>
                    <a:pt x="105941" y="134137"/>
                  </a:lnTo>
                  <a:lnTo>
                    <a:pt x="87319" y="115687"/>
                  </a:lnTo>
                  <a:lnTo>
                    <a:pt x="78231" y="110948"/>
                  </a:lnTo>
                  <a:lnTo>
                    <a:pt x="44321" y="101835"/>
                  </a:lnTo>
                  <a:lnTo>
                    <a:pt x="9610" y="100119"/>
                  </a:lnTo>
                  <a:lnTo>
                    <a:pt x="0" y="100013"/>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50" name="SMARTInkShape-5019"/>
            <p:cNvSpPr/>
            <p:nvPr/>
          </p:nvSpPr>
          <p:spPr>
            <a:xfrm>
              <a:off x="1857377" y="4029075"/>
              <a:ext cx="28574" cy="192882"/>
            </a:xfrm>
            <a:custGeom>
              <a:avLst/>
              <a:gdLst/>
              <a:ahLst/>
              <a:cxnLst/>
              <a:rect l="0" t="0" r="0" b="0"/>
              <a:pathLst>
                <a:path w="28574" h="192882">
                  <a:moveTo>
                    <a:pt x="14286" y="0"/>
                  </a:moveTo>
                  <a:lnTo>
                    <a:pt x="8135" y="0"/>
                  </a:lnTo>
                  <a:lnTo>
                    <a:pt x="7804" y="794"/>
                  </a:lnTo>
                  <a:lnTo>
                    <a:pt x="7436" y="3792"/>
                  </a:lnTo>
                  <a:lnTo>
                    <a:pt x="5156" y="7771"/>
                  </a:lnTo>
                  <a:lnTo>
                    <a:pt x="3437" y="9943"/>
                  </a:lnTo>
                  <a:lnTo>
                    <a:pt x="1526" y="16590"/>
                  </a:lnTo>
                  <a:lnTo>
                    <a:pt x="132" y="48719"/>
                  </a:lnTo>
                  <a:lnTo>
                    <a:pt x="16" y="79353"/>
                  </a:lnTo>
                  <a:lnTo>
                    <a:pt x="0" y="114402"/>
                  </a:lnTo>
                  <a:lnTo>
                    <a:pt x="792" y="137192"/>
                  </a:lnTo>
                  <a:lnTo>
                    <a:pt x="8067" y="166607"/>
                  </a:lnTo>
                  <a:lnTo>
                    <a:pt x="20841" y="188758"/>
                  </a:lnTo>
                  <a:lnTo>
                    <a:pt x="28573" y="192881"/>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51" name="SMARTInkShape-5020"/>
            <p:cNvSpPr/>
            <p:nvPr/>
          </p:nvSpPr>
          <p:spPr>
            <a:xfrm>
              <a:off x="1800225" y="4115888"/>
              <a:ext cx="135732" cy="20344"/>
            </a:xfrm>
            <a:custGeom>
              <a:avLst/>
              <a:gdLst/>
              <a:ahLst/>
              <a:cxnLst/>
              <a:rect l="0" t="0" r="0" b="0"/>
              <a:pathLst>
                <a:path w="135732" h="20344">
                  <a:moveTo>
                    <a:pt x="0" y="20343"/>
                  </a:moveTo>
                  <a:lnTo>
                    <a:pt x="0" y="14192"/>
                  </a:lnTo>
                  <a:lnTo>
                    <a:pt x="7585" y="9701"/>
                  </a:lnTo>
                  <a:lnTo>
                    <a:pt x="37378" y="2583"/>
                  </a:lnTo>
                  <a:lnTo>
                    <a:pt x="57641" y="0"/>
                  </a:lnTo>
                  <a:lnTo>
                    <a:pt x="90731" y="4036"/>
                  </a:lnTo>
                  <a:lnTo>
                    <a:pt x="124514" y="5790"/>
                  </a:lnTo>
                  <a:lnTo>
                    <a:pt x="135731" y="6056"/>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52" name="SMARTInkShape-5021"/>
            <p:cNvSpPr/>
            <p:nvPr/>
          </p:nvSpPr>
          <p:spPr>
            <a:xfrm>
              <a:off x="2194664" y="4129415"/>
              <a:ext cx="319795" cy="113839"/>
            </a:xfrm>
            <a:custGeom>
              <a:avLst/>
              <a:gdLst/>
              <a:ahLst/>
              <a:cxnLst/>
              <a:rect l="0" t="0" r="0" b="0"/>
              <a:pathLst>
                <a:path w="319795" h="113839">
                  <a:moveTo>
                    <a:pt x="105624" y="21104"/>
                  </a:moveTo>
                  <a:lnTo>
                    <a:pt x="105624" y="11161"/>
                  </a:lnTo>
                  <a:lnTo>
                    <a:pt x="104830" y="9713"/>
                  </a:lnTo>
                  <a:lnTo>
                    <a:pt x="103507" y="8747"/>
                  </a:lnTo>
                  <a:lnTo>
                    <a:pt x="101831" y="8103"/>
                  </a:lnTo>
                  <a:lnTo>
                    <a:pt x="100714" y="6881"/>
                  </a:lnTo>
                  <a:lnTo>
                    <a:pt x="99473" y="3406"/>
                  </a:lnTo>
                  <a:lnTo>
                    <a:pt x="98348" y="2161"/>
                  </a:lnTo>
                  <a:lnTo>
                    <a:pt x="94982" y="779"/>
                  </a:lnTo>
                  <a:lnTo>
                    <a:pt x="88624" y="0"/>
                  </a:lnTo>
                  <a:lnTo>
                    <a:pt x="84045" y="1935"/>
                  </a:lnTo>
                  <a:lnTo>
                    <a:pt x="49735" y="27317"/>
                  </a:lnTo>
                  <a:lnTo>
                    <a:pt x="18246" y="52807"/>
                  </a:lnTo>
                  <a:lnTo>
                    <a:pt x="3639" y="75971"/>
                  </a:lnTo>
                  <a:lnTo>
                    <a:pt x="0" y="90189"/>
                  </a:lnTo>
                  <a:lnTo>
                    <a:pt x="1265" y="97581"/>
                  </a:lnTo>
                  <a:lnTo>
                    <a:pt x="6440" y="106206"/>
                  </a:lnTo>
                  <a:lnTo>
                    <a:pt x="10742" y="110520"/>
                  </a:lnTo>
                  <a:lnTo>
                    <a:pt x="15300" y="112438"/>
                  </a:lnTo>
                  <a:lnTo>
                    <a:pt x="26121" y="113518"/>
                  </a:lnTo>
                  <a:lnTo>
                    <a:pt x="39381" y="110046"/>
                  </a:lnTo>
                  <a:lnTo>
                    <a:pt x="58084" y="100967"/>
                  </a:lnTo>
                  <a:lnTo>
                    <a:pt x="78030" y="83969"/>
                  </a:lnTo>
                  <a:lnTo>
                    <a:pt x="93594" y="58869"/>
                  </a:lnTo>
                  <a:lnTo>
                    <a:pt x="97032" y="48610"/>
                  </a:lnTo>
                  <a:lnTo>
                    <a:pt x="98469" y="28469"/>
                  </a:lnTo>
                  <a:lnTo>
                    <a:pt x="103387" y="38904"/>
                  </a:lnTo>
                  <a:lnTo>
                    <a:pt x="109121" y="55688"/>
                  </a:lnTo>
                  <a:lnTo>
                    <a:pt x="116957" y="68828"/>
                  </a:lnTo>
                  <a:lnTo>
                    <a:pt x="123314" y="90487"/>
                  </a:lnTo>
                  <a:lnTo>
                    <a:pt x="132019" y="103571"/>
                  </a:lnTo>
                  <a:lnTo>
                    <a:pt x="136670" y="108820"/>
                  </a:lnTo>
                  <a:lnTo>
                    <a:pt x="141382" y="111683"/>
                  </a:lnTo>
                  <a:lnTo>
                    <a:pt x="148344" y="113671"/>
                  </a:lnTo>
                  <a:lnTo>
                    <a:pt x="151863" y="113838"/>
                  </a:lnTo>
                  <a:lnTo>
                    <a:pt x="156072" y="111796"/>
                  </a:lnTo>
                  <a:lnTo>
                    <a:pt x="158306" y="110141"/>
                  </a:lnTo>
                  <a:lnTo>
                    <a:pt x="160788" y="104067"/>
                  </a:lnTo>
                  <a:lnTo>
                    <a:pt x="162685" y="96870"/>
                  </a:lnTo>
                  <a:lnTo>
                    <a:pt x="167421" y="87562"/>
                  </a:lnTo>
                  <a:lnTo>
                    <a:pt x="175401" y="57241"/>
                  </a:lnTo>
                  <a:lnTo>
                    <a:pt x="181244" y="45658"/>
                  </a:lnTo>
                  <a:lnTo>
                    <a:pt x="190240" y="12926"/>
                  </a:lnTo>
                  <a:lnTo>
                    <a:pt x="191403" y="10889"/>
                  </a:lnTo>
                  <a:lnTo>
                    <a:pt x="192972" y="9532"/>
                  </a:lnTo>
                  <a:lnTo>
                    <a:pt x="194812" y="8627"/>
                  </a:lnTo>
                  <a:lnTo>
                    <a:pt x="196039" y="7229"/>
                  </a:lnTo>
                  <a:lnTo>
                    <a:pt x="197765" y="3058"/>
                  </a:lnTo>
                  <a:lnTo>
                    <a:pt x="198008" y="3517"/>
                  </a:lnTo>
                  <a:lnTo>
                    <a:pt x="198169" y="4617"/>
                  </a:lnTo>
                  <a:lnTo>
                    <a:pt x="199071" y="5350"/>
                  </a:lnTo>
                  <a:lnTo>
                    <a:pt x="204132" y="7176"/>
                  </a:lnTo>
                  <a:lnTo>
                    <a:pt x="218413" y="18169"/>
                  </a:lnTo>
                  <a:lnTo>
                    <a:pt x="232737" y="22641"/>
                  </a:lnTo>
                  <a:lnTo>
                    <a:pt x="247237" y="30932"/>
                  </a:lnTo>
                  <a:lnTo>
                    <a:pt x="274790" y="38792"/>
                  </a:lnTo>
                  <a:lnTo>
                    <a:pt x="286378" y="38755"/>
                  </a:lnTo>
                  <a:lnTo>
                    <a:pt x="308814" y="35040"/>
                  </a:lnTo>
                  <a:lnTo>
                    <a:pt x="314464" y="31796"/>
                  </a:lnTo>
                  <a:lnTo>
                    <a:pt x="317504" y="27708"/>
                  </a:lnTo>
                  <a:lnTo>
                    <a:pt x="319216" y="20944"/>
                  </a:lnTo>
                  <a:lnTo>
                    <a:pt x="319794" y="15340"/>
                  </a:lnTo>
                  <a:lnTo>
                    <a:pt x="313773" y="7931"/>
                  </a:lnTo>
                  <a:lnTo>
                    <a:pt x="311111" y="7312"/>
                  </a:lnTo>
                  <a:lnTo>
                    <a:pt x="289874" y="6845"/>
                  </a:lnTo>
                  <a:lnTo>
                    <a:pt x="284615" y="8946"/>
                  </a:lnTo>
                  <a:lnTo>
                    <a:pt x="282101" y="10617"/>
                  </a:lnTo>
                  <a:lnTo>
                    <a:pt x="274771" y="20554"/>
                  </a:lnTo>
                  <a:lnTo>
                    <a:pt x="271364" y="29760"/>
                  </a:lnTo>
                  <a:lnTo>
                    <a:pt x="270056" y="54783"/>
                  </a:lnTo>
                  <a:lnTo>
                    <a:pt x="273759" y="68830"/>
                  </a:lnTo>
                  <a:lnTo>
                    <a:pt x="279884" y="79254"/>
                  </a:lnTo>
                  <a:lnTo>
                    <a:pt x="305649" y="99685"/>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53" name="SMARTInkShape-5022"/>
            <p:cNvSpPr/>
            <p:nvPr/>
          </p:nvSpPr>
          <p:spPr>
            <a:xfrm>
              <a:off x="2671763" y="4123089"/>
              <a:ext cx="177086" cy="113156"/>
            </a:xfrm>
            <a:custGeom>
              <a:avLst/>
              <a:gdLst/>
              <a:ahLst/>
              <a:cxnLst/>
              <a:rect l="0" t="0" r="0" b="0"/>
              <a:pathLst>
                <a:path w="177086" h="113156">
                  <a:moveTo>
                    <a:pt x="7143" y="27430"/>
                  </a:moveTo>
                  <a:lnTo>
                    <a:pt x="7143" y="62189"/>
                  </a:lnTo>
                  <a:lnTo>
                    <a:pt x="5027" y="68807"/>
                  </a:lnTo>
                  <a:lnTo>
                    <a:pt x="2234" y="74395"/>
                  </a:lnTo>
                  <a:lnTo>
                    <a:pt x="7" y="91597"/>
                  </a:lnTo>
                  <a:lnTo>
                    <a:pt x="0" y="56964"/>
                  </a:lnTo>
                  <a:lnTo>
                    <a:pt x="10641" y="21637"/>
                  </a:lnTo>
                  <a:lnTo>
                    <a:pt x="16999" y="11867"/>
                  </a:lnTo>
                  <a:lnTo>
                    <a:pt x="21578" y="8606"/>
                  </a:lnTo>
                  <a:lnTo>
                    <a:pt x="26259" y="6364"/>
                  </a:lnTo>
                  <a:lnTo>
                    <a:pt x="34316" y="0"/>
                  </a:lnTo>
                  <a:lnTo>
                    <a:pt x="35577" y="412"/>
                  </a:lnTo>
                  <a:lnTo>
                    <a:pt x="41144" y="3990"/>
                  </a:lnTo>
                  <a:lnTo>
                    <a:pt x="59736" y="11525"/>
                  </a:lnTo>
                  <a:lnTo>
                    <a:pt x="93457" y="36704"/>
                  </a:lnTo>
                  <a:lnTo>
                    <a:pt x="101861" y="43458"/>
                  </a:lnTo>
                  <a:lnTo>
                    <a:pt x="124509" y="53296"/>
                  </a:lnTo>
                  <a:lnTo>
                    <a:pt x="155800" y="55899"/>
                  </a:lnTo>
                  <a:lnTo>
                    <a:pt x="162642" y="53841"/>
                  </a:lnTo>
                  <a:lnTo>
                    <a:pt x="173502" y="46053"/>
                  </a:lnTo>
                  <a:lnTo>
                    <a:pt x="176331" y="39411"/>
                  </a:lnTo>
                  <a:lnTo>
                    <a:pt x="177085" y="35417"/>
                  </a:lnTo>
                  <a:lnTo>
                    <a:pt x="176794" y="31961"/>
                  </a:lnTo>
                  <a:lnTo>
                    <a:pt x="172310" y="21980"/>
                  </a:lnTo>
                  <a:lnTo>
                    <a:pt x="165374" y="14284"/>
                  </a:lnTo>
                  <a:lnTo>
                    <a:pt x="162664" y="13650"/>
                  </a:lnTo>
                  <a:lnTo>
                    <a:pt x="160830" y="13481"/>
                  </a:lnTo>
                  <a:lnTo>
                    <a:pt x="156676" y="15409"/>
                  </a:lnTo>
                  <a:lnTo>
                    <a:pt x="146616" y="23793"/>
                  </a:lnTo>
                  <a:lnTo>
                    <a:pt x="144537" y="30047"/>
                  </a:lnTo>
                  <a:lnTo>
                    <a:pt x="142903" y="64458"/>
                  </a:lnTo>
                  <a:lnTo>
                    <a:pt x="152820" y="89666"/>
                  </a:lnTo>
                  <a:lnTo>
                    <a:pt x="171450" y="113155"/>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54" name="SMARTInkShape-5023"/>
            <p:cNvSpPr/>
            <p:nvPr/>
          </p:nvSpPr>
          <p:spPr>
            <a:xfrm>
              <a:off x="2914650" y="4157663"/>
              <a:ext cx="57061" cy="185611"/>
            </a:xfrm>
            <a:custGeom>
              <a:avLst/>
              <a:gdLst/>
              <a:ahLst/>
              <a:cxnLst/>
              <a:rect l="0" t="0" r="0" b="0"/>
              <a:pathLst>
                <a:path w="57061" h="185611">
                  <a:moveTo>
                    <a:pt x="50006" y="0"/>
                  </a:moveTo>
                  <a:lnTo>
                    <a:pt x="39157" y="0"/>
                  </a:lnTo>
                  <a:lnTo>
                    <a:pt x="38805" y="793"/>
                  </a:lnTo>
                  <a:lnTo>
                    <a:pt x="41826" y="7770"/>
                  </a:lnTo>
                  <a:lnTo>
                    <a:pt x="44952" y="39527"/>
                  </a:lnTo>
                  <a:lnTo>
                    <a:pt x="49341" y="67029"/>
                  </a:lnTo>
                  <a:lnTo>
                    <a:pt x="51991" y="91292"/>
                  </a:lnTo>
                  <a:lnTo>
                    <a:pt x="56131" y="111607"/>
                  </a:lnTo>
                  <a:lnTo>
                    <a:pt x="57060" y="140466"/>
                  </a:lnTo>
                  <a:lnTo>
                    <a:pt x="49869" y="168126"/>
                  </a:lnTo>
                  <a:lnTo>
                    <a:pt x="40149" y="180850"/>
                  </a:lnTo>
                  <a:lnTo>
                    <a:pt x="35571" y="183565"/>
                  </a:lnTo>
                  <a:lnTo>
                    <a:pt x="26165" y="185308"/>
                  </a:lnTo>
                  <a:lnTo>
                    <a:pt x="19041" y="185610"/>
                  </a:lnTo>
                  <a:lnTo>
                    <a:pt x="0" y="178593"/>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55" name="SMARTInkShape-5024"/>
            <p:cNvSpPr/>
            <p:nvPr/>
          </p:nvSpPr>
          <p:spPr>
            <a:xfrm>
              <a:off x="2964656" y="4050506"/>
              <a:ext cx="7145" cy="14289"/>
            </a:xfrm>
            <a:custGeom>
              <a:avLst/>
              <a:gdLst/>
              <a:ahLst/>
              <a:cxnLst/>
              <a:rect l="0" t="0" r="0" b="0"/>
              <a:pathLst>
                <a:path w="7145" h="14289">
                  <a:moveTo>
                    <a:pt x="0" y="14288"/>
                  </a:moveTo>
                  <a:lnTo>
                    <a:pt x="0" y="10496"/>
                  </a:lnTo>
                  <a:lnTo>
                    <a:pt x="794" y="9378"/>
                  </a:lnTo>
                  <a:lnTo>
                    <a:pt x="2117" y="8633"/>
                  </a:lnTo>
                  <a:lnTo>
                    <a:pt x="3793" y="8137"/>
                  </a:lnTo>
                  <a:lnTo>
                    <a:pt x="4910" y="7012"/>
                  </a:lnTo>
                  <a:lnTo>
                    <a:pt x="7144" y="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56" name="SMARTInkShape-5025"/>
            <p:cNvSpPr/>
            <p:nvPr/>
          </p:nvSpPr>
          <p:spPr>
            <a:xfrm>
              <a:off x="3021806" y="4122068"/>
              <a:ext cx="99688" cy="135608"/>
            </a:xfrm>
            <a:custGeom>
              <a:avLst/>
              <a:gdLst/>
              <a:ahLst/>
              <a:cxnLst/>
              <a:rect l="0" t="0" r="0" b="0"/>
              <a:pathLst>
                <a:path w="99688" h="135608">
                  <a:moveTo>
                    <a:pt x="0" y="35595"/>
                  </a:moveTo>
                  <a:lnTo>
                    <a:pt x="0" y="39387"/>
                  </a:lnTo>
                  <a:lnTo>
                    <a:pt x="4233" y="43365"/>
                  </a:lnTo>
                  <a:lnTo>
                    <a:pt x="19461" y="53933"/>
                  </a:lnTo>
                  <a:lnTo>
                    <a:pt x="54878" y="63056"/>
                  </a:lnTo>
                  <a:lnTo>
                    <a:pt x="62226" y="61558"/>
                  </a:lnTo>
                  <a:lnTo>
                    <a:pt x="68931" y="59040"/>
                  </a:lnTo>
                  <a:lnTo>
                    <a:pt x="80044" y="56829"/>
                  </a:lnTo>
                  <a:lnTo>
                    <a:pt x="81937" y="55307"/>
                  </a:lnTo>
                  <a:lnTo>
                    <a:pt x="88769" y="43369"/>
                  </a:lnTo>
                  <a:lnTo>
                    <a:pt x="94446" y="28847"/>
                  </a:lnTo>
                  <a:lnTo>
                    <a:pt x="97538" y="23864"/>
                  </a:lnTo>
                  <a:lnTo>
                    <a:pt x="99280" y="16597"/>
                  </a:lnTo>
                  <a:lnTo>
                    <a:pt x="99687" y="11805"/>
                  </a:lnTo>
                  <a:lnTo>
                    <a:pt x="97751" y="7030"/>
                  </a:lnTo>
                  <a:lnTo>
                    <a:pt x="96124" y="4645"/>
                  </a:lnTo>
                  <a:lnTo>
                    <a:pt x="94245" y="3055"/>
                  </a:lnTo>
                  <a:lnTo>
                    <a:pt x="87004" y="294"/>
                  </a:lnTo>
                  <a:lnTo>
                    <a:pt x="78519" y="0"/>
                  </a:lnTo>
                  <a:lnTo>
                    <a:pt x="53185" y="7158"/>
                  </a:lnTo>
                  <a:lnTo>
                    <a:pt x="40904" y="16778"/>
                  </a:lnTo>
                  <a:lnTo>
                    <a:pt x="23426" y="37522"/>
                  </a:lnTo>
                  <a:lnTo>
                    <a:pt x="18349" y="52855"/>
                  </a:lnTo>
                  <a:lnTo>
                    <a:pt x="16886" y="69460"/>
                  </a:lnTo>
                  <a:lnTo>
                    <a:pt x="22415" y="97405"/>
                  </a:lnTo>
                  <a:lnTo>
                    <a:pt x="24469" y="102996"/>
                  </a:lnTo>
                  <a:lnTo>
                    <a:pt x="30984" y="111324"/>
                  </a:lnTo>
                  <a:lnTo>
                    <a:pt x="38377" y="118465"/>
                  </a:lnTo>
                  <a:lnTo>
                    <a:pt x="50007" y="135607"/>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57" name="SMARTInkShape-5026"/>
            <p:cNvSpPr/>
            <p:nvPr/>
          </p:nvSpPr>
          <p:spPr>
            <a:xfrm>
              <a:off x="3129115" y="4129095"/>
              <a:ext cx="85574" cy="107150"/>
            </a:xfrm>
            <a:custGeom>
              <a:avLst/>
              <a:gdLst/>
              <a:ahLst/>
              <a:cxnLst/>
              <a:rect l="0" t="0" r="0" b="0"/>
              <a:pathLst>
                <a:path w="85574" h="107150">
                  <a:moveTo>
                    <a:pt x="85573" y="7136"/>
                  </a:moveTo>
                  <a:lnTo>
                    <a:pt x="81780" y="7136"/>
                  </a:lnTo>
                  <a:lnTo>
                    <a:pt x="80663" y="6343"/>
                  </a:lnTo>
                  <a:lnTo>
                    <a:pt x="79918" y="5020"/>
                  </a:lnTo>
                  <a:lnTo>
                    <a:pt x="78723" y="985"/>
                  </a:lnTo>
                  <a:lnTo>
                    <a:pt x="76443" y="434"/>
                  </a:lnTo>
                  <a:lnTo>
                    <a:pt x="48431" y="0"/>
                  </a:lnTo>
                  <a:lnTo>
                    <a:pt x="36820" y="3787"/>
                  </a:lnTo>
                  <a:lnTo>
                    <a:pt x="5698" y="23841"/>
                  </a:lnTo>
                  <a:lnTo>
                    <a:pt x="2448" y="28584"/>
                  </a:lnTo>
                  <a:lnTo>
                    <a:pt x="618" y="35716"/>
                  </a:lnTo>
                  <a:lnTo>
                    <a:pt x="0" y="49030"/>
                  </a:lnTo>
                  <a:lnTo>
                    <a:pt x="2032" y="55653"/>
                  </a:lnTo>
                  <a:lnTo>
                    <a:pt x="13596" y="70166"/>
                  </a:lnTo>
                  <a:lnTo>
                    <a:pt x="26587" y="79875"/>
                  </a:lnTo>
                  <a:lnTo>
                    <a:pt x="60815" y="95148"/>
                  </a:lnTo>
                  <a:lnTo>
                    <a:pt x="85573" y="107149"/>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58" name="SMARTInkShape-5027"/>
            <p:cNvSpPr/>
            <p:nvPr/>
          </p:nvSpPr>
          <p:spPr>
            <a:xfrm>
              <a:off x="3321931" y="4030155"/>
              <a:ext cx="14201" cy="163227"/>
            </a:xfrm>
            <a:custGeom>
              <a:avLst/>
              <a:gdLst/>
              <a:ahLst/>
              <a:cxnLst/>
              <a:rect l="0" t="0" r="0" b="0"/>
              <a:pathLst>
                <a:path w="14201" h="163227">
                  <a:moveTo>
                    <a:pt x="14200" y="13208"/>
                  </a:moveTo>
                  <a:lnTo>
                    <a:pt x="14200" y="9415"/>
                  </a:lnTo>
                  <a:lnTo>
                    <a:pt x="13407" y="8298"/>
                  </a:lnTo>
                  <a:lnTo>
                    <a:pt x="12084" y="7553"/>
                  </a:lnTo>
                  <a:lnTo>
                    <a:pt x="10408" y="7057"/>
                  </a:lnTo>
                  <a:lnTo>
                    <a:pt x="9291" y="5932"/>
                  </a:lnTo>
                  <a:lnTo>
                    <a:pt x="7351" y="0"/>
                  </a:lnTo>
                  <a:lnTo>
                    <a:pt x="1403" y="33169"/>
                  </a:lnTo>
                  <a:lnTo>
                    <a:pt x="0" y="67315"/>
                  </a:lnTo>
                  <a:lnTo>
                    <a:pt x="712" y="101275"/>
                  </a:lnTo>
                  <a:lnTo>
                    <a:pt x="6615" y="134649"/>
                  </a:lnTo>
                  <a:lnTo>
                    <a:pt x="7792" y="156876"/>
                  </a:lnTo>
                  <a:lnTo>
                    <a:pt x="9134" y="158993"/>
                  </a:lnTo>
                  <a:lnTo>
                    <a:pt x="14200" y="163226"/>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59" name="SMARTInkShape-5028"/>
            <p:cNvSpPr/>
            <p:nvPr/>
          </p:nvSpPr>
          <p:spPr>
            <a:xfrm>
              <a:off x="3250406" y="4093761"/>
              <a:ext cx="213892" cy="113909"/>
            </a:xfrm>
            <a:custGeom>
              <a:avLst/>
              <a:gdLst/>
              <a:ahLst/>
              <a:cxnLst/>
              <a:rect l="0" t="0" r="0" b="0"/>
              <a:pathLst>
                <a:path w="213892" h="113909">
                  <a:moveTo>
                    <a:pt x="0" y="21039"/>
                  </a:moveTo>
                  <a:lnTo>
                    <a:pt x="11407" y="21833"/>
                  </a:lnTo>
                  <a:lnTo>
                    <a:pt x="43968" y="32430"/>
                  </a:lnTo>
                  <a:lnTo>
                    <a:pt x="78727" y="38737"/>
                  </a:lnTo>
                  <a:lnTo>
                    <a:pt x="107979" y="46642"/>
                  </a:lnTo>
                  <a:lnTo>
                    <a:pt x="139275" y="49027"/>
                  </a:lnTo>
                  <a:lnTo>
                    <a:pt x="171134" y="49562"/>
                  </a:lnTo>
                  <a:lnTo>
                    <a:pt x="180041" y="48797"/>
                  </a:lnTo>
                  <a:lnTo>
                    <a:pt x="186645" y="45811"/>
                  </a:lnTo>
                  <a:lnTo>
                    <a:pt x="199831" y="37256"/>
                  </a:lnTo>
                  <a:lnTo>
                    <a:pt x="204701" y="35390"/>
                  </a:lnTo>
                  <a:lnTo>
                    <a:pt x="209512" y="31915"/>
                  </a:lnTo>
                  <a:lnTo>
                    <a:pt x="212179" y="27725"/>
                  </a:lnTo>
                  <a:lnTo>
                    <a:pt x="213891" y="18567"/>
                  </a:lnTo>
                  <a:lnTo>
                    <a:pt x="213238" y="17010"/>
                  </a:lnTo>
                  <a:lnTo>
                    <a:pt x="212009" y="15972"/>
                  </a:lnTo>
                  <a:lnTo>
                    <a:pt x="208526" y="14024"/>
                  </a:lnTo>
                  <a:lnTo>
                    <a:pt x="197509" y="4074"/>
                  </a:lnTo>
                  <a:lnTo>
                    <a:pt x="190705" y="1593"/>
                  </a:lnTo>
                  <a:lnTo>
                    <a:pt x="173402" y="0"/>
                  </a:lnTo>
                  <a:lnTo>
                    <a:pt x="141369" y="8442"/>
                  </a:lnTo>
                  <a:lnTo>
                    <a:pt x="130258" y="14396"/>
                  </a:lnTo>
                  <a:lnTo>
                    <a:pt x="119393" y="23519"/>
                  </a:lnTo>
                  <a:lnTo>
                    <a:pt x="116564" y="30343"/>
                  </a:lnTo>
                  <a:lnTo>
                    <a:pt x="114513" y="37874"/>
                  </a:lnTo>
                  <a:lnTo>
                    <a:pt x="110955" y="43867"/>
                  </a:lnTo>
                  <a:lnTo>
                    <a:pt x="110483" y="47370"/>
                  </a:lnTo>
                  <a:lnTo>
                    <a:pt x="113641" y="68996"/>
                  </a:lnTo>
                  <a:lnTo>
                    <a:pt x="118240" y="78336"/>
                  </a:lnTo>
                  <a:lnTo>
                    <a:pt x="142875" y="113908"/>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60" name="SMARTInkShape-5029"/>
            <p:cNvSpPr/>
            <p:nvPr/>
          </p:nvSpPr>
          <p:spPr>
            <a:xfrm>
              <a:off x="3493738" y="4014788"/>
              <a:ext cx="91999" cy="239564"/>
            </a:xfrm>
            <a:custGeom>
              <a:avLst/>
              <a:gdLst/>
              <a:ahLst/>
              <a:cxnLst/>
              <a:rect l="0" t="0" r="0" b="0"/>
              <a:pathLst>
                <a:path w="91999" h="239564">
                  <a:moveTo>
                    <a:pt x="63850" y="164306"/>
                  </a:moveTo>
                  <a:lnTo>
                    <a:pt x="63850" y="157188"/>
                  </a:lnTo>
                  <a:lnTo>
                    <a:pt x="40208" y="157163"/>
                  </a:lnTo>
                  <a:lnTo>
                    <a:pt x="35350" y="159279"/>
                  </a:lnTo>
                  <a:lnTo>
                    <a:pt x="12459" y="173955"/>
                  </a:lnTo>
                  <a:lnTo>
                    <a:pt x="4614" y="184803"/>
                  </a:lnTo>
                  <a:lnTo>
                    <a:pt x="1054" y="194280"/>
                  </a:lnTo>
                  <a:lnTo>
                    <a:pt x="0" y="202115"/>
                  </a:lnTo>
                  <a:lnTo>
                    <a:pt x="5745" y="222818"/>
                  </a:lnTo>
                  <a:lnTo>
                    <a:pt x="10509" y="228147"/>
                  </a:lnTo>
                  <a:lnTo>
                    <a:pt x="17124" y="232367"/>
                  </a:lnTo>
                  <a:lnTo>
                    <a:pt x="34109" y="239091"/>
                  </a:lnTo>
                  <a:lnTo>
                    <a:pt x="37673" y="239563"/>
                  </a:lnTo>
                  <a:lnTo>
                    <a:pt x="51632" y="236403"/>
                  </a:lnTo>
                  <a:lnTo>
                    <a:pt x="62787" y="228354"/>
                  </a:lnTo>
                  <a:lnTo>
                    <a:pt x="77684" y="206823"/>
                  </a:lnTo>
                  <a:lnTo>
                    <a:pt x="89190" y="182517"/>
                  </a:lnTo>
                  <a:lnTo>
                    <a:pt x="91998" y="149594"/>
                  </a:lnTo>
                  <a:lnTo>
                    <a:pt x="90252" y="114244"/>
                  </a:lnTo>
                  <a:lnTo>
                    <a:pt x="85142" y="79367"/>
                  </a:lnTo>
                  <a:lnTo>
                    <a:pt x="79216" y="49012"/>
                  </a:lnTo>
                  <a:lnTo>
                    <a:pt x="77556" y="27731"/>
                  </a:lnTo>
                  <a:lnTo>
                    <a:pt x="72015" y="12422"/>
                  </a:lnTo>
                  <a:lnTo>
                    <a:pt x="70993" y="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579" name="SMARTInkShape-Group484"/>
          <p:cNvGrpSpPr/>
          <p:nvPr/>
        </p:nvGrpSpPr>
        <p:grpSpPr>
          <a:xfrm>
            <a:off x="5179220" y="5072063"/>
            <a:ext cx="2535991" cy="428196"/>
            <a:chOff x="5179220" y="5072063"/>
            <a:chExt cx="2535991" cy="428196"/>
          </a:xfrm>
        </p:grpSpPr>
        <p:sp>
          <p:nvSpPr>
            <p:cNvPr id="562" name="SMARTInkShape-5030"/>
            <p:cNvSpPr/>
            <p:nvPr/>
          </p:nvSpPr>
          <p:spPr>
            <a:xfrm>
              <a:off x="7494188" y="5272122"/>
              <a:ext cx="221023" cy="228137"/>
            </a:xfrm>
            <a:custGeom>
              <a:avLst/>
              <a:gdLst/>
              <a:ahLst/>
              <a:cxnLst/>
              <a:rect l="0" t="0" r="0" b="0"/>
              <a:pathLst>
                <a:path w="221023" h="228137">
                  <a:moveTo>
                    <a:pt x="78187" y="21398"/>
                  </a:moveTo>
                  <a:lnTo>
                    <a:pt x="78187" y="4397"/>
                  </a:lnTo>
                  <a:lnTo>
                    <a:pt x="77393" y="2920"/>
                  </a:lnTo>
                  <a:lnTo>
                    <a:pt x="76070" y="1935"/>
                  </a:lnTo>
                  <a:lnTo>
                    <a:pt x="72483" y="841"/>
                  </a:lnTo>
                  <a:lnTo>
                    <a:pt x="54338" y="0"/>
                  </a:lnTo>
                  <a:lnTo>
                    <a:pt x="49596" y="2097"/>
                  </a:lnTo>
                  <a:lnTo>
                    <a:pt x="40084" y="9911"/>
                  </a:lnTo>
                  <a:lnTo>
                    <a:pt x="32942" y="20551"/>
                  </a:lnTo>
                  <a:lnTo>
                    <a:pt x="29592" y="33758"/>
                  </a:lnTo>
                  <a:lnTo>
                    <a:pt x="28217" y="65535"/>
                  </a:lnTo>
                  <a:lnTo>
                    <a:pt x="30314" y="70912"/>
                  </a:lnTo>
                  <a:lnTo>
                    <a:pt x="31984" y="73457"/>
                  </a:lnTo>
                  <a:lnTo>
                    <a:pt x="33891" y="75153"/>
                  </a:lnTo>
                  <a:lnTo>
                    <a:pt x="48107" y="83158"/>
                  </a:lnTo>
                  <a:lnTo>
                    <a:pt x="55822" y="84565"/>
                  </a:lnTo>
                  <a:lnTo>
                    <a:pt x="62427" y="83074"/>
                  </a:lnTo>
                  <a:lnTo>
                    <a:pt x="68008" y="80559"/>
                  </a:lnTo>
                  <a:lnTo>
                    <a:pt x="82892" y="77929"/>
                  </a:lnTo>
                  <a:lnTo>
                    <a:pt x="92350" y="71492"/>
                  </a:lnTo>
                  <a:lnTo>
                    <a:pt x="91673" y="104025"/>
                  </a:lnTo>
                  <a:lnTo>
                    <a:pt x="81083" y="138391"/>
                  </a:lnTo>
                  <a:lnTo>
                    <a:pt x="74776" y="167978"/>
                  </a:lnTo>
                  <a:lnTo>
                    <a:pt x="59077" y="201516"/>
                  </a:lnTo>
                  <a:lnTo>
                    <a:pt x="40085" y="223677"/>
                  </a:lnTo>
                  <a:lnTo>
                    <a:pt x="33207" y="226393"/>
                  </a:lnTo>
                  <a:lnTo>
                    <a:pt x="19649" y="228136"/>
                  </a:lnTo>
                  <a:lnTo>
                    <a:pt x="17730" y="227486"/>
                  </a:lnTo>
                  <a:lnTo>
                    <a:pt x="16451" y="226258"/>
                  </a:lnTo>
                  <a:lnTo>
                    <a:pt x="12534" y="220738"/>
                  </a:lnTo>
                  <a:lnTo>
                    <a:pt x="4100" y="211762"/>
                  </a:lnTo>
                  <a:lnTo>
                    <a:pt x="1603" y="204958"/>
                  </a:lnTo>
                  <a:lnTo>
                    <a:pt x="0" y="191447"/>
                  </a:lnTo>
                  <a:lnTo>
                    <a:pt x="663" y="189532"/>
                  </a:lnTo>
                  <a:lnTo>
                    <a:pt x="1898" y="188256"/>
                  </a:lnTo>
                  <a:lnTo>
                    <a:pt x="3515" y="187404"/>
                  </a:lnTo>
                  <a:lnTo>
                    <a:pt x="4593" y="186044"/>
                  </a:lnTo>
                  <a:lnTo>
                    <a:pt x="8440" y="178156"/>
                  </a:lnTo>
                  <a:lnTo>
                    <a:pt x="10258" y="175909"/>
                  </a:lnTo>
                  <a:lnTo>
                    <a:pt x="16511" y="173412"/>
                  </a:lnTo>
                  <a:lnTo>
                    <a:pt x="28957" y="169891"/>
                  </a:lnTo>
                  <a:lnTo>
                    <a:pt x="38844" y="166768"/>
                  </a:lnTo>
                  <a:lnTo>
                    <a:pt x="71507" y="164601"/>
                  </a:lnTo>
                  <a:lnTo>
                    <a:pt x="106823" y="158661"/>
                  </a:lnTo>
                  <a:lnTo>
                    <a:pt x="141695" y="152421"/>
                  </a:lnTo>
                  <a:lnTo>
                    <a:pt x="158212" y="149118"/>
                  </a:lnTo>
                  <a:lnTo>
                    <a:pt x="192432" y="126734"/>
                  </a:lnTo>
                  <a:lnTo>
                    <a:pt x="210589" y="109411"/>
                  </a:lnTo>
                  <a:lnTo>
                    <a:pt x="215879" y="101260"/>
                  </a:lnTo>
                  <a:lnTo>
                    <a:pt x="219526" y="87746"/>
                  </a:lnTo>
                  <a:lnTo>
                    <a:pt x="221022" y="55843"/>
                  </a:lnTo>
                  <a:lnTo>
                    <a:pt x="220242" y="53885"/>
                  </a:lnTo>
                  <a:lnTo>
                    <a:pt x="218928" y="52581"/>
                  </a:lnTo>
                  <a:lnTo>
                    <a:pt x="215351" y="51131"/>
                  </a:lnTo>
                  <a:lnTo>
                    <a:pt x="204268" y="50124"/>
                  </a:lnTo>
                  <a:lnTo>
                    <a:pt x="199575" y="52156"/>
                  </a:lnTo>
                  <a:lnTo>
                    <a:pt x="190095" y="59928"/>
                  </a:lnTo>
                  <a:lnTo>
                    <a:pt x="175817" y="83765"/>
                  </a:lnTo>
                  <a:lnTo>
                    <a:pt x="167682" y="115717"/>
                  </a:lnTo>
                  <a:lnTo>
                    <a:pt x="165029" y="136127"/>
                  </a:lnTo>
                  <a:lnTo>
                    <a:pt x="169713" y="169356"/>
                  </a:lnTo>
                  <a:lnTo>
                    <a:pt x="171056" y="199991"/>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63" name="SMARTInkShape-5031"/>
            <p:cNvSpPr/>
            <p:nvPr/>
          </p:nvSpPr>
          <p:spPr>
            <a:xfrm>
              <a:off x="7329914" y="5261126"/>
              <a:ext cx="128162" cy="95269"/>
            </a:xfrm>
            <a:custGeom>
              <a:avLst/>
              <a:gdLst/>
              <a:ahLst/>
              <a:cxnLst/>
              <a:rect l="0" t="0" r="0" b="0"/>
              <a:pathLst>
                <a:path w="128162" h="95269">
                  <a:moveTo>
                    <a:pt x="71011" y="46679"/>
                  </a:moveTo>
                  <a:lnTo>
                    <a:pt x="74804" y="46679"/>
                  </a:lnTo>
                  <a:lnTo>
                    <a:pt x="75921" y="45887"/>
                  </a:lnTo>
                  <a:lnTo>
                    <a:pt x="76666" y="44563"/>
                  </a:lnTo>
                  <a:lnTo>
                    <a:pt x="77860" y="40529"/>
                  </a:lnTo>
                  <a:lnTo>
                    <a:pt x="77165" y="40198"/>
                  </a:lnTo>
                  <a:lnTo>
                    <a:pt x="74275" y="39831"/>
                  </a:lnTo>
                  <a:lnTo>
                    <a:pt x="70345" y="37551"/>
                  </a:lnTo>
                  <a:lnTo>
                    <a:pt x="65952" y="34685"/>
                  </a:lnTo>
                  <a:lnTo>
                    <a:pt x="58223" y="33073"/>
                  </a:lnTo>
                  <a:lnTo>
                    <a:pt x="41036" y="32482"/>
                  </a:lnTo>
                  <a:lnTo>
                    <a:pt x="29410" y="36212"/>
                  </a:lnTo>
                  <a:lnTo>
                    <a:pt x="16962" y="44583"/>
                  </a:lnTo>
                  <a:lnTo>
                    <a:pt x="9312" y="52321"/>
                  </a:lnTo>
                  <a:lnTo>
                    <a:pt x="2812" y="63521"/>
                  </a:lnTo>
                  <a:lnTo>
                    <a:pt x="213" y="74819"/>
                  </a:lnTo>
                  <a:lnTo>
                    <a:pt x="0" y="77346"/>
                  </a:lnTo>
                  <a:lnTo>
                    <a:pt x="1880" y="82270"/>
                  </a:lnTo>
                  <a:lnTo>
                    <a:pt x="9554" y="91898"/>
                  </a:lnTo>
                  <a:lnTo>
                    <a:pt x="14063" y="94558"/>
                  </a:lnTo>
                  <a:lnTo>
                    <a:pt x="16377" y="95268"/>
                  </a:lnTo>
                  <a:lnTo>
                    <a:pt x="18713" y="94947"/>
                  </a:lnTo>
                  <a:lnTo>
                    <a:pt x="23426" y="92474"/>
                  </a:lnTo>
                  <a:lnTo>
                    <a:pt x="52108" y="69666"/>
                  </a:lnTo>
                  <a:lnTo>
                    <a:pt x="75715" y="34838"/>
                  </a:lnTo>
                  <a:lnTo>
                    <a:pt x="90322" y="11453"/>
                  </a:lnTo>
                  <a:lnTo>
                    <a:pt x="92256" y="2371"/>
                  </a:lnTo>
                  <a:lnTo>
                    <a:pt x="92360" y="0"/>
                  </a:lnTo>
                  <a:lnTo>
                    <a:pt x="92441" y="13703"/>
                  </a:lnTo>
                  <a:lnTo>
                    <a:pt x="94558" y="18265"/>
                  </a:lnTo>
                  <a:lnTo>
                    <a:pt x="97351" y="22939"/>
                  </a:lnTo>
                  <a:lnTo>
                    <a:pt x="98924" y="30826"/>
                  </a:lnTo>
                  <a:lnTo>
                    <a:pt x="99291" y="38575"/>
                  </a:lnTo>
                  <a:lnTo>
                    <a:pt x="103689" y="47312"/>
                  </a:lnTo>
                  <a:lnTo>
                    <a:pt x="128161" y="75254"/>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64" name="SMARTInkShape-5032"/>
            <p:cNvSpPr/>
            <p:nvPr/>
          </p:nvSpPr>
          <p:spPr>
            <a:xfrm>
              <a:off x="7222339" y="5286375"/>
              <a:ext cx="78575" cy="57115"/>
            </a:xfrm>
            <a:custGeom>
              <a:avLst/>
              <a:gdLst/>
              <a:ahLst/>
              <a:cxnLst/>
              <a:rect l="0" t="0" r="0" b="0"/>
              <a:pathLst>
                <a:path w="78575" h="57115">
                  <a:moveTo>
                    <a:pt x="7136" y="0"/>
                  </a:moveTo>
                  <a:lnTo>
                    <a:pt x="3343" y="3792"/>
                  </a:lnTo>
                  <a:lnTo>
                    <a:pt x="1481" y="7771"/>
                  </a:lnTo>
                  <a:lnTo>
                    <a:pt x="0" y="38103"/>
                  </a:lnTo>
                  <a:lnTo>
                    <a:pt x="2112" y="42864"/>
                  </a:lnTo>
                  <a:lnTo>
                    <a:pt x="4903" y="47626"/>
                  </a:lnTo>
                  <a:lnTo>
                    <a:pt x="6144" y="52388"/>
                  </a:lnTo>
                  <a:lnTo>
                    <a:pt x="7269" y="53975"/>
                  </a:lnTo>
                  <a:lnTo>
                    <a:pt x="8812" y="55033"/>
                  </a:lnTo>
                  <a:lnTo>
                    <a:pt x="14777" y="56523"/>
                  </a:lnTo>
                  <a:lnTo>
                    <a:pt x="30978" y="57114"/>
                  </a:lnTo>
                  <a:lnTo>
                    <a:pt x="55182" y="47203"/>
                  </a:lnTo>
                  <a:lnTo>
                    <a:pt x="58217" y="44169"/>
                  </a:lnTo>
                  <a:lnTo>
                    <a:pt x="71702" y="21856"/>
                  </a:lnTo>
                  <a:lnTo>
                    <a:pt x="75519" y="16858"/>
                  </a:lnTo>
                  <a:lnTo>
                    <a:pt x="77668" y="9581"/>
                  </a:lnTo>
                  <a:lnTo>
                    <a:pt x="78574"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65" name="SMARTInkShape-5033"/>
            <p:cNvSpPr/>
            <p:nvPr/>
          </p:nvSpPr>
          <p:spPr>
            <a:xfrm>
              <a:off x="7080868" y="5216228"/>
              <a:ext cx="98572" cy="247515"/>
            </a:xfrm>
            <a:custGeom>
              <a:avLst/>
              <a:gdLst/>
              <a:ahLst/>
              <a:cxnLst/>
              <a:rect l="0" t="0" r="0" b="0"/>
              <a:pathLst>
                <a:path w="98572" h="247515">
                  <a:moveTo>
                    <a:pt x="62882" y="48717"/>
                  </a:moveTo>
                  <a:lnTo>
                    <a:pt x="62882" y="44924"/>
                  </a:lnTo>
                  <a:lnTo>
                    <a:pt x="60765" y="40945"/>
                  </a:lnTo>
                  <a:lnTo>
                    <a:pt x="57972" y="36531"/>
                  </a:lnTo>
                  <a:lnTo>
                    <a:pt x="51946" y="22996"/>
                  </a:lnTo>
                  <a:lnTo>
                    <a:pt x="45322" y="13472"/>
                  </a:lnTo>
                  <a:lnTo>
                    <a:pt x="29675" y="1613"/>
                  </a:lnTo>
                  <a:lnTo>
                    <a:pt x="24840" y="0"/>
                  </a:lnTo>
                  <a:lnTo>
                    <a:pt x="22440" y="364"/>
                  </a:lnTo>
                  <a:lnTo>
                    <a:pt x="12884" y="4534"/>
                  </a:lnTo>
                  <a:lnTo>
                    <a:pt x="10500" y="4973"/>
                  </a:lnTo>
                  <a:lnTo>
                    <a:pt x="3352" y="9385"/>
                  </a:lnTo>
                  <a:lnTo>
                    <a:pt x="706" y="13508"/>
                  </a:lnTo>
                  <a:lnTo>
                    <a:pt x="0" y="15719"/>
                  </a:lnTo>
                  <a:lnTo>
                    <a:pt x="323" y="17987"/>
                  </a:lnTo>
                  <a:lnTo>
                    <a:pt x="2799" y="22623"/>
                  </a:lnTo>
                  <a:lnTo>
                    <a:pt x="22449" y="43956"/>
                  </a:lnTo>
                  <a:lnTo>
                    <a:pt x="29301" y="46600"/>
                  </a:lnTo>
                  <a:lnTo>
                    <a:pt x="64883" y="48679"/>
                  </a:lnTo>
                  <a:lnTo>
                    <a:pt x="94741" y="41659"/>
                  </a:lnTo>
                  <a:lnTo>
                    <a:pt x="96027" y="42424"/>
                  </a:lnTo>
                  <a:lnTo>
                    <a:pt x="96885" y="43727"/>
                  </a:lnTo>
                  <a:lnTo>
                    <a:pt x="98092" y="49354"/>
                  </a:lnTo>
                  <a:lnTo>
                    <a:pt x="98571" y="79157"/>
                  </a:lnTo>
                  <a:lnTo>
                    <a:pt x="96480" y="113255"/>
                  </a:lnTo>
                  <a:lnTo>
                    <a:pt x="87209" y="148762"/>
                  </a:lnTo>
                  <a:lnTo>
                    <a:pt x="80902" y="184452"/>
                  </a:lnTo>
                  <a:lnTo>
                    <a:pt x="69890" y="215933"/>
                  </a:lnTo>
                  <a:lnTo>
                    <a:pt x="56681" y="232647"/>
                  </a:lnTo>
                  <a:lnTo>
                    <a:pt x="50072" y="237619"/>
                  </a:lnTo>
                  <a:lnTo>
                    <a:pt x="47198" y="238945"/>
                  </a:lnTo>
                  <a:lnTo>
                    <a:pt x="45282" y="240623"/>
                  </a:lnTo>
                  <a:lnTo>
                    <a:pt x="41792" y="245984"/>
                  </a:lnTo>
                  <a:lnTo>
                    <a:pt x="38163" y="247514"/>
                  </a:lnTo>
                  <a:lnTo>
                    <a:pt x="36084" y="247130"/>
                  </a:lnTo>
                  <a:lnTo>
                    <a:pt x="27044" y="242926"/>
                  </a:lnTo>
                  <a:lnTo>
                    <a:pt x="24702" y="242482"/>
                  </a:lnTo>
                  <a:lnTo>
                    <a:pt x="23142" y="241394"/>
                  </a:lnTo>
                  <a:lnTo>
                    <a:pt x="22101" y="239874"/>
                  </a:lnTo>
                  <a:lnTo>
                    <a:pt x="14548" y="219388"/>
                  </a:lnTo>
                  <a:lnTo>
                    <a:pt x="11254" y="205647"/>
                  </a:lnTo>
                  <a:lnTo>
                    <a:pt x="7368" y="191523"/>
                  </a:lnTo>
                  <a:lnTo>
                    <a:pt x="7253" y="181242"/>
                  </a:lnTo>
                  <a:lnTo>
                    <a:pt x="12277" y="147800"/>
                  </a:lnTo>
                  <a:lnTo>
                    <a:pt x="12876" y="134442"/>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66" name="SMARTInkShape-5034"/>
            <p:cNvSpPr/>
            <p:nvPr/>
          </p:nvSpPr>
          <p:spPr>
            <a:xfrm>
              <a:off x="6786901" y="5236691"/>
              <a:ext cx="242550" cy="120675"/>
            </a:xfrm>
            <a:custGeom>
              <a:avLst/>
              <a:gdLst/>
              <a:ahLst/>
              <a:cxnLst/>
              <a:rect l="0" t="0" r="0" b="0"/>
              <a:pathLst>
                <a:path w="242550" h="120675">
                  <a:moveTo>
                    <a:pt x="92530" y="21109"/>
                  </a:moveTo>
                  <a:lnTo>
                    <a:pt x="92530" y="17317"/>
                  </a:lnTo>
                  <a:lnTo>
                    <a:pt x="91737" y="16199"/>
                  </a:lnTo>
                  <a:lnTo>
                    <a:pt x="90413" y="15455"/>
                  </a:lnTo>
                  <a:lnTo>
                    <a:pt x="88737" y="14957"/>
                  </a:lnTo>
                  <a:lnTo>
                    <a:pt x="87620" y="13833"/>
                  </a:lnTo>
                  <a:lnTo>
                    <a:pt x="86379" y="10467"/>
                  </a:lnTo>
                  <a:lnTo>
                    <a:pt x="85255" y="9252"/>
                  </a:lnTo>
                  <a:lnTo>
                    <a:pt x="72466" y="2125"/>
                  </a:lnTo>
                  <a:lnTo>
                    <a:pt x="51602" y="0"/>
                  </a:lnTo>
                  <a:lnTo>
                    <a:pt x="44442" y="1937"/>
                  </a:lnTo>
                  <a:lnTo>
                    <a:pt x="38614" y="4651"/>
                  </a:lnTo>
                  <a:lnTo>
                    <a:pt x="22175" y="10327"/>
                  </a:lnTo>
                  <a:lnTo>
                    <a:pt x="12594" y="16680"/>
                  </a:lnTo>
                  <a:lnTo>
                    <a:pt x="9378" y="21257"/>
                  </a:lnTo>
                  <a:lnTo>
                    <a:pt x="7155" y="25937"/>
                  </a:lnTo>
                  <a:lnTo>
                    <a:pt x="3521" y="30663"/>
                  </a:lnTo>
                  <a:lnTo>
                    <a:pt x="1377" y="37526"/>
                  </a:lnTo>
                  <a:lnTo>
                    <a:pt x="0" y="51075"/>
                  </a:lnTo>
                  <a:lnTo>
                    <a:pt x="1929" y="56387"/>
                  </a:lnTo>
                  <a:lnTo>
                    <a:pt x="9635" y="66266"/>
                  </a:lnTo>
                  <a:lnTo>
                    <a:pt x="14148" y="68960"/>
                  </a:lnTo>
                  <a:lnTo>
                    <a:pt x="23269" y="70477"/>
                  </a:lnTo>
                  <a:lnTo>
                    <a:pt x="50765" y="71078"/>
                  </a:lnTo>
                  <a:lnTo>
                    <a:pt x="62605" y="67312"/>
                  </a:lnTo>
                  <a:lnTo>
                    <a:pt x="65437" y="65405"/>
                  </a:lnTo>
                  <a:lnTo>
                    <a:pt x="78539" y="47512"/>
                  </a:lnTo>
                  <a:lnTo>
                    <a:pt x="83358" y="36870"/>
                  </a:lnTo>
                  <a:lnTo>
                    <a:pt x="84035" y="33997"/>
                  </a:lnTo>
                  <a:lnTo>
                    <a:pt x="85279" y="32084"/>
                  </a:lnTo>
                  <a:lnTo>
                    <a:pt x="86902" y="30806"/>
                  </a:lnTo>
                  <a:lnTo>
                    <a:pt x="88779" y="29955"/>
                  </a:lnTo>
                  <a:lnTo>
                    <a:pt x="89235" y="28594"/>
                  </a:lnTo>
                  <a:lnTo>
                    <a:pt x="88746" y="26893"/>
                  </a:lnTo>
                  <a:lnTo>
                    <a:pt x="86050" y="22252"/>
                  </a:lnTo>
                  <a:lnTo>
                    <a:pt x="85829" y="22665"/>
                  </a:lnTo>
                  <a:lnTo>
                    <a:pt x="85392" y="41910"/>
                  </a:lnTo>
                  <a:lnTo>
                    <a:pt x="87506" y="48345"/>
                  </a:lnTo>
                  <a:lnTo>
                    <a:pt x="90297" y="54645"/>
                  </a:lnTo>
                  <a:lnTo>
                    <a:pt x="94516" y="83437"/>
                  </a:lnTo>
                  <a:lnTo>
                    <a:pt x="104875" y="105172"/>
                  </a:lnTo>
                  <a:lnTo>
                    <a:pt x="106748" y="110858"/>
                  </a:lnTo>
                  <a:lnTo>
                    <a:pt x="110226" y="116030"/>
                  </a:lnTo>
                  <a:lnTo>
                    <a:pt x="114418" y="118859"/>
                  </a:lnTo>
                  <a:lnTo>
                    <a:pt x="119784" y="120674"/>
                  </a:lnTo>
                  <a:lnTo>
                    <a:pt x="122635" y="118806"/>
                  </a:lnTo>
                  <a:lnTo>
                    <a:pt x="124507" y="117197"/>
                  </a:lnTo>
                  <a:lnTo>
                    <a:pt x="126586" y="113293"/>
                  </a:lnTo>
                  <a:lnTo>
                    <a:pt x="127140" y="111139"/>
                  </a:lnTo>
                  <a:lnTo>
                    <a:pt x="131712" y="104317"/>
                  </a:lnTo>
                  <a:lnTo>
                    <a:pt x="138095" y="97269"/>
                  </a:lnTo>
                  <a:lnTo>
                    <a:pt x="140562" y="90413"/>
                  </a:lnTo>
                  <a:lnTo>
                    <a:pt x="142453" y="82867"/>
                  </a:lnTo>
                  <a:lnTo>
                    <a:pt x="159295" y="55526"/>
                  </a:lnTo>
                  <a:lnTo>
                    <a:pt x="173501" y="40254"/>
                  </a:lnTo>
                  <a:lnTo>
                    <a:pt x="178258" y="37555"/>
                  </a:lnTo>
                  <a:lnTo>
                    <a:pt x="187781" y="35823"/>
                  </a:lnTo>
                  <a:lnTo>
                    <a:pt x="194924" y="35523"/>
                  </a:lnTo>
                  <a:lnTo>
                    <a:pt x="205861" y="39226"/>
                  </a:lnTo>
                  <a:lnTo>
                    <a:pt x="215362" y="45351"/>
                  </a:lnTo>
                  <a:lnTo>
                    <a:pt x="218560" y="49875"/>
                  </a:lnTo>
                  <a:lnTo>
                    <a:pt x="220775" y="54531"/>
                  </a:lnTo>
                  <a:lnTo>
                    <a:pt x="232409" y="68742"/>
                  </a:lnTo>
                  <a:lnTo>
                    <a:pt x="234518" y="75880"/>
                  </a:lnTo>
                  <a:lnTo>
                    <a:pt x="236121" y="90164"/>
                  </a:lnTo>
                  <a:lnTo>
                    <a:pt x="241546" y="98279"/>
                  </a:lnTo>
                  <a:lnTo>
                    <a:pt x="242549" y="106834"/>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67" name="SMARTInkShape-5035"/>
            <p:cNvSpPr/>
            <p:nvPr/>
          </p:nvSpPr>
          <p:spPr>
            <a:xfrm>
              <a:off x="6722411" y="5107780"/>
              <a:ext cx="21290" cy="250034"/>
            </a:xfrm>
            <a:custGeom>
              <a:avLst/>
              <a:gdLst/>
              <a:ahLst/>
              <a:cxnLst/>
              <a:rect l="0" t="0" r="0" b="0"/>
              <a:pathLst>
                <a:path w="21290" h="250034">
                  <a:moveTo>
                    <a:pt x="21289" y="0"/>
                  </a:moveTo>
                  <a:lnTo>
                    <a:pt x="20495" y="24837"/>
                  </a:lnTo>
                  <a:lnTo>
                    <a:pt x="15138" y="47761"/>
                  </a:lnTo>
                  <a:lnTo>
                    <a:pt x="14276" y="79227"/>
                  </a:lnTo>
                  <a:lnTo>
                    <a:pt x="12067" y="100205"/>
                  </a:lnTo>
                  <a:lnTo>
                    <a:pt x="6874" y="130848"/>
                  </a:lnTo>
                  <a:lnTo>
                    <a:pt x="939" y="160812"/>
                  </a:lnTo>
                  <a:lnTo>
                    <a:pt x="0" y="191246"/>
                  </a:lnTo>
                  <a:lnTo>
                    <a:pt x="657" y="226009"/>
                  </a:lnTo>
                  <a:lnTo>
                    <a:pt x="7002" y="250033"/>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68" name="SMARTInkShape-5036"/>
            <p:cNvSpPr/>
            <p:nvPr/>
          </p:nvSpPr>
          <p:spPr>
            <a:xfrm>
              <a:off x="6365080" y="5243513"/>
              <a:ext cx="184641" cy="121443"/>
            </a:xfrm>
            <a:custGeom>
              <a:avLst/>
              <a:gdLst/>
              <a:ahLst/>
              <a:cxnLst/>
              <a:rect l="0" t="0" r="0" b="0"/>
              <a:pathLst>
                <a:path w="184641" h="121443">
                  <a:moveTo>
                    <a:pt x="0" y="0"/>
                  </a:moveTo>
                  <a:lnTo>
                    <a:pt x="0" y="16792"/>
                  </a:lnTo>
                  <a:lnTo>
                    <a:pt x="12358" y="50196"/>
                  </a:lnTo>
                  <a:lnTo>
                    <a:pt x="15834" y="64350"/>
                  </a:lnTo>
                  <a:lnTo>
                    <a:pt x="21890" y="76481"/>
                  </a:lnTo>
                  <a:lnTo>
                    <a:pt x="34336" y="91334"/>
                  </a:lnTo>
                  <a:lnTo>
                    <a:pt x="37221" y="92186"/>
                  </a:lnTo>
                  <a:lnTo>
                    <a:pt x="39102" y="92414"/>
                  </a:lnTo>
                  <a:lnTo>
                    <a:pt x="40356" y="91771"/>
                  </a:lnTo>
                  <a:lnTo>
                    <a:pt x="41193" y="90549"/>
                  </a:lnTo>
                  <a:lnTo>
                    <a:pt x="41749" y="88941"/>
                  </a:lnTo>
                  <a:lnTo>
                    <a:pt x="55177" y="71377"/>
                  </a:lnTo>
                  <a:lnTo>
                    <a:pt x="57068" y="66648"/>
                  </a:lnTo>
                  <a:lnTo>
                    <a:pt x="61801" y="59523"/>
                  </a:lnTo>
                  <a:lnTo>
                    <a:pt x="64350" y="52385"/>
                  </a:lnTo>
                  <a:lnTo>
                    <a:pt x="68985" y="45242"/>
                  </a:lnTo>
                  <a:lnTo>
                    <a:pt x="71505" y="38100"/>
                  </a:lnTo>
                  <a:lnTo>
                    <a:pt x="78260" y="28992"/>
                  </a:lnTo>
                  <a:lnTo>
                    <a:pt x="84705" y="28611"/>
                  </a:lnTo>
                  <a:lnTo>
                    <a:pt x="85046" y="29392"/>
                  </a:lnTo>
                  <a:lnTo>
                    <a:pt x="85424" y="32378"/>
                  </a:lnTo>
                  <a:lnTo>
                    <a:pt x="86318" y="33491"/>
                  </a:lnTo>
                  <a:lnTo>
                    <a:pt x="95643" y="39217"/>
                  </a:lnTo>
                  <a:lnTo>
                    <a:pt x="105647" y="51961"/>
                  </a:lnTo>
                  <a:lnTo>
                    <a:pt x="130268" y="62500"/>
                  </a:lnTo>
                  <a:lnTo>
                    <a:pt x="165979" y="64272"/>
                  </a:lnTo>
                  <a:lnTo>
                    <a:pt x="169019" y="64284"/>
                  </a:lnTo>
                  <a:lnTo>
                    <a:pt x="172487" y="62172"/>
                  </a:lnTo>
                  <a:lnTo>
                    <a:pt x="174523" y="60498"/>
                  </a:lnTo>
                  <a:lnTo>
                    <a:pt x="176785" y="56521"/>
                  </a:lnTo>
                  <a:lnTo>
                    <a:pt x="178584" y="52108"/>
                  </a:lnTo>
                  <a:lnTo>
                    <a:pt x="183266" y="45161"/>
                  </a:lnTo>
                  <a:lnTo>
                    <a:pt x="184640" y="40444"/>
                  </a:lnTo>
                  <a:lnTo>
                    <a:pt x="184212" y="38075"/>
                  </a:lnTo>
                  <a:lnTo>
                    <a:pt x="179940" y="28570"/>
                  </a:lnTo>
                  <a:lnTo>
                    <a:pt x="179491" y="26190"/>
                  </a:lnTo>
                  <a:lnTo>
                    <a:pt x="172523" y="15698"/>
                  </a:lnTo>
                  <a:lnTo>
                    <a:pt x="169811" y="14914"/>
                  </a:lnTo>
                  <a:lnTo>
                    <a:pt x="167976" y="14705"/>
                  </a:lnTo>
                  <a:lnTo>
                    <a:pt x="145856" y="21587"/>
                  </a:lnTo>
                  <a:lnTo>
                    <a:pt x="140761" y="24940"/>
                  </a:lnTo>
                  <a:lnTo>
                    <a:pt x="137967" y="29076"/>
                  </a:lnTo>
                  <a:lnTo>
                    <a:pt x="129338" y="54919"/>
                  </a:lnTo>
                  <a:lnTo>
                    <a:pt x="129604" y="67425"/>
                  </a:lnTo>
                  <a:lnTo>
                    <a:pt x="134769" y="86793"/>
                  </a:lnTo>
                  <a:lnTo>
                    <a:pt x="139538" y="92285"/>
                  </a:lnTo>
                  <a:lnTo>
                    <a:pt x="178595" y="121442"/>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69" name="SMARTInkShape-5037"/>
            <p:cNvSpPr/>
            <p:nvPr/>
          </p:nvSpPr>
          <p:spPr>
            <a:xfrm>
              <a:off x="6093620" y="5214938"/>
              <a:ext cx="235644" cy="107158"/>
            </a:xfrm>
            <a:custGeom>
              <a:avLst/>
              <a:gdLst/>
              <a:ahLst/>
              <a:cxnLst/>
              <a:rect l="0" t="0" r="0" b="0"/>
              <a:pathLst>
                <a:path w="235644" h="107158">
                  <a:moveTo>
                    <a:pt x="0" y="0"/>
                  </a:moveTo>
                  <a:lnTo>
                    <a:pt x="11405" y="4909"/>
                  </a:lnTo>
                  <a:lnTo>
                    <a:pt x="43967" y="7741"/>
                  </a:lnTo>
                  <a:lnTo>
                    <a:pt x="78726" y="17060"/>
                  </a:lnTo>
                  <a:lnTo>
                    <a:pt x="112886" y="26271"/>
                  </a:lnTo>
                  <a:lnTo>
                    <a:pt x="148093" y="35733"/>
                  </a:lnTo>
                  <a:lnTo>
                    <a:pt x="178212" y="45246"/>
                  </a:lnTo>
                  <a:lnTo>
                    <a:pt x="210029" y="51496"/>
                  </a:lnTo>
                  <a:lnTo>
                    <a:pt x="220186" y="55474"/>
                  </a:lnTo>
                  <a:lnTo>
                    <a:pt x="222991" y="56033"/>
                  </a:lnTo>
                  <a:lnTo>
                    <a:pt x="224859" y="57199"/>
                  </a:lnTo>
                  <a:lnTo>
                    <a:pt x="226106" y="58770"/>
                  </a:lnTo>
                  <a:lnTo>
                    <a:pt x="226937" y="60611"/>
                  </a:lnTo>
                  <a:lnTo>
                    <a:pt x="228285" y="61838"/>
                  </a:lnTo>
                  <a:lnTo>
                    <a:pt x="234604" y="63970"/>
                  </a:lnTo>
                  <a:lnTo>
                    <a:pt x="235236" y="66266"/>
                  </a:lnTo>
                  <a:lnTo>
                    <a:pt x="235643" y="74208"/>
                  </a:lnTo>
                  <a:lnTo>
                    <a:pt x="234882" y="75665"/>
                  </a:lnTo>
                  <a:lnTo>
                    <a:pt x="233581" y="76637"/>
                  </a:lnTo>
                  <a:lnTo>
                    <a:pt x="231921" y="77285"/>
                  </a:lnTo>
                  <a:lnTo>
                    <a:pt x="230813" y="78510"/>
                  </a:lnTo>
                  <a:lnTo>
                    <a:pt x="229583" y="81989"/>
                  </a:lnTo>
                  <a:lnTo>
                    <a:pt x="228461" y="83234"/>
                  </a:lnTo>
                  <a:lnTo>
                    <a:pt x="225098" y="84618"/>
                  </a:lnTo>
                  <a:lnTo>
                    <a:pt x="223884" y="85780"/>
                  </a:lnTo>
                  <a:lnTo>
                    <a:pt x="221775" y="91778"/>
                  </a:lnTo>
                  <a:lnTo>
                    <a:pt x="221455" y="107157"/>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70" name="SMARTInkShape-5038"/>
            <p:cNvSpPr/>
            <p:nvPr/>
          </p:nvSpPr>
          <p:spPr>
            <a:xfrm>
              <a:off x="6193639" y="5157788"/>
              <a:ext cx="35712" cy="207168"/>
            </a:xfrm>
            <a:custGeom>
              <a:avLst/>
              <a:gdLst/>
              <a:ahLst/>
              <a:cxnLst/>
              <a:rect l="0" t="0" r="0" b="0"/>
              <a:pathLst>
                <a:path w="35712" h="207168">
                  <a:moveTo>
                    <a:pt x="21424" y="0"/>
                  </a:moveTo>
                  <a:lnTo>
                    <a:pt x="21424" y="3792"/>
                  </a:lnTo>
                  <a:lnTo>
                    <a:pt x="19307" y="7770"/>
                  </a:lnTo>
                  <a:lnTo>
                    <a:pt x="16514" y="12184"/>
                  </a:lnTo>
                  <a:lnTo>
                    <a:pt x="14942" y="19925"/>
                  </a:lnTo>
                  <a:lnTo>
                    <a:pt x="13682" y="31921"/>
                  </a:lnTo>
                  <a:lnTo>
                    <a:pt x="5472" y="64350"/>
                  </a:lnTo>
                  <a:lnTo>
                    <a:pt x="1616" y="78598"/>
                  </a:lnTo>
                  <a:lnTo>
                    <a:pt x="135" y="112812"/>
                  </a:lnTo>
                  <a:lnTo>
                    <a:pt x="0" y="147550"/>
                  </a:lnTo>
                  <a:lnTo>
                    <a:pt x="788" y="165876"/>
                  </a:lnTo>
                  <a:lnTo>
                    <a:pt x="12178" y="187985"/>
                  </a:lnTo>
                  <a:lnTo>
                    <a:pt x="27167" y="205659"/>
                  </a:lnTo>
                  <a:lnTo>
                    <a:pt x="30062" y="206497"/>
                  </a:lnTo>
                  <a:lnTo>
                    <a:pt x="35711" y="207167"/>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71" name="SMARTInkShape-5039"/>
            <p:cNvSpPr/>
            <p:nvPr/>
          </p:nvSpPr>
          <p:spPr>
            <a:xfrm>
              <a:off x="5886450" y="5264955"/>
              <a:ext cx="221456" cy="98883"/>
            </a:xfrm>
            <a:custGeom>
              <a:avLst/>
              <a:gdLst/>
              <a:ahLst/>
              <a:cxnLst/>
              <a:rect l="0" t="0" r="0" b="0"/>
              <a:pathLst>
                <a:path w="221456" h="98883">
                  <a:moveTo>
                    <a:pt x="0" y="42850"/>
                  </a:moveTo>
                  <a:lnTo>
                    <a:pt x="0" y="67747"/>
                  </a:lnTo>
                  <a:lnTo>
                    <a:pt x="794" y="68180"/>
                  </a:lnTo>
                  <a:lnTo>
                    <a:pt x="2117" y="67675"/>
                  </a:lnTo>
                  <a:lnTo>
                    <a:pt x="6152" y="64951"/>
                  </a:lnTo>
                  <a:lnTo>
                    <a:pt x="6703" y="62463"/>
                  </a:lnTo>
                  <a:lnTo>
                    <a:pt x="7136" y="40439"/>
                  </a:lnTo>
                  <a:lnTo>
                    <a:pt x="9257" y="35694"/>
                  </a:lnTo>
                  <a:lnTo>
                    <a:pt x="23937" y="19038"/>
                  </a:lnTo>
                  <a:lnTo>
                    <a:pt x="48054" y="4750"/>
                  </a:lnTo>
                  <a:lnTo>
                    <a:pt x="62040" y="1400"/>
                  </a:lnTo>
                  <a:lnTo>
                    <a:pt x="96649" y="113"/>
                  </a:lnTo>
                  <a:lnTo>
                    <a:pt x="116177" y="0"/>
                  </a:lnTo>
                  <a:lnTo>
                    <a:pt x="121220" y="2110"/>
                  </a:lnTo>
                  <a:lnTo>
                    <a:pt x="126107" y="4901"/>
                  </a:lnTo>
                  <a:lnTo>
                    <a:pt x="130925" y="6141"/>
                  </a:lnTo>
                  <a:lnTo>
                    <a:pt x="130939" y="8853"/>
                  </a:lnTo>
                  <a:lnTo>
                    <a:pt x="124169" y="22459"/>
                  </a:lnTo>
                  <a:lnTo>
                    <a:pt x="95252" y="55523"/>
                  </a:lnTo>
                  <a:lnTo>
                    <a:pt x="88901" y="66802"/>
                  </a:lnTo>
                  <a:lnTo>
                    <a:pt x="85872" y="75524"/>
                  </a:lnTo>
                  <a:lnTo>
                    <a:pt x="82352" y="80656"/>
                  </a:lnTo>
                  <a:lnTo>
                    <a:pt x="81888" y="83136"/>
                  </a:lnTo>
                  <a:lnTo>
                    <a:pt x="82373" y="85582"/>
                  </a:lnTo>
                  <a:lnTo>
                    <a:pt x="83489" y="88007"/>
                  </a:lnTo>
                  <a:lnTo>
                    <a:pt x="85029" y="89624"/>
                  </a:lnTo>
                  <a:lnTo>
                    <a:pt x="100111" y="98322"/>
                  </a:lnTo>
                  <a:lnTo>
                    <a:pt x="102460" y="98882"/>
                  </a:lnTo>
                  <a:lnTo>
                    <a:pt x="104819" y="98461"/>
                  </a:lnTo>
                  <a:lnTo>
                    <a:pt x="114309" y="94200"/>
                  </a:lnTo>
                  <a:lnTo>
                    <a:pt x="116687" y="93752"/>
                  </a:lnTo>
                  <a:lnTo>
                    <a:pt x="123827" y="89331"/>
                  </a:lnTo>
                  <a:lnTo>
                    <a:pt x="138113" y="69937"/>
                  </a:lnTo>
                  <a:lnTo>
                    <a:pt x="140758" y="62562"/>
                  </a:lnTo>
                  <a:lnTo>
                    <a:pt x="142728" y="54787"/>
                  </a:lnTo>
                  <a:lnTo>
                    <a:pt x="148343" y="43327"/>
                  </a:lnTo>
                  <a:lnTo>
                    <a:pt x="150016" y="28601"/>
                  </a:lnTo>
                  <a:lnTo>
                    <a:pt x="180727" y="57155"/>
                  </a:lnTo>
                  <a:lnTo>
                    <a:pt x="213741" y="76454"/>
                  </a:lnTo>
                  <a:lnTo>
                    <a:pt x="221455" y="7857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72" name="SMARTInkShape-5040"/>
            <p:cNvSpPr/>
            <p:nvPr/>
          </p:nvSpPr>
          <p:spPr>
            <a:xfrm>
              <a:off x="5736430" y="5243513"/>
              <a:ext cx="85726" cy="71314"/>
            </a:xfrm>
            <a:custGeom>
              <a:avLst/>
              <a:gdLst/>
              <a:ahLst/>
              <a:cxnLst/>
              <a:rect l="0" t="0" r="0" b="0"/>
              <a:pathLst>
                <a:path w="85726" h="71314">
                  <a:moveTo>
                    <a:pt x="0" y="7142"/>
                  </a:moveTo>
                  <a:lnTo>
                    <a:pt x="0" y="40489"/>
                  </a:lnTo>
                  <a:lnTo>
                    <a:pt x="0" y="52388"/>
                  </a:lnTo>
                  <a:lnTo>
                    <a:pt x="2118" y="57150"/>
                  </a:lnTo>
                  <a:lnTo>
                    <a:pt x="13002" y="70026"/>
                  </a:lnTo>
                  <a:lnTo>
                    <a:pt x="15834" y="70810"/>
                  </a:lnTo>
                  <a:lnTo>
                    <a:pt x="24119" y="71313"/>
                  </a:lnTo>
                  <a:lnTo>
                    <a:pt x="44279" y="65275"/>
                  </a:lnTo>
                  <a:lnTo>
                    <a:pt x="51695" y="58380"/>
                  </a:lnTo>
                  <a:lnTo>
                    <a:pt x="60562" y="45342"/>
                  </a:lnTo>
                  <a:lnTo>
                    <a:pt x="63429" y="39203"/>
                  </a:lnTo>
                  <a:lnTo>
                    <a:pt x="75540" y="19000"/>
                  </a:lnTo>
                  <a:lnTo>
                    <a:pt x="77230" y="12942"/>
                  </a:lnTo>
                  <a:lnTo>
                    <a:pt x="78475" y="11009"/>
                  </a:lnTo>
                  <a:lnTo>
                    <a:pt x="80098" y="9721"/>
                  </a:lnTo>
                  <a:lnTo>
                    <a:pt x="81974" y="8861"/>
                  </a:lnTo>
                  <a:lnTo>
                    <a:pt x="83225" y="7495"/>
                  </a:lnTo>
                  <a:lnTo>
                    <a:pt x="85725"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73" name="SMARTInkShape-5041"/>
            <p:cNvSpPr/>
            <p:nvPr/>
          </p:nvSpPr>
          <p:spPr>
            <a:xfrm>
              <a:off x="5566194" y="5229225"/>
              <a:ext cx="113087" cy="249992"/>
            </a:xfrm>
            <a:custGeom>
              <a:avLst/>
              <a:gdLst/>
              <a:ahLst/>
              <a:cxnLst/>
              <a:rect l="0" t="0" r="0" b="0"/>
              <a:pathLst>
                <a:path w="113087" h="249992">
                  <a:moveTo>
                    <a:pt x="70226" y="0"/>
                  </a:moveTo>
                  <a:lnTo>
                    <a:pt x="59583" y="0"/>
                  </a:lnTo>
                  <a:lnTo>
                    <a:pt x="55441" y="2117"/>
                  </a:lnTo>
                  <a:lnTo>
                    <a:pt x="50954" y="4910"/>
                  </a:lnTo>
                  <a:lnTo>
                    <a:pt x="18540" y="15924"/>
                  </a:lnTo>
                  <a:lnTo>
                    <a:pt x="11535" y="19777"/>
                  </a:lnTo>
                  <a:lnTo>
                    <a:pt x="1513" y="33401"/>
                  </a:lnTo>
                  <a:lnTo>
                    <a:pt x="0" y="38129"/>
                  </a:lnTo>
                  <a:lnTo>
                    <a:pt x="389" y="40501"/>
                  </a:lnTo>
                  <a:lnTo>
                    <a:pt x="5044" y="48598"/>
                  </a:lnTo>
                  <a:lnTo>
                    <a:pt x="9461" y="53381"/>
                  </a:lnTo>
                  <a:lnTo>
                    <a:pt x="15702" y="55475"/>
                  </a:lnTo>
                  <a:lnTo>
                    <a:pt x="51277" y="57084"/>
                  </a:lnTo>
                  <a:lnTo>
                    <a:pt x="78965" y="56351"/>
                  </a:lnTo>
                  <a:lnTo>
                    <a:pt x="93147" y="51495"/>
                  </a:lnTo>
                  <a:lnTo>
                    <a:pt x="112935" y="50014"/>
                  </a:lnTo>
                  <a:lnTo>
                    <a:pt x="113086" y="77648"/>
                  </a:lnTo>
                  <a:lnTo>
                    <a:pt x="110970" y="84252"/>
                  </a:lnTo>
                  <a:lnTo>
                    <a:pt x="109294" y="87124"/>
                  </a:lnTo>
                  <a:lnTo>
                    <a:pt x="106385" y="113308"/>
                  </a:lnTo>
                  <a:lnTo>
                    <a:pt x="103958" y="130410"/>
                  </a:lnTo>
                  <a:lnTo>
                    <a:pt x="99480" y="163752"/>
                  </a:lnTo>
                  <a:lnTo>
                    <a:pt x="95097" y="193906"/>
                  </a:lnTo>
                  <a:lnTo>
                    <a:pt x="82016" y="225891"/>
                  </a:lnTo>
                  <a:lnTo>
                    <a:pt x="75863" y="242217"/>
                  </a:lnTo>
                  <a:lnTo>
                    <a:pt x="73984" y="244821"/>
                  </a:lnTo>
                  <a:lnTo>
                    <a:pt x="71143" y="246558"/>
                  </a:lnTo>
                  <a:lnTo>
                    <a:pt x="57295" y="249344"/>
                  </a:lnTo>
                  <a:lnTo>
                    <a:pt x="43140" y="249991"/>
                  </a:lnTo>
                  <a:lnTo>
                    <a:pt x="34075" y="242255"/>
                  </a:lnTo>
                  <a:lnTo>
                    <a:pt x="27361" y="235745"/>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74" name="SMARTInkShape-5042"/>
            <p:cNvSpPr/>
            <p:nvPr/>
          </p:nvSpPr>
          <p:spPr>
            <a:xfrm>
              <a:off x="5486400" y="5214938"/>
              <a:ext cx="1" cy="28576"/>
            </a:xfrm>
            <a:custGeom>
              <a:avLst/>
              <a:gdLst/>
              <a:ahLst/>
              <a:cxnLst/>
              <a:rect l="0" t="0" r="0" b="0"/>
              <a:pathLst>
                <a:path w="1" h="28576">
                  <a:moveTo>
                    <a:pt x="0" y="28575"/>
                  </a:moveTo>
                  <a:lnTo>
                    <a:pt x="0"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75" name="SMARTInkShape-5043"/>
            <p:cNvSpPr/>
            <p:nvPr/>
          </p:nvSpPr>
          <p:spPr>
            <a:xfrm>
              <a:off x="5429250" y="5222080"/>
              <a:ext cx="42864" cy="121446"/>
            </a:xfrm>
            <a:custGeom>
              <a:avLst/>
              <a:gdLst/>
              <a:ahLst/>
              <a:cxnLst/>
              <a:rect l="0" t="0" r="0" b="0"/>
              <a:pathLst>
                <a:path w="42864" h="121446">
                  <a:moveTo>
                    <a:pt x="42863" y="0"/>
                  </a:moveTo>
                  <a:lnTo>
                    <a:pt x="42863" y="3793"/>
                  </a:lnTo>
                  <a:lnTo>
                    <a:pt x="42069" y="4911"/>
                  </a:lnTo>
                  <a:lnTo>
                    <a:pt x="40746" y="5656"/>
                  </a:lnTo>
                  <a:lnTo>
                    <a:pt x="39070" y="6152"/>
                  </a:lnTo>
                  <a:lnTo>
                    <a:pt x="37953" y="7277"/>
                  </a:lnTo>
                  <a:lnTo>
                    <a:pt x="23592" y="38445"/>
                  </a:lnTo>
                  <a:lnTo>
                    <a:pt x="17397" y="52490"/>
                  </a:lnTo>
                  <a:lnTo>
                    <a:pt x="8815" y="85732"/>
                  </a:lnTo>
                  <a:lnTo>
                    <a:pt x="7093" y="94460"/>
                  </a:lnTo>
                  <a:lnTo>
                    <a:pt x="2455" y="104631"/>
                  </a:lnTo>
                  <a:lnTo>
                    <a:pt x="0" y="121445"/>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76" name="SMARTInkShape-5044"/>
            <p:cNvSpPr/>
            <p:nvPr/>
          </p:nvSpPr>
          <p:spPr>
            <a:xfrm>
              <a:off x="5207795" y="5200650"/>
              <a:ext cx="164306" cy="1"/>
            </a:xfrm>
            <a:custGeom>
              <a:avLst/>
              <a:gdLst/>
              <a:ahLst/>
              <a:cxnLst/>
              <a:rect l="0" t="0" r="0" b="0"/>
              <a:pathLst>
                <a:path w="164306" h="1">
                  <a:moveTo>
                    <a:pt x="0" y="0"/>
                  </a:moveTo>
                  <a:lnTo>
                    <a:pt x="30538" y="0"/>
                  </a:lnTo>
                  <a:lnTo>
                    <a:pt x="59652" y="0"/>
                  </a:lnTo>
                  <a:lnTo>
                    <a:pt x="91951" y="0"/>
                  </a:lnTo>
                  <a:lnTo>
                    <a:pt x="125377" y="0"/>
                  </a:lnTo>
                  <a:lnTo>
                    <a:pt x="164305"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77" name="SMARTInkShape-5045"/>
            <p:cNvSpPr/>
            <p:nvPr/>
          </p:nvSpPr>
          <p:spPr>
            <a:xfrm>
              <a:off x="5179220" y="5079271"/>
              <a:ext cx="378619" cy="28510"/>
            </a:xfrm>
            <a:custGeom>
              <a:avLst/>
              <a:gdLst/>
              <a:ahLst/>
              <a:cxnLst/>
              <a:rect l="0" t="0" r="0" b="0"/>
              <a:pathLst>
                <a:path w="378619" h="28510">
                  <a:moveTo>
                    <a:pt x="0" y="28509"/>
                  </a:moveTo>
                  <a:lnTo>
                    <a:pt x="0" y="24718"/>
                  </a:lnTo>
                  <a:lnTo>
                    <a:pt x="2116" y="20739"/>
                  </a:lnTo>
                  <a:lnTo>
                    <a:pt x="3791" y="18567"/>
                  </a:lnTo>
                  <a:lnTo>
                    <a:pt x="17527" y="11717"/>
                  </a:lnTo>
                  <a:lnTo>
                    <a:pt x="51282" y="3694"/>
                  </a:lnTo>
                  <a:lnTo>
                    <a:pt x="84535" y="678"/>
                  </a:lnTo>
                  <a:lnTo>
                    <a:pt x="113065" y="155"/>
                  </a:lnTo>
                  <a:lnTo>
                    <a:pt x="146300" y="0"/>
                  </a:lnTo>
                  <a:lnTo>
                    <a:pt x="181284" y="748"/>
                  </a:lnTo>
                  <a:lnTo>
                    <a:pt x="215991" y="4850"/>
                  </a:lnTo>
                  <a:lnTo>
                    <a:pt x="246736" y="7213"/>
                  </a:lnTo>
                  <a:lnTo>
                    <a:pt x="275953" y="11793"/>
                  </a:lnTo>
                  <a:lnTo>
                    <a:pt x="303925" y="14296"/>
                  </a:lnTo>
                  <a:lnTo>
                    <a:pt x="335112" y="19735"/>
                  </a:lnTo>
                  <a:lnTo>
                    <a:pt x="354879" y="23000"/>
                  </a:lnTo>
                  <a:lnTo>
                    <a:pt x="378618" y="28509"/>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78" name="SMARTInkShape-5046"/>
            <p:cNvSpPr/>
            <p:nvPr/>
          </p:nvSpPr>
          <p:spPr>
            <a:xfrm>
              <a:off x="5257800" y="5072063"/>
              <a:ext cx="7146" cy="342901"/>
            </a:xfrm>
            <a:custGeom>
              <a:avLst/>
              <a:gdLst/>
              <a:ahLst/>
              <a:cxnLst/>
              <a:rect l="0" t="0" r="0" b="0"/>
              <a:pathLst>
                <a:path w="7146" h="342901">
                  <a:moveTo>
                    <a:pt x="7145" y="0"/>
                  </a:moveTo>
                  <a:lnTo>
                    <a:pt x="7145" y="33852"/>
                  </a:lnTo>
                  <a:lnTo>
                    <a:pt x="7145" y="67498"/>
                  </a:lnTo>
                  <a:lnTo>
                    <a:pt x="5027" y="93502"/>
                  </a:lnTo>
                  <a:lnTo>
                    <a:pt x="3028" y="107437"/>
                  </a:lnTo>
                  <a:lnTo>
                    <a:pt x="3979" y="135786"/>
                  </a:lnTo>
                  <a:lnTo>
                    <a:pt x="2562" y="150838"/>
                  </a:lnTo>
                  <a:lnTo>
                    <a:pt x="6004" y="184252"/>
                  </a:lnTo>
                  <a:lnTo>
                    <a:pt x="6918" y="217811"/>
                  </a:lnTo>
                  <a:lnTo>
                    <a:pt x="7100" y="249311"/>
                  </a:lnTo>
                  <a:lnTo>
                    <a:pt x="5018" y="278463"/>
                  </a:lnTo>
                  <a:lnTo>
                    <a:pt x="441" y="313685"/>
                  </a:lnTo>
                  <a:lnTo>
                    <a:pt x="0" y="34290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Tree>
    <p:extLst>
      <p:ext uri="{BB962C8B-B14F-4D97-AF65-F5344CB8AC3E}">
        <p14:creationId xmlns:p14="http://schemas.microsoft.com/office/powerpoint/2010/main" val="233962647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Comparing and contrasting </a:t>
            </a:r>
            <a:r>
              <a:rPr lang="en-US" dirty="0" err="1" smtClean="0"/>
              <a:t>pd</a:t>
            </a:r>
            <a:r>
              <a:rPr lang="en-US" dirty="0" smtClean="0"/>
              <a:t> 1</a:t>
            </a:r>
            <a:endParaRPr lang="en-US" dirty="0"/>
          </a:p>
        </p:txBody>
      </p:sp>
      <p:sp>
        <p:nvSpPr>
          <p:cNvPr id="3" name="Content Placeholder 2"/>
          <p:cNvSpPr>
            <a:spLocks noGrp="1"/>
          </p:cNvSpPr>
          <p:nvPr>
            <p:ph idx="1"/>
          </p:nvPr>
        </p:nvSpPr>
        <p:spPr/>
        <p:txBody>
          <a:bodyPr/>
          <a:lstStyle/>
          <a:p>
            <a:r>
              <a:rPr lang="en-US" dirty="0" smtClean="0"/>
              <a:t>How are the poems different? </a:t>
            </a:r>
            <a:endParaRPr lang="en-US" dirty="0"/>
          </a:p>
        </p:txBody>
      </p:sp>
      <p:grpSp>
        <p:nvGrpSpPr>
          <p:cNvPr id="1014" name="SMARTInkShape-Group485"/>
          <p:cNvGrpSpPr/>
          <p:nvPr/>
        </p:nvGrpSpPr>
        <p:grpSpPr>
          <a:xfrm>
            <a:off x="928688" y="6057900"/>
            <a:ext cx="621507" cy="342803"/>
            <a:chOff x="928688" y="6057900"/>
            <a:chExt cx="621507" cy="342803"/>
          </a:xfrm>
        </p:grpSpPr>
        <p:sp>
          <p:nvSpPr>
            <p:cNvPr id="1010" name="SMARTInkShape-5047"/>
            <p:cNvSpPr/>
            <p:nvPr/>
          </p:nvSpPr>
          <p:spPr>
            <a:xfrm>
              <a:off x="1224888" y="6236497"/>
              <a:ext cx="325307" cy="164206"/>
            </a:xfrm>
            <a:custGeom>
              <a:avLst/>
              <a:gdLst/>
              <a:ahLst/>
              <a:cxnLst/>
              <a:rect l="0" t="0" r="0" b="0"/>
              <a:pathLst>
                <a:path w="325307" h="164206">
                  <a:moveTo>
                    <a:pt x="39556" y="14283"/>
                  </a:moveTo>
                  <a:lnTo>
                    <a:pt x="27371" y="2893"/>
                  </a:lnTo>
                  <a:lnTo>
                    <a:pt x="19499" y="378"/>
                  </a:lnTo>
                  <a:lnTo>
                    <a:pt x="4928" y="0"/>
                  </a:lnTo>
                  <a:lnTo>
                    <a:pt x="6438" y="2114"/>
                  </a:lnTo>
                  <a:lnTo>
                    <a:pt x="10084" y="6148"/>
                  </a:lnTo>
                  <a:lnTo>
                    <a:pt x="14507" y="6846"/>
                  </a:lnTo>
                  <a:lnTo>
                    <a:pt x="48795" y="7138"/>
                  </a:lnTo>
                  <a:lnTo>
                    <a:pt x="50478" y="7933"/>
                  </a:lnTo>
                  <a:lnTo>
                    <a:pt x="51600" y="9256"/>
                  </a:lnTo>
                  <a:lnTo>
                    <a:pt x="52348" y="10932"/>
                  </a:lnTo>
                  <a:lnTo>
                    <a:pt x="53640" y="12050"/>
                  </a:lnTo>
                  <a:lnTo>
                    <a:pt x="57192" y="13291"/>
                  </a:lnTo>
                  <a:lnTo>
                    <a:pt x="58457" y="14416"/>
                  </a:lnTo>
                  <a:lnTo>
                    <a:pt x="59863" y="17782"/>
                  </a:lnTo>
                  <a:lnTo>
                    <a:pt x="60983" y="52125"/>
                  </a:lnTo>
                  <a:lnTo>
                    <a:pt x="60192" y="59677"/>
                  </a:lnTo>
                  <a:lnTo>
                    <a:pt x="55283" y="68391"/>
                  </a:lnTo>
                  <a:lnTo>
                    <a:pt x="49596" y="76001"/>
                  </a:lnTo>
                  <a:lnTo>
                    <a:pt x="45155" y="85683"/>
                  </a:lnTo>
                  <a:lnTo>
                    <a:pt x="36869" y="95239"/>
                  </a:lnTo>
                  <a:lnTo>
                    <a:pt x="32276" y="97889"/>
                  </a:lnTo>
                  <a:lnTo>
                    <a:pt x="22860" y="99591"/>
                  </a:lnTo>
                  <a:lnTo>
                    <a:pt x="15735" y="99885"/>
                  </a:lnTo>
                  <a:lnTo>
                    <a:pt x="10977" y="97837"/>
                  </a:lnTo>
                  <a:lnTo>
                    <a:pt x="8597" y="96180"/>
                  </a:lnTo>
                  <a:lnTo>
                    <a:pt x="5953" y="92222"/>
                  </a:lnTo>
                  <a:lnTo>
                    <a:pt x="0" y="71849"/>
                  </a:lnTo>
                  <a:lnTo>
                    <a:pt x="485" y="69331"/>
                  </a:lnTo>
                  <a:lnTo>
                    <a:pt x="6967" y="61494"/>
                  </a:lnTo>
                  <a:lnTo>
                    <a:pt x="11314" y="59078"/>
                  </a:lnTo>
                  <a:lnTo>
                    <a:pt x="15891" y="57211"/>
                  </a:lnTo>
                  <a:lnTo>
                    <a:pt x="20571" y="53736"/>
                  </a:lnTo>
                  <a:lnTo>
                    <a:pt x="27414" y="51662"/>
                  </a:lnTo>
                  <a:lnTo>
                    <a:pt x="31461" y="51109"/>
                  </a:lnTo>
                  <a:lnTo>
                    <a:pt x="38075" y="52611"/>
                  </a:lnTo>
                  <a:lnTo>
                    <a:pt x="44454" y="55131"/>
                  </a:lnTo>
                  <a:lnTo>
                    <a:pt x="75643" y="61879"/>
                  </a:lnTo>
                  <a:lnTo>
                    <a:pt x="108759" y="69803"/>
                  </a:lnTo>
                  <a:lnTo>
                    <a:pt x="144109" y="71415"/>
                  </a:lnTo>
                  <a:lnTo>
                    <a:pt x="160875" y="71433"/>
                  </a:lnTo>
                  <a:lnTo>
                    <a:pt x="154838" y="71433"/>
                  </a:lnTo>
                  <a:lnTo>
                    <a:pt x="148346" y="66524"/>
                  </a:lnTo>
                  <a:lnTo>
                    <a:pt x="143999" y="65283"/>
                  </a:lnTo>
                  <a:lnTo>
                    <a:pt x="141728" y="65745"/>
                  </a:lnTo>
                  <a:lnTo>
                    <a:pt x="132381" y="70075"/>
                  </a:lnTo>
                  <a:lnTo>
                    <a:pt x="126683" y="71166"/>
                  </a:lnTo>
                  <a:lnTo>
                    <a:pt x="121904" y="75147"/>
                  </a:lnTo>
                  <a:lnTo>
                    <a:pt x="119811" y="79170"/>
                  </a:lnTo>
                  <a:lnTo>
                    <a:pt x="118468" y="88220"/>
                  </a:lnTo>
                  <a:lnTo>
                    <a:pt x="122027" y="99074"/>
                  </a:lnTo>
                  <a:lnTo>
                    <a:pt x="130341" y="111261"/>
                  </a:lnTo>
                  <a:lnTo>
                    <a:pt x="148846" y="134200"/>
                  </a:lnTo>
                  <a:lnTo>
                    <a:pt x="165896" y="146640"/>
                  </a:lnTo>
                  <a:lnTo>
                    <a:pt x="201579" y="156035"/>
                  </a:lnTo>
                  <a:lnTo>
                    <a:pt x="208933" y="154542"/>
                  </a:lnTo>
                  <a:lnTo>
                    <a:pt x="217535" y="151357"/>
                  </a:lnTo>
                  <a:lnTo>
                    <a:pt x="220121" y="150910"/>
                  </a:lnTo>
                  <a:lnTo>
                    <a:pt x="225111" y="148296"/>
                  </a:lnTo>
                  <a:lnTo>
                    <a:pt x="229975" y="145282"/>
                  </a:lnTo>
                  <a:lnTo>
                    <a:pt x="234782" y="143943"/>
                  </a:lnTo>
                  <a:lnTo>
                    <a:pt x="236382" y="142792"/>
                  </a:lnTo>
                  <a:lnTo>
                    <a:pt x="237448" y="141232"/>
                  </a:lnTo>
                  <a:lnTo>
                    <a:pt x="239160" y="136815"/>
                  </a:lnTo>
                  <a:lnTo>
                    <a:pt x="239456" y="132258"/>
                  </a:lnTo>
                  <a:lnTo>
                    <a:pt x="237409" y="128101"/>
                  </a:lnTo>
                  <a:lnTo>
                    <a:pt x="235751" y="125881"/>
                  </a:lnTo>
                  <a:lnTo>
                    <a:pt x="231793" y="123414"/>
                  </a:lnTo>
                  <a:lnTo>
                    <a:pt x="225355" y="121700"/>
                  </a:lnTo>
                  <a:lnTo>
                    <a:pt x="221881" y="121556"/>
                  </a:lnTo>
                  <a:lnTo>
                    <a:pt x="217691" y="123609"/>
                  </a:lnTo>
                  <a:lnTo>
                    <a:pt x="205246" y="134444"/>
                  </a:lnTo>
                  <a:lnTo>
                    <a:pt x="204477" y="137274"/>
                  </a:lnTo>
                  <a:lnTo>
                    <a:pt x="203898" y="152487"/>
                  </a:lnTo>
                  <a:lnTo>
                    <a:pt x="204680" y="154044"/>
                  </a:lnTo>
                  <a:lnTo>
                    <a:pt x="205995" y="155083"/>
                  </a:lnTo>
                  <a:lnTo>
                    <a:pt x="209572" y="157030"/>
                  </a:lnTo>
                  <a:lnTo>
                    <a:pt x="216049" y="161795"/>
                  </a:lnTo>
                  <a:lnTo>
                    <a:pt x="220656" y="163188"/>
                  </a:lnTo>
                  <a:lnTo>
                    <a:pt x="240980" y="164205"/>
                  </a:lnTo>
                  <a:lnTo>
                    <a:pt x="274010" y="153659"/>
                  </a:lnTo>
                  <a:lnTo>
                    <a:pt x="296875" y="144841"/>
                  </a:lnTo>
                  <a:lnTo>
                    <a:pt x="305526" y="142953"/>
                  </a:lnTo>
                  <a:lnTo>
                    <a:pt x="325306" y="135728"/>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11" name="SMARTInkShape-5048"/>
            <p:cNvSpPr/>
            <p:nvPr/>
          </p:nvSpPr>
          <p:spPr>
            <a:xfrm>
              <a:off x="1131961" y="6107905"/>
              <a:ext cx="82478" cy="98872"/>
            </a:xfrm>
            <a:custGeom>
              <a:avLst/>
              <a:gdLst/>
              <a:ahLst/>
              <a:cxnLst/>
              <a:rect l="0" t="0" r="0" b="0"/>
              <a:pathLst>
                <a:path w="82478" h="98872">
                  <a:moveTo>
                    <a:pt x="53902" y="42865"/>
                  </a:moveTo>
                  <a:lnTo>
                    <a:pt x="50109" y="42865"/>
                  </a:lnTo>
                  <a:lnTo>
                    <a:pt x="48992" y="42070"/>
                  </a:lnTo>
                  <a:lnTo>
                    <a:pt x="48247" y="40747"/>
                  </a:lnTo>
                  <a:lnTo>
                    <a:pt x="47052" y="36713"/>
                  </a:lnTo>
                  <a:lnTo>
                    <a:pt x="44772" y="36161"/>
                  </a:lnTo>
                  <a:lnTo>
                    <a:pt x="22911" y="35728"/>
                  </a:lnTo>
                  <a:lnTo>
                    <a:pt x="18167" y="37840"/>
                  </a:lnTo>
                  <a:lnTo>
                    <a:pt x="15791" y="39514"/>
                  </a:lnTo>
                  <a:lnTo>
                    <a:pt x="13151" y="43492"/>
                  </a:lnTo>
                  <a:lnTo>
                    <a:pt x="11184" y="47905"/>
                  </a:lnTo>
                  <a:lnTo>
                    <a:pt x="6408" y="54853"/>
                  </a:lnTo>
                  <a:lnTo>
                    <a:pt x="3846" y="61938"/>
                  </a:lnTo>
                  <a:lnTo>
                    <a:pt x="434" y="66687"/>
                  </a:lnTo>
                  <a:lnTo>
                    <a:pt x="0" y="69859"/>
                  </a:lnTo>
                  <a:lnTo>
                    <a:pt x="3226" y="87116"/>
                  </a:lnTo>
                  <a:lnTo>
                    <a:pt x="4243" y="89034"/>
                  </a:lnTo>
                  <a:lnTo>
                    <a:pt x="5714" y="90313"/>
                  </a:lnTo>
                  <a:lnTo>
                    <a:pt x="7489" y="91165"/>
                  </a:lnTo>
                  <a:lnTo>
                    <a:pt x="8672" y="92527"/>
                  </a:lnTo>
                  <a:lnTo>
                    <a:pt x="9987" y="96157"/>
                  </a:lnTo>
                  <a:lnTo>
                    <a:pt x="11132" y="97443"/>
                  </a:lnTo>
                  <a:lnTo>
                    <a:pt x="14520" y="98871"/>
                  </a:lnTo>
                  <a:lnTo>
                    <a:pt x="16534" y="98458"/>
                  </a:lnTo>
                  <a:lnTo>
                    <a:pt x="25471" y="94209"/>
                  </a:lnTo>
                  <a:lnTo>
                    <a:pt x="34630" y="91150"/>
                  </a:lnTo>
                  <a:lnTo>
                    <a:pt x="45281" y="85216"/>
                  </a:lnTo>
                  <a:lnTo>
                    <a:pt x="50864" y="79944"/>
                  </a:lnTo>
                  <a:lnTo>
                    <a:pt x="72141" y="47669"/>
                  </a:lnTo>
                  <a:lnTo>
                    <a:pt x="81731" y="17395"/>
                  </a:lnTo>
                  <a:lnTo>
                    <a:pt x="82477" y="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12" name="SMARTInkShape-5049"/>
            <p:cNvSpPr/>
            <p:nvPr/>
          </p:nvSpPr>
          <p:spPr>
            <a:xfrm>
              <a:off x="1035852" y="6093620"/>
              <a:ext cx="71430" cy="63876"/>
            </a:xfrm>
            <a:custGeom>
              <a:avLst/>
              <a:gdLst/>
              <a:ahLst/>
              <a:cxnLst/>
              <a:rect l="0" t="0" r="0" b="0"/>
              <a:pathLst>
                <a:path w="71430" h="63876">
                  <a:moveTo>
                    <a:pt x="14279" y="0"/>
                  </a:moveTo>
                  <a:lnTo>
                    <a:pt x="10487" y="0"/>
                  </a:lnTo>
                  <a:lnTo>
                    <a:pt x="9370" y="793"/>
                  </a:lnTo>
                  <a:lnTo>
                    <a:pt x="8625" y="2116"/>
                  </a:lnTo>
                  <a:lnTo>
                    <a:pt x="8129" y="3791"/>
                  </a:lnTo>
                  <a:lnTo>
                    <a:pt x="1612" y="14472"/>
                  </a:lnTo>
                  <a:lnTo>
                    <a:pt x="20" y="38102"/>
                  </a:lnTo>
                  <a:lnTo>
                    <a:pt x="0" y="45244"/>
                  </a:lnTo>
                  <a:lnTo>
                    <a:pt x="2112" y="50006"/>
                  </a:lnTo>
                  <a:lnTo>
                    <a:pt x="3787" y="52385"/>
                  </a:lnTo>
                  <a:lnTo>
                    <a:pt x="13728" y="59530"/>
                  </a:lnTo>
                  <a:lnTo>
                    <a:pt x="22935" y="62882"/>
                  </a:lnTo>
                  <a:lnTo>
                    <a:pt x="34483" y="63875"/>
                  </a:lnTo>
                  <a:lnTo>
                    <a:pt x="51751" y="60376"/>
                  </a:lnTo>
                  <a:lnTo>
                    <a:pt x="71429" y="4286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13" name="SMARTInkShape-5050"/>
            <p:cNvSpPr/>
            <p:nvPr/>
          </p:nvSpPr>
          <p:spPr>
            <a:xfrm>
              <a:off x="928688" y="6057900"/>
              <a:ext cx="78582" cy="85274"/>
            </a:xfrm>
            <a:custGeom>
              <a:avLst/>
              <a:gdLst/>
              <a:ahLst/>
              <a:cxnLst/>
              <a:rect l="0" t="0" r="0" b="0"/>
              <a:pathLst>
                <a:path w="78582" h="85274">
                  <a:moveTo>
                    <a:pt x="78581" y="0"/>
                  </a:moveTo>
                  <a:lnTo>
                    <a:pt x="74788" y="3792"/>
                  </a:lnTo>
                  <a:lnTo>
                    <a:pt x="72927" y="9887"/>
                  </a:lnTo>
                  <a:lnTo>
                    <a:pt x="70839" y="30524"/>
                  </a:lnTo>
                  <a:lnTo>
                    <a:pt x="65821" y="44424"/>
                  </a:lnTo>
                  <a:lnTo>
                    <a:pt x="62629" y="57612"/>
                  </a:lnTo>
                  <a:lnTo>
                    <a:pt x="55514" y="77994"/>
                  </a:lnTo>
                  <a:lnTo>
                    <a:pt x="53678" y="80572"/>
                  </a:lnTo>
                  <a:lnTo>
                    <a:pt x="49521" y="83434"/>
                  </a:lnTo>
                  <a:lnTo>
                    <a:pt x="42718" y="85047"/>
                  </a:lnTo>
                  <a:lnTo>
                    <a:pt x="40385" y="85273"/>
                  </a:lnTo>
                  <a:lnTo>
                    <a:pt x="29516" y="81798"/>
                  </a:lnTo>
                  <a:lnTo>
                    <a:pt x="17325" y="73513"/>
                  </a:lnTo>
                  <a:lnTo>
                    <a:pt x="9719" y="65791"/>
                  </a:lnTo>
                  <a:lnTo>
                    <a:pt x="3232" y="54595"/>
                  </a:lnTo>
                  <a:lnTo>
                    <a:pt x="0" y="42863"/>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030" name="SMARTInkShape-Group486"/>
          <p:cNvGrpSpPr/>
          <p:nvPr/>
        </p:nvGrpSpPr>
        <p:grpSpPr>
          <a:xfrm>
            <a:off x="857287" y="5607845"/>
            <a:ext cx="1063257" cy="728661"/>
            <a:chOff x="857287" y="5607845"/>
            <a:chExt cx="1063257" cy="728661"/>
          </a:xfrm>
        </p:grpSpPr>
        <p:sp>
          <p:nvSpPr>
            <p:cNvPr id="1015" name="SMARTInkShape-5051"/>
            <p:cNvSpPr/>
            <p:nvPr/>
          </p:nvSpPr>
          <p:spPr>
            <a:xfrm>
              <a:off x="1514475" y="6232574"/>
              <a:ext cx="57151" cy="103798"/>
            </a:xfrm>
            <a:custGeom>
              <a:avLst/>
              <a:gdLst/>
              <a:ahLst/>
              <a:cxnLst/>
              <a:rect l="0" t="0" r="0" b="0"/>
              <a:pathLst>
                <a:path w="57151" h="103798">
                  <a:moveTo>
                    <a:pt x="57150" y="11064"/>
                  </a:moveTo>
                  <a:lnTo>
                    <a:pt x="46508" y="422"/>
                  </a:lnTo>
                  <a:lnTo>
                    <a:pt x="44499" y="0"/>
                  </a:lnTo>
                  <a:lnTo>
                    <a:pt x="42366" y="513"/>
                  </a:lnTo>
                  <a:lnTo>
                    <a:pt x="26775" y="9174"/>
                  </a:lnTo>
                  <a:lnTo>
                    <a:pt x="23806" y="13663"/>
                  </a:lnTo>
                  <a:lnTo>
                    <a:pt x="17455" y="42311"/>
                  </a:lnTo>
                  <a:lnTo>
                    <a:pt x="21129" y="75374"/>
                  </a:lnTo>
                  <a:lnTo>
                    <a:pt x="21430" y="103478"/>
                  </a:lnTo>
                  <a:lnTo>
                    <a:pt x="17638" y="103797"/>
                  </a:lnTo>
                  <a:lnTo>
                    <a:pt x="13660" y="101756"/>
                  </a:lnTo>
                  <a:lnTo>
                    <a:pt x="9246" y="98996"/>
                  </a:lnTo>
                  <a:lnTo>
                    <a:pt x="4638" y="97770"/>
                  </a:lnTo>
                  <a:lnTo>
                    <a:pt x="3092" y="96649"/>
                  </a:lnTo>
                  <a:lnTo>
                    <a:pt x="2062" y="95108"/>
                  </a:lnTo>
                  <a:lnTo>
                    <a:pt x="0" y="89646"/>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16" name="SMARTInkShape-5052"/>
            <p:cNvSpPr/>
            <p:nvPr/>
          </p:nvSpPr>
          <p:spPr>
            <a:xfrm>
              <a:off x="1500188" y="6130330"/>
              <a:ext cx="7144" cy="34726"/>
            </a:xfrm>
            <a:custGeom>
              <a:avLst/>
              <a:gdLst/>
              <a:ahLst/>
              <a:cxnLst/>
              <a:rect l="0" t="0" r="0" b="0"/>
              <a:pathLst>
                <a:path w="7144" h="34726">
                  <a:moveTo>
                    <a:pt x="0" y="6150"/>
                  </a:moveTo>
                  <a:lnTo>
                    <a:pt x="0" y="0"/>
                  </a:lnTo>
                  <a:lnTo>
                    <a:pt x="0" y="22165"/>
                  </a:lnTo>
                  <a:lnTo>
                    <a:pt x="2116" y="27291"/>
                  </a:lnTo>
                  <a:lnTo>
                    <a:pt x="7143" y="34725"/>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17" name="SMARTInkShape-5053"/>
            <p:cNvSpPr/>
            <p:nvPr/>
          </p:nvSpPr>
          <p:spPr>
            <a:xfrm>
              <a:off x="1271624" y="6029325"/>
              <a:ext cx="163932" cy="207171"/>
            </a:xfrm>
            <a:custGeom>
              <a:avLst/>
              <a:gdLst/>
              <a:ahLst/>
              <a:cxnLst/>
              <a:rect l="0" t="0" r="0" b="0"/>
              <a:pathLst>
                <a:path w="163932" h="207171">
                  <a:moveTo>
                    <a:pt x="64257" y="0"/>
                  </a:moveTo>
                  <a:lnTo>
                    <a:pt x="58106" y="6152"/>
                  </a:lnTo>
                  <a:lnTo>
                    <a:pt x="56516" y="12651"/>
                  </a:lnTo>
                  <a:lnTo>
                    <a:pt x="30897" y="47435"/>
                  </a:lnTo>
                  <a:lnTo>
                    <a:pt x="3138" y="76198"/>
                  </a:lnTo>
                  <a:lnTo>
                    <a:pt x="381" y="84313"/>
                  </a:lnTo>
                  <a:lnTo>
                    <a:pt x="0" y="91752"/>
                  </a:lnTo>
                  <a:lnTo>
                    <a:pt x="782" y="92124"/>
                  </a:lnTo>
                  <a:lnTo>
                    <a:pt x="3767" y="92538"/>
                  </a:lnTo>
                  <a:lnTo>
                    <a:pt x="39461" y="86154"/>
                  </a:lnTo>
                  <a:lnTo>
                    <a:pt x="73430" y="85733"/>
                  </a:lnTo>
                  <a:lnTo>
                    <a:pt x="75135" y="86524"/>
                  </a:lnTo>
                  <a:lnTo>
                    <a:pt x="76271" y="87845"/>
                  </a:lnTo>
                  <a:lnTo>
                    <a:pt x="78096" y="91877"/>
                  </a:lnTo>
                  <a:lnTo>
                    <a:pt x="79338" y="126212"/>
                  </a:lnTo>
                  <a:lnTo>
                    <a:pt x="83454" y="134145"/>
                  </a:lnTo>
                  <a:lnTo>
                    <a:pt x="85820" y="145404"/>
                  </a:lnTo>
                  <a:lnTo>
                    <a:pt x="89187" y="151407"/>
                  </a:lnTo>
                  <a:lnTo>
                    <a:pt x="99337" y="159250"/>
                  </a:lnTo>
                  <a:lnTo>
                    <a:pt x="116380" y="167655"/>
                  </a:lnTo>
                  <a:lnTo>
                    <a:pt x="118849" y="168126"/>
                  </a:lnTo>
                  <a:lnTo>
                    <a:pt x="121289" y="167646"/>
                  </a:lnTo>
                  <a:lnTo>
                    <a:pt x="126117" y="165791"/>
                  </a:lnTo>
                  <a:lnTo>
                    <a:pt x="148490" y="162277"/>
                  </a:lnTo>
                  <a:lnTo>
                    <a:pt x="160413" y="153670"/>
                  </a:lnTo>
                  <a:lnTo>
                    <a:pt x="162556" y="149525"/>
                  </a:lnTo>
                  <a:lnTo>
                    <a:pt x="163931" y="144189"/>
                  </a:lnTo>
                  <a:lnTo>
                    <a:pt x="158089" y="136839"/>
                  </a:lnTo>
                  <a:lnTo>
                    <a:pt x="155437" y="136223"/>
                  </a:lnTo>
                  <a:lnTo>
                    <a:pt x="147267" y="135829"/>
                  </a:lnTo>
                  <a:lnTo>
                    <a:pt x="136566" y="139553"/>
                  </a:lnTo>
                  <a:lnTo>
                    <a:pt x="127133" y="145683"/>
                  </a:lnTo>
                  <a:lnTo>
                    <a:pt x="123952" y="150208"/>
                  </a:lnTo>
                  <a:lnTo>
                    <a:pt x="115405" y="172849"/>
                  </a:lnTo>
                  <a:lnTo>
                    <a:pt x="114364" y="194183"/>
                  </a:lnTo>
                  <a:lnTo>
                    <a:pt x="116425" y="199545"/>
                  </a:lnTo>
                  <a:lnTo>
                    <a:pt x="121407" y="20717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18" name="SMARTInkShape-5054"/>
            <p:cNvSpPr/>
            <p:nvPr/>
          </p:nvSpPr>
          <p:spPr>
            <a:xfrm>
              <a:off x="1221581" y="6001743"/>
              <a:ext cx="50008" cy="87827"/>
            </a:xfrm>
            <a:custGeom>
              <a:avLst/>
              <a:gdLst/>
              <a:ahLst/>
              <a:cxnLst/>
              <a:rect l="0" t="0" r="0" b="0"/>
              <a:pathLst>
                <a:path w="50008" h="87827">
                  <a:moveTo>
                    <a:pt x="50007" y="6152"/>
                  </a:moveTo>
                  <a:lnTo>
                    <a:pt x="50007" y="2359"/>
                  </a:lnTo>
                  <a:lnTo>
                    <a:pt x="49213" y="1241"/>
                  </a:lnTo>
                  <a:lnTo>
                    <a:pt x="47890" y="496"/>
                  </a:lnTo>
                  <a:lnTo>
                    <a:pt x="46214" y="0"/>
                  </a:lnTo>
                  <a:lnTo>
                    <a:pt x="44303" y="464"/>
                  </a:lnTo>
                  <a:lnTo>
                    <a:pt x="37006" y="5245"/>
                  </a:lnTo>
                  <a:lnTo>
                    <a:pt x="31064" y="16584"/>
                  </a:lnTo>
                  <a:lnTo>
                    <a:pt x="29067" y="29408"/>
                  </a:lnTo>
                  <a:lnTo>
                    <a:pt x="28604" y="61026"/>
                  </a:lnTo>
                  <a:lnTo>
                    <a:pt x="30705" y="68376"/>
                  </a:lnTo>
                  <a:lnTo>
                    <a:pt x="33490" y="74287"/>
                  </a:lnTo>
                  <a:lnTo>
                    <a:pt x="35523" y="87826"/>
                  </a:lnTo>
                  <a:lnTo>
                    <a:pt x="35632" y="86637"/>
                  </a:lnTo>
                  <a:lnTo>
                    <a:pt x="34867" y="86002"/>
                  </a:lnTo>
                  <a:lnTo>
                    <a:pt x="29561" y="84899"/>
                  </a:lnTo>
                  <a:lnTo>
                    <a:pt x="18719" y="74804"/>
                  </a:lnTo>
                  <a:lnTo>
                    <a:pt x="3156" y="51239"/>
                  </a:lnTo>
                  <a:lnTo>
                    <a:pt x="0" y="34727"/>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19" name="SMARTInkShape-5055"/>
            <p:cNvSpPr/>
            <p:nvPr/>
          </p:nvSpPr>
          <p:spPr>
            <a:xfrm>
              <a:off x="1029023" y="5836445"/>
              <a:ext cx="121122" cy="176829"/>
            </a:xfrm>
            <a:custGeom>
              <a:avLst/>
              <a:gdLst/>
              <a:ahLst/>
              <a:cxnLst/>
              <a:rect l="0" t="0" r="0" b="0"/>
              <a:pathLst>
                <a:path w="121122" h="176829">
                  <a:moveTo>
                    <a:pt x="21108" y="0"/>
                  </a:moveTo>
                  <a:lnTo>
                    <a:pt x="24901" y="3791"/>
                  </a:lnTo>
                  <a:lnTo>
                    <a:pt x="26762" y="9886"/>
                  </a:lnTo>
                  <a:lnTo>
                    <a:pt x="28213" y="43374"/>
                  </a:lnTo>
                  <a:lnTo>
                    <a:pt x="27441" y="51820"/>
                  </a:lnTo>
                  <a:lnTo>
                    <a:pt x="12420" y="85232"/>
                  </a:lnTo>
                  <a:lnTo>
                    <a:pt x="9309" y="90267"/>
                  </a:lnTo>
                  <a:lnTo>
                    <a:pt x="7927" y="95151"/>
                  </a:lnTo>
                  <a:lnTo>
                    <a:pt x="6764" y="96771"/>
                  </a:lnTo>
                  <a:lnTo>
                    <a:pt x="5196" y="97852"/>
                  </a:lnTo>
                  <a:lnTo>
                    <a:pt x="3356" y="98571"/>
                  </a:lnTo>
                  <a:lnTo>
                    <a:pt x="2130" y="99845"/>
                  </a:lnTo>
                  <a:lnTo>
                    <a:pt x="0" y="106036"/>
                  </a:lnTo>
                  <a:lnTo>
                    <a:pt x="686" y="106409"/>
                  </a:lnTo>
                  <a:lnTo>
                    <a:pt x="6535" y="107126"/>
                  </a:lnTo>
                  <a:lnTo>
                    <a:pt x="12467" y="102240"/>
                  </a:lnTo>
                  <a:lnTo>
                    <a:pt x="18989" y="100672"/>
                  </a:lnTo>
                  <a:lnTo>
                    <a:pt x="31924" y="100019"/>
                  </a:lnTo>
                  <a:lnTo>
                    <a:pt x="33081" y="100810"/>
                  </a:lnTo>
                  <a:lnTo>
                    <a:pt x="33853" y="102131"/>
                  </a:lnTo>
                  <a:lnTo>
                    <a:pt x="34939" y="107784"/>
                  </a:lnTo>
                  <a:lnTo>
                    <a:pt x="39161" y="137596"/>
                  </a:lnTo>
                  <a:lnTo>
                    <a:pt x="45331" y="150129"/>
                  </a:lnTo>
                  <a:lnTo>
                    <a:pt x="59771" y="162662"/>
                  </a:lnTo>
                  <a:lnTo>
                    <a:pt x="79130" y="172638"/>
                  </a:lnTo>
                  <a:lnTo>
                    <a:pt x="96156" y="176828"/>
                  </a:lnTo>
                  <a:lnTo>
                    <a:pt x="99715" y="176623"/>
                  </a:lnTo>
                  <a:lnTo>
                    <a:pt x="102088" y="175692"/>
                  </a:lnTo>
                  <a:lnTo>
                    <a:pt x="109688" y="168495"/>
                  </a:lnTo>
                  <a:lnTo>
                    <a:pt x="112071" y="164050"/>
                  </a:lnTo>
                  <a:lnTo>
                    <a:pt x="121121" y="142875"/>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20" name="SMARTInkShape-5056"/>
            <p:cNvSpPr/>
            <p:nvPr/>
          </p:nvSpPr>
          <p:spPr>
            <a:xfrm>
              <a:off x="957673" y="5800725"/>
              <a:ext cx="78133" cy="85595"/>
            </a:xfrm>
            <a:custGeom>
              <a:avLst/>
              <a:gdLst/>
              <a:ahLst/>
              <a:cxnLst/>
              <a:rect l="0" t="0" r="0" b="0"/>
              <a:pathLst>
                <a:path w="78133" h="85595">
                  <a:moveTo>
                    <a:pt x="42452" y="21430"/>
                  </a:moveTo>
                  <a:lnTo>
                    <a:pt x="36301" y="15280"/>
                  </a:lnTo>
                  <a:lnTo>
                    <a:pt x="31810" y="14582"/>
                  </a:lnTo>
                  <a:lnTo>
                    <a:pt x="25452" y="14375"/>
                  </a:lnTo>
                  <a:lnTo>
                    <a:pt x="23975" y="15139"/>
                  </a:lnTo>
                  <a:lnTo>
                    <a:pt x="22990" y="16442"/>
                  </a:lnTo>
                  <a:lnTo>
                    <a:pt x="21102" y="20008"/>
                  </a:lnTo>
                  <a:lnTo>
                    <a:pt x="2705" y="40506"/>
                  </a:lnTo>
                  <a:lnTo>
                    <a:pt x="513" y="47633"/>
                  </a:lnTo>
                  <a:lnTo>
                    <a:pt x="0" y="52391"/>
                  </a:lnTo>
                  <a:lnTo>
                    <a:pt x="6889" y="75538"/>
                  </a:lnTo>
                  <a:lnTo>
                    <a:pt x="10242" y="80668"/>
                  </a:lnTo>
                  <a:lnTo>
                    <a:pt x="13041" y="82354"/>
                  </a:lnTo>
                  <a:lnTo>
                    <a:pt x="24565" y="84726"/>
                  </a:lnTo>
                  <a:lnTo>
                    <a:pt x="43575" y="85594"/>
                  </a:lnTo>
                  <a:lnTo>
                    <a:pt x="55397" y="81894"/>
                  </a:lnTo>
                  <a:lnTo>
                    <a:pt x="67910" y="73532"/>
                  </a:lnTo>
                  <a:lnTo>
                    <a:pt x="73081" y="68929"/>
                  </a:lnTo>
                  <a:lnTo>
                    <a:pt x="75909" y="62121"/>
                  </a:lnTo>
                  <a:lnTo>
                    <a:pt x="78132" y="27274"/>
                  </a:lnTo>
                  <a:lnTo>
                    <a:pt x="72017" y="9642"/>
                  </a:lnTo>
                  <a:lnTo>
                    <a:pt x="63883" y="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21" name="SMARTInkShape-5057"/>
            <p:cNvSpPr/>
            <p:nvPr/>
          </p:nvSpPr>
          <p:spPr>
            <a:xfrm>
              <a:off x="857287" y="5607845"/>
              <a:ext cx="85689" cy="235744"/>
            </a:xfrm>
            <a:custGeom>
              <a:avLst/>
              <a:gdLst/>
              <a:ahLst/>
              <a:cxnLst/>
              <a:rect l="0" t="0" r="0" b="0"/>
              <a:pathLst>
                <a:path w="85689" h="235744">
                  <a:moveTo>
                    <a:pt x="85688" y="0"/>
                  </a:moveTo>
                  <a:lnTo>
                    <a:pt x="81896" y="0"/>
                  </a:lnTo>
                  <a:lnTo>
                    <a:pt x="80779" y="793"/>
                  </a:lnTo>
                  <a:lnTo>
                    <a:pt x="80034" y="2116"/>
                  </a:lnTo>
                  <a:lnTo>
                    <a:pt x="72419" y="33791"/>
                  </a:lnTo>
                  <a:lnTo>
                    <a:pt x="69418" y="57208"/>
                  </a:lnTo>
                  <a:lnTo>
                    <a:pt x="58439" y="85878"/>
                  </a:lnTo>
                  <a:lnTo>
                    <a:pt x="36108" y="121312"/>
                  </a:lnTo>
                  <a:lnTo>
                    <a:pt x="16648" y="153834"/>
                  </a:lnTo>
                  <a:lnTo>
                    <a:pt x="9493" y="160850"/>
                  </a:lnTo>
                  <a:lnTo>
                    <a:pt x="0" y="164293"/>
                  </a:lnTo>
                  <a:lnTo>
                    <a:pt x="3766" y="160509"/>
                  </a:lnTo>
                  <a:lnTo>
                    <a:pt x="7739" y="158649"/>
                  </a:lnTo>
                  <a:lnTo>
                    <a:pt x="42265" y="151098"/>
                  </a:lnTo>
                  <a:lnTo>
                    <a:pt x="65387" y="156263"/>
                  </a:lnTo>
                  <a:lnTo>
                    <a:pt x="70844" y="158879"/>
                  </a:lnTo>
                  <a:lnTo>
                    <a:pt x="80816" y="167027"/>
                  </a:lnTo>
                  <a:lnTo>
                    <a:pt x="83523" y="171599"/>
                  </a:lnTo>
                  <a:lnTo>
                    <a:pt x="85260" y="181003"/>
                  </a:lnTo>
                  <a:lnTo>
                    <a:pt x="85561" y="188126"/>
                  </a:lnTo>
                  <a:lnTo>
                    <a:pt x="83515" y="192884"/>
                  </a:lnTo>
                  <a:lnTo>
                    <a:pt x="80754" y="197644"/>
                  </a:lnTo>
                  <a:lnTo>
                    <a:pt x="78405" y="204787"/>
                  </a:lnTo>
                  <a:lnTo>
                    <a:pt x="73829" y="212724"/>
                  </a:lnTo>
                  <a:lnTo>
                    <a:pt x="71326" y="223191"/>
                  </a:lnTo>
                  <a:lnTo>
                    <a:pt x="69763" y="224993"/>
                  </a:lnTo>
                  <a:lnTo>
                    <a:pt x="57113" y="235743"/>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22" name="SMARTInkShape-5058"/>
            <p:cNvSpPr/>
            <p:nvPr/>
          </p:nvSpPr>
          <p:spPr>
            <a:xfrm>
              <a:off x="1807763" y="6150770"/>
              <a:ext cx="112781" cy="185736"/>
            </a:xfrm>
            <a:custGeom>
              <a:avLst/>
              <a:gdLst/>
              <a:ahLst/>
              <a:cxnLst/>
              <a:rect l="0" t="0" r="0" b="0"/>
              <a:pathLst>
                <a:path w="112781" h="185736">
                  <a:moveTo>
                    <a:pt x="6750" y="0"/>
                  </a:moveTo>
                  <a:lnTo>
                    <a:pt x="41022" y="34272"/>
                  </a:lnTo>
                  <a:lnTo>
                    <a:pt x="51300" y="42433"/>
                  </a:lnTo>
                  <a:lnTo>
                    <a:pt x="58300" y="47434"/>
                  </a:lnTo>
                  <a:lnTo>
                    <a:pt x="63162" y="55713"/>
                  </a:lnTo>
                  <a:lnTo>
                    <a:pt x="65688" y="56510"/>
                  </a:lnTo>
                  <a:lnTo>
                    <a:pt x="67473" y="56722"/>
                  </a:lnTo>
                  <a:lnTo>
                    <a:pt x="67870" y="56865"/>
                  </a:lnTo>
                  <a:lnTo>
                    <a:pt x="60308" y="57138"/>
                  </a:lnTo>
                  <a:lnTo>
                    <a:pt x="56218" y="55027"/>
                  </a:lnTo>
                  <a:lnTo>
                    <a:pt x="51754" y="52237"/>
                  </a:lnTo>
                  <a:lnTo>
                    <a:pt x="42421" y="50446"/>
                  </a:lnTo>
                  <a:lnTo>
                    <a:pt x="15598" y="50013"/>
                  </a:lnTo>
                  <a:lnTo>
                    <a:pt x="8527" y="55710"/>
                  </a:lnTo>
                  <a:lnTo>
                    <a:pt x="2602" y="62190"/>
                  </a:lnTo>
                  <a:lnTo>
                    <a:pt x="937" y="66798"/>
                  </a:lnTo>
                  <a:lnTo>
                    <a:pt x="0" y="77647"/>
                  </a:lnTo>
                  <a:lnTo>
                    <a:pt x="1898" y="84251"/>
                  </a:lnTo>
                  <a:lnTo>
                    <a:pt x="9545" y="94548"/>
                  </a:lnTo>
                  <a:lnTo>
                    <a:pt x="26021" y="111198"/>
                  </a:lnTo>
                  <a:lnTo>
                    <a:pt x="47573" y="123729"/>
                  </a:lnTo>
                  <a:lnTo>
                    <a:pt x="65555" y="127627"/>
                  </a:lnTo>
                  <a:lnTo>
                    <a:pt x="83951" y="128460"/>
                  </a:lnTo>
                  <a:lnTo>
                    <a:pt x="90803" y="126414"/>
                  </a:lnTo>
                  <a:lnTo>
                    <a:pt x="105253" y="115582"/>
                  </a:lnTo>
                  <a:lnTo>
                    <a:pt x="112780" y="108261"/>
                  </a:lnTo>
                  <a:lnTo>
                    <a:pt x="112362" y="107892"/>
                  </a:lnTo>
                  <a:lnTo>
                    <a:pt x="109780" y="107483"/>
                  </a:lnTo>
                  <a:lnTo>
                    <a:pt x="108774" y="106579"/>
                  </a:lnTo>
                  <a:lnTo>
                    <a:pt x="107656" y="103460"/>
                  </a:lnTo>
                  <a:lnTo>
                    <a:pt x="106564" y="102310"/>
                  </a:lnTo>
                  <a:lnTo>
                    <a:pt x="103235" y="101033"/>
                  </a:lnTo>
                  <a:lnTo>
                    <a:pt x="89993" y="100101"/>
                  </a:lnTo>
                  <a:lnTo>
                    <a:pt x="88439" y="100865"/>
                  </a:lnTo>
                  <a:lnTo>
                    <a:pt x="87403" y="102168"/>
                  </a:lnTo>
                  <a:lnTo>
                    <a:pt x="85458" y="105733"/>
                  </a:lnTo>
                  <a:lnTo>
                    <a:pt x="75509" y="120598"/>
                  </a:lnTo>
                  <a:lnTo>
                    <a:pt x="72366" y="133804"/>
                  </a:lnTo>
                  <a:lnTo>
                    <a:pt x="71159" y="168115"/>
                  </a:lnTo>
                  <a:lnTo>
                    <a:pt x="71043" y="185735"/>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23" name="SMARTInkShape-5059"/>
            <p:cNvSpPr/>
            <p:nvPr/>
          </p:nvSpPr>
          <p:spPr>
            <a:xfrm>
              <a:off x="1743075" y="6143625"/>
              <a:ext cx="28576" cy="35721"/>
            </a:xfrm>
            <a:custGeom>
              <a:avLst/>
              <a:gdLst/>
              <a:ahLst/>
              <a:cxnLst/>
              <a:rect l="0" t="0" r="0" b="0"/>
              <a:pathLst>
                <a:path w="28576" h="35721">
                  <a:moveTo>
                    <a:pt x="28575" y="0"/>
                  </a:moveTo>
                  <a:lnTo>
                    <a:pt x="22424" y="0"/>
                  </a:lnTo>
                  <a:lnTo>
                    <a:pt x="22093" y="794"/>
                  </a:lnTo>
                  <a:lnTo>
                    <a:pt x="21725" y="3792"/>
                  </a:lnTo>
                  <a:lnTo>
                    <a:pt x="20834" y="4910"/>
                  </a:lnTo>
                  <a:lnTo>
                    <a:pt x="17726" y="6152"/>
                  </a:lnTo>
                  <a:lnTo>
                    <a:pt x="16580" y="7276"/>
                  </a:lnTo>
                  <a:lnTo>
                    <a:pt x="12624" y="14784"/>
                  </a:lnTo>
                  <a:lnTo>
                    <a:pt x="9579" y="19271"/>
                  </a:lnTo>
                  <a:lnTo>
                    <a:pt x="7072" y="26260"/>
                  </a:lnTo>
                  <a:lnTo>
                    <a:pt x="0" y="3572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24" name="SMARTInkShape-5060"/>
            <p:cNvSpPr/>
            <p:nvPr/>
          </p:nvSpPr>
          <p:spPr>
            <a:xfrm>
              <a:off x="1664494" y="6069995"/>
              <a:ext cx="42863" cy="114949"/>
            </a:xfrm>
            <a:custGeom>
              <a:avLst/>
              <a:gdLst/>
              <a:ahLst/>
              <a:cxnLst/>
              <a:rect l="0" t="0" r="0" b="0"/>
              <a:pathLst>
                <a:path w="42863" h="114949">
                  <a:moveTo>
                    <a:pt x="42862" y="37910"/>
                  </a:moveTo>
                  <a:lnTo>
                    <a:pt x="42862" y="27968"/>
                  </a:lnTo>
                  <a:lnTo>
                    <a:pt x="39070" y="17326"/>
                  </a:lnTo>
                  <a:lnTo>
                    <a:pt x="30506" y="2617"/>
                  </a:lnTo>
                  <a:lnTo>
                    <a:pt x="29862" y="95"/>
                  </a:lnTo>
                  <a:lnTo>
                    <a:pt x="27845" y="0"/>
                  </a:lnTo>
                  <a:lnTo>
                    <a:pt x="21371" y="4128"/>
                  </a:lnTo>
                  <a:lnTo>
                    <a:pt x="17436" y="15488"/>
                  </a:lnTo>
                  <a:lnTo>
                    <a:pt x="14702" y="47158"/>
                  </a:lnTo>
                  <a:lnTo>
                    <a:pt x="15204" y="66316"/>
                  </a:lnTo>
                  <a:lnTo>
                    <a:pt x="20997" y="99939"/>
                  </a:lnTo>
                  <a:lnTo>
                    <a:pt x="21406" y="114948"/>
                  </a:lnTo>
                  <a:lnTo>
                    <a:pt x="21423" y="112243"/>
                  </a:lnTo>
                  <a:lnTo>
                    <a:pt x="20632" y="111278"/>
                  </a:lnTo>
                  <a:lnTo>
                    <a:pt x="17636" y="110206"/>
                  </a:lnTo>
                  <a:lnTo>
                    <a:pt x="16520" y="109127"/>
                  </a:lnTo>
                  <a:lnTo>
                    <a:pt x="12612" y="101690"/>
                  </a:lnTo>
                  <a:lnTo>
                    <a:pt x="0" y="87918"/>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25" name="SMARTInkShape-5061"/>
            <p:cNvSpPr/>
            <p:nvPr/>
          </p:nvSpPr>
          <p:spPr>
            <a:xfrm>
              <a:off x="1550320" y="6072213"/>
              <a:ext cx="85590" cy="57126"/>
            </a:xfrm>
            <a:custGeom>
              <a:avLst/>
              <a:gdLst/>
              <a:ahLst/>
              <a:cxnLst/>
              <a:rect l="0" t="0" r="0" b="0"/>
              <a:pathLst>
                <a:path w="85590" h="57126">
                  <a:moveTo>
                    <a:pt x="57024" y="7117"/>
                  </a:moveTo>
                  <a:lnTo>
                    <a:pt x="57024" y="967"/>
                  </a:lnTo>
                  <a:lnTo>
                    <a:pt x="56230" y="636"/>
                  </a:lnTo>
                  <a:lnTo>
                    <a:pt x="46382" y="0"/>
                  </a:lnTo>
                  <a:lnTo>
                    <a:pt x="42240" y="2103"/>
                  </a:lnTo>
                  <a:lnTo>
                    <a:pt x="40024" y="3773"/>
                  </a:lnTo>
                  <a:lnTo>
                    <a:pt x="33329" y="5632"/>
                  </a:lnTo>
                  <a:lnTo>
                    <a:pt x="25855" y="7252"/>
                  </a:lnTo>
                  <a:lnTo>
                    <a:pt x="17185" y="12626"/>
                  </a:lnTo>
                  <a:lnTo>
                    <a:pt x="9589" y="18451"/>
                  </a:lnTo>
                  <a:lnTo>
                    <a:pt x="4721" y="20093"/>
                  </a:lnTo>
                  <a:lnTo>
                    <a:pt x="3105" y="21324"/>
                  </a:lnTo>
                  <a:lnTo>
                    <a:pt x="1310" y="24809"/>
                  </a:lnTo>
                  <a:lnTo>
                    <a:pt x="0" y="38164"/>
                  </a:lnTo>
                  <a:lnTo>
                    <a:pt x="752" y="39722"/>
                  </a:lnTo>
                  <a:lnTo>
                    <a:pt x="2046" y="40760"/>
                  </a:lnTo>
                  <a:lnTo>
                    <a:pt x="22820" y="48866"/>
                  </a:lnTo>
                  <a:lnTo>
                    <a:pt x="30181" y="47369"/>
                  </a:lnTo>
                  <a:lnTo>
                    <a:pt x="51696" y="37730"/>
                  </a:lnTo>
                  <a:lnTo>
                    <a:pt x="72787" y="23758"/>
                  </a:lnTo>
                  <a:lnTo>
                    <a:pt x="77569" y="17428"/>
                  </a:lnTo>
                  <a:lnTo>
                    <a:pt x="85589" y="14265"/>
                  </a:lnTo>
                  <a:lnTo>
                    <a:pt x="81804" y="18056"/>
                  </a:lnTo>
                  <a:lnTo>
                    <a:pt x="79943" y="22033"/>
                  </a:lnTo>
                  <a:lnTo>
                    <a:pt x="79447" y="24206"/>
                  </a:lnTo>
                  <a:lnTo>
                    <a:pt x="72931" y="35748"/>
                  </a:lnTo>
                  <a:lnTo>
                    <a:pt x="71311" y="57125"/>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26" name="SMARTInkShape-5062"/>
            <p:cNvSpPr/>
            <p:nvPr/>
          </p:nvSpPr>
          <p:spPr>
            <a:xfrm>
              <a:off x="1450210" y="5922170"/>
              <a:ext cx="75240" cy="164306"/>
            </a:xfrm>
            <a:custGeom>
              <a:avLst/>
              <a:gdLst/>
              <a:ahLst/>
              <a:cxnLst/>
              <a:rect l="0" t="0" r="0" b="0"/>
              <a:pathLst>
                <a:path w="75240" h="164306">
                  <a:moveTo>
                    <a:pt x="49978" y="0"/>
                  </a:moveTo>
                  <a:lnTo>
                    <a:pt x="46185" y="0"/>
                  </a:lnTo>
                  <a:lnTo>
                    <a:pt x="45068" y="793"/>
                  </a:lnTo>
                  <a:lnTo>
                    <a:pt x="44323" y="2116"/>
                  </a:lnTo>
                  <a:lnTo>
                    <a:pt x="43128" y="9942"/>
                  </a:lnTo>
                  <a:lnTo>
                    <a:pt x="42045" y="40619"/>
                  </a:lnTo>
                  <a:lnTo>
                    <a:pt x="26041" y="76297"/>
                  </a:lnTo>
                  <a:lnTo>
                    <a:pt x="9227" y="111118"/>
                  </a:lnTo>
                  <a:lnTo>
                    <a:pt x="0" y="121411"/>
                  </a:lnTo>
                  <a:lnTo>
                    <a:pt x="3772" y="121432"/>
                  </a:lnTo>
                  <a:lnTo>
                    <a:pt x="4886" y="120643"/>
                  </a:lnTo>
                  <a:lnTo>
                    <a:pt x="5629" y="119322"/>
                  </a:lnTo>
                  <a:lnTo>
                    <a:pt x="6125" y="117647"/>
                  </a:lnTo>
                  <a:lnTo>
                    <a:pt x="7248" y="116531"/>
                  </a:lnTo>
                  <a:lnTo>
                    <a:pt x="10614" y="115291"/>
                  </a:lnTo>
                  <a:lnTo>
                    <a:pt x="40900" y="114324"/>
                  </a:lnTo>
                  <a:lnTo>
                    <a:pt x="48060" y="116427"/>
                  </a:lnTo>
                  <a:lnTo>
                    <a:pt x="53888" y="119214"/>
                  </a:lnTo>
                  <a:lnTo>
                    <a:pt x="61631" y="121576"/>
                  </a:lnTo>
                  <a:lnTo>
                    <a:pt x="66534" y="124941"/>
                  </a:lnTo>
                  <a:lnTo>
                    <a:pt x="69242" y="129083"/>
                  </a:lnTo>
                  <a:lnTo>
                    <a:pt x="69964" y="131298"/>
                  </a:lnTo>
                  <a:lnTo>
                    <a:pt x="71240" y="132776"/>
                  </a:lnTo>
                  <a:lnTo>
                    <a:pt x="74773" y="134417"/>
                  </a:lnTo>
                  <a:lnTo>
                    <a:pt x="75239" y="135649"/>
                  </a:lnTo>
                  <a:lnTo>
                    <a:pt x="74756" y="137263"/>
                  </a:lnTo>
                  <a:lnTo>
                    <a:pt x="72896" y="141174"/>
                  </a:lnTo>
                  <a:lnTo>
                    <a:pt x="71467" y="155776"/>
                  </a:lnTo>
                  <a:lnTo>
                    <a:pt x="70654" y="156238"/>
                  </a:lnTo>
                  <a:lnTo>
                    <a:pt x="67634" y="156751"/>
                  </a:lnTo>
                  <a:lnTo>
                    <a:pt x="66511" y="157681"/>
                  </a:lnTo>
                  <a:lnTo>
                    <a:pt x="64265" y="164305"/>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27" name="SMARTInkShape-5063"/>
            <p:cNvSpPr/>
            <p:nvPr/>
          </p:nvSpPr>
          <p:spPr>
            <a:xfrm>
              <a:off x="1328836" y="5922296"/>
              <a:ext cx="135217" cy="120960"/>
            </a:xfrm>
            <a:custGeom>
              <a:avLst/>
              <a:gdLst/>
              <a:ahLst/>
              <a:cxnLst/>
              <a:rect l="0" t="0" r="0" b="0"/>
              <a:pathLst>
                <a:path w="135217" h="120960">
                  <a:moveTo>
                    <a:pt x="49908" y="42734"/>
                  </a:moveTo>
                  <a:lnTo>
                    <a:pt x="49908" y="48886"/>
                  </a:lnTo>
                  <a:lnTo>
                    <a:pt x="44998" y="55386"/>
                  </a:lnTo>
                  <a:lnTo>
                    <a:pt x="42632" y="62006"/>
                  </a:lnTo>
                  <a:lnTo>
                    <a:pt x="18922" y="94831"/>
                  </a:lnTo>
                  <a:lnTo>
                    <a:pt x="232" y="120959"/>
                  </a:lnTo>
                  <a:lnTo>
                    <a:pt x="0" y="117418"/>
                  </a:lnTo>
                  <a:lnTo>
                    <a:pt x="2062" y="113498"/>
                  </a:lnTo>
                  <a:lnTo>
                    <a:pt x="23751" y="79707"/>
                  </a:lnTo>
                  <a:lnTo>
                    <a:pt x="47948" y="46011"/>
                  </a:lnTo>
                  <a:lnTo>
                    <a:pt x="72346" y="20412"/>
                  </a:lnTo>
                  <a:lnTo>
                    <a:pt x="105022" y="1323"/>
                  </a:lnTo>
                  <a:lnTo>
                    <a:pt x="110247" y="302"/>
                  </a:lnTo>
                  <a:lnTo>
                    <a:pt x="116822" y="0"/>
                  </a:lnTo>
                  <a:lnTo>
                    <a:pt x="121452" y="2046"/>
                  </a:lnTo>
                  <a:lnTo>
                    <a:pt x="130891" y="9827"/>
                  </a:lnTo>
                  <a:lnTo>
                    <a:pt x="133526" y="14351"/>
                  </a:lnTo>
                  <a:lnTo>
                    <a:pt x="135008" y="23477"/>
                  </a:lnTo>
                  <a:lnTo>
                    <a:pt x="135216" y="27514"/>
                  </a:lnTo>
                  <a:lnTo>
                    <a:pt x="133331" y="34119"/>
                  </a:lnTo>
                  <a:lnTo>
                    <a:pt x="130641" y="39699"/>
                  </a:lnTo>
                  <a:lnTo>
                    <a:pt x="128333" y="47304"/>
                  </a:lnTo>
                  <a:lnTo>
                    <a:pt x="118630" y="59378"/>
                  </a:lnTo>
                  <a:lnTo>
                    <a:pt x="114053" y="62038"/>
                  </a:lnTo>
                  <a:lnTo>
                    <a:pt x="97366" y="68002"/>
                  </a:lnTo>
                  <a:lnTo>
                    <a:pt x="76943" y="63814"/>
                  </a:lnTo>
                  <a:lnTo>
                    <a:pt x="75075" y="62344"/>
                  </a:lnTo>
                  <a:lnTo>
                    <a:pt x="73830" y="60570"/>
                  </a:lnTo>
                  <a:lnTo>
                    <a:pt x="72206" y="59388"/>
                  </a:lnTo>
                  <a:lnTo>
                    <a:pt x="64195" y="57024"/>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28" name="SMARTInkShape-5064"/>
            <p:cNvSpPr/>
            <p:nvPr/>
          </p:nvSpPr>
          <p:spPr>
            <a:xfrm>
              <a:off x="1264444" y="5872192"/>
              <a:ext cx="85691" cy="92839"/>
            </a:xfrm>
            <a:custGeom>
              <a:avLst/>
              <a:gdLst/>
              <a:ahLst/>
              <a:cxnLst/>
              <a:rect l="0" t="0" r="0" b="0"/>
              <a:pathLst>
                <a:path w="85691" h="92839">
                  <a:moveTo>
                    <a:pt x="0" y="42833"/>
                  </a:moveTo>
                  <a:lnTo>
                    <a:pt x="23603" y="21347"/>
                  </a:lnTo>
                  <a:lnTo>
                    <a:pt x="42426" y="9227"/>
                  </a:lnTo>
                  <a:lnTo>
                    <a:pt x="47431" y="7259"/>
                  </a:lnTo>
                  <a:lnTo>
                    <a:pt x="54711" y="2483"/>
                  </a:lnTo>
                  <a:lnTo>
                    <a:pt x="61895" y="715"/>
                  </a:lnTo>
                  <a:lnTo>
                    <a:pt x="74811" y="0"/>
                  </a:lnTo>
                  <a:lnTo>
                    <a:pt x="79022" y="2100"/>
                  </a:lnTo>
                  <a:lnTo>
                    <a:pt x="84401" y="6124"/>
                  </a:lnTo>
                  <a:lnTo>
                    <a:pt x="85136" y="8791"/>
                  </a:lnTo>
                  <a:lnTo>
                    <a:pt x="85690" y="23881"/>
                  </a:lnTo>
                  <a:lnTo>
                    <a:pt x="76595" y="59108"/>
                  </a:lnTo>
                  <a:lnTo>
                    <a:pt x="64294" y="92838"/>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29" name="SMARTInkShape-5065"/>
            <p:cNvSpPr/>
            <p:nvPr/>
          </p:nvSpPr>
          <p:spPr>
            <a:xfrm>
              <a:off x="1043414" y="5654018"/>
              <a:ext cx="206732" cy="246721"/>
            </a:xfrm>
            <a:custGeom>
              <a:avLst/>
              <a:gdLst/>
              <a:ahLst/>
              <a:cxnLst/>
              <a:rect l="0" t="0" r="0" b="0"/>
              <a:pathLst>
                <a:path w="206732" h="246721">
                  <a:moveTo>
                    <a:pt x="42436" y="32407"/>
                  </a:moveTo>
                  <a:lnTo>
                    <a:pt x="42436" y="25350"/>
                  </a:lnTo>
                  <a:lnTo>
                    <a:pt x="42436" y="35908"/>
                  </a:lnTo>
                  <a:lnTo>
                    <a:pt x="43230" y="37122"/>
                  </a:lnTo>
                  <a:lnTo>
                    <a:pt x="44553" y="37931"/>
                  </a:lnTo>
                  <a:lnTo>
                    <a:pt x="46228" y="38471"/>
                  </a:lnTo>
                  <a:lnTo>
                    <a:pt x="47345" y="39624"/>
                  </a:lnTo>
                  <a:lnTo>
                    <a:pt x="51255" y="47179"/>
                  </a:lnTo>
                  <a:lnTo>
                    <a:pt x="59436" y="56316"/>
                  </a:lnTo>
                  <a:lnTo>
                    <a:pt x="64014" y="58908"/>
                  </a:lnTo>
                  <a:lnTo>
                    <a:pt x="68695" y="60854"/>
                  </a:lnTo>
                  <a:lnTo>
                    <a:pt x="87832" y="72292"/>
                  </a:lnTo>
                  <a:lnTo>
                    <a:pt x="99146" y="74682"/>
                  </a:lnTo>
                  <a:lnTo>
                    <a:pt x="101674" y="74878"/>
                  </a:lnTo>
                  <a:lnTo>
                    <a:pt x="112816" y="71361"/>
                  </a:lnTo>
                  <a:lnTo>
                    <a:pt x="126448" y="62259"/>
                  </a:lnTo>
                  <a:lnTo>
                    <a:pt x="127400" y="59432"/>
                  </a:lnTo>
                  <a:lnTo>
                    <a:pt x="128116" y="44223"/>
                  </a:lnTo>
                  <a:lnTo>
                    <a:pt x="124355" y="33350"/>
                  </a:lnTo>
                  <a:lnTo>
                    <a:pt x="118214" y="23867"/>
                  </a:lnTo>
                  <a:lnTo>
                    <a:pt x="98903" y="11105"/>
                  </a:lnTo>
                  <a:lnTo>
                    <a:pt x="89758" y="7065"/>
                  </a:lnTo>
                  <a:lnTo>
                    <a:pt x="61459" y="0"/>
                  </a:lnTo>
                  <a:lnTo>
                    <a:pt x="37818" y="4185"/>
                  </a:lnTo>
                  <a:lnTo>
                    <a:pt x="25898" y="9405"/>
                  </a:lnTo>
                  <a:lnTo>
                    <a:pt x="19740" y="13717"/>
                  </a:lnTo>
                  <a:lnTo>
                    <a:pt x="9319" y="28656"/>
                  </a:lnTo>
                  <a:lnTo>
                    <a:pt x="1734" y="44778"/>
                  </a:lnTo>
                  <a:lnTo>
                    <a:pt x="0" y="59632"/>
                  </a:lnTo>
                  <a:lnTo>
                    <a:pt x="3996" y="68585"/>
                  </a:lnTo>
                  <a:lnTo>
                    <a:pt x="23227" y="97698"/>
                  </a:lnTo>
                  <a:lnTo>
                    <a:pt x="56346" y="119785"/>
                  </a:lnTo>
                  <a:lnTo>
                    <a:pt x="67901" y="123649"/>
                  </a:lnTo>
                  <a:lnTo>
                    <a:pt x="99683" y="125180"/>
                  </a:lnTo>
                  <a:lnTo>
                    <a:pt x="128160" y="125277"/>
                  </a:lnTo>
                  <a:lnTo>
                    <a:pt x="128161" y="131427"/>
                  </a:lnTo>
                  <a:lnTo>
                    <a:pt x="128955" y="131758"/>
                  </a:lnTo>
                  <a:lnTo>
                    <a:pt x="131953" y="132125"/>
                  </a:lnTo>
                  <a:lnTo>
                    <a:pt x="133070" y="133017"/>
                  </a:lnTo>
                  <a:lnTo>
                    <a:pt x="135010" y="138545"/>
                  </a:lnTo>
                  <a:lnTo>
                    <a:pt x="137291" y="139111"/>
                  </a:lnTo>
                  <a:lnTo>
                    <a:pt x="152382" y="140297"/>
                  </a:lnTo>
                  <a:lnTo>
                    <a:pt x="183787" y="152229"/>
                  </a:lnTo>
                  <a:lnTo>
                    <a:pt x="189396" y="153924"/>
                  </a:lnTo>
                  <a:lnTo>
                    <a:pt x="201891" y="163699"/>
                  </a:lnTo>
                  <a:lnTo>
                    <a:pt x="204586" y="168282"/>
                  </a:lnTo>
                  <a:lnTo>
                    <a:pt x="206316" y="177692"/>
                  </a:lnTo>
                  <a:lnTo>
                    <a:pt x="206731" y="199095"/>
                  </a:lnTo>
                  <a:lnTo>
                    <a:pt x="199729" y="232301"/>
                  </a:lnTo>
                  <a:lnTo>
                    <a:pt x="199624" y="238139"/>
                  </a:lnTo>
                  <a:lnTo>
                    <a:pt x="192455" y="24672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042" name="SMARTInkShape-Group487"/>
          <p:cNvGrpSpPr/>
          <p:nvPr/>
        </p:nvGrpSpPr>
        <p:grpSpPr>
          <a:xfrm>
            <a:off x="1328738" y="5679310"/>
            <a:ext cx="1207294" cy="671448"/>
            <a:chOff x="1328738" y="5679310"/>
            <a:chExt cx="1207294" cy="671448"/>
          </a:xfrm>
        </p:grpSpPr>
        <p:sp>
          <p:nvSpPr>
            <p:cNvPr id="1031" name="SMARTInkShape-5066"/>
            <p:cNvSpPr/>
            <p:nvPr/>
          </p:nvSpPr>
          <p:spPr>
            <a:xfrm>
              <a:off x="1628775" y="5765005"/>
              <a:ext cx="850107" cy="307184"/>
            </a:xfrm>
            <a:custGeom>
              <a:avLst/>
              <a:gdLst/>
              <a:ahLst/>
              <a:cxnLst/>
              <a:rect l="0" t="0" r="0" b="0"/>
              <a:pathLst>
                <a:path w="850107" h="307184">
                  <a:moveTo>
                    <a:pt x="850106" y="307183"/>
                  </a:moveTo>
                  <a:lnTo>
                    <a:pt x="843955" y="301032"/>
                  </a:lnTo>
                  <a:lnTo>
                    <a:pt x="836899" y="300126"/>
                  </a:lnTo>
                  <a:lnTo>
                    <a:pt x="825971" y="300047"/>
                  </a:lnTo>
                  <a:lnTo>
                    <a:pt x="821388" y="297926"/>
                  </a:lnTo>
                  <a:lnTo>
                    <a:pt x="816705" y="295131"/>
                  </a:lnTo>
                  <a:lnTo>
                    <a:pt x="809606" y="292764"/>
                  </a:lnTo>
                  <a:lnTo>
                    <a:pt x="794542" y="281562"/>
                  </a:lnTo>
                  <a:lnTo>
                    <a:pt x="759495" y="268779"/>
                  </a:lnTo>
                  <a:lnTo>
                    <a:pt x="724882" y="254768"/>
                  </a:lnTo>
                  <a:lnTo>
                    <a:pt x="692446" y="242885"/>
                  </a:lnTo>
                  <a:lnTo>
                    <a:pt x="664271" y="233363"/>
                  </a:lnTo>
                  <a:lnTo>
                    <a:pt x="630865" y="223840"/>
                  </a:lnTo>
                  <a:lnTo>
                    <a:pt x="598396" y="212197"/>
                  </a:lnTo>
                  <a:lnTo>
                    <a:pt x="571003" y="201516"/>
                  </a:lnTo>
                  <a:lnTo>
                    <a:pt x="537094" y="190795"/>
                  </a:lnTo>
                  <a:lnTo>
                    <a:pt x="501762" y="181034"/>
                  </a:lnTo>
                  <a:lnTo>
                    <a:pt x="473667" y="173057"/>
                  </a:lnTo>
                  <a:lnTo>
                    <a:pt x="445234" y="161784"/>
                  </a:lnTo>
                  <a:lnTo>
                    <a:pt x="416701" y="153065"/>
                  </a:lnTo>
                  <a:lnTo>
                    <a:pt x="388139" y="144661"/>
                  </a:lnTo>
                  <a:lnTo>
                    <a:pt x="360361" y="133262"/>
                  </a:lnTo>
                  <a:lnTo>
                    <a:pt x="327123" y="119781"/>
                  </a:lnTo>
                  <a:lnTo>
                    <a:pt x="297479" y="108781"/>
                  </a:lnTo>
                  <a:lnTo>
                    <a:pt x="267794" y="100494"/>
                  </a:lnTo>
                  <a:lnTo>
                    <a:pt x="232638" y="86791"/>
                  </a:lnTo>
                  <a:lnTo>
                    <a:pt x="200823" y="73707"/>
                  </a:lnTo>
                  <a:lnTo>
                    <a:pt x="171608" y="58775"/>
                  </a:lnTo>
                  <a:lnTo>
                    <a:pt x="139114" y="47947"/>
                  </a:lnTo>
                  <a:lnTo>
                    <a:pt x="106112" y="30108"/>
                  </a:lnTo>
                  <a:lnTo>
                    <a:pt x="76209" y="16872"/>
                  </a:lnTo>
                  <a:lnTo>
                    <a:pt x="41861" y="5667"/>
                  </a:lnTo>
                  <a:lnTo>
                    <a:pt x="27407" y="1121"/>
                  </a:lnTo>
                  <a:lnTo>
                    <a:pt x="0" y="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32" name="SMARTInkShape-5067"/>
            <p:cNvSpPr/>
            <p:nvPr/>
          </p:nvSpPr>
          <p:spPr>
            <a:xfrm>
              <a:off x="1328738" y="5679310"/>
              <a:ext cx="100013" cy="128454"/>
            </a:xfrm>
            <a:custGeom>
              <a:avLst/>
              <a:gdLst/>
              <a:ahLst/>
              <a:cxnLst/>
              <a:rect l="0" t="0" r="0" b="0"/>
              <a:pathLst>
                <a:path w="100013" h="128454">
                  <a:moveTo>
                    <a:pt x="100012" y="49978"/>
                  </a:moveTo>
                  <a:lnTo>
                    <a:pt x="100012" y="36977"/>
                  </a:lnTo>
                  <a:lnTo>
                    <a:pt x="90069" y="25860"/>
                  </a:lnTo>
                  <a:lnTo>
                    <a:pt x="85539" y="23383"/>
                  </a:lnTo>
                  <a:lnTo>
                    <a:pt x="83219" y="22723"/>
                  </a:lnTo>
                  <a:lnTo>
                    <a:pt x="81673" y="21489"/>
                  </a:lnTo>
                  <a:lnTo>
                    <a:pt x="75196" y="11575"/>
                  </a:lnTo>
                  <a:lnTo>
                    <a:pt x="70991" y="9097"/>
                  </a:lnTo>
                  <a:lnTo>
                    <a:pt x="66476" y="7202"/>
                  </a:lnTo>
                  <a:lnTo>
                    <a:pt x="59472" y="2466"/>
                  </a:lnTo>
                  <a:lnTo>
                    <a:pt x="52370" y="712"/>
                  </a:lnTo>
                  <a:lnTo>
                    <a:pt x="39487" y="0"/>
                  </a:lnTo>
                  <a:lnTo>
                    <a:pt x="39510" y="10568"/>
                  </a:lnTo>
                  <a:lnTo>
                    <a:pt x="47330" y="43788"/>
                  </a:lnTo>
                  <a:lnTo>
                    <a:pt x="53446" y="68840"/>
                  </a:lnTo>
                  <a:lnTo>
                    <a:pt x="65824" y="99350"/>
                  </a:lnTo>
                  <a:lnTo>
                    <a:pt x="67695" y="101943"/>
                  </a:lnTo>
                  <a:lnTo>
                    <a:pt x="69774" y="109056"/>
                  </a:lnTo>
                  <a:lnTo>
                    <a:pt x="71109" y="118974"/>
                  </a:lnTo>
                  <a:lnTo>
                    <a:pt x="69174" y="122447"/>
                  </a:lnTo>
                  <a:lnTo>
                    <a:pt x="64579" y="128201"/>
                  </a:lnTo>
                  <a:lnTo>
                    <a:pt x="60586" y="128453"/>
                  </a:lnTo>
                  <a:lnTo>
                    <a:pt x="56560" y="126395"/>
                  </a:lnTo>
                  <a:lnTo>
                    <a:pt x="21429" y="92835"/>
                  </a:lnTo>
                  <a:lnTo>
                    <a:pt x="10318" y="80933"/>
                  </a:lnTo>
                  <a:lnTo>
                    <a:pt x="5654" y="71410"/>
                  </a:lnTo>
                  <a:lnTo>
                    <a:pt x="2512" y="66645"/>
                  </a:lnTo>
                  <a:lnTo>
                    <a:pt x="744" y="59503"/>
                  </a:lnTo>
                  <a:lnTo>
                    <a:pt x="0" y="49978"/>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33" name="SMARTInkShape-5068"/>
            <p:cNvSpPr/>
            <p:nvPr/>
          </p:nvSpPr>
          <p:spPr>
            <a:xfrm>
              <a:off x="1457628" y="5757863"/>
              <a:ext cx="85423" cy="121338"/>
            </a:xfrm>
            <a:custGeom>
              <a:avLst/>
              <a:gdLst/>
              <a:ahLst/>
              <a:cxnLst/>
              <a:rect l="0" t="0" r="0" b="0"/>
              <a:pathLst>
                <a:path w="85423" h="121338">
                  <a:moveTo>
                    <a:pt x="28272" y="0"/>
                  </a:moveTo>
                  <a:lnTo>
                    <a:pt x="28272" y="6150"/>
                  </a:lnTo>
                  <a:lnTo>
                    <a:pt x="16415" y="19777"/>
                  </a:lnTo>
                  <a:lnTo>
                    <a:pt x="7929" y="44279"/>
                  </a:lnTo>
                  <a:lnTo>
                    <a:pt x="4867" y="59139"/>
                  </a:lnTo>
                  <a:lnTo>
                    <a:pt x="718" y="72800"/>
                  </a:lnTo>
                  <a:lnTo>
                    <a:pt x="0" y="80660"/>
                  </a:lnTo>
                  <a:lnTo>
                    <a:pt x="1948" y="85590"/>
                  </a:lnTo>
                  <a:lnTo>
                    <a:pt x="4666" y="90427"/>
                  </a:lnTo>
                  <a:lnTo>
                    <a:pt x="10347" y="106178"/>
                  </a:lnTo>
                  <a:lnTo>
                    <a:pt x="12353" y="108885"/>
                  </a:lnTo>
                  <a:lnTo>
                    <a:pt x="25957" y="118733"/>
                  </a:lnTo>
                  <a:lnTo>
                    <a:pt x="33054" y="120640"/>
                  </a:lnTo>
                  <a:lnTo>
                    <a:pt x="48736" y="121337"/>
                  </a:lnTo>
                  <a:lnTo>
                    <a:pt x="55359" y="119279"/>
                  </a:lnTo>
                  <a:lnTo>
                    <a:pt x="60948" y="116513"/>
                  </a:lnTo>
                  <a:lnTo>
                    <a:pt x="68557" y="114162"/>
                  </a:lnTo>
                  <a:lnTo>
                    <a:pt x="73429" y="110799"/>
                  </a:lnTo>
                  <a:lnTo>
                    <a:pt x="76123" y="106658"/>
                  </a:lnTo>
                  <a:lnTo>
                    <a:pt x="78114" y="102172"/>
                  </a:lnTo>
                  <a:lnTo>
                    <a:pt x="84303" y="94250"/>
                  </a:lnTo>
                  <a:lnTo>
                    <a:pt x="85422" y="85725"/>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34" name="SMARTInkShape-5069"/>
            <p:cNvSpPr/>
            <p:nvPr/>
          </p:nvSpPr>
          <p:spPr>
            <a:xfrm>
              <a:off x="1550281" y="5865117"/>
              <a:ext cx="99926" cy="64197"/>
            </a:xfrm>
            <a:custGeom>
              <a:avLst/>
              <a:gdLst/>
              <a:ahLst/>
              <a:cxnLst/>
              <a:rect l="0" t="0" r="0" b="0"/>
              <a:pathLst>
                <a:path w="99926" h="64197">
                  <a:moveTo>
                    <a:pt x="7057" y="64196"/>
                  </a:moveTo>
                  <a:lnTo>
                    <a:pt x="0" y="64196"/>
                  </a:lnTo>
                  <a:lnTo>
                    <a:pt x="6071" y="64196"/>
                  </a:lnTo>
                  <a:lnTo>
                    <a:pt x="12565" y="59286"/>
                  </a:lnTo>
                  <a:lnTo>
                    <a:pt x="16913" y="58045"/>
                  </a:lnTo>
                  <a:lnTo>
                    <a:pt x="18390" y="56125"/>
                  </a:lnTo>
                  <a:lnTo>
                    <a:pt x="22877" y="43756"/>
                  </a:lnTo>
                  <a:lnTo>
                    <a:pt x="25994" y="38443"/>
                  </a:lnTo>
                  <a:lnTo>
                    <a:pt x="28543" y="30989"/>
                  </a:lnTo>
                  <a:lnTo>
                    <a:pt x="40801" y="14197"/>
                  </a:lnTo>
                  <a:lnTo>
                    <a:pt x="41459" y="11813"/>
                  </a:lnTo>
                  <a:lnTo>
                    <a:pt x="42692" y="10224"/>
                  </a:lnTo>
                  <a:lnTo>
                    <a:pt x="55741" y="1019"/>
                  </a:lnTo>
                  <a:lnTo>
                    <a:pt x="63097" y="0"/>
                  </a:lnTo>
                  <a:lnTo>
                    <a:pt x="85339" y="8724"/>
                  </a:lnTo>
                  <a:lnTo>
                    <a:pt x="99925" y="21333"/>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35" name="SMARTInkShape-5070"/>
            <p:cNvSpPr/>
            <p:nvPr/>
          </p:nvSpPr>
          <p:spPr>
            <a:xfrm>
              <a:off x="1678781" y="5865056"/>
              <a:ext cx="200026" cy="155839"/>
            </a:xfrm>
            <a:custGeom>
              <a:avLst/>
              <a:gdLst/>
              <a:ahLst/>
              <a:cxnLst/>
              <a:rect l="0" t="0" r="0" b="0"/>
              <a:pathLst>
                <a:path w="200026" h="155839">
                  <a:moveTo>
                    <a:pt x="0" y="142839"/>
                  </a:moveTo>
                  <a:lnTo>
                    <a:pt x="0" y="155838"/>
                  </a:lnTo>
                  <a:lnTo>
                    <a:pt x="0" y="146450"/>
                  </a:lnTo>
                  <a:lnTo>
                    <a:pt x="2117" y="142327"/>
                  </a:lnTo>
                  <a:lnTo>
                    <a:pt x="23849" y="109074"/>
                  </a:lnTo>
                  <a:lnTo>
                    <a:pt x="40484" y="76138"/>
                  </a:lnTo>
                  <a:lnTo>
                    <a:pt x="55563" y="48379"/>
                  </a:lnTo>
                  <a:lnTo>
                    <a:pt x="69948" y="34192"/>
                  </a:lnTo>
                  <a:lnTo>
                    <a:pt x="76332" y="26288"/>
                  </a:lnTo>
                  <a:lnTo>
                    <a:pt x="104562" y="3203"/>
                  </a:lnTo>
                  <a:lnTo>
                    <a:pt x="109443" y="1403"/>
                  </a:lnTo>
                  <a:lnTo>
                    <a:pt x="137816" y="0"/>
                  </a:lnTo>
                  <a:lnTo>
                    <a:pt x="148961" y="3766"/>
                  </a:lnTo>
                  <a:lnTo>
                    <a:pt x="162040" y="12944"/>
                  </a:lnTo>
                  <a:lnTo>
                    <a:pt x="196787" y="46738"/>
                  </a:lnTo>
                  <a:lnTo>
                    <a:pt x="200025" y="49969"/>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36" name="SMARTInkShape-5071"/>
            <p:cNvSpPr/>
            <p:nvPr/>
          </p:nvSpPr>
          <p:spPr>
            <a:xfrm>
              <a:off x="1707356" y="5872163"/>
              <a:ext cx="178264" cy="192883"/>
            </a:xfrm>
            <a:custGeom>
              <a:avLst/>
              <a:gdLst/>
              <a:ahLst/>
              <a:cxnLst/>
              <a:rect l="0" t="0" r="0" b="0"/>
              <a:pathLst>
                <a:path w="178264" h="192883">
                  <a:moveTo>
                    <a:pt x="0" y="0"/>
                  </a:moveTo>
                  <a:lnTo>
                    <a:pt x="0" y="3792"/>
                  </a:lnTo>
                  <a:lnTo>
                    <a:pt x="7585" y="13735"/>
                  </a:lnTo>
                  <a:lnTo>
                    <a:pt x="39059" y="38075"/>
                  </a:lnTo>
                  <a:lnTo>
                    <a:pt x="73172" y="59466"/>
                  </a:lnTo>
                  <a:lnTo>
                    <a:pt x="106453" y="80895"/>
                  </a:lnTo>
                  <a:lnTo>
                    <a:pt x="124598" y="92385"/>
                  </a:lnTo>
                  <a:lnTo>
                    <a:pt x="143057" y="102298"/>
                  </a:lnTo>
                  <a:lnTo>
                    <a:pt x="146925" y="107113"/>
                  </a:lnTo>
                  <a:lnTo>
                    <a:pt x="147956" y="109508"/>
                  </a:lnTo>
                  <a:lnTo>
                    <a:pt x="149437" y="111106"/>
                  </a:lnTo>
                  <a:lnTo>
                    <a:pt x="155989" y="113879"/>
                  </a:lnTo>
                  <a:lnTo>
                    <a:pt x="163210" y="114262"/>
                  </a:lnTo>
                  <a:lnTo>
                    <a:pt x="129544" y="114300"/>
                  </a:lnTo>
                  <a:lnTo>
                    <a:pt x="98342" y="121575"/>
                  </a:lnTo>
                  <a:lnTo>
                    <a:pt x="89023" y="126951"/>
                  </a:lnTo>
                  <a:lnTo>
                    <a:pt x="83751" y="131299"/>
                  </a:lnTo>
                  <a:lnTo>
                    <a:pt x="80879" y="137995"/>
                  </a:lnTo>
                  <a:lnTo>
                    <a:pt x="78809" y="145468"/>
                  </a:lnTo>
                  <a:lnTo>
                    <a:pt x="75243" y="151436"/>
                  </a:lnTo>
                  <a:lnTo>
                    <a:pt x="74768" y="154138"/>
                  </a:lnTo>
                  <a:lnTo>
                    <a:pt x="75246" y="156733"/>
                  </a:lnTo>
                  <a:lnTo>
                    <a:pt x="77099" y="162528"/>
                  </a:lnTo>
                  <a:lnTo>
                    <a:pt x="77923" y="170395"/>
                  </a:lnTo>
                  <a:lnTo>
                    <a:pt x="78936" y="173128"/>
                  </a:lnTo>
                  <a:lnTo>
                    <a:pt x="80405" y="174950"/>
                  </a:lnTo>
                  <a:lnTo>
                    <a:pt x="91522" y="183022"/>
                  </a:lnTo>
                  <a:lnTo>
                    <a:pt x="116397" y="185631"/>
                  </a:lnTo>
                  <a:lnTo>
                    <a:pt x="127533" y="181913"/>
                  </a:lnTo>
                  <a:lnTo>
                    <a:pt x="137095" y="175785"/>
                  </a:lnTo>
                  <a:lnTo>
                    <a:pt x="161908" y="140535"/>
                  </a:lnTo>
                  <a:lnTo>
                    <a:pt x="178263" y="121784"/>
                  </a:lnTo>
                  <a:lnTo>
                    <a:pt x="174704" y="121544"/>
                  </a:lnTo>
                  <a:lnTo>
                    <a:pt x="173619" y="122304"/>
                  </a:lnTo>
                  <a:lnTo>
                    <a:pt x="172896" y="123605"/>
                  </a:lnTo>
                  <a:lnTo>
                    <a:pt x="172414" y="125265"/>
                  </a:lnTo>
                  <a:lnTo>
                    <a:pt x="165923" y="135920"/>
                  </a:lnTo>
                  <a:lnTo>
                    <a:pt x="163726" y="147662"/>
                  </a:lnTo>
                  <a:lnTo>
                    <a:pt x="159460" y="155582"/>
                  </a:lnTo>
                  <a:lnTo>
                    <a:pt x="157163" y="192882"/>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37" name="SMARTInkShape-5072"/>
            <p:cNvSpPr/>
            <p:nvPr/>
          </p:nvSpPr>
          <p:spPr>
            <a:xfrm>
              <a:off x="1886283" y="6039497"/>
              <a:ext cx="135362" cy="168424"/>
            </a:xfrm>
            <a:custGeom>
              <a:avLst/>
              <a:gdLst/>
              <a:ahLst/>
              <a:cxnLst/>
              <a:rect l="0" t="0" r="0" b="0"/>
              <a:pathLst>
                <a:path w="135362" h="168424">
                  <a:moveTo>
                    <a:pt x="78248" y="4116"/>
                  </a:moveTo>
                  <a:lnTo>
                    <a:pt x="72097" y="4116"/>
                  </a:lnTo>
                  <a:lnTo>
                    <a:pt x="67606" y="323"/>
                  </a:lnTo>
                  <a:lnTo>
                    <a:pt x="64804" y="0"/>
                  </a:lnTo>
                  <a:lnTo>
                    <a:pt x="33387" y="6140"/>
                  </a:lnTo>
                  <a:lnTo>
                    <a:pt x="22623" y="11858"/>
                  </a:lnTo>
                  <a:lnTo>
                    <a:pt x="11874" y="20903"/>
                  </a:lnTo>
                  <a:lnTo>
                    <a:pt x="9061" y="27716"/>
                  </a:lnTo>
                  <a:lnTo>
                    <a:pt x="7017" y="35242"/>
                  </a:lnTo>
                  <a:lnTo>
                    <a:pt x="2198" y="44736"/>
                  </a:lnTo>
                  <a:lnTo>
                    <a:pt x="0" y="66360"/>
                  </a:lnTo>
                  <a:lnTo>
                    <a:pt x="3558" y="80414"/>
                  </a:lnTo>
                  <a:lnTo>
                    <a:pt x="9639" y="90840"/>
                  </a:lnTo>
                  <a:lnTo>
                    <a:pt x="24509" y="106383"/>
                  </a:lnTo>
                  <a:lnTo>
                    <a:pt x="37278" y="114498"/>
                  </a:lnTo>
                  <a:lnTo>
                    <a:pt x="43635" y="116675"/>
                  </a:lnTo>
                  <a:lnTo>
                    <a:pt x="75262" y="118314"/>
                  </a:lnTo>
                  <a:lnTo>
                    <a:pt x="93740" y="118402"/>
                  </a:lnTo>
                  <a:lnTo>
                    <a:pt x="105504" y="114619"/>
                  </a:lnTo>
                  <a:lnTo>
                    <a:pt x="117999" y="106229"/>
                  </a:lnTo>
                  <a:lnTo>
                    <a:pt x="130540" y="94567"/>
                  </a:lnTo>
                  <a:lnTo>
                    <a:pt x="133239" y="89823"/>
                  </a:lnTo>
                  <a:lnTo>
                    <a:pt x="135114" y="82842"/>
                  </a:lnTo>
                  <a:lnTo>
                    <a:pt x="135361" y="72877"/>
                  </a:lnTo>
                  <a:lnTo>
                    <a:pt x="134580" y="71388"/>
                  </a:lnTo>
                  <a:lnTo>
                    <a:pt x="133265" y="70395"/>
                  </a:lnTo>
                  <a:lnTo>
                    <a:pt x="129688" y="69292"/>
                  </a:lnTo>
                  <a:lnTo>
                    <a:pt x="118605" y="68526"/>
                  </a:lnTo>
                  <a:lnTo>
                    <a:pt x="113911" y="70578"/>
                  </a:lnTo>
                  <a:lnTo>
                    <a:pt x="109180" y="73342"/>
                  </a:lnTo>
                  <a:lnTo>
                    <a:pt x="102053" y="75691"/>
                  </a:lnTo>
                  <a:lnTo>
                    <a:pt x="90154" y="85410"/>
                  </a:lnTo>
                  <a:lnTo>
                    <a:pt x="87508" y="89988"/>
                  </a:lnTo>
                  <a:lnTo>
                    <a:pt x="86019" y="99145"/>
                  </a:lnTo>
                  <a:lnTo>
                    <a:pt x="85516" y="112669"/>
                  </a:lnTo>
                  <a:lnTo>
                    <a:pt x="87564" y="117978"/>
                  </a:lnTo>
                  <a:lnTo>
                    <a:pt x="106114" y="149633"/>
                  </a:lnTo>
                  <a:lnTo>
                    <a:pt x="128255" y="168423"/>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38" name="SMARTInkShape-5073"/>
            <p:cNvSpPr/>
            <p:nvPr/>
          </p:nvSpPr>
          <p:spPr>
            <a:xfrm>
              <a:off x="2150269" y="6172200"/>
              <a:ext cx="28576" cy="35721"/>
            </a:xfrm>
            <a:custGeom>
              <a:avLst/>
              <a:gdLst/>
              <a:ahLst/>
              <a:cxnLst/>
              <a:rect l="0" t="0" r="0" b="0"/>
              <a:pathLst>
                <a:path w="28576" h="35721">
                  <a:moveTo>
                    <a:pt x="0" y="0"/>
                  </a:moveTo>
                  <a:lnTo>
                    <a:pt x="28575" y="3572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39" name="SMARTInkShape-5074"/>
            <p:cNvSpPr/>
            <p:nvPr/>
          </p:nvSpPr>
          <p:spPr>
            <a:xfrm>
              <a:off x="2129132" y="6215063"/>
              <a:ext cx="21138" cy="50008"/>
            </a:xfrm>
            <a:custGeom>
              <a:avLst/>
              <a:gdLst/>
              <a:ahLst/>
              <a:cxnLst/>
              <a:rect l="0" t="0" r="0" b="0"/>
              <a:pathLst>
                <a:path w="21138" h="50008">
                  <a:moveTo>
                    <a:pt x="6849" y="0"/>
                  </a:moveTo>
                  <a:lnTo>
                    <a:pt x="3057" y="0"/>
                  </a:lnTo>
                  <a:lnTo>
                    <a:pt x="1940" y="793"/>
                  </a:lnTo>
                  <a:lnTo>
                    <a:pt x="1195" y="2116"/>
                  </a:lnTo>
                  <a:lnTo>
                    <a:pt x="0" y="9942"/>
                  </a:lnTo>
                  <a:lnTo>
                    <a:pt x="1953" y="14472"/>
                  </a:lnTo>
                  <a:lnTo>
                    <a:pt x="3585" y="16792"/>
                  </a:lnTo>
                  <a:lnTo>
                    <a:pt x="8536" y="34245"/>
                  </a:lnTo>
                  <a:lnTo>
                    <a:pt x="21137" y="50007"/>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40" name="SMARTInkShape-5075"/>
            <p:cNvSpPr/>
            <p:nvPr/>
          </p:nvSpPr>
          <p:spPr>
            <a:xfrm>
              <a:off x="2357438" y="6165143"/>
              <a:ext cx="100013" cy="178508"/>
            </a:xfrm>
            <a:custGeom>
              <a:avLst/>
              <a:gdLst/>
              <a:ahLst/>
              <a:cxnLst/>
              <a:rect l="0" t="0" r="0" b="0"/>
              <a:pathLst>
                <a:path w="100013" h="178508">
                  <a:moveTo>
                    <a:pt x="100012" y="7057"/>
                  </a:moveTo>
                  <a:lnTo>
                    <a:pt x="100012" y="0"/>
                  </a:lnTo>
                  <a:lnTo>
                    <a:pt x="100012" y="3732"/>
                  </a:lnTo>
                  <a:lnTo>
                    <a:pt x="99218" y="4840"/>
                  </a:lnTo>
                  <a:lnTo>
                    <a:pt x="96220" y="6072"/>
                  </a:lnTo>
                  <a:lnTo>
                    <a:pt x="95102" y="7193"/>
                  </a:lnTo>
                  <a:lnTo>
                    <a:pt x="91193" y="14698"/>
                  </a:lnTo>
                  <a:lnTo>
                    <a:pt x="61903" y="48952"/>
                  </a:lnTo>
                  <a:lnTo>
                    <a:pt x="36527" y="83331"/>
                  </a:lnTo>
                  <a:lnTo>
                    <a:pt x="21339" y="114357"/>
                  </a:lnTo>
                  <a:lnTo>
                    <a:pt x="10306" y="138045"/>
                  </a:lnTo>
                  <a:lnTo>
                    <a:pt x="7287" y="151525"/>
                  </a:lnTo>
                  <a:lnTo>
                    <a:pt x="1674" y="163593"/>
                  </a:lnTo>
                  <a:lnTo>
                    <a:pt x="0" y="178507"/>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41" name="SMARTInkShape-5076"/>
            <p:cNvSpPr/>
            <p:nvPr/>
          </p:nvSpPr>
          <p:spPr>
            <a:xfrm>
              <a:off x="2364581" y="6165055"/>
              <a:ext cx="171451" cy="185703"/>
            </a:xfrm>
            <a:custGeom>
              <a:avLst/>
              <a:gdLst/>
              <a:ahLst/>
              <a:cxnLst/>
              <a:rect l="0" t="0" r="0" b="0"/>
              <a:pathLst>
                <a:path w="171451" h="185703">
                  <a:moveTo>
                    <a:pt x="0" y="0"/>
                  </a:moveTo>
                  <a:lnTo>
                    <a:pt x="9943" y="0"/>
                  </a:lnTo>
                  <a:lnTo>
                    <a:pt x="14474" y="2118"/>
                  </a:lnTo>
                  <a:lnTo>
                    <a:pt x="31128" y="12980"/>
                  </a:lnTo>
                  <a:lnTo>
                    <a:pt x="44543" y="27142"/>
                  </a:lnTo>
                  <a:lnTo>
                    <a:pt x="76298" y="55104"/>
                  </a:lnTo>
                  <a:lnTo>
                    <a:pt x="109544" y="88127"/>
                  </a:lnTo>
                  <a:lnTo>
                    <a:pt x="145133" y="123703"/>
                  </a:lnTo>
                  <a:lnTo>
                    <a:pt x="157038" y="135608"/>
                  </a:lnTo>
                  <a:lnTo>
                    <a:pt x="153333" y="131903"/>
                  </a:lnTo>
                  <a:lnTo>
                    <a:pt x="149375" y="130062"/>
                  </a:lnTo>
                  <a:lnTo>
                    <a:pt x="114609" y="128592"/>
                  </a:lnTo>
                  <a:lnTo>
                    <a:pt x="112125" y="128591"/>
                  </a:lnTo>
                  <a:lnTo>
                    <a:pt x="91499" y="134740"/>
                  </a:lnTo>
                  <a:lnTo>
                    <a:pt x="89574" y="135864"/>
                  </a:lnTo>
                  <a:lnTo>
                    <a:pt x="88291" y="137408"/>
                  </a:lnTo>
                  <a:lnTo>
                    <a:pt x="86072" y="141240"/>
                  </a:lnTo>
                  <a:lnTo>
                    <a:pt x="81154" y="147859"/>
                  </a:lnTo>
                  <a:lnTo>
                    <a:pt x="79344" y="154848"/>
                  </a:lnTo>
                  <a:lnTo>
                    <a:pt x="78920" y="159574"/>
                  </a:lnTo>
                  <a:lnTo>
                    <a:pt x="80849" y="164321"/>
                  </a:lnTo>
                  <a:lnTo>
                    <a:pt x="83558" y="169076"/>
                  </a:lnTo>
                  <a:lnTo>
                    <a:pt x="84762" y="173835"/>
                  </a:lnTo>
                  <a:lnTo>
                    <a:pt x="89530" y="178596"/>
                  </a:lnTo>
                  <a:lnTo>
                    <a:pt x="96147" y="182564"/>
                  </a:lnTo>
                  <a:lnTo>
                    <a:pt x="104335" y="184798"/>
                  </a:lnTo>
                  <a:lnTo>
                    <a:pt x="123808" y="185702"/>
                  </a:lnTo>
                  <a:lnTo>
                    <a:pt x="128580" y="183606"/>
                  </a:lnTo>
                  <a:lnTo>
                    <a:pt x="145402" y="174345"/>
                  </a:lnTo>
                  <a:lnTo>
                    <a:pt x="154119" y="171515"/>
                  </a:lnTo>
                  <a:lnTo>
                    <a:pt x="159249" y="168040"/>
                  </a:lnTo>
                  <a:lnTo>
                    <a:pt x="162059" y="163849"/>
                  </a:lnTo>
                  <a:lnTo>
                    <a:pt x="171117" y="137430"/>
                  </a:lnTo>
                  <a:lnTo>
                    <a:pt x="171450" y="12859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056" name="SMARTInkShape-Group488"/>
          <p:cNvGrpSpPr/>
          <p:nvPr/>
        </p:nvGrpSpPr>
        <p:grpSpPr>
          <a:xfrm>
            <a:off x="5222080" y="2071688"/>
            <a:ext cx="1899406" cy="650082"/>
            <a:chOff x="5222080" y="2071688"/>
            <a:chExt cx="1899406" cy="650082"/>
          </a:xfrm>
        </p:grpSpPr>
        <p:sp>
          <p:nvSpPr>
            <p:cNvPr id="1043" name="SMARTInkShape-5077"/>
            <p:cNvSpPr/>
            <p:nvPr/>
          </p:nvSpPr>
          <p:spPr>
            <a:xfrm>
              <a:off x="6733653" y="2237368"/>
              <a:ext cx="117048" cy="141502"/>
            </a:xfrm>
            <a:custGeom>
              <a:avLst/>
              <a:gdLst/>
              <a:ahLst/>
              <a:cxnLst/>
              <a:rect l="0" t="0" r="0" b="0"/>
              <a:pathLst>
                <a:path w="117048" h="141502">
                  <a:moveTo>
                    <a:pt x="81485" y="20057"/>
                  </a:moveTo>
                  <a:lnTo>
                    <a:pt x="77692" y="20057"/>
                  </a:lnTo>
                  <a:lnTo>
                    <a:pt x="73714" y="17940"/>
                  </a:lnTo>
                  <a:lnTo>
                    <a:pt x="54473" y="1718"/>
                  </a:lnTo>
                  <a:lnTo>
                    <a:pt x="46725" y="0"/>
                  </a:lnTo>
                  <a:lnTo>
                    <a:pt x="37990" y="1353"/>
                  </a:lnTo>
                  <a:lnTo>
                    <a:pt x="9040" y="9303"/>
                  </a:lnTo>
                  <a:lnTo>
                    <a:pt x="929" y="15636"/>
                  </a:lnTo>
                  <a:lnTo>
                    <a:pt x="0" y="17903"/>
                  </a:lnTo>
                  <a:lnTo>
                    <a:pt x="174" y="20209"/>
                  </a:lnTo>
                  <a:lnTo>
                    <a:pt x="2095" y="27246"/>
                  </a:lnTo>
                  <a:lnTo>
                    <a:pt x="2365" y="29612"/>
                  </a:lnTo>
                  <a:lnTo>
                    <a:pt x="6897" y="34358"/>
                  </a:lnTo>
                  <a:lnTo>
                    <a:pt x="41953" y="54189"/>
                  </a:lnTo>
                  <a:lnTo>
                    <a:pt x="74779" y="71452"/>
                  </a:lnTo>
                  <a:lnTo>
                    <a:pt x="108215" y="91456"/>
                  </a:lnTo>
                  <a:lnTo>
                    <a:pt x="113209" y="96240"/>
                  </a:lnTo>
                  <a:lnTo>
                    <a:pt x="115428" y="101012"/>
                  </a:lnTo>
                  <a:lnTo>
                    <a:pt x="117047" y="111514"/>
                  </a:lnTo>
                  <a:lnTo>
                    <a:pt x="111469" y="118350"/>
                  </a:lnTo>
                  <a:lnTo>
                    <a:pt x="104215" y="125028"/>
                  </a:lnTo>
                  <a:lnTo>
                    <a:pt x="93159" y="131240"/>
                  </a:lnTo>
                  <a:lnTo>
                    <a:pt x="62100" y="140386"/>
                  </a:lnTo>
                  <a:lnTo>
                    <a:pt x="45766" y="141501"/>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44" name="SMARTInkShape-5078"/>
            <p:cNvSpPr/>
            <p:nvPr/>
          </p:nvSpPr>
          <p:spPr>
            <a:xfrm>
              <a:off x="5757863" y="2464888"/>
              <a:ext cx="407193" cy="256882"/>
            </a:xfrm>
            <a:custGeom>
              <a:avLst/>
              <a:gdLst/>
              <a:ahLst/>
              <a:cxnLst/>
              <a:rect l="0" t="0" r="0" b="0"/>
              <a:pathLst>
                <a:path w="407193" h="256882">
                  <a:moveTo>
                    <a:pt x="407192" y="6850"/>
                  </a:moveTo>
                  <a:lnTo>
                    <a:pt x="407192" y="0"/>
                  </a:lnTo>
                  <a:lnTo>
                    <a:pt x="407192" y="5882"/>
                  </a:lnTo>
                  <a:lnTo>
                    <a:pt x="390400" y="29768"/>
                  </a:lnTo>
                  <a:lnTo>
                    <a:pt x="356340" y="54814"/>
                  </a:lnTo>
                  <a:lnTo>
                    <a:pt x="323535" y="74385"/>
                  </a:lnTo>
                  <a:lnTo>
                    <a:pt x="289069" y="98242"/>
                  </a:lnTo>
                  <a:lnTo>
                    <a:pt x="258157" y="115685"/>
                  </a:lnTo>
                  <a:lnTo>
                    <a:pt x="226774" y="133818"/>
                  </a:lnTo>
                  <a:lnTo>
                    <a:pt x="194457" y="151361"/>
                  </a:lnTo>
                  <a:lnTo>
                    <a:pt x="164772" y="169524"/>
                  </a:lnTo>
                  <a:lnTo>
                    <a:pt x="133753" y="187076"/>
                  </a:lnTo>
                  <a:lnTo>
                    <a:pt x="101543" y="205242"/>
                  </a:lnTo>
                  <a:lnTo>
                    <a:pt x="66006" y="221810"/>
                  </a:lnTo>
                  <a:lnTo>
                    <a:pt x="30917" y="238759"/>
                  </a:lnTo>
                  <a:lnTo>
                    <a:pt x="20883" y="241683"/>
                  </a:lnTo>
                  <a:lnTo>
                    <a:pt x="7977" y="247911"/>
                  </a:lnTo>
                  <a:lnTo>
                    <a:pt x="5317" y="248520"/>
                  </a:lnTo>
                  <a:lnTo>
                    <a:pt x="3545" y="249719"/>
                  </a:lnTo>
                  <a:lnTo>
                    <a:pt x="2363" y="251313"/>
                  </a:lnTo>
                  <a:lnTo>
                    <a:pt x="0" y="256881"/>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45" name="SMARTInkShape-5079"/>
            <p:cNvSpPr/>
            <p:nvPr/>
          </p:nvSpPr>
          <p:spPr>
            <a:xfrm>
              <a:off x="7036594" y="2243138"/>
              <a:ext cx="84892" cy="164307"/>
            </a:xfrm>
            <a:custGeom>
              <a:avLst/>
              <a:gdLst/>
              <a:ahLst/>
              <a:cxnLst/>
              <a:rect l="0" t="0" r="0" b="0"/>
              <a:pathLst>
                <a:path w="84892" h="164307">
                  <a:moveTo>
                    <a:pt x="35719" y="0"/>
                  </a:moveTo>
                  <a:lnTo>
                    <a:pt x="35719" y="3792"/>
                  </a:lnTo>
                  <a:lnTo>
                    <a:pt x="34925" y="4909"/>
                  </a:lnTo>
                  <a:lnTo>
                    <a:pt x="33602" y="5654"/>
                  </a:lnTo>
                  <a:lnTo>
                    <a:pt x="31926" y="6150"/>
                  </a:lnTo>
                  <a:lnTo>
                    <a:pt x="22739" y="13444"/>
                  </a:lnTo>
                  <a:lnTo>
                    <a:pt x="15134" y="20792"/>
                  </a:lnTo>
                  <a:lnTo>
                    <a:pt x="10694" y="29349"/>
                  </a:lnTo>
                  <a:lnTo>
                    <a:pt x="9511" y="33853"/>
                  </a:lnTo>
                  <a:lnTo>
                    <a:pt x="10312" y="43091"/>
                  </a:lnTo>
                  <a:lnTo>
                    <a:pt x="23998" y="76213"/>
                  </a:lnTo>
                  <a:lnTo>
                    <a:pt x="48060" y="104776"/>
                  </a:lnTo>
                  <a:lnTo>
                    <a:pt x="76239" y="130991"/>
                  </a:lnTo>
                  <a:lnTo>
                    <a:pt x="84891" y="147982"/>
                  </a:lnTo>
                  <a:lnTo>
                    <a:pt x="84375" y="149455"/>
                  </a:lnTo>
                  <a:lnTo>
                    <a:pt x="81685" y="153207"/>
                  </a:lnTo>
                  <a:lnTo>
                    <a:pt x="77844" y="155404"/>
                  </a:lnTo>
                  <a:lnTo>
                    <a:pt x="69103" y="156641"/>
                  </a:lnTo>
                  <a:lnTo>
                    <a:pt x="60874" y="157724"/>
                  </a:lnTo>
                  <a:lnTo>
                    <a:pt x="37963" y="163282"/>
                  </a:lnTo>
                  <a:lnTo>
                    <a:pt x="0" y="164306"/>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46" name="SMARTInkShape-5080"/>
            <p:cNvSpPr/>
            <p:nvPr/>
          </p:nvSpPr>
          <p:spPr>
            <a:xfrm>
              <a:off x="6858000" y="2207419"/>
              <a:ext cx="7145" cy="14288"/>
            </a:xfrm>
            <a:custGeom>
              <a:avLst/>
              <a:gdLst/>
              <a:ahLst/>
              <a:cxnLst/>
              <a:rect l="0" t="0" r="0" b="0"/>
              <a:pathLst>
                <a:path w="7145" h="14288">
                  <a:moveTo>
                    <a:pt x="7144" y="14287"/>
                  </a:moveTo>
                  <a:lnTo>
                    <a:pt x="3351" y="10495"/>
                  </a:lnTo>
                  <a:lnTo>
                    <a:pt x="1489" y="6516"/>
                  </a:lnTo>
                  <a:lnTo>
                    <a:pt x="0"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47" name="SMARTInkShape-5081"/>
            <p:cNvSpPr/>
            <p:nvPr/>
          </p:nvSpPr>
          <p:spPr>
            <a:xfrm>
              <a:off x="6607969" y="2289312"/>
              <a:ext cx="71386" cy="89558"/>
            </a:xfrm>
            <a:custGeom>
              <a:avLst/>
              <a:gdLst/>
              <a:ahLst/>
              <a:cxnLst/>
              <a:rect l="0" t="0" r="0" b="0"/>
              <a:pathLst>
                <a:path w="71386" h="89558">
                  <a:moveTo>
                    <a:pt x="0" y="68126"/>
                  </a:moveTo>
                  <a:lnTo>
                    <a:pt x="3793" y="68126"/>
                  </a:lnTo>
                  <a:lnTo>
                    <a:pt x="4910" y="67332"/>
                  </a:lnTo>
                  <a:lnTo>
                    <a:pt x="5654" y="66009"/>
                  </a:lnTo>
                  <a:lnTo>
                    <a:pt x="6151" y="64333"/>
                  </a:lnTo>
                  <a:lnTo>
                    <a:pt x="7275" y="63216"/>
                  </a:lnTo>
                  <a:lnTo>
                    <a:pt x="14783" y="59306"/>
                  </a:lnTo>
                  <a:lnTo>
                    <a:pt x="46667" y="37390"/>
                  </a:lnTo>
                  <a:lnTo>
                    <a:pt x="64604" y="23866"/>
                  </a:lnTo>
                  <a:lnTo>
                    <a:pt x="68400" y="18557"/>
                  </a:lnTo>
                  <a:lnTo>
                    <a:pt x="70537" y="11105"/>
                  </a:lnTo>
                  <a:lnTo>
                    <a:pt x="71385" y="465"/>
                  </a:lnTo>
                  <a:lnTo>
                    <a:pt x="70608" y="0"/>
                  </a:lnTo>
                  <a:lnTo>
                    <a:pt x="69297" y="483"/>
                  </a:lnTo>
                  <a:lnTo>
                    <a:pt x="35805" y="25310"/>
                  </a:lnTo>
                  <a:lnTo>
                    <a:pt x="28600" y="34537"/>
                  </a:lnTo>
                  <a:lnTo>
                    <a:pt x="17465" y="51590"/>
                  </a:lnTo>
                  <a:lnTo>
                    <a:pt x="14566" y="72168"/>
                  </a:lnTo>
                  <a:lnTo>
                    <a:pt x="14411" y="77330"/>
                  </a:lnTo>
                  <a:lnTo>
                    <a:pt x="16459" y="82271"/>
                  </a:lnTo>
                  <a:lnTo>
                    <a:pt x="18116" y="84699"/>
                  </a:lnTo>
                  <a:lnTo>
                    <a:pt x="20809" y="86319"/>
                  </a:lnTo>
                  <a:lnTo>
                    <a:pt x="34419" y="88917"/>
                  </a:lnTo>
                  <a:lnTo>
                    <a:pt x="64294" y="89557"/>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48" name="SMARTInkShape-5082"/>
            <p:cNvSpPr/>
            <p:nvPr/>
          </p:nvSpPr>
          <p:spPr>
            <a:xfrm>
              <a:off x="6207920" y="2078995"/>
              <a:ext cx="328612" cy="314162"/>
            </a:xfrm>
            <a:custGeom>
              <a:avLst/>
              <a:gdLst/>
              <a:ahLst/>
              <a:cxnLst/>
              <a:rect l="0" t="0" r="0" b="0"/>
              <a:pathLst>
                <a:path w="328612" h="314162">
                  <a:moveTo>
                    <a:pt x="0" y="242724"/>
                  </a:moveTo>
                  <a:lnTo>
                    <a:pt x="0" y="238931"/>
                  </a:lnTo>
                  <a:lnTo>
                    <a:pt x="1586" y="237814"/>
                  </a:lnTo>
                  <a:lnTo>
                    <a:pt x="31062" y="227940"/>
                  </a:lnTo>
                  <a:lnTo>
                    <a:pt x="61433" y="218813"/>
                  </a:lnTo>
                  <a:lnTo>
                    <a:pt x="92461" y="207946"/>
                  </a:lnTo>
                  <a:lnTo>
                    <a:pt x="122997" y="198464"/>
                  </a:lnTo>
                  <a:lnTo>
                    <a:pt x="156851" y="181652"/>
                  </a:lnTo>
                  <a:lnTo>
                    <a:pt x="189056" y="158341"/>
                  </a:lnTo>
                  <a:lnTo>
                    <a:pt x="211173" y="134421"/>
                  </a:lnTo>
                  <a:lnTo>
                    <a:pt x="227872" y="99698"/>
                  </a:lnTo>
                  <a:lnTo>
                    <a:pt x="233411" y="78373"/>
                  </a:lnTo>
                  <a:lnTo>
                    <a:pt x="235436" y="43487"/>
                  </a:lnTo>
                  <a:lnTo>
                    <a:pt x="234858" y="26969"/>
                  </a:lnTo>
                  <a:lnTo>
                    <a:pt x="230012" y="12815"/>
                  </a:lnTo>
                  <a:lnTo>
                    <a:pt x="221568" y="0"/>
                  </a:lnTo>
                  <a:lnTo>
                    <a:pt x="217696" y="3677"/>
                  </a:lnTo>
                  <a:lnTo>
                    <a:pt x="215815" y="9745"/>
                  </a:lnTo>
                  <a:lnTo>
                    <a:pt x="208789" y="41452"/>
                  </a:lnTo>
                  <a:lnTo>
                    <a:pt x="203696" y="69087"/>
                  </a:lnTo>
                  <a:lnTo>
                    <a:pt x="200749" y="104326"/>
                  </a:lnTo>
                  <a:lnTo>
                    <a:pt x="200167" y="137158"/>
                  </a:lnTo>
                  <a:lnTo>
                    <a:pt x="200066" y="164614"/>
                  </a:lnTo>
                  <a:lnTo>
                    <a:pt x="200032" y="198543"/>
                  </a:lnTo>
                  <a:lnTo>
                    <a:pt x="200025" y="233085"/>
                  </a:lnTo>
                  <a:lnTo>
                    <a:pt x="200025" y="267178"/>
                  </a:lnTo>
                  <a:lnTo>
                    <a:pt x="200818" y="286830"/>
                  </a:lnTo>
                  <a:lnTo>
                    <a:pt x="206873" y="305469"/>
                  </a:lnTo>
                  <a:lnTo>
                    <a:pt x="207765" y="305191"/>
                  </a:lnTo>
                  <a:lnTo>
                    <a:pt x="217085" y="296938"/>
                  </a:lnTo>
                  <a:lnTo>
                    <a:pt x="219512" y="290367"/>
                  </a:lnTo>
                  <a:lnTo>
                    <a:pt x="222996" y="277742"/>
                  </a:lnTo>
                  <a:lnTo>
                    <a:pt x="227696" y="268606"/>
                  </a:lnTo>
                  <a:lnTo>
                    <a:pt x="239267" y="255332"/>
                  </a:lnTo>
                  <a:lnTo>
                    <a:pt x="248157" y="248856"/>
                  </a:lnTo>
                  <a:lnTo>
                    <a:pt x="257400" y="245449"/>
                  </a:lnTo>
                  <a:lnTo>
                    <a:pt x="280222" y="238967"/>
                  </a:lnTo>
                  <a:lnTo>
                    <a:pt x="294860" y="242072"/>
                  </a:lnTo>
                  <a:lnTo>
                    <a:pt x="299853" y="246668"/>
                  </a:lnTo>
                  <a:lnTo>
                    <a:pt x="321463" y="278986"/>
                  </a:lnTo>
                  <a:lnTo>
                    <a:pt x="326494" y="290774"/>
                  </a:lnTo>
                  <a:lnTo>
                    <a:pt x="328611" y="314161"/>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49" name="SMARTInkShape-5083"/>
            <p:cNvSpPr/>
            <p:nvPr/>
          </p:nvSpPr>
          <p:spPr>
            <a:xfrm>
              <a:off x="6286500" y="2071688"/>
              <a:ext cx="42864" cy="321469"/>
            </a:xfrm>
            <a:custGeom>
              <a:avLst/>
              <a:gdLst/>
              <a:ahLst/>
              <a:cxnLst/>
              <a:rect l="0" t="0" r="0" b="0"/>
              <a:pathLst>
                <a:path w="42864" h="321469">
                  <a:moveTo>
                    <a:pt x="0" y="0"/>
                  </a:moveTo>
                  <a:lnTo>
                    <a:pt x="0" y="31317"/>
                  </a:lnTo>
                  <a:lnTo>
                    <a:pt x="0" y="65266"/>
                  </a:lnTo>
                  <a:lnTo>
                    <a:pt x="2117" y="95177"/>
                  </a:lnTo>
                  <a:lnTo>
                    <a:pt x="6152" y="127632"/>
                  </a:lnTo>
                  <a:lnTo>
                    <a:pt x="12651" y="162677"/>
                  </a:lnTo>
                  <a:lnTo>
                    <a:pt x="19462" y="198056"/>
                  </a:lnTo>
                  <a:lnTo>
                    <a:pt x="24835" y="232003"/>
                  </a:lnTo>
                  <a:lnTo>
                    <a:pt x="32746" y="263580"/>
                  </a:lnTo>
                  <a:lnTo>
                    <a:pt x="37248" y="292747"/>
                  </a:lnTo>
                  <a:lnTo>
                    <a:pt x="42863" y="321468"/>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50" name="SMARTInkShape-5084"/>
            <p:cNvSpPr/>
            <p:nvPr/>
          </p:nvSpPr>
          <p:spPr>
            <a:xfrm>
              <a:off x="6000750" y="2282364"/>
              <a:ext cx="242889" cy="123984"/>
            </a:xfrm>
            <a:custGeom>
              <a:avLst/>
              <a:gdLst/>
              <a:ahLst/>
              <a:cxnLst/>
              <a:rect l="0" t="0" r="0" b="0"/>
              <a:pathLst>
                <a:path w="242889" h="123984">
                  <a:moveTo>
                    <a:pt x="0" y="75074"/>
                  </a:moveTo>
                  <a:lnTo>
                    <a:pt x="9943" y="65131"/>
                  </a:lnTo>
                  <a:lnTo>
                    <a:pt x="16590" y="62717"/>
                  </a:lnTo>
                  <a:lnTo>
                    <a:pt x="29257" y="59242"/>
                  </a:lnTo>
                  <a:lnTo>
                    <a:pt x="52477" y="47883"/>
                  </a:lnTo>
                  <a:lnTo>
                    <a:pt x="65114" y="36766"/>
                  </a:lnTo>
                  <a:lnTo>
                    <a:pt x="68627" y="30796"/>
                  </a:lnTo>
                  <a:lnTo>
                    <a:pt x="70605" y="22972"/>
                  </a:lnTo>
                  <a:lnTo>
                    <a:pt x="71364" y="6065"/>
                  </a:lnTo>
                  <a:lnTo>
                    <a:pt x="69288" y="2599"/>
                  </a:lnTo>
                  <a:lnTo>
                    <a:pt x="67625" y="564"/>
                  </a:lnTo>
                  <a:lnTo>
                    <a:pt x="64132" y="0"/>
                  </a:lnTo>
                  <a:lnTo>
                    <a:pt x="53903" y="1491"/>
                  </a:lnTo>
                  <a:lnTo>
                    <a:pt x="42342" y="6793"/>
                  </a:lnTo>
                  <a:lnTo>
                    <a:pt x="22565" y="30316"/>
                  </a:lnTo>
                  <a:lnTo>
                    <a:pt x="17966" y="39571"/>
                  </a:lnTo>
                  <a:lnTo>
                    <a:pt x="10656" y="63196"/>
                  </a:lnTo>
                  <a:lnTo>
                    <a:pt x="13653" y="77463"/>
                  </a:lnTo>
                  <a:lnTo>
                    <a:pt x="24043" y="101268"/>
                  </a:lnTo>
                  <a:lnTo>
                    <a:pt x="30794" y="108676"/>
                  </a:lnTo>
                  <a:lnTo>
                    <a:pt x="48063" y="119899"/>
                  </a:lnTo>
                  <a:lnTo>
                    <a:pt x="62043" y="123545"/>
                  </a:lnTo>
                  <a:lnTo>
                    <a:pt x="86691" y="123983"/>
                  </a:lnTo>
                  <a:lnTo>
                    <a:pt x="117779" y="115097"/>
                  </a:lnTo>
                  <a:lnTo>
                    <a:pt x="132970" y="104483"/>
                  </a:lnTo>
                  <a:lnTo>
                    <a:pt x="146622" y="86674"/>
                  </a:lnTo>
                  <a:lnTo>
                    <a:pt x="161042" y="63287"/>
                  </a:lnTo>
                  <a:lnTo>
                    <a:pt x="164812" y="42478"/>
                  </a:lnTo>
                  <a:lnTo>
                    <a:pt x="171359" y="32343"/>
                  </a:lnTo>
                  <a:lnTo>
                    <a:pt x="205695" y="60803"/>
                  </a:lnTo>
                  <a:lnTo>
                    <a:pt x="220195" y="70314"/>
                  </a:lnTo>
                  <a:lnTo>
                    <a:pt x="242888" y="82217"/>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51" name="SMARTInkShape-5085"/>
            <p:cNvSpPr/>
            <p:nvPr/>
          </p:nvSpPr>
          <p:spPr>
            <a:xfrm>
              <a:off x="6858000" y="2278856"/>
              <a:ext cx="42864" cy="92870"/>
            </a:xfrm>
            <a:custGeom>
              <a:avLst/>
              <a:gdLst/>
              <a:ahLst/>
              <a:cxnLst/>
              <a:rect l="0" t="0" r="0" b="0"/>
              <a:pathLst>
                <a:path w="42864" h="92870">
                  <a:moveTo>
                    <a:pt x="0" y="0"/>
                  </a:moveTo>
                  <a:lnTo>
                    <a:pt x="9943" y="0"/>
                  </a:lnTo>
                  <a:lnTo>
                    <a:pt x="14474" y="2117"/>
                  </a:lnTo>
                  <a:lnTo>
                    <a:pt x="23849" y="9943"/>
                  </a:lnTo>
                  <a:lnTo>
                    <a:pt x="26474" y="14474"/>
                  </a:lnTo>
                  <a:lnTo>
                    <a:pt x="27953" y="23603"/>
                  </a:lnTo>
                  <a:lnTo>
                    <a:pt x="29092" y="31128"/>
                  </a:lnTo>
                  <a:lnTo>
                    <a:pt x="33403" y="40620"/>
                  </a:lnTo>
                  <a:lnTo>
                    <a:pt x="35692" y="76082"/>
                  </a:lnTo>
                  <a:lnTo>
                    <a:pt x="37823" y="79587"/>
                  </a:lnTo>
                  <a:lnTo>
                    <a:pt x="40623" y="83791"/>
                  </a:lnTo>
                  <a:lnTo>
                    <a:pt x="42863" y="92869"/>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52" name="SMARTInkShape-5086"/>
            <p:cNvSpPr/>
            <p:nvPr/>
          </p:nvSpPr>
          <p:spPr>
            <a:xfrm>
              <a:off x="5843675" y="2257525"/>
              <a:ext cx="85639" cy="128489"/>
            </a:xfrm>
            <a:custGeom>
              <a:avLst/>
              <a:gdLst/>
              <a:ahLst/>
              <a:cxnLst/>
              <a:rect l="0" t="0" r="0" b="0"/>
              <a:pathLst>
                <a:path w="85639" h="128489">
                  <a:moveTo>
                    <a:pt x="7055" y="128488"/>
                  </a:moveTo>
                  <a:lnTo>
                    <a:pt x="905" y="128488"/>
                  </a:lnTo>
                  <a:lnTo>
                    <a:pt x="574" y="127694"/>
                  </a:lnTo>
                  <a:lnTo>
                    <a:pt x="0" y="114752"/>
                  </a:lnTo>
                  <a:lnTo>
                    <a:pt x="2067" y="108360"/>
                  </a:lnTo>
                  <a:lnTo>
                    <a:pt x="4839" y="102079"/>
                  </a:lnTo>
                  <a:lnTo>
                    <a:pt x="6969" y="66474"/>
                  </a:lnTo>
                  <a:lnTo>
                    <a:pt x="9162" y="40633"/>
                  </a:lnTo>
                  <a:lnTo>
                    <a:pt x="14113" y="8666"/>
                  </a:lnTo>
                  <a:lnTo>
                    <a:pt x="14174" y="3732"/>
                  </a:lnTo>
                  <a:lnTo>
                    <a:pt x="14977" y="2455"/>
                  </a:lnTo>
                  <a:lnTo>
                    <a:pt x="16305" y="1603"/>
                  </a:lnTo>
                  <a:lnTo>
                    <a:pt x="20348" y="236"/>
                  </a:lnTo>
                  <a:lnTo>
                    <a:pt x="24840" y="0"/>
                  </a:lnTo>
                  <a:lnTo>
                    <a:pt x="28984" y="2061"/>
                  </a:lnTo>
                  <a:lnTo>
                    <a:pt x="33470" y="4829"/>
                  </a:lnTo>
                  <a:lnTo>
                    <a:pt x="40459" y="7181"/>
                  </a:lnTo>
                  <a:lnTo>
                    <a:pt x="48351" y="11759"/>
                  </a:lnTo>
                  <a:lnTo>
                    <a:pt x="59596" y="14262"/>
                  </a:lnTo>
                  <a:lnTo>
                    <a:pt x="69102" y="18884"/>
                  </a:lnTo>
                  <a:lnTo>
                    <a:pt x="80032" y="21400"/>
                  </a:lnTo>
                  <a:lnTo>
                    <a:pt x="81901" y="22964"/>
                  </a:lnTo>
                  <a:lnTo>
                    <a:pt x="85638" y="28475"/>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53" name="SMARTInkShape-5087"/>
            <p:cNvSpPr/>
            <p:nvPr/>
          </p:nvSpPr>
          <p:spPr>
            <a:xfrm>
              <a:off x="5630830" y="2222000"/>
              <a:ext cx="148466" cy="135439"/>
            </a:xfrm>
            <a:custGeom>
              <a:avLst/>
              <a:gdLst/>
              <a:ahLst/>
              <a:cxnLst/>
              <a:rect l="0" t="0" r="0" b="0"/>
              <a:pathLst>
                <a:path w="148466" h="135439">
                  <a:moveTo>
                    <a:pt x="112745" y="6850"/>
                  </a:moveTo>
                  <a:lnTo>
                    <a:pt x="112745" y="3058"/>
                  </a:lnTo>
                  <a:lnTo>
                    <a:pt x="111951" y="1940"/>
                  </a:lnTo>
                  <a:lnTo>
                    <a:pt x="110628" y="1196"/>
                  </a:lnTo>
                  <a:lnTo>
                    <a:pt x="102802" y="0"/>
                  </a:lnTo>
                  <a:lnTo>
                    <a:pt x="92159" y="3586"/>
                  </a:lnTo>
                  <a:lnTo>
                    <a:pt x="58700" y="21196"/>
                  </a:lnTo>
                  <a:lnTo>
                    <a:pt x="23014" y="47753"/>
                  </a:lnTo>
                  <a:lnTo>
                    <a:pt x="6315" y="71199"/>
                  </a:lnTo>
                  <a:lnTo>
                    <a:pt x="1943" y="80694"/>
                  </a:lnTo>
                  <a:lnTo>
                    <a:pt x="0" y="90205"/>
                  </a:lnTo>
                  <a:lnTo>
                    <a:pt x="2697" y="108277"/>
                  </a:lnTo>
                  <a:lnTo>
                    <a:pt x="8525" y="121128"/>
                  </a:lnTo>
                  <a:lnTo>
                    <a:pt x="12979" y="125109"/>
                  </a:lnTo>
                  <a:lnTo>
                    <a:pt x="18398" y="126878"/>
                  </a:lnTo>
                  <a:lnTo>
                    <a:pt x="26098" y="127665"/>
                  </a:lnTo>
                  <a:lnTo>
                    <a:pt x="39360" y="124315"/>
                  </a:lnTo>
                  <a:lnTo>
                    <a:pt x="72289" y="109150"/>
                  </a:lnTo>
                  <a:lnTo>
                    <a:pt x="85764" y="101279"/>
                  </a:lnTo>
                  <a:lnTo>
                    <a:pt x="97832" y="84799"/>
                  </a:lnTo>
                  <a:lnTo>
                    <a:pt x="109488" y="61535"/>
                  </a:lnTo>
                  <a:lnTo>
                    <a:pt x="112660" y="26823"/>
                  </a:lnTo>
                  <a:lnTo>
                    <a:pt x="112742" y="15209"/>
                  </a:lnTo>
                  <a:lnTo>
                    <a:pt x="112745" y="37154"/>
                  </a:lnTo>
                  <a:lnTo>
                    <a:pt x="119448" y="71304"/>
                  </a:lnTo>
                  <a:lnTo>
                    <a:pt x="120486" y="80740"/>
                  </a:lnTo>
                  <a:lnTo>
                    <a:pt x="129806" y="104491"/>
                  </a:lnTo>
                  <a:lnTo>
                    <a:pt x="139255" y="120524"/>
                  </a:lnTo>
                  <a:lnTo>
                    <a:pt x="141196" y="125634"/>
                  </a:lnTo>
                  <a:lnTo>
                    <a:pt x="148465" y="135438"/>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54" name="SMARTInkShape-5088"/>
            <p:cNvSpPr/>
            <p:nvPr/>
          </p:nvSpPr>
          <p:spPr>
            <a:xfrm>
              <a:off x="5222080" y="2193553"/>
              <a:ext cx="338827" cy="206748"/>
            </a:xfrm>
            <a:custGeom>
              <a:avLst/>
              <a:gdLst/>
              <a:ahLst/>
              <a:cxnLst/>
              <a:rect l="0" t="0" r="0" b="0"/>
              <a:pathLst>
                <a:path w="338827" h="206748">
                  <a:moveTo>
                    <a:pt x="0" y="99591"/>
                  </a:moveTo>
                  <a:lnTo>
                    <a:pt x="0" y="82798"/>
                  </a:lnTo>
                  <a:lnTo>
                    <a:pt x="7586" y="68157"/>
                  </a:lnTo>
                  <a:lnTo>
                    <a:pt x="33586" y="37845"/>
                  </a:lnTo>
                  <a:lnTo>
                    <a:pt x="51492" y="27233"/>
                  </a:lnTo>
                  <a:lnTo>
                    <a:pt x="85922" y="14058"/>
                  </a:lnTo>
                  <a:lnTo>
                    <a:pt x="118132" y="4379"/>
                  </a:lnTo>
                  <a:lnTo>
                    <a:pt x="145687" y="1001"/>
                  </a:lnTo>
                  <a:lnTo>
                    <a:pt x="173960" y="0"/>
                  </a:lnTo>
                  <a:lnTo>
                    <a:pt x="207048" y="4571"/>
                  </a:lnTo>
                  <a:lnTo>
                    <a:pt x="241218" y="8414"/>
                  </a:lnTo>
                  <a:lnTo>
                    <a:pt x="271134" y="16581"/>
                  </a:lnTo>
                  <a:lnTo>
                    <a:pt x="299180" y="31541"/>
                  </a:lnTo>
                  <a:lnTo>
                    <a:pt x="314953" y="45120"/>
                  </a:lnTo>
                  <a:lnTo>
                    <a:pt x="335515" y="78177"/>
                  </a:lnTo>
                  <a:lnTo>
                    <a:pt x="337977" y="82934"/>
                  </a:lnTo>
                  <a:lnTo>
                    <a:pt x="338826" y="87692"/>
                  </a:lnTo>
                  <a:lnTo>
                    <a:pt x="336318" y="111498"/>
                  </a:lnTo>
                  <a:lnTo>
                    <a:pt x="331773" y="121022"/>
                  </a:lnTo>
                  <a:lnTo>
                    <a:pt x="308337" y="154360"/>
                  </a:lnTo>
                  <a:lnTo>
                    <a:pt x="277089" y="176784"/>
                  </a:lnTo>
                  <a:lnTo>
                    <a:pt x="244813" y="197001"/>
                  </a:lnTo>
                  <a:lnTo>
                    <a:pt x="221458" y="206747"/>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55" name="SMARTInkShape-5089"/>
            <p:cNvSpPr/>
            <p:nvPr/>
          </p:nvSpPr>
          <p:spPr>
            <a:xfrm>
              <a:off x="5393533" y="2235994"/>
              <a:ext cx="14288" cy="357188"/>
            </a:xfrm>
            <a:custGeom>
              <a:avLst/>
              <a:gdLst/>
              <a:ahLst/>
              <a:cxnLst/>
              <a:rect l="0" t="0" r="0" b="0"/>
              <a:pathLst>
                <a:path w="14288" h="357188">
                  <a:moveTo>
                    <a:pt x="14287" y="0"/>
                  </a:moveTo>
                  <a:lnTo>
                    <a:pt x="14287" y="32112"/>
                  </a:lnTo>
                  <a:lnTo>
                    <a:pt x="14287" y="66478"/>
                  </a:lnTo>
                  <a:lnTo>
                    <a:pt x="13492" y="99506"/>
                  </a:lnTo>
                  <a:lnTo>
                    <a:pt x="8135" y="129618"/>
                  </a:lnTo>
                  <a:lnTo>
                    <a:pt x="6544" y="162275"/>
                  </a:lnTo>
                  <a:lnTo>
                    <a:pt x="1527" y="194597"/>
                  </a:lnTo>
                  <a:lnTo>
                    <a:pt x="300" y="227527"/>
                  </a:lnTo>
                  <a:lnTo>
                    <a:pt x="58" y="257757"/>
                  </a:lnTo>
                  <a:lnTo>
                    <a:pt x="11" y="289245"/>
                  </a:lnTo>
                  <a:lnTo>
                    <a:pt x="0" y="321135"/>
                  </a:lnTo>
                  <a:lnTo>
                    <a:pt x="792" y="336539"/>
                  </a:lnTo>
                  <a:lnTo>
                    <a:pt x="7142" y="357187"/>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060" name="SMARTInkShape-Group489"/>
          <p:cNvGrpSpPr/>
          <p:nvPr/>
        </p:nvGrpSpPr>
        <p:grpSpPr>
          <a:xfrm>
            <a:off x="4686453" y="2593644"/>
            <a:ext cx="662643" cy="309445"/>
            <a:chOff x="4686453" y="2593644"/>
            <a:chExt cx="662643" cy="309445"/>
          </a:xfrm>
        </p:grpSpPr>
        <p:sp>
          <p:nvSpPr>
            <p:cNvPr id="1057" name="SMARTInkShape-5090"/>
            <p:cNvSpPr/>
            <p:nvPr/>
          </p:nvSpPr>
          <p:spPr>
            <a:xfrm>
              <a:off x="4686453" y="2736056"/>
              <a:ext cx="131159" cy="135304"/>
            </a:xfrm>
            <a:custGeom>
              <a:avLst/>
              <a:gdLst/>
              <a:ahLst/>
              <a:cxnLst/>
              <a:rect l="0" t="0" r="0" b="0"/>
              <a:pathLst>
                <a:path w="131159" h="135304">
                  <a:moveTo>
                    <a:pt x="85572" y="21432"/>
                  </a:moveTo>
                  <a:lnTo>
                    <a:pt x="74165" y="26341"/>
                  </a:lnTo>
                  <a:lnTo>
                    <a:pt x="65686" y="27582"/>
                  </a:lnTo>
                  <a:lnTo>
                    <a:pt x="56625" y="32367"/>
                  </a:lnTo>
                  <a:lnTo>
                    <a:pt x="30506" y="51829"/>
                  </a:lnTo>
                  <a:lnTo>
                    <a:pt x="23792" y="59548"/>
                  </a:lnTo>
                  <a:lnTo>
                    <a:pt x="8663" y="73087"/>
                  </a:lnTo>
                  <a:lnTo>
                    <a:pt x="3765" y="81696"/>
                  </a:lnTo>
                  <a:lnTo>
                    <a:pt x="621" y="100158"/>
                  </a:lnTo>
                  <a:lnTo>
                    <a:pt x="0" y="115299"/>
                  </a:lnTo>
                  <a:lnTo>
                    <a:pt x="1536" y="118141"/>
                  </a:lnTo>
                  <a:lnTo>
                    <a:pt x="11284" y="125933"/>
                  </a:lnTo>
                  <a:lnTo>
                    <a:pt x="24226" y="132475"/>
                  </a:lnTo>
                  <a:lnTo>
                    <a:pt x="51339" y="135303"/>
                  </a:lnTo>
                  <a:lnTo>
                    <a:pt x="67932" y="131812"/>
                  </a:lnTo>
                  <a:lnTo>
                    <a:pt x="87761" y="122728"/>
                  </a:lnTo>
                  <a:lnTo>
                    <a:pt x="111741" y="101936"/>
                  </a:lnTo>
                  <a:lnTo>
                    <a:pt x="130396" y="67628"/>
                  </a:lnTo>
                  <a:lnTo>
                    <a:pt x="131158" y="57574"/>
                  </a:lnTo>
                  <a:lnTo>
                    <a:pt x="127206" y="33394"/>
                  </a:lnTo>
                  <a:lnTo>
                    <a:pt x="109799" y="10471"/>
                  </a:lnTo>
                  <a:lnTo>
                    <a:pt x="99860"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58" name="SMARTInkShape-5091"/>
            <p:cNvSpPr/>
            <p:nvPr/>
          </p:nvSpPr>
          <p:spPr>
            <a:xfrm>
              <a:off x="4843463" y="2614613"/>
              <a:ext cx="42863" cy="278607"/>
            </a:xfrm>
            <a:custGeom>
              <a:avLst/>
              <a:gdLst/>
              <a:ahLst/>
              <a:cxnLst/>
              <a:rect l="0" t="0" r="0" b="0"/>
              <a:pathLst>
                <a:path w="42863" h="278607">
                  <a:moveTo>
                    <a:pt x="0" y="0"/>
                  </a:moveTo>
                  <a:lnTo>
                    <a:pt x="9942" y="9942"/>
                  </a:lnTo>
                  <a:lnTo>
                    <a:pt x="12356" y="16590"/>
                  </a:lnTo>
                  <a:lnTo>
                    <a:pt x="15831" y="29257"/>
                  </a:lnTo>
                  <a:lnTo>
                    <a:pt x="25603" y="58180"/>
                  </a:lnTo>
                  <a:lnTo>
                    <a:pt x="27988" y="88045"/>
                  </a:lnTo>
                  <a:lnTo>
                    <a:pt x="28400" y="114987"/>
                  </a:lnTo>
                  <a:lnTo>
                    <a:pt x="28540" y="148743"/>
                  </a:lnTo>
                  <a:lnTo>
                    <a:pt x="28568" y="183251"/>
                  </a:lnTo>
                  <a:lnTo>
                    <a:pt x="30690" y="213821"/>
                  </a:lnTo>
                  <a:lnTo>
                    <a:pt x="35850" y="249172"/>
                  </a:lnTo>
                  <a:lnTo>
                    <a:pt x="42862" y="278606"/>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59" name="SMARTInkShape-5092"/>
            <p:cNvSpPr/>
            <p:nvPr/>
          </p:nvSpPr>
          <p:spPr>
            <a:xfrm>
              <a:off x="4773018" y="2593644"/>
              <a:ext cx="576078" cy="309445"/>
            </a:xfrm>
            <a:custGeom>
              <a:avLst/>
              <a:gdLst/>
              <a:ahLst/>
              <a:cxnLst/>
              <a:rect l="0" t="0" r="0" b="0"/>
              <a:pathLst>
                <a:path w="576078" h="309445">
                  <a:moveTo>
                    <a:pt x="6151" y="192419"/>
                  </a:moveTo>
                  <a:lnTo>
                    <a:pt x="2359" y="188626"/>
                  </a:lnTo>
                  <a:lnTo>
                    <a:pt x="496" y="184648"/>
                  </a:lnTo>
                  <a:lnTo>
                    <a:pt x="0" y="182476"/>
                  </a:lnTo>
                  <a:lnTo>
                    <a:pt x="463" y="181027"/>
                  </a:lnTo>
                  <a:lnTo>
                    <a:pt x="1565" y="180062"/>
                  </a:lnTo>
                  <a:lnTo>
                    <a:pt x="36045" y="166021"/>
                  </a:lnTo>
                  <a:lnTo>
                    <a:pt x="65678" y="156660"/>
                  </a:lnTo>
                  <a:lnTo>
                    <a:pt x="92580" y="147427"/>
                  </a:lnTo>
                  <a:lnTo>
                    <a:pt x="120659" y="134638"/>
                  </a:lnTo>
                  <a:lnTo>
                    <a:pt x="154800" y="116094"/>
                  </a:lnTo>
                  <a:lnTo>
                    <a:pt x="184474" y="97144"/>
                  </a:lnTo>
                  <a:lnTo>
                    <a:pt x="216636" y="73353"/>
                  </a:lnTo>
                  <a:lnTo>
                    <a:pt x="228149" y="59068"/>
                  </a:lnTo>
                  <a:lnTo>
                    <a:pt x="231817" y="47427"/>
                  </a:lnTo>
                  <a:lnTo>
                    <a:pt x="234579" y="13149"/>
                  </a:lnTo>
                  <a:lnTo>
                    <a:pt x="232558" y="7439"/>
                  </a:lnTo>
                  <a:lnTo>
                    <a:pt x="228585" y="1098"/>
                  </a:lnTo>
                  <a:lnTo>
                    <a:pt x="225925" y="231"/>
                  </a:lnTo>
                  <a:lnTo>
                    <a:pt x="224104" y="0"/>
                  </a:lnTo>
                  <a:lnTo>
                    <a:pt x="219965" y="1860"/>
                  </a:lnTo>
                  <a:lnTo>
                    <a:pt x="210840" y="9521"/>
                  </a:lnTo>
                  <a:lnTo>
                    <a:pt x="196642" y="33333"/>
                  </a:lnTo>
                  <a:lnTo>
                    <a:pt x="190398" y="66635"/>
                  </a:lnTo>
                  <a:lnTo>
                    <a:pt x="184303" y="93237"/>
                  </a:lnTo>
                  <a:lnTo>
                    <a:pt x="178925" y="126878"/>
                  </a:lnTo>
                  <a:lnTo>
                    <a:pt x="172158" y="162157"/>
                  </a:lnTo>
                  <a:lnTo>
                    <a:pt x="165296" y="197583"/>
                  </a:lnTo>
                  <a:lnTo>
                    <a:pt x="161784" y="218291"/>
                  </a:lnTo>
                  <a:lnTo>
                    <a:pt x="157833" y="236597"/>
                  </a:lnTo>
                  <a:lnTo>
                    <a:pt x="156213" y="270662"/>
                  </a:lnTo>
                  <a:lnTo>
                    <a:pt x="156199" y="273156"/>
                  </a:lnTo>
                  <a:lnTo>
                    <a:pt x="156983" y="274819"/>
                  </a:lnTo>
                  <a:lnTo>
                    <a:pt x="158299" y="275927"/>
                  </a:lnTo>
                  <a:lnTo>
                    <a:pt x="159970" y="276666"/>
                  </a:lnTo>
                  <a:lnTo>
                    <a:pt x="161085" y="276365"/>
                  </a:lnTo>
                  <a:lnTo>
                    <a:pt x="161828" y="275370"/>
                  </a:lnTo>
                  <a:lnTo>
                    <a:pt x="162873" y="270178"/>
                  </a:lnTo>
                  <a:lnTo>
                    <a:pt x="163912" y="265078"/>
                  </a:lnTo>
                  <a:lnTo>
                    <a:pt x="173230" y="244340"/>
                  </a:lnTo>
                  <a:lnTo>
                    <a:pt x="179892" y="237191"/>
                  </a:lnTo>
                  <a:lnTo>
                    <a:pt x="187350" y="230574"/>
                  </a:lnTo>
                  <a:lnTo>
                    <a:pt x="200723" y="215507"/>
                  </a:lnTo>
                  <a:lnTo>
                    <a:pt x="209308" y="210617"/>
                  </a:lnTo>
                  <a:lnTo>
                    <a:pt x="225639" y="205362"/>
                  </a:lnTo>
                  <a:lnTo>
                    <a:pt x="228676" y="203429"/>
                  </a:lnTo>
                  <a:lnTo>
                    <a:pt x="231494" y="202934"/>
                  </a:lnTo>
                  <a:lnTo>
                    <a:pt x="234168" y="203397"/>
                  </a:lnTo>
                  <a:lnTo>
                    <a:pt x="241722" y="205725"/>
                  </a:lnTo>
                  <a:lnTo>
                    <a:pt x="244161" y="206053"/>
                  </a:lnTo>
                  <a:lnTo>
                    <a:pt x="248987" y="208532"/>
                  </a:lnTo>
                  <a:lnTo>
                    <a:pt x="253778" y="213074"/>
                  </a:lnTo>
                  <a:lnTo>
                    <a:pt x="258553" y="220384"/>
                  </a:lnTo>
                  <a:lnTo>
                    <a:pt x="268750" y="252054"/>
                  </a:lnTo>
                  <a:lnTo>
                    <a:pt x="283056" y="287539"/>
                  </a:lnTo>
                  <a:lnTo>
                    <a:pt x="288927" y="296450"/>
                  </a:lnTo>
                  <a:lnTo>
                    <a:pt x="290579" y="301625"/>
                  </a:lnTo>
                  <a:lnTo>
                    <a:pt x="291814" y="303323"/>
                  </a:lnTo>
                  <a:lnTo>
                    <a:pt x="293430" y="304455"/>
                  </a:lnTo>
                  <a:lnTo>
                    <a:pt x="297934" y="306271"/>
                  </a:lnTo>
                  <a:lnTo>
                    <a:pt x="302508" y="302794"/>
                  </a:lnTo>
                  <a:lnTo>
                    <a:pt x="336451" y="278126"/>
                  </a:lnTo>
                  <a:lnTo>
                    <a:pt x="344245" y="272579"/>
                  </a:lnTo>
                  <a:lnTo>
                    <a:pt x="365625" y="243689"/>
                  </a:lnTo>
                  <a:lnTo>
                    <a:pt x="369043" y="233980"/>
                  </a:lnTo>
                  <a:lnTo>
                    <a:pt x="370479" y="203334"/>
                  </a:lnTo>
                  <a:lnTo>
                    <a:pt x="369686" y="202871"/>
                  </a:lnTo>
                  <a:lnTo>
                    <a:pt x="368364" y="203355"/>
                  </a:lnTo>
                  <a:lnTo>
                    <a:pt x="353716" y="212279"/>
                  </a:lnTo>
                  <a:lnTo>
                    <a:pt x="345873" y="227274"/>
                  </a:lnTo>
                  <a:lnTo>
                    <a:pt x="343082" y="236701"/>
                  </a:lnTo>
                  <a:lnTo>
                    <a:pt x="342010" y="261808"/>
                  </a:lnTo>
                  <a:lnTo>
                    <a:pt x="347631" y="280591"/>
                  </a:lnTo>
                  <a:lnTo>
                    <a:pt x="351859" y="290079"/>
                  </a:lnTo>
                  <a:lnTo>
                    <a:pt x="358501" y="297471"/>
                  </a:lnTo>
                  <a:lnTo>
                    <a:pt x="375700" y="308684"/>
                  </a:lnTo>
                  <a:lnTo>
                    <a:pt x="391322" y="309444"/>
                  </a:lnTo>
                  <a:lnTo>
                    <a:pt x="413963" y="305410"/>
                  </a:lnTo>
                  <a:lnTo>
                    <a:pt x="425699" y="299187"/>
                  </a:lnTo>
                  <a:lnTo>
                    <a:pt x="428724" y="296935"/>
                  </a:lnTo>
                  <a:lnTo>
                    <a:pt x="430742" y="293846"/>
                  </a:lnTo>
                  <a:lnTo>
                    <a:pt x="436095" y="279599"/>
                  </a:lnTo>
                  <a:lnTo>
                    <a:pt x="438037" y="276733"/>
                  </a:lnTo>
                  <a:lnTo>
                    <a:pt x="438537" y="273234"/>
                  </a:lnTo>
                  <a:lnTo>
                    <a:pt x="434111" y="245019"/>
                  </a:lnTo>
                  <a:lnTo>
                    <a:pt x="429147" y="235323"/>
                  </a:lnTo>
                  <a:lnTo>
                    <a:pt x="427931" y="225764"/>
                  </a:lnTo>
                  <a:lnTo>
                    <a:pt x="429881" y="220997"/>
                  </a:lnTo>
                  <a:lnTo>
                    <a:pt x="431513" y="218615"/>
                  </a:lnTo>
                  <a:lnTo>
                    <a:pt x="435442" y="215967"/>
                  </a:lnTo>
                  <a:lnTo>
                    <a:pt x="459010" y="208381"/>
                  </a:lnTo>
                  <a:lnTo>
                    <a:pt x="489127" y="203245"/>
                  </a:lnTo>
                  <a:lnTo>
                    <a:pt x="519948" y="199496"/>
                  </a:lnTo>
                  <a:lnTo>
                    <a:pt x="552355" y="193507"/>
                  </a:lnTo>
                  <a:lnTo>
                    <a:pt x="576077" y="192447"/>
                  </a:lnTo>
                  <a:lnTo>
                    <a:pt x="575808" y="193231"/>
                  </a:lnTo>
                  <a:lnTo>
                    <a:pt x="573392" y="196219"/>
                  </a:lnTo>
                  <a:lnTo>
                    <a:pt x="567556" y="198077"/>
                  </a:lnTo>
                  <a:lnTo>
                    <a:pt x="560464" y="199696"/>
                  </a:lnTo>
                  <a:lnTo>
                    <a:pt x="549444" y="207203"/>
                  </a:lnTo>
                  <a:lnTo>
                    <a:pt x="532429" y="223404"/>
                  </a:lnTo>
                  <a:lnTo>
                    <a:pt x="529771" y="228150"/>
                  </a:lnTo>
                  <a:lnTo>
                    <a:pt x="529062" y="230527"/>
                  </a:lnTo>
                  <a:lnTo>
                    <a:pt x="529383" y="232906"/>
                  </a:lnTo>
                  <a:lnTo>
                    <a:pt x="531857" y="237665"/>
                  </a:lnTo>
                  <a:lnTo>
                    <a:pt x="539119" y="247188"/>
                  </a:lnTo>
                  <a:lnTo>
                    <a:pt x="543493" y="256713"/>
                  </a:lnTo>
                  <a:lnTo>
                    <a:pt x="546595" y="261475"/>
                  </a:lnTo>
                  <a:lnTo>
                    <a:pt x="547973" y="266237"/>
                  </a:lnTo>
                  <a:lnTo>
                    <a:pt x="547547" y="267825"/>
                  </a:lnTo>
                  <a:lnTo>
                    <a:pt x="546469" y="268883"/>
                  </a:lnTo>
                  <a:lnTo>
                    <a:pt x="544957" y="269589"/>
                  </a:lnTo>
                  <a:lnTo>
                    <a:pt x="543948" y="270853"/>
                  </a:lnTo>
                  <a:lnTo>
                    <a:pt x="542828" y="274374"/>
                  </a:lnTo>
                  <a:lnTo>
                    <a:pt x="541736" y="275630"/>
                  </a:lnTo>
                  <a:lnTo>
                    <a:pt x="524890" y="282832"/>
                  </a:lnTo>
                  <a:lnTo>
                    <a:pt x="513357" y="285287"/>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067" name="SMARTInkShape-Group490"/>
          <p:cNvGrpSpPr/>
          <p:nvPr/>
        </p:nvGrpSpPr>
        <p:grpSpPr>
          <a:xfrm>
            <a:off x="4555872" y="2230727"/>
            <a:ext cx="866206" cy="991105"/>
            <a:chOff x="4555872" y="2230727"/>
            <a:chExt cx="866206" cy="991105"/>
          </a:xfrm>
        </p:grpSpPr>
        <p:sp>
          <p:nvSpPr>
            <p:cNvPr id="1061" name="SMARTInkShape-5093"/>
            <p:cNvSpPr/>
            <p:nvPr/>
          </p:nvSpPr>
          <p:spPr>
            <a:xfrm>
              <a:off x="4980212" y="2500320"/>
              <a:ext cx="113284" cy="7137"/>
            </a:xfrm>
            <a:custGeom>
              <a:avLst/>
              <a:gdLst/>
              <a:ahLst/>
              <a:cxnLst/>
              <a:rect l="0" t="0" r="0" b="0"/>
              <a:pathLst>
                <a:path w="113284" h="7137">
                  <a:moveTo>
                    <a:pt x="13268" y="7136"/>
                  </a:moveTo>
                  <a:lnTo>
                    <a:pt x="6420" y="7136"/>
                  </a:lnTo>
                  <a:lnTo>
                    <a:pt x="0" y="985"/>
                  </a:lnTo>
                  <a:lnTo>
                    <a:pt x="31259" y="80"/>
                  </a:lnTo>
                  <a:lnTo>
                    <a:pt x="66952" y="0"/>
                  </a:lnTo>
                  <a:lnTo>
                    <a:pt x="86873" y="788"/>
                  </a:lnTo>
                  <a:lnTo>
                    <a:pt x="113283" y="7136"/>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62" name="SMARTInkShape-5094"/>
            <p:cNvSpPr/>
            <p:nvPr/>
          </p:nvSpPr>
          <p:spPr>
            <a:xfrm>
              <a:off x="4972077" y="2379396"/>
              <a:ext cx="157137" cy="220930"/>
            </a:xfrm>
            <a:custGeom>
              <a:avLst/>
              <a:gdLst/>
              <a:ahLst/>
              <a:cxnLst/>
              <a:rect l="0" t="0" r="0" b="0"/>
              <a:pathLst>
                <a:path w="157137" h="220930">
                  <a:moveTo>
                    <a:pt x="21403" y="35192"/>
                  </a:moveTo>
                  <a:lnTo>
                    <a:pt x="21403" y="70103"/>
                  </a:lnTo>
                  <a:lnTo>
                    <a:pt x="19287" y="101531"/>
                  </a:lnTo>
                  <a:lnTo>
                    <a:pt x="14922" y="134680"/>
                  </a:lnTo>
                  <a:lnTo>
                    <a:pt x="13663" y="151012"/>
                  </a:lnTo>
                  <a:lnTo>
                    <a:pt x="7418" y="186147"/>
                  </a:lnTo>
                  <a:lnTo>
                    <a:pt x="5134" y="191712"/>
                  </a:lnTo>
                  <a:lnTo>
                    <a:pt x="2267" y="196831"/>
                  </a:lnTo>
                  <a:lnTo>
                    <a:pt x="275" y="205193"/>
                  </a:lnTo>
                  <a:lnTo>
                    <a:pt x="174" y="204882"/>
                  </a:lnTo>
                  <a:lnTo>
                    <a:pt x="0" y="192779"/>
                  </a:lnTo>
                  <a:lnTo>
                    <a:pt x="5681" y="175299"/>
                  </a:lnTo>
                  <a:lnTo>
                    <a:pt x="11366" y="160490"/>
                  </a:lnTo>
                  <a:lnTo>
                    <a:pt x="17672" y="127627"/>
                  </a:lnTo>
                  <a:lnTo>
                    <a:pt x="28684" y="92285"/>
                  </a:lnTo>
                  <a:lnTo>
                    <a:pt x="45382" y="56615"/>
                  </a:lnTo>
                  <a:lnTo>
                    <a:pt x="59212" y="28488"/>
                  </a:lnTo>
                  <a:lnTo>
                    <a:pt x="83985" y="1251"/>
                  </a:lnTo>
                  <a:lnTo>
                    <a:pt x="87053" y="263"/>
                  </a:lnTo>
                  <a:lnTo>
                    <a:pt x="88983" y="0"/>
                  </a:lnTo>
                  <a:lnTo>
                    <a:pt x="93243" y="1824"/>
                  </a:lnTo>
                  <a:lnTo>
                    <a:pt x="95490" y="3421"/>
                  </a:lnTo>
                  <a:lnTo>
                    <a:pt x="96989" y="6074"/>
                  </a:lnTo>
                  <a:lnTo>
                    <a:pt x="101510" y="19621"/>
                  </a:lnTo>
                  <a:lnTo>
                    <a:pt x="103383" y="22430"/>
                  </a:lnTo>
                  <a:lnTo>
                    <a:pt x="112613" y="57792"/>
                  </a:lnTo>
                  <a:lnTo>
                    <a:pt x="120101" y="92496"/>
                  </a:lnTo>
                  <a:lnTo>
                    <a:pt x="126898" y="128081"/>
                  </a:lnTo>
                  <a:lnTo>
                    <a:pt x="130184" y="147381"/>
                  </a:lnTo>
                  <a:lnTo>
                    <a:pt x="134069" y="165270"/>
                  </a:lnTo>
                  <a:lnTo>
                    <a:pt x="137336" y="183535"/>
                  </a:lnTo>
                  <a:lnTo>
                    <a:pt x="143332" y="196885"/>
                  </a:lnTo>
                  <a:lnTo>
                    <a:pt x="147031" y="203099"/>
                  </a:lnTo>
                  <a:lnTo>
                    <a:pt x="149909" y="211060"/>
                  </a:lnTo>
                  <a:lnTo>
                    <a:pt x="157136" y="220929"/>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63" name="SMARTInkShape-5095"/>
            <p:cNvSpPr/>
            <p:nvPr/>
          </p:nvSpPr>
          <p:spPr>
            <a:xfrm>
              <a:off x="5317978" y="2982471"/>
              <a:ext cx="104100" cy="239361"/>
            </a:xfrm>
            <a:custGeom>
              <a:avLst/>
              <a:gdLst/>
              <a:ahLst/>
              <a:cxnLst/>
              <a:rect l="0" t="0" r="0" b="0"/>
              <a:pathLst>
                <a:path w="104100" h="239361">
                  <a:moveTo>
                    <a:pt x="4117" y="25048"/>
                  </a:moveTo>
                  <a:lnTo>
                    <a:pt x="4117" y="32633"/>
                  </a:lnTo>
                  <a:lnTo>
                    <a:pt x="1999" y="38473"/>
                  </a:lnTo>
                  <a:lnTo>
                    <a:pt x="324" y="41142"/>
                  </a:lnTo>
                  <a:lnTo>
                    <a:pt x="0" y="44508"/>
                  </a:lnTo>
                  <a:lnTo>
                    <a:pt x="5922" y="69563"/>
                  </a:lnTo>
                  <a:lnTo>
                    <a:pt x="11795" y="80571"/>
                  </a:lnTo>
                  <a:lnTo>
                    <a:pt x="13998" y="83494"/>
                  </a:lnTo>
                  <a:lnTo>
                    <a:pt x="20679" y="86743"/>
                  </a:lnTo>
                  <a:lnTo>
                    <a:pt x="45723" y="89189"/>
                  </a:lnTo>
                  <a:lnTo>
                    <a:pt x="52506" y="87157"/>
                  </a:lnTo>
                  <a:lnTo>
                    <a:pt x="55426" y="85504"/>
                  </a:lnTo>
                  <a:lnTo>
                    <a:pt x="63328" y="75593"/>
                  </a:lnTo>
                  <a:lnTo>
                    <a:pt x="80297" y="43990"/>
                  </a:lnTo>
                  <a:lnTo>
                    <a:pt x="94867" y="16408"/>
                  </a:lnTo>
                  <a:lnTo>
                    <a:pt x="95573" y="12144"/>
                  </a:lnTo>
                  <a:lnTo>
                    <a:pt x="96837" y="9302"/>
                  </a:lnTo>
                  <a:lnTo>
                    <a:pt x="98474" y="7407"/>
                  </a:lnTo>
                  <a:lnTo>
                    <a:pt x="100359" y="6143"/>
                  </a:lnTo>
                  <a:lnTo>
                    <a:pt x="101615" y="4507"/>
                  </a:lnTo>
                  <a:lnTo>
                    <a:pt x="103383" y="0"/>
                  </a:lnTo>
                  <a:lnTo>
                    <a:pt x="103632" y="412"/>
                  </a:lnTo>
                  <a:lnTo>
                    <a:pt x="104099" y="7221"/>
                  </a:lnTo>
                  <a:lnTo>
                    <a:pt x="91770" y="41685"/>
                  </a:lnTo>
                  <a:lnTo>
                    <a:pt x="89300" y="75364"/>
                  </a:lnTo>
                  <a:lnTo>
                    <a:pt x="79931" y="110813"/>
                  </a:lnTo>
                  <a:lnTo>
                    <a:pt x="76418" y="144265"/>
                  </a:lnTo>
                  <a:lnTo>
                    <a:pt x="73608" y="174627"/>
                  </a:lnTo>
                  <a:lnTo>
                    <a:pt x="68299" y="209934"/>
                  </a:lnTo>
                  <a:lnTo>
                    <a:pt x="61267" y="23936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64" name="SMARTInkShape-5096"/>
            <p:cNvSpPr/>
            <p:nvPr/>
          </p:nvSpPr>
          <p:spPr>
            <a:xfrm>
              <a:off x="5115173" y="2967684"/>
              <a:ext cx="135483" cy="111273"/>
            </a:xfrm>
            <a:custGeom>
              <a:avLst/>
              <a:gdLst/>
              <a:ahLst/>
              <a:cxnLst/>
              <a:rect l="0" t="0" r="0" b="0"/>
              <a:pathLst>
                <a:path w="135483" h="111273">
                  <a:moveTo>
                    <a:pt x="92622" y="4116"/>
                  </a:moveTo>
                  <a:lnTo>
                    <a:pt x="92622" y="0"/>
                  </a:lnTo>
                  <a:lnTo>
                    <a:pt x="92622" y="1758"/>
                  </a:lnTo>
                  <a:lnTo>
                    <a:pt x="91827" y="2544"/>
                  </a:lnTo>
                  <a:lnTo>
                    <a:pt x="74733" y="10475"/>
                  </a:lnTo>
                  <a:lnTo>
                    <a:pt x="42543" y="40068"/>
                  </a:lnTo>
                  <a:lnTo>
                    <a:pt x="9273" y="69393"/>
                  </a:lnTo>
                  <a:lnTo>
                    <a:pt x="6099" y="73034"/>
                  </a:lnTo>
                  <a:lnTo>
                    <a:pt x="2574" y="81313"/>
                  </a:lnTo>
                  <a:lnTo>
                    <a:pt x="0" y="105186"/>
                  </a:lnTo>
                  <a:lnTo>
                    <a:pt x="711" y="107215"/>
                  </a:lnTo>
                  <a:lnTo>
                    <a:pt x="1979" y="108567"/>
                  </a:lnTo>
                  <a:lnTo>
                    <a:pt x="3618" y="109469"/>
                  </a:lnTo>
                  <a:lnTo>
                    <a:pt x="26495" y="111114"/>
                  </a:lnTo>
                  <a:lnTo>
                    <a:pt x="45104" y="105538"/>
                  </a:lnTo>
                  <a:lnTo>
                    <a:pt x="76223" y="89784"/>
                  </a:lnTo>
                  <a:lnTo>
                    <a:pt x="94871" y="76340"/>
                  </a:lnTo>
                  <a:lnTo>
                    <a:pt x="103783" y="61763"/>
                  </a:lnTo>
                  <a:lnTo>
                    <a:pt x="110656" y="55593"/>
                  </a:lnTo>
                  <a:lnTo>
                    <a:pt x="113605" y="48270"/>
                  </a:lnTo>
                  <a:lnTo>
                    <a:pt x="112960" y="47839"/>
                  </a:lnTo>
                  <a:lnTo>
                    <a:pt x="110127" y="47361"/>
                  </a:lnTo>
                  <a:lnTo>
                    <a:pt x="109054" y="48027"/>
                  </a:lnTo>
                  <a:lnTo>
                    <a:pt x="108339" y="49265"/>
                  </a:lnTo>
                  <a:lnTo>
                    <a:pt x="107862" y="50884"/>
                  </a:lnTo>
                  <a:lnTo>
                    <a:pt x="101380" y="61467"/>
                  </a:lnTo>
                  <a:lnTo>
                    <a:pt x="100841" y="63781"/>
                  </a:lnTo>
                  <a:lnTo>
                    <a:pt x="101276" y="66118"/>
                  </a:lnTo>
                  <a:lnTo>
                    <a:pt x="104887" y="73992"/>
                  </a:lnTo>
                  <a:lnTo>
                    <a:pt x="107103" y="85234"/>
                  </a:lnTo>
                  <a:lnTo>
                    <a:pt x="110434" y="91233"/>
                  </a:lnTo>
                  <a:lnTo>
                    <a:pt x="135482" y="111272"/>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65" name="SMARTInkShape-5097"/>
            <p:cNvSpPr/>
            <p:nvPr/>
          </p:nvSpPr>
          <p:spPr>
            <a:xfrm>
              <a:off x="4555872" y="2230727"/>
              <a:ext cx="710814" cy="419605"/>
            </a:xfrm>
            <a:custGeom>
              <a:avLst/>
              <a:gdLst/>
              <a:ahLst/>
              <a:cxnLst/>
              <a:rect l="0" t="0" r="0" b="0"/>
              <a:pathLst>
                <a:path w="710814" h="419605">
                  <a:moveTo>
                    <a:pt x="80422" y="369598"/>
                  </a:moveTo>
                  <a:lnTo>
                    <a:pt x="80422" y="373390"/>
                  </a:lnTo>
                  <a:lnTo>
                    <a:pt x="82538" y="377369"/>
                  </a:lnTo>
                  <a:lnTo>
                    <a:pt x="90365" y="386391"/>
                  </a:lnTo>
                  <a:lnTo>
                    <a:pt x="99128" y="388967"/>
                  </a:lnTo>
                  <a:lnTo>
                    <a:pt x="127950" y="394414"/>
                  </a:lnTo>
                  <a:lnTo>
                    <a:pt x="158710" y="400852"/>
                  </a:lnTo>
                  <a:lnTo>
                    <a:pt x="183479" y="403332"/>
                  </a:lnTo>
                  <a:lnTo>
                    <a:pt x="210362" y="405228"/>
                  </a:lnTo>
                  <a:lnTo>
                    <a:pt x="238186" y="408717"/>
                  </a:lnTo>
                  <a:lnTo>
                    <a:pt x="268543" y="410797"/>
                  </a:lnTo>
                  <a:lnTo>
                    <a:pt x="300556" y="410927"/>
                  </a:lnTo>
                  <a:lnTo>
                    <a:pt x="333305" y="408339"/>
                  </a:lnTo>
                  <a:lnTo>
                    <a:pt x="368498" y="406660"/>
                  </a:lnTo>
                  <a:lnTo>
                    <a:pt x="386772" y="406212"/>
                  </a:lnTo>
                  <a:lnTo>
                    <a:pt x="421895" y="403598"/>
                  </a:lnTo>
                  <a:lnTo>
                    <a:pt x="455231" y="399790"/>
                  </a:lnTo>
                  <a:lnTo>
                    <a:pt x="485923" y="395452"/>
                  </a:lnTo>
                  <a:lnTo>
                    <a:pt x="515438" y="388762"/>
                  </a:lnTo>
                  <a:lnTo>
                    <a:pt x="544431" y="380497"/>
                  </a:lnTo>
                  <a:lnTo>
                    <a:pt x="573192" y="371531"/>
                  </a:lnTo>
                  <a:lnTo>
                    <a:pt x="608574" y="353767"/>
                  </a:lnTo>
                  <a:lnTo>
                    <a:pt x="639166" y="333422"/>
                  </a:lnTo>
                  <a:lnTo>
                    <a:pt x="668339" y="312313"/>
                  </a:lnTo>
                  <a:lnTo>
                    <a:pt x="689506" y="287184"/>
                  </a:lnTo>
                  <a:lnTo>
                    <a:pt x="702040" y="259631"/>
                  </a:lnTo>
                  <a:lnTo>
                    <a:pt x="710781" y="227566"/>
                  </a:lnTo>
                  <a:lnTo>
                    <a:pt x="710813" y="196722"/>
                  </a:lnTo>
                  <a:lnTo>
                    <a:pt x="702003" y="163682"/>
                  </a:lnTo>
                  <a:lnTo>
                    <a:pt x="685546" y="132550"/>
                  </a:lnTo>
                  <a:lnTo>
                    <a:pt x="665588" y="103217"/>
                  </a:lnTo>
                  <a:lnTo>
                    <a:pt x="637009" y="74418"/>
                  </a:lnTo>
                  <a:lnTo>
                    <a:pt x="603406" y="49568"/>
                  </a:lnTo>
                  <a:lnTo>
                    <a:pt x="577972" y="36598"/>
                  </a:lnTo>
                  <a:lnTo>
                    <a:pt x="549999" y="25542"/>
                  </a:lnTo>
                  <a:lnTo>
                    <a:pt x="519045" y="15336"/>
                  </a:lnTo>
                  <a:lnTo>
                    <a:pt x="488884" y="7625"/>
                  </a:lnTo>
                  <a:lnTo>
                    <a:pt x="458017" y="2346"/>
                  </a:lnTo>
                  <a:lnTo>
                    <a:pt x="423131" y="0"/>
                  </a:lnTo>
                  <a:lnTo>
                    <a:pt x="388577" y="1074"/>
                  </a:lnTo>
                  <a:lnTo>
                    <a:pt x="354698" y="4197"/>
                  </a:lnTo>
                  <a:lnTo>
                    <a:pt x="321120" y="8231"/>
                  </a:lnTo>
                  <a:lnTo>
                    <a:pt x="287676" y="16903"/>
                  </a:lnTo>
                  <a:lnTo>
                    <a:pt x="254291" y="28695"/>
                  </a:lnTo>
                  <a:lnTo>
                    <a:pt x="220933" y="41873"/>
                  </a:lnTo>
                  <a:lnTo>
                    <a:pt x="189702" y="55667"/>
                  </a:lnTo>
                  <a:lnTo>
                    <a:pt x="159947" y="71323"/>
                  </a:lnTo>
                  <a:lnTo>
                    <a:pt x="130848" y="91511"/>
                  </a:lnTo>
                  <a:lnTo>
                    <a:pt x="104156" y="113712"/>
                  </a:lnTo>
                  <a:lnTo>
                    <a:pt x="68933" y="148524"/>
                  </a:lnTo>
                  <a:lnTo>
                    <a:pt x="40505" y="181857"/>
                  </a:lnTo>
                  <a:lnTo>
                    <a:pt x="25375" y="204401"/>
                  </a:lnTo>
                  <a:lnTo>
                    <a:pt x="13358" y="232942"/>
                  </a:lnTo>
                  <a:lnTo>
                    <a:pt x="4843" y="259914"/>
                  </a:lnTo>
                  <a:lnTo>
                    <a:pt x="0" y="284337"/>
                  </a:lnTo>
                  <a:lnTo>
                    <a:pt x="1736" y="315143"/>
                  </a:lnTo>
                  <a:lnTo>
                    <a:pt x="5234" y="331902"/>
                  </a:lnTo>
                  <a:lnTo>
                    <a:pt x="8865" y="338117"/>
                  </a:lnTo>
                  <a:lnTo>
                    <a:pt x="42276" y="364267"/>
                  </a:lnTo>
                  <a:lnTo>
                    <a:pt x="73000" y="384423"/>
                  </a:lnTo>
                  <a:lnTo>
                    <a:pt x="103447" y="401684"/>
                  </a:lnTo>
                  <a:lnTo>
                    <a:pt x="144716" y="419604"/>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66" name="SMARTInkShape-5098"/>
            <p:cNvSpPr/>
            <p:nvPr/>
          </p:nvSpPr>
          <p:spPr>
            <a:xfrm>
              <a:off x="4973498" y="2960541"/>
              <a:ext cx="119158" cy="139723"/>
            </a:xfrm>
            <a:custGeom>
              <a:avLst/>
              <a:gdLst/>
              <a:ahLst/>
              <a:cxnLst/>
              <a:rect l="0" t="0" r="0" b="0"/>
              <a:pathLst>
                <a:path w="119158" h="139723">
                  <a:moveTo>
                    <a:pt x="98565" y="4115"/>
                  </a:moveTo>
                  <a:lnTo>
                    <a:pt x="67247" y="3322"/>
                  </a:lnTo>
                  <a:lnTo>
                    <a:pt x="53215" y="0"/>
                  </a:lnTo>
                  <a:lnTo>
                    <a:pt x="19009" y="3908"/>
                  </a:lnTo>
                  <a:lnTo>
                    <a:pt x="13464" y="6140"/>
                  </a:lnTo>
                  <a:lnTo>
                    <a:pt x="3439" y="14040"/>
                  </a:lnTo>
                  <a:lnTo>
                    <a:pt x="723" y="18580"/>
                  </a:lnTo>
                  <a:lnTo>
                    <a:pt x="0" y="20903"/>
                  </a:lnTo>
                  <a:lnTo>
                    <a:pt x="1105" y="24038"/>
                  </a:lnTo>
                  <a:lnTo>
                    <a:pt x="6565" y="31755"/>
                  </a:lnTo>
                  <a:lnTo>
                    <a:pt x="37636" y="56456"/>
                  </a:lnTo>
                  <a:lnTo>
                    <a:pt x="71725" y="77868"/>
                  </a:lnTo>
                  <a:lnTo>
                    <a:pt x="105670" y="102495"/>
                  </a:lnTo>
                  <a:lnTo>
                    <a:pt x="113629" y="108164"/>
                  </a:lnTo>
                  <a:lnTo>
                    <a:pt x="117166" y="113330"/>
                  </a:lnTo>
                  <a:lnTo>
                    <a:pt x="119157" y="120701"/>
                  </a:lnTo>
                  <a:lnTo>
                    <a:pt x="118643" y="123114"/>
                  </a:lnTo>
                  <a:lnTo>
                    <a:pt x="115955" y="127912"/>
                  </a:lnTo>
                  <a:lnTo>
                    <a:pt x="106187" y="135075"/>
                  </a:lnTo>
                  <a:lnTo>
                    <a:pt x="93238" y="138433"/>
                  </a:lnTo>
                  <a:lnTo>
                    <a:pt x="59027" y="139722"/>
                  </a:lnTo>
                  <a:lnTo>
                    <a:pt x="26624" y="137714"/>
                  </a:lnTo>
                  <a:lnTo>
                    <a:pt x="5697" y="132703"/>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1068" name="SMARTInkShape-5099"/>
          <p:cNvSpPr/>
          <p:nvPr/>
        </p:nvSpPr>
        <p:spPr>
          <a:xfrm>
            <a:off x="4679167" y="2357438"/>
            <a:ext cx="242877" cy="214214"/>
          </a:xfrm>
          <a:custGeom>
            <a:avLst/>
            <a:gdLst/>
            <a:ahLst/>
            <a:cxnLst/>
            <a:rect l="0" t="0" r="0" b="0"/>
            <a:pathLst>
              <a:path w="242877" h="214214">
                <a:moveTo>
                  <a:pt x="57139" y="0"/>
                </a:moveTo>
                <a:lnTo>
                  <a:pt x="57139" y="10848"/>
                </a:lnTo>
                <a:lnTo>
                  <a:pt x="57933" y="11995"/>
                </a:lnTo>
                <a:lnTo>
                  <a:pt x="59256" y="12759"/>
                </a:lnTo>
                <a:lnTo>
                  <a:pt x="64196" y="14261"/>
                </a:lnTo>
                <a:lnTo>
                  <a:pt x="64275" y="20435"/>
                </a:lnTo>
                <a:lnTo>
                  <a:pt x="64283" y="14287"/>
                </a:lnTo>
                <a:lnTo>
                  <a:pt x="64283" y="32065"/>
                </a:lnTo>
                <a:lnTo>
                  <a:pt x="62166" y="36211"/>
                </a:lnTo>
                <a:lnTo>
                  <a:pt x="59374" y="40700"/>
                </a:lnTo>
                <a:lnTo>
                  <a:pt x="48359" y="73116"/>
                </a:lnTo>
                <a:lnTo>
                  <a:pt x="37681" y="100159"/>
                </a:lnTo>
                <a:lnTo>
                  <a:pt x="30265" y="128753"/>
                </a:lnTo>
                <a:lnTo>
                  <a:pt x="18020" y="162831"/>
                </a:lnTo>
                <a:lnTo>
                  <a:pt x="2066" y="191241"/>
                </a:lnTo>
                <a:lnTo>
                  <a:pt x="0" y="213186"/>
                </a:lnTo>
                <a:lnTo>
                  <a:pt x="790" y="213562"/>
                </a:lnTo>
                <a:lnTo>
                  <a:pt x="9934" y="214213"/>
                </a:lnTo>
                <a:lnTo>
                  <a:pt x="45171" y="205489"/>
                </a:lnTo>
                <a:lnTo>
                  <a:pt x="79670" y="199950"/>
                </a:lnTo>
                <a:lnTo>
                  <a:pt x="114977" y="194512"/>
                </a:lnTo>
                <a:lnTo>
                  <a:pt x="148732" y="193203"/>
                </a:lnTo>
                <a:lnTo>
                  <a:pt x="183240" y="188035"/>
                </a:lnTo>
                <a:lnTo>
                  <a:pt x="217758" y="185939"/>
                </a:lnTo>
                <a:lnTo>
                  <a:pt x="242876" y="185737"/>
                </a:lnTo>
                <a:lnTo>
                  <a:pt x="235733" y="185737"/>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nvGrpSpPr>
          <p:cNvPr id="1075" name="SMARTInkShape-Group492"/>
          <p:cNvGrpSpPr/>
          <p:nvPr/>
        </p:nvGrpSpPr>
        <p:grpSpPr>
          <a:xfrm>
            <a:off x="6250780" y="2500313"/>
            <a:ext cx="1191435" cy="349084"/>
            <a:chOff x="6250780" y="2500313"/>
            <a:chExt cx="1191435" cy="349084"/>
          </a:xfrm>
        </p:grpSpPr>
        <p:sp>
          <p:nvSpPr>
            <p:cNvPr id="1069" name="SMARTInkShape-5100"/>
            <p:cNvSpPr/>
            <p:nvPr/>
          </p:nvSpPr>
          <p:spPr>
            <a:xfrm>
              <a:off x="7258050" y="2557463"/>
              <a:ext cx="28576" cy="178594"/>
            </a:xfrm>
            <a:custGeom>
              <a:avLst/>
              <a:gdLst/>
              <a:ahLst/>
              <a:cxnLst/>
              <a:rect l="0" t="0" r="0" b="0"/>
              <a:pathLst>
                <a:path w="28576" h="178594">
                  <a:moveTo>
                    <a:pt x="28575" y="0"/>
                  </a:moveTo>
                  <a:lnTo>
                    <a:pt x="28575" y="3792"/>
                  </a:lnTo>
                  <a:lnTo>
                    <a:pt x="26458" y="7770"/>
                  </a:lnTo>
                  <a:lnTo>
                    <a:pt x="18632" y="16792"/>
                  </a:lnTo>
                  <a:lnTo>
                    <a:pt x="16218" y="23602"/>
                  </a:lnTo>
                  <a:lnTo>
                    <a:pt x="12743" y="36362"/>
                  </a:lnTo>
                  <a:lnTo>
                    <a:pt x="8803" y="50196"/>
                  </a:lnTo>
                  <a:lnTo>
                    <a:pt x="5173" y="84252"/>
                  </a:lnTo>
                  <a:lnTo>
                    <a:pt x="1022" y="104483"/>
                  </a:lnTo>
                  <a:lnTo>
                    <a:pt x="90" y="139475"/>
                  </a:lnTo>
                  <a:lnTo>
                    <a:pt x="3" y="174320"/>
                  </a:lnTo>
                  <a:lnTo>
                    <a:pt x="0" y="178593"/>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70" name="SMARTInkShape-5101"/>
            <p:cNvSpPr/>
            <p:nvPr/>
          </p:nvSpPr>
          <p:spPr>
            <a:xfrm>
              <a:off x="6815630" y="2504161"/>
              <a:ext cx="626585" cy="345236"/>
            </a:xfrm>
            <a:custGeom>
              <a:avLst/>
              <a:gdLst/>
              <a:ahLst/>
              <a:cxnLst/>
              <a:rect l="0" t="0" r="0" b="0"/>
              <a:pathLst>
                <a:path w="626585" h="345236">
                  <a:moveTo>
                    <a:pt x="13795" y="189033"/>
                  </a:moveTo>
                  <a:lnTo>
                    <a:pt x="19499" y="195530"/>
                  </a:lnTo>
                  <a:lnTo>
                    <a:pt x="47587" y="229674"/>
                  </a:lnTo>
                  <a:lnTo>
                    <a:pt x="71975" y="247802"/>
                  </a:lnTo>
                  <a:lnTo>
                    <a:pt x="106800" y="266230"/>
                  </a:lnTo>
                  <a:lnTo>
                    <a:pt x="140969" y="284480"/>
                  </a:lnTo>
                  <a:lnTo>
                    <a:pt x="168863" y="297835"/>
                  </a:lnTo>
                  <a:lnTo>
                    <a:pt x="197237" y="307966"/>
                  </a:lnTo>
                  <a:lnTo>
                    <a:pt x="225751" y="319875"/>
                  </a:lnTo>
                  <a:lnTo>
                    <a:pt x="255103" y="328784"/>
                  </a:lnTo>
                  <a:lnTo>
                    <a:pt x="288581" y="336450"/>
                  </a:lnTo>
                  <a:lnTo>
                    <a:pt x="322843" y="342955"/>
                  </a:lnTo>
                  <a:lnTo>
                    <a:pt x="354250" y="345235"/>
                  </a:lnTo>
                  <a:lnTo>
                    <a:pt x="388338" y="345117"/>
                  </a:lnTo>
                  <a:lnTo>
                    <a:pt x="423573" y="340408"/>
                  </a:lnTo>
                  <a:lnTo>
                    <a:pt x="459149" y="333985"/>
                  </a:lnTo>
                  <a:lnTo>
                    <a:pt x="494032" y="326262"/>
                  </a:lnTo>
                  <a:lnTo>
                    <a:pt x="524035" y="314272"/>
                  </a:lnTo>
                  <a:lnTo>
                    <a:pt x="555908" y="295998"/>
                  </a:lnTo>
                  <a:lnTo>
                    <a:pt x="591538" y="271558"/>
                  </a:lnTo>
                  <a:lnTo>
                    <a:pt x="607342" y="252378"/>
                  </a:lnTo>
                  <a:lnTo>
                    <a:pt x="622849" y="217483"/>
                  </a:lnTo>
                  <a:lnTo>
                    <a:pt x="626584" y="196139"/>
                  </a:lnTo>
                  <a:lnTo>
                    <a:pt x="622143" y="167594"/>
                  </a:lnTo>
                  <a:lnTo>
                    <a:pt x="611507" y="139025"/>
                  </a:lnTo>
                  <a:lnTo>
                    <a:pt x="590561" y="110451"/>
                  </a:lnTo>
                  <a:lnTo>
                    <a:pt x="557790" y="81877"/>
                  </a:lnTo>
                  <a:lnTo>
                    <a:pt x="529343" y="61239"/>
                  </a:lnTo>
                  <a:lnTo>
                    <a:pt x="496133" y="44717"/>
                  </a:lnTo>
                  <a:lnTo>
                    <a:pt x="472907" y="34669"/>
                  </a:lnTo>
                  <a:lnTo>
                    <a:pt x="447238" y="24912"/>
                  </a:lnTo>
                  <a:lnTo>
                    <a:pt x="419955" y="16078"/>
                  </a:lnTo>
                  <a:lnTo>
                    <a:pt x="391955" y="9506"/>
                  </a:lnTo>
                  <a:lnTo>
                    <a:pt x="365751" y="6055"/>
                  </a:lnTo>
                  <a:lnTo>
                    <a:pt x="340083" y="3728"/>
                  </a:lnTo>
                  <a:lnTo>
                    <a:pt x="312798" y="48"/>
                  </a:lnTo>
                  <a:lnTo>
                    <a:pt x="284798" y="0"/>
                  </a:lnTo>
                  <a:lnTo>
                    <a:pt x="257272" y="1831"/>
                  </a:lnTo>
                  <a:lnTo>
                    <a:pt x="231809" y="2644"/>
                  </a:lnTo>
                  <a:lnTo>
                    <a:pt x="207263" y="5123"/>
                  </a:lnTo>
                  <a:lnTo>
                    <a:pt x="183125" y="8870"/>
                  </a:lnTo>
                  <a:lnTo>
                    <a:pt x="148016" y="16236"/>
                  </a:lnTo>
                  <a:lnTo>
                    <a:pt x="117152" y="28120"/>
                  </a:lnTo>
                  <a:lnTo>
                    <a:pt x="88694" y="41695"/>
                  </a:lnTo>
                  <a:lnTo>
                    <a:pt x="57341" y="60505"/>
                  </a:lnTo>
                  <a:lnTo>
                    <a:pt x="22616" y="85059"/>
                  </a:lnTo>
                  <a:lnTo>
                    <a:pt x="7923" y="111080"/>
                  </a:lnTo>
                  <a:lnTo>
                    <a:pt x="2001" y="129952"/>
                  </a:lnTo>
                  <a:lnTo>
                    <a:pt x="0" y="154344"/>
                  </a:lnTo>
                  <a:lnTo>
                    <a:pt x="5227" y="183514"/>
                  </a:lnTo>
                  <a:lnTo>
                    <a:pt x="5701" y="190116"/>
                  </a:lnTo>
                  <a:lnTo>
                    <a:pt x="10463" y="201685"/>
                  </a:lnTo>
                  <a:lnTo>
                    <a:pt x="31760" y="231827"/>
                  </a:lnTo>
                  <a:lnTo>
                    <a:pt x="59501" y="254959"/>
                  </a:lnTo>
                  <a:lnTo>
                    <a:pt x="85233" y="274758"/>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71" name="SMARTInkShape-5102"/>
            <p:cNvSpPr/>
            <p:nvPr/>
          </p:nvSpPr>
          <p:spPr>
            <a:xfrm>
              <a:off x="6250780" y="2500313"/>
              <a:ext cx="385765" cy="271463"/>
            </a:xfrm>
            <a:custGeom>
              <a:avLst/>
              <a:gdLst/>
              <a:ahLst/>
              <a:cxnLst/>
              <a:rect l="0" t="0" r="0" b="0"/>
              <a:pathLst>
                <a:path w="385765" h="271463">
                  <a:moveTo>
                    <a:pt x="0" y="0"/>
                  </a:moveTo>
                  <a:lnTo>
                    <a:pt x="6152" y="0"/>
                  </a:lnTo>
                  <a:lnTo>
                    <a:pt x="6483" y="793"/>
                  </a:lnTo>
                  <a:lnTo>
                    <a:pt x="6851" y="3792"/>
                  </a:lnTo>
                  <a:lnTo>
                    <a:pt x="7743" y="4909"/>
                  </a:lnTo>
                  <a:lnTo>
                    <a:pt x="10850" y="6150"/>
                  </a:lnTo>
                  <a:lnTo>
                    <a:pt x="11997" y="7275"/>
                  </a:lnTo>
                  <a:lnTo>
                    <a:pt x="15953" y="14783"/>
                  </a:lnTo>
                  <a:lnTo>
                    <a:pt x="17778" y="16999"/>
                  </a:lnTo>
                  <a:lnTo>
                    <a:pt x="21925" y="19461"/>
                  </a:lnTo>
                  <a:lnTo>
                    <a:pt x="24142" y="20118"/>
                  </a:lnTo>
                  <a:lnTo>
                    <a:pt x="28722" y="25081"/>
                  </a:lnTo>
                  <a:lnTo>
                    <a:pt x="60475" y="60431"/>
                  </a:lnTo>
                  <a:lnTo>
                    <a:pt x="74893" y="73291"/>
                  </a:lnTo>
                  <a:lnTo>
                    <a:pt x="109695" y="95935"/>
                  </a:lnTo>
                  <a:lnTo>
                    <a:pt x="145333" y="123885"/>
                  </a:lnTo>
                  <a:lnTo>
                    <a:pt x="178917" y="147645"/>
                  </a:lnTo>
                  <a:lnTo>
                    <a:pt x="214356" y="165796"/>
                  </a:lnTo>
                  <a:lnTo>
                    <a:pt x="249244" y="187521"/>
                  </a:lnTo>
                  <a:lnTo>
                    <a:pt x="279601" y="205806"/>
                  </a:lnTo>
                  <a:lnTo>
                    <a:pt x="311614" y="227301"/>
                  </a:lnTo>
                  <a:lnTo>
                    <a:pt x="344469" y="247434"/>
                  </a:lnTo>
                  <a:lnTo>
                    <a:pt x="364146" y="262189"/>
                  </a:lnTo>
                  <a:lnTo>
                    <a:pt x="369012" y="264166"/>
                  </a:lnTo>
                  <a:lnTo>
                    <a:pt x="377198" y="270344"/>
                  </a:lnTo>
                  <a:lnTo>
                    <a:pt x="385762" y="271462"/>
                  </a:lnTo>
                  <a:lnTo>
                    <a:pt x="385764" y="271462"/>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72" name="SMARTInkShape-5103"/>
            <p:cNvSpPr/>
            <p:nvPr/>
          </p:nvSpPr>
          <p:spPr>
            <a:xfrm>
              <a:off x="6815166" y="2558590"/>
              <a:ext cx="235716" cy="134176"/>
            </a:xfrm>
            <a:custGeom>
              <a:avLst/>
              <a:gdLst/>
              <a:ahLst/>
              <a:cxnLst/>
              <a:rect l="0" t="0" r="0" b="0"/>
              <a:pathLst>
                <a:path w="235716" h="134176">
                  <a:moveTo>
                    <a:pt x="21403" y="20304"/>
                  </a:moveTo>
                  <a:lnTo>
                    <a:pt x="21403" y="13168"/>
                  </a:lnTo>
                  <a:lnTo>
                    <a:pt x="21403" y="26896"/>
                  </a:lnTo>
                  <a:lnTo>
                    <a:pt x="19286" y="33288"/>
                  </a:lnTo>
                  <a:lnTo>
                    <a:pt x="17610" y="36104"/>
                  </a:lnTo>
                  <a:lnTo>
                    <a:pt x="8735" y="70462"/>
                  </a:lnTo>
                  <a:lnTo>
                    <a:pt x="7042" y="79109"/>
                  </a:lnTo>
                  <a:lnTo>
                    <a:pt x="2419" y="89233"/>
                  </a:lnTo>
                  <a:lnTo>
                    <a:pt x="35" y="124197"/>
                  </a:lnTo>
                  <a:lnTo>
                    <a:pt x="0" y="129449"/>
                  </a:lnTo>
                  <a:lnTo>
                    <a:pt x="771" y="116476"/>
                  </a:lnTo>
                  <a:lnTo>
                    <a:pt x="12157" y="82820"/>
                  </a:lnTo>
                  <a:lnTo>
                    <a:pt x="26983" y="53694"/>
                  </a:lnTo>
                  <a:lnTo>
                    <a:pt x="52066" y="19336"/>
                  </a:lnTo>
                  <a:lnTo>
                    <a:pt x="59416" y="11197"/>
                  </a:lnTo>
                  <a:lnTo>
                    <a:pt x="64226" y="8319"/>
                  </a:lnTo>
                  <a:lnTo>
                    <a:pt x="66621" y="7551"/>
                  </a:lnTo>
                  <a:lnTo>
                    <a:pt x="68217" y="6246"/>
                  </a:lnTo>
                  <a:lnTo>
                    <a:pt x="71257" y="1410"/>
                  </a:lnTo>
                  <a:lnTo>
                    <a:pt x="74781" y="0"/>
                  </a:lnTo>
                  <a:lnTo>
                    <a:pt x="76038" y="418"/>
                  </a:lnTo>
                  <a:lnTo>
                    <a:pt x="76876" y="1490"/>
                  </a:lnTo>
                  <a:lnTo>
                    <a:pt x="78221" y="5122"/>
                  </a:lnTo>
                  <a:lnTo>
                    <a:pt x="78547" y="37318"/>
                  </a:lnTo>
                  <a:lnTo>
                    <a:pt x="79345" y="51363"/>
                  </a:lnTo>
                  <a:lnTo>
                    <a:pt x="87372" y="84604"/>
                  </a:lnTo>
                  <a:lnTo>
                    <a:pt x="95552" y="103649"/>
                  </a:lnTo>
                  <a:lnTo>
                    <a:pt x="102247" y="111056"/>
                  </a:lnTo>
                  <a:lnTo>
                    <a:pt x="108928" y="116994"/>
                  </a:lnTo>
                  <a:lnTo>
                    <a:pt x="117360" y="129717"/>
                  </a:lnTo>
                  <a:lnTo>
                    <a:pt x="121730" y="132432"/>
                  </a:lnTo>
                  <a:lnTo>
                    <a:pt x="130769" y="133960"/>
                  </a:lnTo>
                  <a:lnTo>
                    <a:pt x="134794" y="134175"/>
                  </a:lnTo>
                  <a:lnTo>
                    <a:pt x="141385" y="132296"/>
                  </a:lnTo>
                  <a:lnTo>
                    <a:pt x="169115" y="114670"/>
                  </a:lnTo>
                  <a:lnTo>
                    <a:pt x="189747" y="93983"/>
                  </a:lnTo>
                  <a:lnTo>
                    <a:pt x="211883" y="58485"/>
                  </a:lnTo>
                  <a:lnTo>
                    <a:pt x="219308" y="43397"/>
                  </a:lnTo>
                  <a:lnTo>
                    <a:pt x="221280" y="37711"/>
                  </a:lnTo>
                  <a:lnTo>
                    <a:pt x="227454" y="28956"/>
                  </a:lnTo>
                  <a:lnTo>
                    <a:pt x="229144" y="22042"/>
                  </a:lnTo>
                  <a:lnTo>
                    <a:pt x="235715" y="1316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73" name="SMARTInkShape-5104"/>
            <p:cNvSpPr/>
            <p:nvPr/>
          </p:nvSpPr>
          <p:spPr>
            <a:xfrm>
              <a:off x="7165181" y="2643188"/>
              <a:ext cx="85726" cy="21432"/>
            </a:xfrm>
            <a:custGeom>
              <a:avLst/>
              <a:gdLst/>
              <a:ahLst/>
              <a:cxnLst/>
              <a:rect l="0" t="0" r="0" b="0"/>
              <a:pathLst>
                <a:path w="85726" h="21432">
                  <a:moveTo>
                    <a:pt x="0" y="21431"/>
                  </a:moveTo>
                  <a:lnTo>
                    <a:pt x="0" y="15280"/>
                  </a:lnTo>
                  <a:lnTo>
                    <a:pt x="6151" y="8223"/>
                  </a:lnTo>
                  <a:lnTo>
                    <a:pt x="10642" y="7463"/>
                  </a:lnTo>
                  <a:lnTo>
                    <a:pt x="45542" y="7149"/>
                  </a:lnTo>
                  <a:lnTo>
                    <a:pt x="79564" y="7144"/>
                  </a:lnTo>
                  <a:lnTo>
                    <a:pt x="81617" y="6350"/>
                  </a:lnTo>
                  <a:lnTo>
                    <a:pt x="82987" y="5027"/>
                  </a:lnTo>
                  <a:lnTo>
                    <a:pt x="85725"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74" name="SMARTInkShape-5105"/>
            <p:cNvSpPr/>
            <p:nvPr/>
          </p:nvSpPr>
          <p:spPr>
            <a:xfrm>
              <a:off x="7165181" y="2521744"/>
              <a:ext cx="7145" cy="200026"/>
            </a:xfrm>
            <a:custGeom>
              <a:avLst/>
              <a:gdLst/>
              <a:ahLst/>
              <a:cxnLst/>
              <a:rect l="0" t="0" r="0" b="0"/>
              <a:pathLst>
                <a:path w="7145" h="200026">
                  <a:moveTo>
                    <a:pt x="7144" y="0"/>
                  </a:moveTo>
                  <a:lnTo>
                    <a:pt x="7144" y="33853"/>
                  </a:lnTo>
                  <a:lnTo>
                    <a:pt x="7144" y="67499"/>
                  </a:lnTo>
                  <a:lnTo>
                    <a:pt x="7144" y="100434"/>
                  </a:lnTo>
                  <a:lnTo>
                    <a:pt x="1489" y="133670"/>
                  </a:lnTo>
                  <a:lnTo>
                    <a:pt x="131" y="167662"/>
                  </a:lnTo>
                  <a:lnTo>
                    <a:pt x="0" y="200025"/>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086" name="SMARTInkShape-Group493"/>
          <p:cNvGrpSpPr/>
          <p:nvPr/>
        </p:nvGrpSpPr>
        <p:grpSpPr>
          <a:xfrm>
            <a:off x="6915150" y="2933276"/>
            <a:ext cx="1292921" cy="574306"/>
            <a:chOff x="6915150" y="2933276"/>
            <a:chExt cx="1292921" cy="574306"/>
          </a:xfrm>
        </p:grpSpPr>
        <p:sp>
          <p:nvSpPr>
            <p:cNvPr id="1076" name="SMARTInkShape-5106"/>
            <p:cNvSpPr/>
            <p:nvPr/>
          </p:nvSpPr>
          <p:spPr>
            <a:xfrm>
              <a:off x="7022306" y="2936081"/>
              <a:ext cx="28576" cy="264320"/>
            </a:xfrm>
            <a:custGeom>
              <a:avLst/>
              <a:gdLst/>
              <a:ahLst/>
              <a:cxnLst/>
              <a:rect l="0" t="0" r="0" b="0"/>
              <a:pathLst>
                <a:path w="28576" h="264320">
                  <a:moveTo>
                    <a:pt x="28575" y="0"/>
                  </a:moveTo>
                  <a:lnTo>
                    <a:pt x="27782" y="13773"/>
                  </a:lnTo>
                  <a:lnTo>
                    <a:pt x="22424" y="43736"/>
                  </a:lnTo>
                  <a:lnTo>
                    <a:pt x="21562" y="75159"/>
                  </a:lnTo>
                  <a:lnTo>
                    <a:pt x="21457" y="106480"/>
                  </a:lnTo>
                  <a:lnTo>
                    <a:pt x="21437" y="141301"/>
                  </a:lnTo>
                  <a:lnTo>
                    <a:pt x="19316" y="176637"/>
                  </a:lnTo>
                  <a:lnTo>
                    <a:pt x="15281" y="206782"/>
                  </a:lnTo>
                  <a:lnTo>
                    <a:pt x="6648" y="240720"/>
                  </a:lnTo>
                  <a:lnTo>
                    <a:pt x="0" y="264319"/>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77" name="SMARTInkShape-5107"/>
            <p:cNvSpPr/>
            <p:nvPr/>
          </p:nvSpPr>
          <p:spPr>
            <a:xfrm>
              <a:off x="6915150" y="2936360"/>
              <a:ext cx="275659" cy="285472"/>
            </a:xfrm>
            <a:custGeom>
              <a:avLst/>
              <a:gdLst/>
              <a:ahLst/>
              <a:cxnLst/>
              <a:rect l="0" t="0" r="0" b="0"/>
              <a:pathLst>
                <a:path w="275659" h="285472">
                  <a:moveTo>
                    <a:pt x="0" y="35440"/>
                  </a:moveTo>
                  <a:lnTo>
                    <a:pt x="0" y="31648"/>
                  </a:lnTo>
                  <a:lnTo>
                    <a:pt x="2117" y="27669"/>
                  </a:lnTo>
                  <a:lnTo>
                    <a:pt x="9943" y="18647"/>
                  </a:lnTo>
                  <a:lnTo>
                    <a:pt x="33792" y="4473"/>
                  </a:lnTo>
                  <a:lnTo>
                    <a:pt x="47760" y="1129"/>
                  </a:lnTo>
                  <a:lnTo>
                    <a:pt x="77315" y="0"/>
                  </a:lnTo>
                  <a:lnTo>
                    <a:pt x="109023" y="1893"/>
                  </a:lnTo>
                  <a:lnTo>
                    <a:pt x="141832" y="9675"/>
                  </a:lnTo>
                  <a:lnTo>
                    <a:pt x="176154" y="25353"/>
                  </a:lnTo>
                  <a:lnTo>
                    <a:pt x="206687" y="50557"/>
                  </a:lnTo>
                  <a:lnTo>
                    <a:pt x="242030" y="81440"/>
                  </a:lnTo>
                  <a:lnTo>
                    <a:pt x="263679" y="112995"/>
                  </a:lnTo>
                  <a:lnTo>
                    <a:pt x="271972" y="127852"/>
                  </a:lnTo>
                  <a:lnTo>
                    <a:pt x="275658" y="142393"/>
                  </a:lnTo>
                  <a:lnTo>
                    <a:pt x="273940" y="163967"/>
                  </a:lnTo>
                  <a:lnTo>
                    <a:pt x="266249" y="192590"/>
                  </a:lnTo>
                  <a:lnTo>
                    <a:pt x="261737" y="206885"/>
                  </a:lnTo>
                  <a:lnTo>
                    <a:pt x="252853" y="219059"/>
                  </a:lnTo>
                  <a:lnTo>
                    <a:pt x="225797" y="249620"/>
                  </a:lnTo>
                  <a:lnTo>
                    <a:pt x="206338" y="264883"/>
                  </a:lnTo>
                  <a:lnTo>
                    <a:pt x="171341" y="280193"/>
                  </a:lnTo>
                  <a:lnTo>
                    <a:pt x="143488" y="284776"/>
                  </a:lnTo>
                  <a:lnTo>
                    <a:pt x="121444" y="285471"/>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78" name="SMARTInkShape-5108"/>
            <p:cNvSpPr/>
            <p:nvPr/>
          </p:nvSpPr>
          <p:spPr>
            <a:xfrm>
              <a:off x="7215188" y="3214688"/>
              <a:ext cx="28576" cy="28576"/>
            </a:xfrm>
            <a:custGeom>
              <a:avLst/>
              <a:gdLst/>
              <a:ahLst/>
              <a:cxnLst/>
              <a:rect l="0" t="0" r="0" b="0"/>
              <a:pathLst>
                <a:path w="28576" h="28576">
                  <a:moveTo>
                    <a:pt x="28575" y="0"/>
                  </a:moveTo>
                  <a:lnTo>
                    <a:pt x="24782" y="3792"/>
                  </a:lnTo>
                  <a:lnTo>
                    <a:pt x="20804" y="5654"/>
                  </a:lnTo>
                  <a:lnTo>
                    <a:pt x="18632" y="6150"/>
                  </a:lnTo>
                  <a:lnTo>
                    <a:pt x="11782" y="10641"/>
                  </a:lnTo>
                  <a:lnTo>
                    <a:pt x="1400" y="20118"/>
                  </a:lnTo>
                  <a:lnTo>
                    <a:pt x="622" y="22964"/>
                  </a:lnTo>
                  <a:lnTo>
                    <a:pt x="0" y="28575"/>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79" name="SMARTInkShape-5109"/>
            <p:cNvSpPr/>
            <p:nvPr/>
          </p:nvSpPr>
          <p:spPr>
            <a:xfrm>
              <a:off x="7308056" y="2933276"/>
              <a:ext cx="178497" cy="286989"/>
            </a:xfrm>
            <a:custGeom>
              <a:avLst/>
              <a:gdLst/>
              <a:ahLst/>
              <a:cxnLst/>
              <a:rect l="0" t="0" r="0" b="0"/>
              <a:pathLst>
                <a:path w="178497" h="286989">
                  <a:moveTo>
                    <a:pt x="0" y="95674"/>
                  </a:moveTo>
                  <a:lnTo>
                    <a:pt x="0" y="130632"/>
                  </a:lnTo>
                  <a:lnTo>
                    <a:pt x="0" y="161594"/>
                  </a:lnTo>
                  <a:lnTo>
                    <a:pt x="2117" y="196713"/>
                  </a:lnTo>
                  <a:lnTo>
                    <a:pt x="6151" y="226404"/>
                  </a:lnTo>
                  <a:lnTo>
                    <a:pt x="7013" y="258146"/>
                  </a:lnTo>
                  <a:lnTo>
                    <a:pt x="7142" y="286988"/>
                  </a:lnTo>
                  <a:lnTo>
                    <a:pt x="6349" y="286717"/>
                  </a:lnTo>
                  <a:lnTo>
                    <a:pt x="3351" y="284299"/>
                  </a:lnTo>
                  <a:lnTo>
                    <a:pt x="1489" y="280578"/>
                  </a:lnTo>
                  <a:lnTo>
                    <a:pt x="131" y="249392"/>
                  </a:lnTo>
                  <a:lnTo>
                    <a:pt x="3819" y="214056"/>
                  </a:lnTo>
                  <a:lnTo>
                    <a:pt x="6159" y="182168"/>
                  </a:lnTo>
                  <a:lnTo>
                    <a:pt x="10645" y="151376"/>
                  </a:lnTo>
                  <a:lnTo>
                    <a:pt x="13208" y="118352"/>
                  </a:lnTo>
                  <a:lnTo>
                    <a:pt x="17760" y="87224"/>
                  </a:lnTo>
                  <a:lnTo>
                    <a:pt x="31318" y="53965"/>
                  </a:lnTo>
                  <a:lnTo>
                    <a:pt x="44978" y="21037"/>
                  </a:lnTo>
                  <a:lnTo>
                    <a:pt x="52005" y="12760"/>
                  </a:lnTo>
                  <a:lnTo>
                    <a:pt x="65659" y="979"/>
                  </a:lnTo>
                  <a:lnTo>
                    <a:pt x="68379" y="0"/>
                  </a:lnTo>
                  <a:lnTo>
                    <a:pt x="70986" y="142"/>
                  </a:lnTo>
                  <a:lnTo>
                    <a:pt x="75999" y="2415"/>
                  </a:lnTo>
                  <a:lnTo>
                    <a:pt x="80873" y="6071"/>
                  </a:lnTo>
                  <a:lnTo>
                    <a:pt x="88080" y="16385"/>
                  </a:lnTo>
                  <a:lnTo>
                    <a:pt x="96833" y="39795"/>
                  </a:lnTo>
                  <a:lnTo>
                    <a:pt x="99385" y="69467"/>
                  </a:lnTo>
                  <a:lnTo>
                    <a:pt x="99827" y="96376"/>
                  </a:lnTo>
                  <a:lnTo>
                    <a:pt x="99976" y="130120"/>
                  </a:lnTo>
                  <a:lnTo>
                    <a:pt x="94302" y="159716"/>
                  </a:lnTo>
                  <a:lnTo>
                    <a:pt x="87011" y="191861"/>
                  </a:lnTo>
                  <a:lnTo>
                    <a:pt x="84180" y="200072"/>
                  </a:lnTo>
                  <a:lnTo>
                    <a:pt x="79687" y="208018"/>
                  </a:lnTo>
                  <a:lnTo>
                    <a:pt x="78525" y="207876"/>
                  </a:lnTo>
                  <a:lnTo>
                    <a:pt x="75117" y="205602"/>
                  </a:lnTo>
                  <a:lnTo>
                    <a:pt x="73073" y="201945"/>
                  </a:lnTo>
                  <a:lnTo>
                    <a:pt x="71922" y="186958"/>
                  </a:lnTo>
                  <a:lnTo>
                    <a:pt x="71533" y="153922"/>
                  </a:lnTo>
                  <a:lnTo>
                    <a:pt x="82069" y="118763"/>
                  </a:lnTo>
                  <a:lnTo>
                    <a:pt x="92617" y="83360"/>
                  </a:lnTo>
                  <a:lnTo>
                    <a:pt x="106136" y="49409"/>
                  </a:lnTo>
                  <a:lnTo>
                    <a:pt x="129678" y="16869"/>
                  </a:lnTo>
                  <a:lnTo>
                    <a:pt x="137274" y="13025"/>
                  </a:lnTo>
                  <a:lnTo>
                    <a:pt x="159216" y="10129"/>
                  </a:lnTo>
                  <a:lnTo>
                    <a:pt x="161707" y="11656"/>
                  </a:lnTo>
                  <a:lnTo>
                    <a:pt x="166591" y="17587"/>
                  </a:lnTo>
                  <a:lnTo>
                    <a:pt x="169291" y="25515"/>
                  </a:lnTo>
                  <a:lnTo>
                    <a:pt x="176915" y="60694"/>
                  </a:lnTo>
                  <a:lnTo>
                    <a:pt x="178262" y="92469"/>
                  </a:lnTo>
                  <a:lnTo>
                    <a:pt x="178496" y="119948"/>
                  </a:lnTo>
                  <a:lnTo>
                    <a:pt x="174773" y="148198"/>
                  </a:lnTo>
                  <a:lnTo>
                    <a:pt x="168643" y="176677"/>
                  </a:lnTo>
                  <a:lnTo>
                    <a:pt x="165592" y="205224"/>
                  </a:lnTo>
                  <a:lnTo>
                    <a:pt x="159651" y="236817"/>
                  </a:lnTo>
                  <a:lnTo>
                    <a:pt x="157163" y="274268"/>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80" name="SMARTInkShape-5110"/>
            <p:cNvSpPr/>
            <p:nvPr/>
          </p:nvSpPr>
          <p:spPr>
            <a:xfrm>
              <a:off x="7558088" y="3193256"/>
              <a:ext cx="21432" cy="28576"/>
            </a:xfrm>
            <a:custGeom>
              <a:avLst/>
              <a:gdLst/>
              <a:ahLst/>
              <a:cxnLst/>
              <a:rect l="0" t="0" r="0" b="0"/>
              <a:pathLst>
                <a:path w="21432" h="28576">
                  <a:moveTo>
                    <a:pt x="21431" y="0"/>
                  </a:moveTo>
                  <a:lnTo>
                    <a:pt x="0" y="28575"/>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81" name="SMARTInkShape-5111"/>
            <p:cNvSpPr/>
            <p:nvPr/>
          </p:nvSpPr>
          <p:spPr>
            <a:xfrm>
              <a:off x="7112135" y="3307993"/>
              <a:ext cx="403091" cy="149120"/>
            </a:xfrm>
            <a:custGeom>
              <a:avLst/>
              <a:gdLst/>
              <a:ahLst/>
              <a:cxnLst/>
              <a:rect l="0" t="0" r="0" b="0"/>
              <a:pathLst>
                <a:path w="403091" h="149120">
                  <a:moveTo>
                    <a:pt x="31615" y="35282"/>
                  </a:moveTo>
                  <a:lnTo>
                    <a:pt x="31615" y="66656"/>
                  </a:lnTo>
                  <a:lnTo>
                    <a:pt x="31615" y="89193"/>
                  </a:lnTo>
                  <a:lnTo>
                    <a:pt x="21032" y="101311"/>
                  </a:lnTo>
                  <a:lnTo>
                    <a:pt x="7068" y="113841"/>
                  </a:lnTo>
                  <a:lnTo>
                    <a:pt x="861" y="124701"/>
                  </a:lnTo>
                  <a:lnTo>
                    <a:pt x="0" y="129026"/>
                  </a:lnTo>
                  <a:lnTo>
                    <a:pt x="1159" y="135948"/>
                  </a:lnTo>
                  <a:lnTo>
                    <a:pt x="6275" y="144308"/>
                  </a:lnTo>
                  <a:lnTo>
                    <a:pt x="10563" y="147238"/>
                  </a:lnTo>
                  <a:lnTo>
                    <a:pt x="15991" y="149119"/>
                  </a:lnTo>
                  <a:lnTo>
                    <a:pt x="18850" y="147260"/>
                  </a:lnTo>
                  <a:lnTo>
                    <a:pt x="34197" y="135782"/>
                  </a:lnTo>
                  <a:lnTo>
                    <a:pt x="65894" y="119829"/>
                  </a:lnTo>
                  <a:lnTo>
                    <a:pt x="78070" y="109635"/>
                  </a:lnTo>
                  <a:lnTo>
                    <a:pt x="97769" y="74422"/>
                  </a:lnTo>
                  <a:lnTo>
                    <a:pt x="115203" y="39556"/>
                  </a:lnTo>
                  <a:lnTo>
                    <a:pt x="115915" y="38131"/>
                  </a:lnTo>
                  <a:lnTo>
                    <a:pt x="117184" y="37181"/>
                  </a:lnTo>
                  <a:lnTo>
                    <a:pt x="120710" y="36126"/>
                  </a:lnTo>
                  <a:lnTo>
                    <a:pt x="127158" y="35532"/>
                  </a:lnTo>
                  <a:lnTo>
                    <a:pt x="128648" y="36242"/>
                  </a:lnTo>
                  <a:lnTo>
                    <a:pt x="129641" y="37510"/>
                  </a:lnTo>
                  <a:lnTo>
                    <a:pt x="137107" y="57536"/>
                  </a:lnTo>
                  <a:lnTo>
                    <a:pt x="140395" y="71245"/>
                  </a:lnTo>
                  <a:lnTo>
                    <a:pt x="146396" y="83244"/>
                  </a:lnTo>
                  <a:lnTo>
                    <a:pt x="155535" y="98202"/>
                  </a:lnTo>
                  <a:lnTo>
                    <a:pt x="153122" y="102628"/>
                  </a:lnTo>
                  <a:lnTo>
                    <a:pt x="136321" y="114856"/>
                  </a:lnTo>
                  <a:lnTo>
                    <a:pt x="135550" y="116906"/>
                  </a:lnTo>
                  <a:lnTo>
                    <a:pt x="141927" y="123989"/>
                  </a:lnTo>
                  <a:lnTo>
                    <a:pt x="144050" y="124583"/>
                  </a:lnTo>
                  <a:lnTo>
                    <a:pt x="146259" y="124185"/>
                  </a:lnTo>
                  <a:lnTo>
                    <a:pt x="148526" y="123125"/>
                  </a:lnTo>
                  <a:lnTo>
                    <a:pt x="178263" y="117842"/>
                  </a:lnTo>
                  <a:lnTo>
                    <a:pt x="199509" y="111250"/>
                  </a:lnTo>
                  <a:lnTo>
                    <a:pt x="207570" y="104500"/>
                  </a:lnTo>
                  <a:lnTo>
                    <a:pt x="213798" y="95414"/>
                  </a:lnTo>
                  <a:lnTo>
                    <a:pt x="226381" y="65945"/>
                  </a:lnTo>
                  <a:lnTo>
                    <a:pt x="240126" y="33754"/>
                  </a:lnTo>
                  <a:lnTo>
                    <a:pt x="244782" y="17812"/>
                  </a:lnTo>
                  <a:lnTo>
                    <a:pt x="245914" y="0"/>
                  </a:lnTo>
                  <a:lnTo>
                    <a:pt x="245927" y="30102"/>
                  </a:lnTo>
                  <a:lnTo>
                    <a:pt x="245928" y="65023"/>
                  </a:lnTo>
                  <a:lnTo>
                    <a:pt x="245928" y="96879"/>
                  </a:lnTo>
                  <a:lnTo>
                    <a:pt x="247515" y="100953"/>
                  </a:lnTo>
                  <a:lnTo>
                    <a:pt x="253512" y="107596"/>
                  </a:lnTo>
                  <a:lnTo>
                    <a:pt x="259352" y="111078"/>
                  </a:lnTo>
                  <a:lnTo>
                    <a:pt x="269569" y="113313"/>
                  </a:lnTo>
                  <a:lnTo>
                    <a:pt x="274427" y="111502"/>
                  </a:lnTo>
                  <a:lnTo>
                    <a:pt x="297317" y="97056"/>
                  </a:lnTo>
                  <a:lnTo>
                    <a:pt x="310090" y="77499"/>
                  </a:lnTo>
                  <a:lnTo>
                    <a:pt x="314132" y="68333"/>
                  </a:lnTo>
                  <a:lnTo>
                    <a:pt x="317176" y="35265"/>
                  </a:lnTo>
                  <a:lnTo>
                    <a:pt x="317354" y="11887"/>
                  </a:lnTo>
                  <a:lnTo>
                    <a:pt x="316563" y="10160"/>
                  </a:lnTo>
                  <a:lnTo>
                    <a:pt x="315243" y="9009"/>
                  </a:lnTo>
                  <a:lnTo>
                    <a:pt x="311660" y="7730"/>
                  </a:lnTo>
                  <a:lnTo>
                    <a:pt x="292262" y="6710"/>
                  </a:lnTo>
                  <a:lnTo>
                    <a:pt x="291898" y="7503"/>
                  </a:lnTo>
                  <a:lnTo>
                    <a:pt x="295245" y="12858"/>
                  </a:lnTo>
                  <a:lnTo>
                    <a:pt x="317412" y="44145"/>
                  </a:lnTo>
                  <a:lnTo>
                    <a:pt x="322942" y="51921"/>
                  </a:lnTo>
                  <a:lnTo>
                    <a:pt x="337311" y="65498"/>
                  </a:lnTo>
                  <a:lnTo>
                    <a:pt x="355378" y="87347"/>
                  </a:lnTo>
                  <a:lnTo>
                    <a:pt x="366375" y="94718"/>
                  </a:lnTo>
                  <a:lnTo>
                    <a:pt x="375896" y="98136"/>
                  </a:lnTo>
                  <a:lnTo>
                    <a:pt x="383744" y="99149"/>
                  </a:lnTo>
                  <a:lnTo>
                    <a:pt x="388671" y="97269"/>
                  </a:lnTo>
                  <a:lnTo>
                    <a:pt x="403090" y="85288"/>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82" name="SMARTInkShape-5112"/>
            <p:cNvSpPr/>
            <p:nvPr/>
          </p:nvSpPr>
          <p:spPr>
            <a:xfrm>
              <a:off x="7586663" y="3178969"/>
              <a:ext cx="50007" cy="264320"/>
            </a:xfrm>
            <a:custGeom>
              <a:avLst/>
              <a:gdLst/>
              <a:ahLst/>
              <a:cxnLst/>
              <a:rect l="0" t="0" r="0" b="0"/>
              <a:pathLst>
                <a:path w="50007" h="264320">
                  <a:moveTo>
                    <a:pt x="50006" y="0"/>
                  </a:moveTo>
                  <a:lnTo>
                    <a:pt x="37821" y="30073"/>
                  </a:lnTo>
                  <a:lnTo>
                    <a:pt x="28519" y="59562"/>
                  </a:lnTo>
                  <a:lnTo>
                    <a:pt x="22831" y="91934"/>
                  </a:lnTo>
                  <a:lnTo>
                    <a:pt x="21707" y="126962"/>
                  </a:lnTo>
                  <a:lnTo>
                    <a:pt x="19369" y="162339"/>
                  </a:lnTo>
                  <a:lnTo>
                    <a:pt x="15291" y="192492"/>
                  </a:lnTo>
                  <a:lnTo>
                    <a:pt x="15279" y="220586"/>
                  </a:lnTo>
                  <a:lnTo>
                    <a:pt x="18167" y="231917"/>
                  </a:lnTo>
                  <a:lnTo>
                    <a:pt x="16080" y="237161"/>
                  </a:lnTo>
                  <a:lnTo>
                    <a:pt x="1942" y="251333"/>
                  </a:lnTo>
                  <a:lnTo>
                    <a:pt x="501" y="254868"/>
                  </a:lnTo>
                  <a:lnTo>
                    <a:pt x="0" y="264319"/>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83" name="SMARTInkShape-5113"/>
            <p:cNvSpPr/>
            <p:nvPr/>
          </p:nvSpPr>
          <p:spPr>
            <a:xfrm>
              <a:off x="7694743" y="3143510"/>
              <a:ext cx="83659" cy="247956"/>
            </a:xfrm>
            <a:custGeom>
              <a:avLst/>
              <a:gdLst/>
              <a:ahLst/>
              <a:cxnLst/>
              <a:rect l="0" t="0" r="0" b="0"/>
              <a:pathLst>
                <a:path w="83659" h="247956">
                  <a:moveTo>
                    <a:pt x="27651" y="156903"/>
                  </a:moveTo>
                  <a:lnTo>
                    <a:pt x="23858" y="156903"/>
                  </a:lnTo>
                  <a:lnTo>
                    <a:pt x="22741" y="157696"/>
                  </a:lnTo>
                  <a:lnTo>
                    <a:pt x="21996" y="159019"/>
                  </a:lnTo>
                  <a:lnTo>
                    <a:pt x="21500" y="160695"/>
                  </a:lnTo>
                  <a:lnTo>
                    <a:pt x="15794" y="169881"/>
                  </a:lnTo>
                  <a:lnTo>
                    <a:pt x="6099" y="202072"/>
                  </a:lnTo>
                  <a:lnTo>
                    <a:pt x="0" y="228566"/>
                  </a:lnTo>
                  <a:lnTo>
                    <a:pt x="280" y="237171"/>
                  </a:lnTo>
                  <a:lnTo>
                    <a:pt x="5281" y="247955"/>
                  </a:lnTo>
                  <a:lnTo>
                    <a:pt x="10036" y="246847"/>
                  </a:lnTo>
                  <a:lnTo>
                    <a:pt x="13526" y="245441"/>
                  </a:lnTo>
                  <a:lnTo>
                    <a:pt x="15853" y="243709"/>
                  </a:lnTo>
                  <a:lnTo>
                    <a:pt x="39052" y="210565"/>
                  </a:lnTo>
                  <a:lnTo>
                    <a:pt x="48982" y="182672"/>
                  </a:lnTo>
                  <a:lnTo>
                    <a:pt x="58312" y="156071"/>
                  </a:lnTo>
                  <a:lnTo>
                    <a:pt x="69015" y="128081"/>
                  </a:lnTo>
                  <a:lnTo>
                    <a:pt x="75097" y="99680"/>
                  </a:lnTo>
                  <a:lnTo>
                    <a:pt x="80944" y="65431"/>
                  </a:lnTo>
                  <a:lnTo>
                    <a:pt x="83658" y="43016"/>
                  </a:lnTo>
                  <a:lnTo>
                    <a:pt x="78549" y="9720"/>
                  </a:lnTo>
                  <a:lnTo>
                    <a:pt x="77459" y="6393"/>
                  </a:lnTo>
                  <a:lnTo>
                    <a:pt x="75937" y="4175"/>
                  </a:lnTo>
                  <a:lnTo>
                    <a:pt x="70831" y="0"/>
                  </a:lnTo>
                  <a:lnTo>
                    <a:pt x="70526" y="30813"/>
                  </a:lnTo>
                  <a:lnTo>
                    <a:pt x="70516" y="61176"/>
                  </a:lnTo>
                  <a:lnTo>
                    <a:pt x="70514" y="92044"/>
                  </a:lnTo>
                  <a:lnTo>
                    <a:pt x="72630" y="121072"/>
                  </a:lnTo>
                  <a:lnTo>
                    <a:pt x="77657" y="156903"/>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84" name="SMARTInkShape-5114"/>
            <p:cNvSpPr/>
            <p:nvPr/>
          </p:nvSpPr>
          <p:spPr>
            <a:xfrm>
              <a:off x="7838222" y="3257550"/>
              <a:ext cx="97036" cy="141465"/>
            </a:xfrm>
            <a:custGeom>
              <a:avLst/>
              <a:gdLst/>
              <a:ahLst/>
              <a:cxnLst/>
              <a:rect l="0" t="0" r="0" b="0"/>
              <a:pathLst>
                <a:path w="97036" h="141465">
                  <a:moveTo>
                    <a:pt x="55622" y="0"/>
                  </a:moveTo>
                  <a:lnTo>
                    <a:pt x="26675" y="16590"/>
                  </a:lnTo>
                  <a:lnTo>
                    <a:pt x="3631" y="37817"/>
                  </a:lnTo>
                  <a:lnTo>
                    <a:pt x="765" y="42737"/>
                  </a:lnTo>
                  <a:lnTo>
                    <a:pt x="0" y="45160"/>
                  </a:lnTo>
                  <a:lnTo>
                    <a:pt x="284" y="46775"/>
                  </a:lnTo>
                  <a:lnTo>
                    <a:pt x="1268" y="47852"/>
                  </a:lnTo>
                  <a:lnTo>
                    <a:pt x="4477" y="49843"/>
                  </a:lnTo>
                  <a:lnTo>
                    <a:pt x="19096" y="59823"/>
                  </a:lnTo>
                  <a:lnTo>
                    <a:pt x="52386" y="73844"/>
                  </a:lnTo>
                  <a:lnTo>
                    <a:pt x="77948" y="88109"/>
                  </a:lnTo>
                  <a:lnTo>
                    <a:pt x="93592" y="102394"/>
                  </a:lnTo>
                  <a:lnTo>
                    <a:pt x="96310" y="107156"/>
                  </a:lnTo>
                  <a:lnTo>
                    <a:pt x="97035" y="109538"/>
                  </a:lnTo>
                  <a:lnTo>
                    <a:pt x="96724" y="111919"/>
                  </a:lnTo>
                  <a:lnTo>
                    <a:pt x="94263" y="116681"/>
                  </a:lnTo>
                  <a:lnTo>
                    <a:pt x="88414" y="123825"/>
                  </a:lnTo>
                  <a:lnTo>
                    <a:pt x="64680" y="138113"/>
                  </a:lnTo>
                  <a:lnTo>
                    <a:pt x="54513" y="141464"/>
                  </a:lnTo>
                  <a:lnTo>
                    <a:pt x="46927" y="140131"/>
                  </a:lnTo>
                  <a:lnTo>
                    <a:pt x="34191" y="135731"/>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85" name="SMARTInkShape-5115"/>
            <p:cNvSpPr/>
            <p:nvPr/>
          </p:nvSpPr>
          <p:spPr>
            <a:xfrm>
              <a:off x="7980402" y="3228975"/>
              <a:ext cx="227669" cy="278607"/>
            </a:xfrm>
            <a:custGeom>
              <a:avLst/>
              <a:gdLst/>
              <a:ahLst/>
              <a:cxnLst/>
              <a:rect l="0" t="0" r="0" b="0"/>
              <a:pathLst>
                <a:path w="227669" h="278607">
                  <a:moveTo>
                    <a:pt x="77748" y="0"/>
                  </a:moveTo>
                  <a:lnTo>
                    <a:pt x="73955" y="0"/>
                  </a:lnTo>
                  <a:lnTo>
                    <a:pt x="69977" y="4233"/>
                  </a:lnTo>
                  <a:lnTo>
                    <a:pt x="50106" y="37378"/>
                  </a:lnTo>
                  <a:lnTo>
                    <a:pt x="32218" y="68737"/>
                  </a:lnTo>
                  <a:lnTo>
                    <a:pt x="8654" y="100754"/>
                  </a:lnTo>
                  <a:lnTo>
                    <a:pt x="1978" y="114079"/>
                  </a:lnTo>
                  <a:lnTo>
                    <a:pt x="0" y="123054"/>
                  </a:lnTo>
                  <a:lnTo>
                    <a:pt x="516" y="125692"/>
                  </a:lnTo>
                  <a:lnTo>
                    <a:pt x="3206" y="130740"/>
                  </a:lnTo>
                  <a:lnTo>
                    <a:pt x="4241" y="131610"/>
                  </a:lnTo>
                  <a:lnTo>
                    <a:pt x="4931" y="131396"/>
                  </a:lnTo>
                  <a:lnTo>
                    <a:pt x="5391" y="130460"/>
                  </a:lnTo>
                  <a:lnTo>
                    <a:pt x="22323" y="118809"/>
                  </a:lnTo>
                  <a:lnTo>
                    <a:pt x="47658" y="85529"/>
                  </a:lnTo>
                  <a:lnTo>
                    <a:pt x="65753" y="52376"/>
                  </a:lnTo>
                  <a:lnTo>
                    <a:pt x="69645" y="39038"/>
                  </a:lnTo>
                  <a:lnTo>
                    <a:pt x="70520" y="25483"/>
                  </a:lnTo>
                  <a:lnTo>
                    <a:pt x="74396" y="59787"/>
                  </a:lnTo>
                  <a:lnTo>
                    <a:pt x="77552" y="95126"/>
                  </a:lnTo>
                  <a:lnTo>
                    <a:pt x="78484" y="109501"/>
                  </a:lnTo>
                  <a:lnTo>
                    <a:pt x="83891" y="129553"/>
                  </a:lnTo>
                  <a:lnTo>
                    <a:pt x="85019" y="131612"/>
                  </a:lnTo>
                  <a:lnTo>
                    <a:pt x="86564" y="132985"/>
                  </a:lnTo>
                  <a:lnTo>
                    <a:pt x="90397" y="134511"/>
                  </a:lnTo>
                  <a:lnTo>
                    <a:pt x="94747" y="135189"/>
                  </a:lnTo>
                  <a:lnTo>
                    <a:pt x="99326" y="133374"/>
                  </a:lnTo>
                  <a:lnTo>
                    <a:pt x="112526" y="121948"/>
                  </a:lnTo>
                  <a:lnTo>
                    <a:pt x="122007" y="108981"/>
                  </a:lnTo>
                  <a:lnTo>
                    <a:pt x="136885" y="77881"/>
                  </a:lnTo>
                  <a:lnTo>
                    <a:pt x="155877" y="43428"/>
                  </a:lnTo>
                  <a:lnTo>
                    <a:pt x="168176" y="24828"/>
                  </a:lnTo>
                  <a:lnTo>
                    <a:pt x="172972" y="19501"/>
                  </a:lnTo>
                  <a:lnTo>
                    <a:pt x="174568" y="18557"/>
                  </a:lnTo>
                  <a:lnTo>
                    <a:pt x="175632" y="18721"/>
                  </a:lnTo>
                  <a:lnTo>
                    <a:pt x="176341" y="19625"/>
                  </a:lnTo>
                  <a:lnTo>
                    <a:pt x="177340" y="24688"/>
                  </a:lnTo>
                  <a:lnTo>
                    <a:pt x="177744" y="56322"/>
                  </a:lnTo>
                  <a:lnTo>
                    <a:pt x="179872" y="73309"/>
                  </a:lnTo>
                  <a:lnTo>
                    <a:pt x="186579" y="104577"/>
                  </a:lnTo>
                  <a:lnTo>
                    <a:pt x="189617" y="111566"/>
                  </a:lnTo>
                  <a:lnTo>
                    <a:pt x="192122" y="122838"/>
                  </a:lnTo>
                  <a:lnTo>
                    <a:pt x="193684" y="124755"/>
                  </a:lnTo>
                  <a:lnTo>
                    <a:pt x="201896" y="131623"/>
                  </a:lnTo>
                  <a:lnTo>
                    <a:pt x="204170" y="132199"/>
                  </a:lnTo>
                  <a:lnTo>
                    <a:pt x="206479" y="131788"/>
                  </a:lnTo>
                  <a:lnTo>
                    <a:pt x="211162" y="130010"/>
                  </a:lnTo>
                  <a:lnTo>
                    <a:pt x="215889" y="129220"/>
                  </a:lnTo>
                  <a:lnTo>
                    <a:pt x="217467" y="128215"/>
                  </a:lnTo>
                  <a:lnTo>
                    <a:pt x="218519" y="126752"/>
                  </a:lnTo>
                  <a:lnTo>
                    <a:pt x="220482" y="123009"/>
                  </a:lnTo>
                  <a:lnTo>
                    <a:pt x="227436" y="114686"/>
                  </a:lnTo>
                  <a:lnTo>
                    <a:pt x="227668" y="118207"/>
                  </a:lnTo>
                  <a:lnTo>
                    <a:pt x="225606" y="122122"/>
                  </a:lnTo>
                  <a:lnTo>
                    <a:pt x="201028" y="151888"/>
                  </a:lnTo>
                  <a:lnTo>
                    <a:pt x="176713" y="179757"/>
                  </a:lnTo>
                  <a:lnTo>
                    <a:pt x="148979" y="215012"/>
                  </a:lnTo>
                  <a:lnTo>
                    <a:pt x="124362" y="248758"/>
                  </a:lnTo>
                  <a:lnTo>
                    <a:pt x="99179" y="278606"/>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099" name="SMARTInkShape-Group494"/>
          <p:cNvGrpSpPr/>
          <p:nvPr/>
        </p:nvGrpSpPr>
        <p:grpSpPr>
          <a:xfrm>
            <a:off x="451514" y="2414588"/>
            <a:ext cx="977237" cy="521037"/>
            <a:chOff x="451514" y="2414588"/>
            <a:chExt cx="977237" cy="521037"/>
          </a:xfrm>
        </p:grpSpPr>
        <p:sp>
          <p:nvSpPr>
            <p:cNvPr id="1087" name="SMARTInkShape-5116"/>
            <p:cNvSpPr/>
            <p:nvPr/>
          </p:nvSpPr>
          <p:spPr>
            <a:xfrm>
              <a:off x="451514" y="2458874"/>
              <a:ext cx="134131" cy="204297"/>
            </a:xfrm>
            <a:custGeom>
              <a:avLst/>
              <a:gdLst/>
              <a:ahLst/>
              <a:cxnLst/>
              <a:rect l="0" t="0" r="0" b="0"/>
              <a:pathLst>
                <a:path w="134131" h="204297">
                  <a:moveTo>
                    <a:pt x="12830" y="27151"/>
                  </a:moveTo>
                  <a:lnTo>
                    <a:pt x="12830" y="33302"/>
                  </a:lnTo>
                  <a:lnTo>
                    <a:pt x="9037" y="37793"/>
                  </a:lnTo>
                  <a:lnTo>
                    <a:pt x="7175" y="44052"/>
                  </a:lnTo>
                  <a:lnTo>
                    <a:pt x="5744" y="79640"/>
                  </a:lnTo>
                  <a:lnTo>
                    <a:pt x="6485" y="113826"/>
                  </a:lnTo>
                  <a:lnTo>
                    <a:pt x="11837" y="144928"/>
                  </a:lnTo>
                  <a:lnTo>
                    <a:pt x="12772" y="178682"/>
                  </a:lnTo>
                  <a:lnTo>
                    <a:pt x="12822" y="193411"/>
                  </a:lnTo>
                  <a:lnTo>
                    <a:pt x="10710" y="198411"/>
                  </a:lnTo>
                  <a:lnTo>
                    <a:pt x="6678" y="204296"/>
                  </a:lnTo>
                  <a:lnTo>
                    <a:pt x="6348" y="203985"/>
                  </a:lnTo>
                  <a:lnTo>
                    <a:pt x="35" y="169378"/>
                  </a:lnTo>
                  <a:lnTo>
                    <a:pt x="0" y="160213"/>
                  </a:lnTo>
                  <a:lnTo>
                    <a:pt x="5082" y="126991"/>
                  </a:lnTo>
                  <a:lnTo>
                    <a:pt x="10542" y="91492"/>
                  </a:lnTo>
                  <a:lnTo>
                    <a:pt x="18350" y="57985"/>
                  </a:lnTo>
                  <a:lnTo>
                    <a:pt x="21609" y="47135"/>
                  </a:lnTo>
                  <a:lnTo>
                    <a:pt x="27186" y="31076"/>
                  </a:lnTo>
                  <a:lnTo>
                    <a:pt x="28750" y="29768"/>
                  </a:lnTo>
                  <a:lnTo>
                    <a:pt x="32606" y="28314"/>
                  </a:lnTo>
                  <a:lnTo>
                    <a:pt x="36965" y="27668"/>
                  </a:lnTo>
                  <a:lnTo>
                    <a:pt x="38445" y="28289"/>
                  </a:lnTo>
                  <a:lnTo>
                    <a:pt x="39431" y="29497"/>
                  </a:lnTo>
                  <a:lnTo>
                    <a:pt x="41321" y="32956"/>
                  </a:lnTo>
                  <a:lnTo>
                    <a:pt x="46054" y="39366"/>
                  </a:lnTo>
                  <a:lnTo>
                    <a:pt x="54057" y="63515"/>
                  </a:lnTo>
                  <a:lnTo>
                    <a:pt x="57665" y="91501"/>
                  </a:lnTo>
                  <a:lnTo>
                    <a:pt x="61304" y="105749"/>
                  </a:lnTo>
                  <a:lnTo>
                    <a:pt x="63428" y="123844"/>
                  </a:lnTo>
                  <a:lnTo>
                    <a:pt x="68450" y="134122"/>
                  </a:lnTo>
                  <a:lnTo>
                    <a:pt x="69890" y="141022"/>
                  </a:lnTo>
                  <a:lnTo>
                    <a:pt x="69979" y="105487"/>
                  </a:lnTo>
                  <a:lnTo>
                    <a:pt x="70773" y="96098"/>
                  </a:lnTo>
                  <a:lnTo>
                    <a:pt x="78799" y="60747"/>
                  </a:lnTo>
                  <a:lnTo>
                    <a:pt x="85904" y="29708"/>
                  </a:lnTo>
                  <a:lnTo>
                    <a:pt x="94116" y="18131"/>
                  </a:lnTo>
                  <a:lnTo>
                    <a:pt x="107497" y="8201"/>
                  </a:lnTo>
                  <a:lnTo>
                    <a:pt x="112052" y="1780"/>
                  </a:lnTo>
                  <a:lnTo>
                    <a:pt x="115931" y="0"/>
                  </a:lnTo>
                  <a:lnTo>
                    <a:pt x="117282" y="319"/>
                  </a:lnTo>
                  <a:lnTo>
                    <a:pt x="118184" y="1325"/>
                  </a:lnTo>
                  <a:lnTo>
                    <a:pt x="119979" y="4561"/>
                  </a:lnTo>
                  <a:lnTo>
                    <a:pt x="124658" y="10844"/>
                  </a:lnTo>
                  <a:lnTo>
                    <a:pt x="132639" y="37060"/>
                  </a:lnTo>
                  <a:lnTo>
                    <a:pt x="134130" y="71746"/>
                  </a:lnTo>
                  <a:lnTo>
                    <a:pt x="133461" y="105167"/>
                  </a:lnTo>
                  <a:lnTo>
                    <a:pt x="127790" y="136430"/>
                  </a:lnTo>
                  <a:lnTo>
                    <a:pt x="127156" y="170986"/>
                  </a:lnTo>
                  <a:lnTo>
                    <a:pt x="127130" y="184314"/>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88" name="SMARTInkShape-5117"/>
            <p:cNvSpPr/>
            <p:nvPr/>
          </p:nvSpPr>
          <p:spPr>
            <a:xfrm>
              <a:off x="664369" y="2507456"/>
              <a:ext cx="35720" cy="128589"/>
            </a:xfrm>
            <a:custGeom>
              <a:avLst/>
              <a:gdLst/>
              <a:ahLst/>
              <a:cxnLst/>
              <a:rect l="0" t="0" r="0" b="0"/>
              <a:pathLst>
                <a:path w="35720" h="128589">
                  <a:moveTo>
                    <a:pt x="0" y="0"/>
                  </a:moveTo>
                  <a:lnTo>
                    <a:pt x="3792" y="3793"/>
                  </a:lnTo>
                  <a:lnTo>
                    <a:pt x="5654" y="7771"/>
                  </a:lnTo>
                  <a:lnTo>
                    <a:pt x="13567" y="39197"/>
                  </a:lnTo>
                  <a:lnTo>
                    <a:pt x="16262" y="62864"/>
                  </a:lnTo>
                  <a:lnTo>
                    <a:pt x="28748" y="96977"/>
                  </a:lnTo>
                  <a:lnTo>
                    <a:pt x="35719" y="128588"/>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89" name="SMARTInkShape-5118"/>
            <p:cNvSpPr/>
            <p:nvPr/>
          </p:nvSpPr>
          <p:spPr>
            <a:xfrm>
              <a:off x="678656" y="2421731"/>
              <a:ext cx="7145" cy="7145"/>
            </a:xfrm>
            <a:custGeom>
              <a:avLst/>
              <a:gdLst/>
              <a:ahLst/>
              <a:cxnLst/>
              <a:rect l="0" t="0" r="0" b="0"/>
              <a:pathLst>
                <a:path w="7145" h="7145">
                  <a:moveTo>
                    <a:pt x="7144" y="7144"/>
                  </a:moveTo>
                  <a:lnTo>
                    <a:pt x="3352" y="7144"/>
                  </a:lnTo>
                  <a:lnTo>
                    <a:pt x="2235" y="6350"/>
                  </a:lnTo>
                  <a:lnTo>
                    <a:pt x="1490" y="5027"/>
                  </a:lnTo>
                  <a:lnTo>
                    <a:pt x="0" y="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90" name="SMARTInkShape-5119"/>
            <p:cNvSpPr/>
            <p:nvPr/>
          </p:nvSpPr>
          <p:spPr>
            <a:xfrm>
              <a:off x="742950" y="2486025"/>
              <a:ext cx="114301" cy="121445"/>
            </a:xfrm>
            <a:custGeom>
              <a:avLst/>
              <a:gdLst/>
              <a:ahLst/>
              <a:cxnLst/>
              <a:rect l="0" t="0" r="0" b="0"/>
              <a:pathLst>
                <a:path w="114301" h="121445">
                  <a:moveTo>
                    <a:pt x="0" y="0"/>
                  </a:moveTo>
                  <a:lnTo>
                    <a:pt x="3792" y="0"/>
                  </a:lnTo>
                  <a:lnTo>
                    <a:pt x="4909" y="794"/>
                  </a:lnTo>
                  <a:lnTo>
                    <a:pt x="5654" y="2117"/>
                  </a:lnTo>
                  <a:lnTo>
                    <a:pt x="17000" y="26736"/>
                  </a:lnTo>
                  <a:lnTo>
                    <a:pt x="40632" y="59563"/>
                  </a:lnTo>
                  <a:lnTo>
                    <a:pt x="72506" y="93840"/>
                  </a:lnTo>
                  <a:lnTo>
                    <a:pt x="87669" y="106971"/>
                  </a:lnTo>
                  <a:lnTo>
                    <a:pt x="106700" y="119311"/>
                  </a:lnTo>
                  <a:lnTo>
                    <a:pt x="114300" y="121444"/>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91" name="SMARTInkShape-5120"/>
            <p:cNvSpPr/>
            <p:nvPr/>
          </p:nvSpPr>
          <p:spPr>
            <a:xfrm>
              <a:off x="728663" y="2471738"/>
              <a:ext cx="171451" cy="150019"/>
            </a:xfrm>
            <a:custGeom>
              <a:avLst/>
              <a:gdLst/>
              <a:ahLst/>
              <a:cxnLst/>
              <a:rect l="0" t="0" r="0" b="0"/>
              <a:pathLst>
                <a:path w="171451" h="150019">
                  <a:moveTo>
                    <a:pt x="171450" y="0"/>
                  </a:moveTo>
                  <a:lnTo>
                    <a:pt x="161506" y="0"/>
                  </a:lnTo>
                  <a:lnTo>
                    <a:pt x="147072" y="7584"/>
                  </a:lnTo>
                  <a:lnTo>
                    <a:pt x="113048" y="33585"/>
                  </a:lnTo>
                  <a:lnTo>
                    <a:pt x="78416" y="59299"/>
                  </a:lnTo>
                  <a:lnTo>
                    <a:pt x="43475" y="94546"/>
                  </a:lnTo>
                  <a:lnTo>
                    <a:pt x="22112" y="128107"/>
                  </a:lnTo>
                  <a:lnTo>
                    <a:pt x="12040" y="143750"/>
                  </a:lnTo>
                  <a:lnTo>
                    <a:pt x="7203" y="147232"/>
                  </a:lnTo>
                  <a:lnTo>
                    <a:pt x="0" y="150018"/>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92" name="SMARTInkShape-5121"/>
            <p:cNvSpPr/>
            <p:nvPr/>
          </p:nvSpPr>
          <p:spPr>
            <a:xfrm>
              <a:off x="835819" y="2500347"/>
              <a:ext cx="127464" cy="107123"/>
            </a:xfrm>
            <a:custGeom>
              <a:avLst/>
              <a:gdLst/>
              <a:ahLst/>
              <a:cxnLst/>
              <a:rect l="0" t="0" r="0" b="0"/>
              <a:pathLst>
                <a:path w="127464" h="107123">
                  <a:moveTo>
                    <a:pt x="0" y="49972"/>
                  </a:moveTo>
                  <a:lnTo>
                    <a:pt x="33959" y="49972"/>
                  </a:lnTo>
                  <a:lnTo>
                    <a:pt x="46133" y="49178"/>
                  </a:lnTo>
                  <a:lnTo>
                    <a:pt x="76516" y="43269"/>
                  </a:lnTo>
                  <a:lnTo>
                    <a:pt x="79586" y="43122"/>
                  </a:lnTo>
                  <a:lnTo>
                    <a:pt x="85113" y="40842"/>
                  </a:lnTo>
                  <a:lnTo>
                    <a:pt x="119942" y="15654"/>
                  </a:lnTo>
                  <a:lnTo>
                    <a:pt x="124791" y="10876"/>
                  </a:lnTo>
                  <a:lnTo>
                    <a:pt x="126900" y="6667"/>
                  </a:lnTo>
                  <a:lnTo>
                    <a:pt x="127463" y="4433"/>
                  </a:lnTo>
                  <a:lnTo>
                    <a:pt x="127044" y="2944"/>
                  </a:lnTo>
                  <a:lnTo>
                    <a:pt x="125971" y="1951"/>
                  </a:lnTo>
                  <a:lnTo>
                    <a:pt x="122338" y="358"/>
                  </a:lnTo>
                  <a:lnTo>
                    <a:pt x="107786" y="0"/>
                  </a:lnTo>
                  <a:lnTo>
                    <a:pt x="101351" y="2098"/>
                  </a:lnTo>
                  <a:lnTo>
                    <a:pt x="69623" y="26374"/>
                  </a:lnTo>
                  <a:lnTo>
                    <a:pt x="47740" y="58187"/>
                  </a:lnTo>
                  <a:lnTo>
                    <a:pt x="45030" y="65794"/>
                  </a:lnTo>
                  <a:lnTo>
                    <a:pt x="43290" y="79820"/>
                  </a:lnTo>
                  <a:lnTo>
                    <a:pt x="46781" y="91536"/>
                  </a:lnTo>
                  <a:lnTo>
                    <a:pt x="57150" y="107122"/>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93" name="SMARTInkShape-5122"/>
            <p:cNvSpPr/>
            <p:nvPr/>
          </p:nvSpPr>
          <p:spPr>
            <a:xfrm>
              <a:off x="1000256" y="2414588"/>
              <a:ext cx="84470" cy="220941"/>
            </a:xfrm>
            <a:custGeom>
              <a:avLst/>
              <a:gdLst/>
              <a:ahLst/>
              <a:cxnLst/>
              <a:rect l="0" t="0" r="0" b="0"/>
              <a:pathLst>
                <a:path w="84470" h="220941">
                  <a:moveTo>
                    <a:pt x="49875" y="114300"/>
                  </a:moveTo>
                  <a:lnTo>
                    <a:pt x="49875" y="107450"/>
                  </a:lnTo>
                  <a:lnTo>
                    <a:pt x="46083" y="107243"/>
                  </a:lnTo>
                  <a:lnTo>
                    <a:pt x="42104" y="109311"/>
                  </a:lnTo>
                  <a:lnTo>
                    <a:pt x="39932" y="110974"/>
                  </a:lnTo>
                  <a:lnTo>
                    <a:pt x="37519" y="114938"/>
                  </a:lnTo>
                  <a:lnTo>
                    <a:pt x="32177" y="127743"/>
                  </a:lnTo>
                  <a:lnTo>
                    <a:pt x="9996" y="159633"/>
                  </a:lnTo>
                  <a:lnTo>
                    <a:pt x="3222" y="173857"/>
                  </a:lnTo>
                  <a:lnTo>
                    <a:pt x="0" y="205781"/>
                  </a:lnTo>
                  <a:lnTo>
                    <a:pt x="2044" y="212637"/>
                  </a:lnTo>
                  <a:lnTo>
                    <a:pt x="3700" y="215577"/>
                  </a:lnTo>
                  <a:lnTo>
                    <a:pt x="6392" y="217536"/>
                  </a:lnTo>
                  <a:lnTo>
                    <a:pt x="16971" y="220295"/>
                  </a:lnTo>
                  <a:lnTo>
                    <a:pt x="22816" y="220940"/>
                  </a:lnTo>
                  <a:lnTo>
                    <a:pt x="34361" y="217511"/>
                  </a:lnTo>
                  <a:lnTo>
                    <a:pt x="41128" y="211500"/>
                  </a:lnTo>
                  <a:lnTo>
                    <a:pt x="47575" y="204331"/>
                  </a:lnTo>
                  <a:lnTo>
                    <a:pt x="59336" y="195039"/>
                  </a:lnTo>
                  <a:lnTo>
                    <a:pt x="73366" y="173488"/>
                  </a:lnTo>
                  <a:lnTo>
                    <a:pt x="79897" y="142202"/>
                  </a:lnTo>
                  <a:lnTo>
                    <a:pt x="84469" y="117959"/>
                  </a:lnTo>
                  <a:lnTo>
                    <a:pt x="79792" y="85266"/>
                  </a:lnTo>
                  <a:lnTo>
                    <a:pt x="76731" y="66274"/>
                  </a:lnTo>
                  <a:lnTo>
                    <a:pt x="66318" y="35832"/>
                  </a:lnTo>
                  <a:lnTo>
                    <a:pt x="56974" y="16897"/>
                  </a:lnTo>
                  <a:lnTo>
                    <a:pt x="42732" y="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94" name="SMARTInkShape-5123"/>
            <p:cNvSpPr/>
            <p:nvPr/>
          </p:nvSpPr>
          <p:spPr>
            <a:xfrm>
              <a:off x="700389" y="2671763"/>
              <a:ext cx="128287" cy="200026"/>
            </a:xfrm>
            <a:custGeom>
              <a:avLst/>
              <a:gdLst/>
              <a:ahLst/>
              <a:cxnLst/>
              <a:rect l="0" t="0" r="0" b="0"/>
              <a:pathLst>
                <a:path w="128287" h="200026">
                  <a:moveTo>
                    <a:pt x="28274" y="0"/>
                  </a:moveTo>
                  <a:lnTo>
                    <a:pt x="27480" y="24370"/>
                  </a:lnTo>
                  <a:lnTo>
                    <a:pt x="22123" y="51490"/>
                  </a:lnTo>
                  <a:lnTo>
                    <a:pt x="21260" y="85920"/>
                  </a:lnTo>
                  <a:lnTo>
                    <a:pt x="19052" y="107213"/>
                  </a:lnTo>
                  <a:lnTo>
                    <a:pt x="14653" y="142089"/>
                  </a:lnTo>
                  <a:lnTo>
                    <a:pt x="13251" y="172759"/>
                  </a:lnTo>
                  <a:lnTo>
                    <a:pt x="7843" y="187664"/>
                  </a:lnTo>
                  <a:lnTo>
                    <a:pt x="7139" y="195127"/>
                  </a:lnTo>
                  <a:lnTo>
                    <a:pt x="6246" y="196760"/>
                  </a:lnTo>
                  <a:lnTo>
                    <a:pt x="4857" y="197848"/>
                  </a:lnTo>
                  <a:lnTo>
                    <a:pt x="3138" y="198573"/>
                  </a:lnTo>
                  <a:lnTo>
                    <a:pt x="1991" y="198263"/>
                  </a:lnTo>
                  <a:lnTo>
                    <a:pt x="1227" y="197263"/>
                  </a:lnTo>
                  <a:lnTo>
                    <a:pt x="151" y="192063"/>
                  </a:lnTo>
                  <a:lnTo>
                    <a:pt x="0" y="189954"/>
                  </a:lnTo>
                  <a:lnTo>
                    <a:pt x="8529" y="156955"/>
                  </a:lnTo>
                  <a:lnTo>
                    <a:pt x="23610" y="123812"/>
                  </a:lnTo>
                  <a:lnTo>
                    <a:pt x="37547" y="105665"/>
                  </a:lnTo>
                  <a:lnTo>
                    <a:pt x="45095" y="98555"/>
                  </a:lnTo>
                  <a:lnTo>
                    <a:pt x="58936" y="89825"/>
                  </a:lnTo>
                  <a:lnTo>
                    <a:pt x="61415" y="89252"/>
                  </a:lnTo>
                  <a:lnTo>
                    <a:pt x="63862" y="89663"/>
                  </a:lnTo>
                  <a:lnTo>
                    <a:pt x="71097" y="91919"/>
                  </a:lnTo>
                  <a:lnTo>
                    <a:pt x="73491" y="92235"/>
                  </a:lnTo>
                  <a:lnTo>
                    <a:pt x="75088" y="93240"/>
                  </a:lnTo>
                  <a:lnTo>
                    <a:pt x="76152" y="94704"/>
                  </a:lnTo>
                  <a:lnTo>
                    <a:pt x="88885" y="127355"/>
                  </a:lnTo>
                  <a:lnTo>
                    <a:pt x="96749" y="145483"/>
                  </a:lnTo>
                  <a:lnTo>
                    <a:pt x="105746" y="179572"/>
                  </a:lnTo>
                  <a:lnTo>
                    <a:pt x="108479" y="185114"/>
                  </a:lnTo>
                  <a:lnTo>
                    <a:pt x="128286" y="200025"/>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95" name="SMARTInkShape-5124"/>
            <p:cNvSpPr/>
            <p:nvPr/>
          </p:nvSpPr>
          <p:spPr>
            <a:xfrm>
              <a:off x="878681" y="2736181"/>
              <a:ext cx="164308" cy="114176"/>
            </a:xfrm>
            <a:custGeom>
              <a:avLst/>
              <a:gdLst/>
              <a:ahLst/>
              <a:cxnLst/>
              <a:rect l="0" t="0" r="0" b="0"/>
              <a:pathLst>
                <a:path w="164308" h="114176">
                  <a:moveTo>
                    <a:pt x="0" y="92744"/>
                  </a:moveTo>
                  <a:lnTo>
                    <a:pt x="0" y="88952"/>
                  </a:lnTo>
                  <a:lnTo>
                    <a:pt x="2117" y="84973"/>
                  </a:lnTo>
                  <a:lnTo>
                    <a:pt x="11392" y="73611"/>
                  </a:lnTo>
                  <a:lnTo>
                    <a:pt x="13001" y="68895"/>
                  </a:lnTo>
                  <a:lnTo>
                    <a:pt x="14223" y="67320"/>
                  </a:lnTo>
                  <a:lnTo>
                    <a:pt x="31047" y="54349"/>
                  </a:lnTo>
                  <a:lnTo>
                    <a:pt x="33642" y="49751"/>
                  </a:lnTo>
                  <a:lnTo>
                    <a:pt x="35597" y="36997"/>
                  </a:lnTo>
                  <a:lnTo>
                    <a:pt x="35683" y="32217"/>
                  </a:lnTo>
                  <a:lnTo>
                    <a:pt x="33586" y="28008"/>
                  </a:lnTo>
                  <a:lnTo>
                    <a:pt x="29565" y="22630"/>
                  </a:lnTo>
                  <a:lnTo>
                    <a:pt x="26899" y="21895"/>
                  </a:lnTo>
                  <a:lnTo>
                    <a:pt x="25076" y="21699"/>
                  </a:lnTo>
                  <a:lnTo>
                    <a:pt x="20935" y="23597"/>
                  </a:lnTo>
                  <a:lnTo>
                    <a:pt x="18719" y="25215"/>
                  </a:lnTo>
                  <a:lnTo>
                    <a:pt x="16257" y="29129"/>
                  </a:lnTo>
                  <a:lnTo>
                    <a:pt x="14369" y="33514"/>
                  </a:lnTo>
                  <a:lnTo>
                    <a:pt x="10884" y="38109"/>
                  </a:lnTo>
                  <a:lnTo>
                    <a:pt x="8806" y="44914"/>
                  </a:lnTo>
                  <a:lnTo>
                    <a:pt x="7089" y="52436"/>
                  </a:lnTo>
                  <a:lnTo>
                    <a:pt x="3680" y="58425"/>
                  </a:lnTo>
                  <a:lnTo>
                    <a:pt x="3247" y="61927"/>
                  </a:lnTo>
                  <a:lnTo>
                    <a:pt x="6474" y="79759"/>
                  </a:lnTo>
                  <a:lnTo>
                    <a:pt x="8963" y="85121"/>
                  </a:lnTo>
                  <a:lnTo>
                    <a:pt x="17028" y="95030"/>
                  </a:lnTo>
                  <a:lnTo>
                    <a:pt x="21591" y="97729"/>
                  </a:lnTo>
                  <a:lnTo>
                    <a:pt x="30988" y="99461"/>
                  </a:lnTo>
                  <a:lnTo>
                    <a:pt x="38110" y="99761"/>
                  </a:lnTo>
                  <a:lnTo>
                    <a:pt x="42867" y="97715"/>
                  </a:lnTo>
                  <a:lnTo>
                    <a:pt x="47627" y="94954"/>
                  </a:lnTo>
                  <a:lnTo>
                    <a:pt x="52389" y="93726"/>
                  </a:lnTo>
                  <a:lnTo>
                    <a:pt x="57151" y="88947"/>
                  </a:lnTo>
                  <a:lnTo>
                    <a:pt x="61119" y="82325"/>
                  </a:lnTo>
                  <a:lnTo>
                    <a:pt x="70693" y="52963"/>
                  </a:lnTo>
                  <a:lnTo>
                    <a:pt x="72011" y="44533"/>
                  </a:lnTo>
                  <a:lnTo>
                    <a:pt x="80244" y="21760"/>
                  </a:lnTo>
                  <a:lnTo>
                    <a:pt x="88435" y="11871"/>
                  </a:lnTo>
                  <a:lnTo>
                    <a:pt x="99140" y="4664"/>
                  </a:lnTo>
                  <a:lnTo>
                    <a:pt x="112366" y="1294"/>
                  </a:lnTo>
                  <a:lnTo>
                    <a:pt x="134382" y="0"/>
                  </a:lnTo>
                  <a:lnTo>
                    <a:pt x="141217" y="2047"/>
                  </a:lnTo>
                  <a:lnTo>
                    <a:pt x="146901" y="4809"/>
                  </a:lnTo>
                  <a:lnTo>
                    <a:pt x="152073" y="6037"/>
                  </a:lnTo>
                  <a:lnTo>
                    <a:pt x="153769" y="7158"/>
                  </a:lnTo>
                  <a:lnTo>
                    <a:pt x="154900" y="8699"/>
                  </a:lnTo>
                  <a:lnTo>
                    <a:pt x="156157" y="13322"/>
                  </a:lnTo>
                  <a:lnTo>
                    <a:pt x="159081" y="29225"/>
                  </a:lnTo>
                  <a:lnTo>
                    <a:pt x="163274" y="43861"/>
                  </a:lnTo>
                  <a:lnTo>
                    <a:pt x="164280" y="79518"/>
                  </a:lnTo>
                  <a:lnTo>
                    <a:pt x="164307" y="114175"/>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96" name="SMARTInkShape-5125"/>
            <p:cNvSpPr/>
            <p:nvPr/>
          </p:nvSpPr>
          <p:spPr>
            <a:xfrm>
              <a:off x="1100181" y="2643188"/>
              <a:ext cx="28533" cy="207169"/>
            </a:xfrm>
            <a:custGeom>
              <a:avLst/>
              <a:gdLst/>
              <a:ahLst/>
              <a:cxnLst/>
              <a:rect l="0" t="0" r="0" b="0"/>
              <a:pathLst>
                <a:path w="28533" h="207169">
                  <a:moveTo>
                    <a:pt x="28532" y="0"/>
                  </a:moveTo>
                  <a:lnTo>
                    <a:pt x="22381" y="0"/>
                  </a:lnTo>
                  <a:lnTo>
                    <a:pt x="22050" y="793"/>
                  </a:lnTo>
                  <a:lnTo>
                    <a:pt x="20652" y="17094"/>
                  </a:lnTo>
                  <a:lnTo>
                    <a:pt x="11452" y="45868"/>
                  </a:lnTo>
                  <a:lnTo>
                    <a:pt x="7166" y="77763"/>
                  </a:lnTo>
                  <a:lnTo>
                    <a:pt x="1616" y="106995"/>
                  </a:lnTo>
                  <a:lnTo>
                    <a:pt x="284" y="135699"/>
                  </a:lnTo>
                  <a:lnTo>
                    <a:pt x="0" y="169329"/>
                  </a:lnTo>
                  <a:lnTo>
                    <a:pt x="769" y="179238"/>
                  </a:lnTo>
                  <a:lnTo>
                    <a:pt x="14244" y="207168"/>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97" name="SMARTInkShape-5126"/>
            <p:cNvSpPr/>
            <p:nvPr/>
          </p:nvSpPr>
          <p:spPr>
            <a:xfrm>
              <a:off x="1085850" y="2725719"/>
              <a:ext cx="171451" cy="103207"/>
            </a:xfrm>
            <a:custGeom>
              <a:avLst/>
              <a:gdLst/>
              <a:ahLst/>
              <a:cxnLst/>
              <a:rect l="0" t="0" r="0" b="0"/>
              <a:pathLst>
                <a:path w="171451" h="103207">
                  <a:moveTo>
                    <a:pt x="0" y="53200"/>
                  </a:moveTo>
                  <a:lnTo>
                    <a:pt x="0" y="49407"/>
                  </a:lnTo>
                  <a:lnTo>
                    <a:pt x="794" y="48290"/>
                  </a:lnTo>
                  <a:lnTo>
                    <a:pt x="2117" y="47545"/>
                  </a:lnTo>
                  <a:lnTo>
                    <a:pt x="37585" y="39931"/>
                  </a:lnTo>
                  <a:lnTo>
                    <a:pt x="72594" y="32851"/>
                  </a:lnTo>
                  <a:lnTo>
                    <a:pt x="105192" y="26257"/>
                  </a:lnTo>
                  <a:lnTo>
                    <a:pt x="115014" y="24557"/>
                  </a:lnTo>
                  <a:lnTo>
                    <a:pt x="125007" y="19136"/>
                  </a:lnTo>
                  <a:lnTo>
                    <a:pt x="137955" y="7860"/>
                  </a:lnTo>
                  <a:lnTo>
                    <a:pt x="140688" y="3151"/>
                  </a:lnTo>
                  <a:lnTo>
                    <a:pt x="141417" y="784"/>
                  </a:lnTo>
                  <a:lnTo>
                    <a:pt x="141109" y="0"/>
                  </a:lnTo>
                  <a:lnTo>
                    <a:pt x="140110" y="270"/>
                  </a:lnTo>
                  <a:lnTo>
                    <a:pt x="138651" y="1245"/>
                  </a:lnTo>
                  <a:lnTo>
                    <a:pt x="128345" y="5053"/>
                  </a:lnTo>
                  <a:lnTo>
                    <a:pt x="103046" y="23110"/>
                  </a:lnTo>
                  <a:lnTo>
                    <a:pt x="88957" y="43813"/>
                  </a:lnTo>
                  <a:lnTo>
                    <a:pt x="81893" y="69296"/>
                  </a:lnTo>
                  <a:lnTo>
                    <a:pt x="83493" y="75700"/>
                  </a:lnTo>
                  <a:lnTo>
                    <a:pt x="85031" y="77724"/>
                  </a:lnTo>
                  <a:lnTo>
                    <a:pt x="90194" y="81368"/>
                  </a:lnTo>
                  <a:lnTo>
                    <a:pt x="91680" y="85034"/>
                  </a:lnTo>
                  <a:lnTo>
                    <a:pt x="93664" y="86329"/>
                  </a:lnTo>
                  <a:lnTo>
                    <a:pt x="100101" y="87767"/>
                  </a:lnTo>
                  <a:lnTo>
                    <a:pt x="108254" y="86290"/>
                  </a:lnTo>
                  <a:lnTo>
                    <a:pt x="119652" y="80996"/>
                  </a:lnTo>
                  <a:lnTo>
                    <a:pt x="130615" y="72096"/>
                  </a:lnTo>
                  <a:lnTo>
                    <a:pt x="133457" y="65302"/>
                  </a:lnTo>
                  <a:lnTo>
                    <a:pt x="135672" y="30222"/>
                  </a:lnTo>
                  <a:lnTo>
                    <a:pt x="134911" y="22350"/>
                  </a:lnTo>
                  <a:lnTo>
                    <a:pt x="128881" y="10852"/>
                  </a:lnTo>
                  <a:lnTo>
                    <a:pt x="122462" y="10383"/>
                  </a:lnTo>
                  <a:lnTo>
                    <a:pt x="122123" y="11161"/>
                  </a:lnTo>
                  <a:lnTo>
                    <a:pt x="121452" y="44829"/>
                  </a:lnTo>
                  <a:lnTo>
                    <a:pt x="123564" y="51596"/>
                  </a:lnTo>
                  <a:lnTo>
                    <a:pt x="141370" y="83579"/>
                  </a:lnTo>
                  <a:lnTo>
                    <a:pt x="152572" y="92011"/>
                  </a:lnTo>
                  <a:lnTo>
                    <a:pt x="163870" y="97379"/>
                  </a:lnTo>
                  <a:lnTo>
                    <a:pt x="171450" y="103206"/>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98" name="SMARTInkShape-5127"/>
            <p:cNvSpPr/>
            <p:nvPr/>
          </p:nvSpPr>
          <p:spPr>
            <a:xfrm>
              <a:off x="1280168" y="2650750"/>
              <a:ext cx="148583" cy="284875"/>
            </a:xfrm>
            <a:custGeom>
              <a:avLst/>
              <a:gdLst/>
              <a:ahLst/>
              <a:cxnLst/>
              <a:rect l="0" t="0" r="0" b="0"/>
              <a:pathLst>
                <a:path w="148583" h="284875">
                  <a:moveTo>
                    <a:pt x="55713" y="92450"/>
                  </a:moveTo>
                  <a:lnTo>
                    <a:pt x="38921" y="92450"/>
                  </a:lnTo>
                  <a:lnTo>
                    <a:pt x="34227" y="94567"/>
                  </a:lnTo>
                  <a:lnTo>
                    <a:pt x="31864" y="96242"/>
                  </a:lnTo>
                  <a:lnTo>
                    <a:pt x="14261" y="119356"/>
                  </a:lnTo>
                  <a:lnTo>
                    <a:pt x="14585" y="120706"/>
                  </a:lnTo>
                  <a:lnTo>
                    <a:pt x="19125" y="127029"/>
                  </a:lnTo>
                  <a:lnTo>
                    <a:pt x="20209" y="126615"/>
                  </a:lnTo>
                  <a:lnTo>
                    <a:pt x="25526" y="123034"/>
                  </a:lnTo>
                  <a:lnTo>
                    <a:pt x="32129" y="120827"/>
                  </a:lnTo>
                  <a:lnTo>
                    <a:pt x="39112" y="116292"/>
                  </a:lnTo>
                  <a:lnTo>
                    <a:pt x="46208" y="113802"/>
                  </a:lnTo>
                  <a:lnTo>
                    <a:pt x="54305" y="107825"/>
                  </a:lnTo>
                  <a:lnTo>
                    <a:pt x="61740" y="106833"/>
                  </a:lnTo>
                  <a:lnTo>
                    <a:pt x="66318" y="110558"/>
                  </a:lnTo>
                  <a:lnTo>
                    <a:pt x="68364" y="114521"/>
                  </a:lnTo>
                  <a:lnTo>
                    <a:pt x="76661" y="149803"/>
                  </a:lnTo>
                  <a:lnTo>
                    <a:pt x="77102" y="183847"/>
                  </a:lnTo>
                  <a:lnTo>
                    <a:pt x="77139" y="214641"/>
                  </a:lnTo>
                  <a:lnTo>
                    <a:pt x="77144" y="245919"/>
                  </a:lnTo>
                  <a:lnTo>
                    <a:pt x="73352" y="261130"/>
                  </a:lnTo>
                  <a:lnTo>
                    <a:pt x="64959" y="274788"/>
                  </a:lnTo>
                  <a:lnTo>
                    <a:pt x="60352" y="280116"/>
                  </a:lnTo>
                  <a:lnTo>
                    <a:pt x="55658" y="283014"/>
                  </a:lnTo>
                  <a:lnTo>
                    <a:pt x="46177" y="284874"/>
                  </a:lnTo>
                  <a:lnTo>
                    <a:pt x="41421" y="283011"/>
                  </a:lnTo>
                  <a:lnTo>
                    <a:pt x="24609" y="272326"/>
                  </a:lnTo>
                  <a:lnTo>
                    <a:pt x="8284" y="246926"/>
                  </a:lnTo>
                  <a:lnTo>
                    <a:pt x="1796" y="232853"/>
                  </a:lnTo>
                  <a:lnTo>
                    <a:pt x="0" y="223379"/>
                  </a:lnTo>
                  <a:lnTo>
                    <a:pt x="4840" y="188689"/>
                  </a:lnTo>
                  <a:lnTo>
                    <a:pt x="13035" y="169913"/>
                  </a:lnTo>
                  <a:lnTo>
                    <a:pt x="39270" y="138014"/>
                  </a:lnTo>
                  <a:lnTo>
                    <a:pt x="67639" y="105354"/>
                  </a:lnTo>
                  <a:lnTo>
                    <a:pt x="102347" y="73697"/>
                  </a:lnTo>
                  <a:lnTo>
                    <a:pt x="129342" y="40874"/>
                  </a:lnTo>
                  <a:lnTo>
                    <a:pt x="145181" y="23674"/>
                  </a:lnTo>
                  <a:lnTo>
                    <a:pt x="147071" y="18756"/>
                  </a:lnTo>
                  <a:lnTo>
                    <a:pt x="148134" y="11524"/>
                  </a:lnTo>
                  <a:lnTo>
                    <a:pt x="146266" y="6742"/>
                  </a:lnTo>
                  <a:lnTo>
                    <a:pt x="144657" y="4355"/>
                  </a:lnTo>
                  <a:lnTo>
                    <a:pt x="142790" y="2764"/>
                  </a:lnTo>
                  <a:lnTo>
                    <a:pt x="138600" y="996"/>
                  </a:lnTo>
                  <a:lnTo>
                    <a:pt x="131778" y="0"/>
                  </a:lnTo>
                  <a:lnTo>
                    <a:pt x="120937" y="3498"/>
                  </a:lnTo>
                  <a:lnTo>
                    <a:pt x="87389" y="25802"/>
                  </a:lnTo>
                  <a:lnTo>
                    <a:pt x="79739" y="33720"/>
                  </a:lnTo>
                  <a:lnTo>
                    <a:pt x="74858" y="41477"/>
                  </a:lnTo>
                  <a:lnTo>
                    <a:pt x="74276" y="52333"/>
                  </a:lnTo>
                  <a:lnTo>
                    <a:pt x="76578" y="71120"/>
                  </a:lnTo>
                  <a:lnTo>
                    <a:pt x="78354" y="74261"/>
                  </a:lnTo>
                  <a:lnTo>
                    <a:pt x="96572" y="89935"/>
                  </a:lnTo>
                  <a:lnTo>
                    <a:pt x="104564" y="94772"/>
                  </a:lnTo>
                  <a:lnTo>
                    <a:pt x="126746" y="98641"/>
                  </a:lnTo>
                  <a:lnTo>
                    <a:pt x="148582" y="99594"/>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102" name="SMARTInkShape-Group495"/>
          <p:cNvGrpSpPr/>
          <p:nvPr/>
        </p:nvGrpSpPr>
        <p:grpSpPr>
          <a:xfrm>
            <a:off x="1214438" y="2200275"/>
            <a:ext cx="557213" cy="307182"/>
            <a:chOff x="1214438" y="2200275"/>
            <a:chExt cx="557213" cy="307182"/>
          </a:xfrm>
        </p:grpSpPr>
        <p:sp>
          <p:nvSpPr>
            <p:cNvPr id="1100" name="SMARTInkShape-5128"/>
            <p:cNvSpPr/>
            <p:nvPr/>
          </p:nvSpPr>
          <p:spPr>
            <a:xfrm>
              <a:off x="1214438" y="2250281"/>
              <a:ext cx="200026" cy="185739"/>
            </a:xfrm>
            <a:custGeom>
              <a:avLst/>
              <a:gdLst/>
              <a:ahLst/>
              <a:cxnLst/>
              <a:rect l="0" t="0" r="0" b="0"/>
              <a:pathLst>
                <a:path w="200026" h="185739">
                  <a:moveTo>
                    <a:pt x="0" y="185738"/>
                  </a:moveTo>
                  <a:lnTo>
                    <a:pt x="0" y="181945"/>
                  </a:lnTo>
                  <a:lnTo>
                    <a:pt x="2116" y="177967"/>
                  </a:lnTo>
                  <a:lnTo>
                    <a:pt x="23603" y="151492"/>
                  </a:lnTo>
                  <a:lnTo>
                    <a:pt x="57647" y="122972"/>
                  </a:lnTo>
                  <a:lnTo>
                    <a:pt x="87885" y="101636"/>
                  </a:lnTo>
                  <a:lnTo>
                    <a:pt x="105679" y="91233"/>
                  </a:lnTo>
                  <a:lnTo>
                    <a:pt x="140407" y="65587"/>
                  </a:lnTo>
                  <a:lnTo>
                    <a:pt x="173032" y="38977"/>
                  </a:lnTo>
                  <a:lnTo>
                    <a:pt x="181620" y="31216"/>
                  </a:lnTo>
                  <a:lnTo>
                    <a:pt x="191150" y="14303"/>
                  </a:lnTo>
                  <a:lnTo>
                    <a:pt x="191727" y="11917"/>
                  </a:lnTo>
                  <a:lnTo>
                    <a:pt x="192905" y="10326"/>
                  </a:lnTo>
                  <a:lnTo>
                    <a:pt x="194485" y="9265"/>
                  </a:lnTo>
                  <a:lnTo>
                    <a:pt x="198930" y="7563"/>
                  </a:lnTo>
                  <a:lnTo>
                    <a:pt x="199538" y="5213"/>
                  </a:lnTo>
                  <a:lnTo>
                    <a:pt x="200025" y="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01" name="SMARTInkShape-5129"/>
            <p:cNvSpPr/>
            <p:nvPr/>
          </p:nvSpPr>
          <p:spPr>
            <a:xfrm>
              <a:off x="1557425" y="2200275"/>
              <a:ext cx="214226" cy="307182"/>
            </a:xfrm>
            <a:custGeom>
              <a:avLst/>
              <a:gdLst/>
              <a:ahLst/>
              <a:cxnLst/>
              <a:rect l="0" t="0" r="0" b="0"/>
              <a:pathLst>
                <a:path w="214226" h="307182">
                  <a:moveTo>
                    <a:pt x="7056" y="0"/>
                  </a:moveTo>
                  <a:lnTo>
                    <a:pt x="0" y="0"/>
                  </a:lnTo>
                  <a:lnTo>
                    <a:pt x="3731" y="0"/>
                  </a:lnTo>
                  <a:lnTo>
                    <a:pt x="4839" y="794"/>
                  </a:lnTo>
                  <a:lnTo>
                    <a:pt x="12581" y="14473"/>
                  </a:lnTo>
                  <a:lnTo>
                    <a:pt x="13120" y="16793"/>
                  </a:lnTo>
                  <a:lnTo>
                    <a:pt x="17672" y="23849"/>
                  </a:lnTo>
                  <a:lnTo>
                    <a:pt x="42788" y="58826"/>
                  </a:lnTo>
                  <a:lnTo>
                    <a:pt x="65595" y="90586"/>
                  </a:lnTo>
                  <a:lnTo>
                    <a:pt x="83992" y="123831"/>
                  </a:lnTo>
                  <a:lnTo>
                    <a:pt x="98424" y="144993"/>
                  </a:lnTo>
                  <a:lnTo>
                    <a:pt x="108741" y="162817"/>
                  </a:lnTo>
                  <a:lnTo>
                    <a:pt x="125398" y="188716"/>
                  </a:lnTo>
                  <a:lnTo>
                    <a:pt x="140343" y="223158"/>
                  </a:lnTo>
                  <a:lnTo>
                    <a:pt x="159188" y="257135"/>
                  </a:lnTo>
                  <a:lnTo>
                    <a:pt x="176256" y="275279"/>
                  </a:lnTo>
                  <a:lnTo>
                    <a:pt x="211693" y="304666"/>
                  </a:lnTo>
                  <a:lnTo>
                    <a:pt x="214225" y="307181"/>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106" name="SMARTInkShape-Group496"/>
          <p:cNvGrpSpPr/>
          <p:nvPr/>
        </p:nvGrpSpPr>
        <p:grpSpPr>
          <a:xfrm>
            <a:off x="1207294" y="2008903"/>
            <a:ext cx="600076" cy="169815"/>
            <a:chOff x="1207294" y="2008903"/>
            <a:chExt cx="600076" cy="169815"/>
          </a:xfrm>
        </p:grpSpPr>
        <p:sp>
          <p:nvSpPr>
            <p:cNvPr id="1103" name="SMARTInkShape-5130"/>
            <p:cNvSpPr/>
            <p:nvPr/>
          </p:nvSpPr>
          <p:spPr>
            <a:xfrm>
              <a:off x="1207294" y="2008903"/>
              <a:ext cx="150020" cy="169815"/>
            </a:xfrm>
            <a:custGeom>
              <a:avLst/>
              <a:gdLst/>
              <a:ahLst/>
              <a:cxnLst/>
              <a:rect l="0" t="0" r="0" b="0"/>
              <a:pathLst>
                <a:path w="150020" h="169815">
                  <a:moveTo>
                    <a:pt x="0" y="91360"/>
                  </a:moveTo>
                  <a:lnTo>
                    <a:pt x="0" y="101302"/>
                  </a:lnTo>
                  <a:lnTo>
                    <a:pt x="2116" y="105833"/>
                  </a:lnTo>
                  <a:lnTo>
                    <a:pt x="3792" y="108152"/>
                  </a:lnTo>
                  <a:lnTo>
                    <a:pt x="6150" y="119001"/>
                  </a:lnTo>
                  <a:lnTo>
                    <a:pt x="7126" y="152552"/>
                  </a:lnTo>
                  <a:lnTo>
                    <a:pt x="7143" y="169814"/>
                  </a:lnTo>
                  <a:lnTo>
                    <a:pt x="5027" y="149113"/>
                  </a:lnTo>
                  <a:lnTo>
                    <a:pt x="993" y="116261"/>
                  </a:lnTo>
                  <a:lnTo>
                    <a:pt x="990" y="85695"/>
                  </a:lnTo>
                  <a:lnTo>
                    <a:pt x="7293" y="53598"/>
                  </a:lnTo>
                  <a:lnTo>
                    <a:pt x="10649" y="43885"/>
                  </a:lnTo>
                  <a:lnTo>
                    <a:pt x="16904" y="36393"/>
                  </a:lnTo>
                  <a:lnTo>
                    <a:pt x="24181" y="29624"/>
                  </a:lnTo>
                  <a:lnTo>
                    <a:pt x="34329" y="17681"/>
                  </a:lnTo>
                  <a:lnTo>
                    <a:pt x="66239" y="1887"/>
                  </a:lnTo>
                  <a:lnTo>
                    <a:pt x="76006" y="0"/>
                  </a:lnTo>
                  <a:lnTo>
                    <a:pt x="83522" y="1278"/>
                  </a:lnTo>
                  <a:lnTo>
                    <a:pt x="90302" y="3698"/>
                  </a:lnTo>
                  <a:lnTo>
                    <a:pt x="102250" y="5855"/>
                  </a:lnTo>
                  <a:lnTo>
                    <a:pt x="111964" y="10374"/>
                  </a:lnTo>
                  <a:lnTo>
                    <a:pt x="133669" y="16254"/>
                  </a:lnTo>
                  <a:lnTo>
                    <a:pt x="150019" y="27066"/>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04" name="SMARTInkShape-5131"/>
            <p:cNvSpPr/>
            <p:nvPr/>
          </p:nvSpPr>
          <p:spPr>
            <a:xfrm>
              <a:off x="1335920" y="2064544"/>
              <a:ext cx="107119" cy="107157"/>
            </a:xfrm>
            <a:custGeom>
              <a:avLst/>
              <a:gdLst/>
              <a:ahLst/>
              <a:cxnLst/>
              <a:rect l="0" t="0" r="0" b="0"/>
              <a:pathLst>
                <a:path w="107119" h="107157">
                  <a:moveTo>
                    <a:pt x="78543" y="0"/>
                  </a:moveTo>
                  <a:lnTo>
                    <a:pt x="61543" y="0"/>
                  </a:lnTo>
                  <a:lnTo>
                    <a:pt x="56964" y="2116"/>
                  </a:lnTo>
                  <a:lnTo>
                    <a:pt x="22654" y="27641"/>
                  </a:lnTo>
                  <a:lnTo>
                    <a:pt x="7585" y="44542"/>
                  </a:lnTo>
                  <a:lnTo>
                    <a:pt x="2220" y="55531"/>
                  </a:lnTo>
                  <a:lnTo>
                    <a:pt x="160" y="76949"/>
                  </a:lnTo>
                  <a:lnTo>
                    <a:pt x="0" y="87784"/>
                  </a:lnTo>
                  <a:lnTo>
                    <a:pt x="2095" y="92725"/>
                  </a:lnTo>
                  <a:lnTo>
                    <a:pt x="3765" y="95154"/>
                  </a:lnTo>
                  <a:lnTo>
                    <a:pt x="6466" y="96774"/>
                  </a:lnTo>
                  <a:lnTo>
                    <a:pt x="13700" y="98573"/>
                  </a:lnTo>
                  <a:lnTo>
                    <a:pt x="17058" y="98259"/>
                  </a:lnTo>
                  <a:lnTo>
                    <a:pt x="51783" y="80855"/>
                  </a:lnTo>
                  <a:lnTo>
                    <a:pt x="70040" y="65250"/>
                  </a:lnTo>
                  <a:lnTo>
                    <a:pt x="74764" y="56516"/>
                  </a:lnTo>
                  <a:lnTo>
                    <a:pt x="77657" y="48137"/>
                  </a:lnTo>
                  <a:lnTo>
                    <a:pt x="83865" y="36290"/>
                  </a:lnTo>
                  <a:lnTo>
                    <a:pt x="85327" y="30099"/>
                  </a:lnTo>
                  <a:lnTo>
                    <a:pt x="89372" y="25234"/>
                  </a:lnTo>
                  <a:lnTo>
                    <a:pt x="90525" y="24760"/>
                  </a:lnTo>
                  <a:lnTo>
                    <a:pt x="91293" y="25238"/>
                  </a:lnTo>
                  <a:lnTo>
                    <a:pt x="92526" y="27916"/>
                  </a:lnTo>
                  <a:lnTo>
                    <a:pt x="87861" y="34148"/>
                  </a:lnTo>
                  <a:lnTo>
                    <a:pt x="86653" y="38460"/>
                  </a:lnTo>
                  <a:lnTo>
                    <a:pt x="87124" y="40721"/>
                  </a:lnTo>
                  <a:lnTo>
                    <a:pt x="90787" y="48490"/>
                  </a:lnTo>
                  <a:lnTo>
                    <a:pt x="94827" y="76654"/>
                  </a:lnTo>
                  <a:lnTo>
                    <a:pt x="97686" y="83281"/>
                  </a:lnTo>
                  <a:lnTo>
                    <a:pt x="100090" y="95143"/>
                  </a:lnTo>
                  <a:lnTo>
                    <a:pt x="107118" y="107156"/>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05" name="SMARTInkShape-5132"/>
            <p:cNvSpPr/>
            <p:nvPr/>
          </p:nvSpPr>
          <p:spPr>
            <a:xfrm>
              <a:off x="1501330" y="2072008"/>
              <a:ext cx="306040" cy="99503"/>
            </a:xfrm>
            <a:custGeom>
              <a:avLst/>
              <a:gdLst/>
              <a:ahLst/>
              <a:cxnLst/>
              <a:rect l="0" t="0" r="0" b="0"/>
              <a:pathLst>
                <a:path w="306040" h="99503">
                  <a:moveTo>
                    <a:pt x="70295" y="13967"/>
                  </a:moveTo>
                  <a:lnTo>
                    <a:pt x="70295" y="10175"/>
                  </a:lnTo>
                  <a:lnTo>
                    <a:pt x="69501" y="9057"/>
                  </a:lnTo>
                  <a:lnTo>
                    <a:pt x="68178" y="8313"/>
                  </a:lnTo>
                  <a:lnTo>
                    <a:pt x="66503" y="7816"/>
                  </a:lnTo>
                  <a:lnTo>
                    <a:pt x="65386" y="6691"/>
                  </a:lnTo>
                  <a:lnTo>
                    <a:pt x="64144" y="3325"/>
                  </a:lnTo>
                  <a:lnTo>
                    <a:pt x="63020" y="2110"/>
                  </a:lnTo>
                  <a:lnTo>
                    <a:pt x="59653" y="760"/>
                  </a:lnTo>
                  <a:lnTo>
                    <a:pt x="53295" y="0"/>
                  </a:lnTo>
                  <a:lnTo>
                    <a:pt x="48717" y="1938"/>
                  </a:lnTo>
                  <a:lnTo>
                    <a:pt x="14633" y="33926"/>
                  </a:lnTo>
                  <a:lnTo>
                    <a:pt x="11756" y="36798"/>
                  </a:lnTo>
                  <a:lnTo>
                    <a:pt x="8559" y="44223"/>
                  </a:lnTo>
                  <a:lnTo>
                    <a:pt x="6344" y="52020"/>
                  </a:lnTo>
                  <a:lnTo>
                    <a:pt x="1429" y="61666"/>
                  </a:lnTo>
                  <a:lnTo>
                    <a:pt x="0" y="69827"/>
                  </a:lnTo>
                  <a:lnTo>
                    <a:pt x="1482" y="76629"/>
                  </a:lnTo>
                  <a:lnTo>
                    <a:pt x="8901" y="87463"/>
                  </a:lnTo>
                  <a:lnTo>
                    <a:pt x="19472" y="94834"/>
                  </a:lnTo>
                  <a:lnTo>
                    <a:pt x="32659" y="98253"/>
                  </a:lnTo>
                  <a:lnTo>
                    <a:pt x="63839" y="99502"/>
                  </a:lnTo>
                  <a:lnTo>
                    <a:pt x="76951" y="98814"/>
                  </a:lnTo>
                  <a:lnTo>
                    <a:pt x="107047" y="89738"/>
                  </a:lnTo>
                  <a:lnTo>
                    <a:pt x="139752" y="78204"/>
                  </a:lnTo>
                  <a:lnTo>
                    <a:pt x="160391" y="68725"/>
                  </a:lnTo>
                  <a:lnTo>
                    <a:pt x="168017" y="61852"/>
                  </a:lnTo>
                  <a:lnTo>
                    <a:pt x="179380" y="48297"/>
                  </a:lnTo>
                  <a:lnTo>
                    <a:pt x="193384" y="37182"/>
                  </a:lnTo>
                  <a:lnTo>
                    <a:pt x="196439" y="29312"/>
                  </a:lnTo>
                  <a:lnTo>
                    <a:pt x="198668" y="15680"/>
                  </a:lnTo>
                  <a:lnTo>
                    <a:pt x="197946" y="15109"/>
                  </a:lnTo>
                  <a:lnTo>
                    <a:pt x="195027" y="14475"/>
                  </a:lnTo>
                  <a:lnTo>
                    <a:pt x="193931" y="13512"/>
                  </a:lnTo>
                  <a:lnTo>
                    <a:pt x="192713" y="10325"/>
                  </a:lnTo>
                  <a:lnTo>
                    <a:pt x="190801" y="9158"/>
                  </a:lnTo>
                  <a:lnTo>
                    <a:pt x="184443" y="7861"/>
                  </a:lnTo>
                  <a:lnTo>
                    <a:pt x="178442" y="9401"/>
                  </a:lnTo>
                  <a:lnTo>
                    <a:pt x="165676" y="19069"/>
                  </a:lnTo>
                  <a:lnTo>
                    <a:pt x="153929" y="28322"/>
                  </a:lnTo>
                  <a:lnTo>
                    <a:pt x="149864" y="30681"/>
                  </a:lnTo>
                  <a:lnTo>
                    <a:pt x="147153" y="33841"/>
                  </a:lnTo>
                  <a:lnTo>
                    <a:pt x="135793" y="58918"/>
                  </a:lnTo>
                  <a:lnTo>
                    <a:pt x="134695" y="77265"/>
                  </a:lnTo>
                  <a:lnTo>
                    <a:pt x="135453" y="79978"/>
                  </a:lnTo>
                  <a:lnTo>
                    <a:pt x="136752" y="81787"/>
                  </a:lnTo>
                  <a:lnTo>
                    <a:pt x="147574" y="89838"/>
                  </a:lnTo>
                  <a:lnTo>
                    <a:pt x="172993" y="92310"/>
                  </a:lnTo>
                  <a:lnTo>
                    <a:pt x="206200" y="91734"/>
                  </a:lnTo>
                  <a:lnTo>
                    <a:pt x="241698" y="81155"/>
                  </a:lnTo>
                  <a:lnTo>
                    <a:pt x="267619" y="74850"/>
                  </a:lnTo>
                  <a:lnTo>
                    <a:pt x="286055" y="65954"/>
                  </a:lnTo>
                  <a:lnTo>
                    <a:pt x="306039" y="63973"/>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112" name="SMARTInkShape-Group497"/>
          <p:cNvGrpSpPr/>
          <p:nvPr/>
        </p:nvGrpSpPr>
        <p:grpSpPr>
          <a:xfrm>
            <a:off x="1894595" y="2471738"/>
            <a:ext cx="527137" cy="234231"/>
            <a:chOff x="1894595" y="2471738"/>
            <a:chExt cx="527137" cy="234231"/>
          </a:xfrm>
        </p:grpSpPr>
        <p:sp>
          <p:nvSpPr>
            <p:cNvPr id="1107" name="SMARTInkShape-5133"/>
            <p:cNvSpPr/>
            <p:nvPr/>
          </p:nvSpPr>
          <p:spPr>
            <a:xfrm>
              <a:off x="1894595" y="2507456"/>
              <a:ext cx="90740" cy="198513"/>
            </a:xfrm>
            <a:custGeom>
              <a:avLst/>
              <a:gdLst/>
              <a:ahLst/>
              <a:cxnLst/>
              <a:rect l="0" t="0" r="0" b="0"/>
              <a:pathLst>
                <a:path w="90740" h="198513">
                  <a:moveTo>
                    <a:pt x="12786" y="0"/>
                  </a:moveTo>
                  <a:lnTo>
                    <a:pt x="12786" y="14435"/>
                  </a:lnTo>
                  <a:lnTo>
                    <a:pt x="10670" y="20438"/>
                  </a:lnTo>
                  <a:lnTo>
                    <a:pt x="8994" y="23151"/>
                  </a:lnTo>
                  <a:lnTo>
                    <a:pt x="6635" y="34553"/>
                  </a:lnTo>
                  <a:lnTo>
                    <a:pt x="5730" y="65812"/>
                  </a:lnTo>
                  <a:lnTo>
                    <a:pt x="0" y="98792"/>
                  </a:lnTo>
                  <a:lnTo>
                    <a:pt x="1060" y="126109"/>
                  </a:lnTo>
                  <a:lnTo>
                    <a:pt x="7357" y="161345"/>
                  </a:lnTo>
                  <a:lnTo>
                    <a:pt x="18568" y="180732"/>
                  </a:lnTo>
                  <a:lnTo>
                    <a:pt x="35635" y="194917"/>
                  </a:lnTo>
                  <a:lnTo>
                    <a:pt x="43050" y="197755"/>
                  </a:lnTo>
                  <a:lnTo>
                    <a:pt x="47249" y="198512"/>
                  </a:lnTo>
                  <a:lnTo>
                    <a:pt x="54032" y="197236"/>
                  </a:lnTo>
                  <a:lnTo>
                    <a:pt x="62314" y="194172"/>
                  </a:lnTo>
                  <a:lnTo>
                    <a:pt x="64855" y="193742"/>
                  </a:lnTo>
                  <a:lnTo>
                    <a:pt x="69794" y="189030"/>
                  </a:lnTo>
                  <a:lnTo>
                    <a:pt x="88187" y="166022"/>
                  </a:lnTo>
                  <a:lnTo>
                    <a:pt x="90739" y="149417"/>
                  </a:lnTo>
                  <a:lnTo>
                    <a:pt x="90295" y="141020"/>
                  </a:lnTo>
                  <a:lnTo>
                    <a:pt x="87451" y="134643"/>
                  </a:lnTo>
                  <a:lnTo>
                    <a:pt x="74564" y="119176"/>
                  </a:lnTo>
                  <a:lnTo>
                    <a:pt x="69876" y="116467"/>
                  </a:lnTo>
                  <a:lnTo>
                    <a:pt x="60658" y="114942"/>
                  </a:lnTo>
                  <a:lnTo>
                    <a:pt x="45424" y="114338"/>
                  </a:lnTo>
                  <a:lnTo>
                    <a:pt x="41050" y="116433"/>
                  </a:lnTo>
                  <a:lnTo>
                    <a:pt x="36461" y="119217"/>
                  </a:lnTo>
                  <a:lnTo>
                    <a:pt x="31775" y="120454"/>
                  </a:lnTo>
                  <a:lnTo>
                    <a:pt x="30208" y="121578"/>
                  </a:lnTo>
                  <a:lnTo>
                    <a:pt x="29163" y="123121"/>
                  </a:lnTo>
                  <a:lnTo>
                    <a:pt x="28467" y="124943"/>
                  </a:lnTo>
                  <a:lnTo>
                    <a:pt x="27209" y="126158"/>
                  </a:lnTo>
                  <a:lnTo>
                    <a:pt x="19930" y="128588"/>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08" name="SMARTInkShape-5134"/>
            <p:cNvSpPr/>
            <p:nvPr/>
          </p:nvSpPr>
          <p:spPr>
            <a:xfrm>
              <a:off x="2008413" y="2474766"/>
              <a:ext cx="27557" cy="196998"/>
            </a:xfrm>
            <a:custGeom>
              <a:avLst/>
              <a:gdLst/>
              <a:ahLst/>
              <a:cxnLst/>
              <a:rect l="0" t="0" r="0" b="0"/>
              <a:pathLst>
                <a:path w="27557" h="196998">
                  <a:moveTo>
                    <a:pt x="20412" y="4115"/>
                  </a:moveTo>
                  <a:lnTo>
                    <a:pt x="20412" y="0"/>
                  </a:lnTo>
                  <a:lnTo>
                    <a:pt x="20412" y="1757"/>
                  </a:lnTo>
                  <a:lnTo>
                    <a:pt x="19618" y="2543"/>
                  </a:lnTo>
                  <a:lnTo>
                    <a:pt x="16620" y="3416"/>
                  </a:lnTo>
                  <a:lnTo>
                    <a:pt x="15502" y="4443"/>
                  </a:lnTo>
                  <a:lnTo>
                    <a:pt x="14261" y="7700"/>
                  </a:lnTo>
                  <a:lnTo>
                    <a:pt x="13307" y="40067"/>
                  </a:lnTo>
                  <a:lnTo>
                    <a:pt x="12492" y="49462"/>
                  </a:lnTo>
                  <a:lnTo>
                    <a:pt x="6788" y="78737"/>
                  </a:lnTo>
                  <a:lnTo>
                    <a:pt x="4139" y="102640"/>
                  </a:lnTo>
                  <a:lnTo>
                    <a:pt x="0" y="122884"/>
                  </a:lnTo>
                  <a:lnTo>
                    <a:pt x="5522" y="156498"/>
                  </a:lnTo>
                  <a:lnTo>
                    <a:pt x="6740" y="170004"/>
                  </a:lnTo>
                  <a:lnTo>
                    <a:pt x="11775" y="179386"/>
                  </a:lnTo>
                  <a:lnTo>
                    <a:pt x="27556" y="196997"/>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09" name="SMARTInkShape-5135"/>
            <p:cNvSpPr/>
            <p:nvPr/>
          </p:nvSpPr>
          <p:spPr>
            <a:xfrm>
              <a:off x="2071732" y="2571750"/>
              <a:ext cx="78538" cy="85602"/>
            </a:xfrm>
            <a:custGeom>
              <a:avLst/>
              <a:gdLst/>
              <a:ahLst/>
              <a:cxnLst/>
              <a:rect l="0" t="0" r="0" b="0"/>
              <a:pathLst>
                <a:path w="78538" h="85602">
                  <a:moveTo>
                    <a:pt x="64249" y="0"/>
                  </a:moveTo>
                  <a:lnTo>
                    <a:pt x="60457" y="0"/>
                  </a:lnTo>
                  <a:lnTo>
                    <a:pt x="56478" y="2117"/>
                  </a:lnTo>
                  <a:lnTo>
                    <a:pt x="30004" y="23603"/>
                  </a:lnTo>
                  <a:lnTo>
                    <a:pt x="23629" y="31128"/>
                  </a:lnTo>
                  <a:lnTo>
                    <a:pt x="8718" y="44543"/>
                  </a:lnTo>
                  <a:lnTo>
                    <a:pt x="2552" y="55531"/>
                  </a:lnTo>
                  <a:lnTo>
                    <a:pt x="298" y="68843"/>
                  </a:lnTo>
                  <a:lnTo>
                    <a:pt x="0" y="80935"/>
                  </a:lnTo>
                  <a:lnTo>
                    <a:pt x="779" y="82531"/>
                  </a:lnTo>
                  <a:lnTo>
                    <a:pt x="2092" y="83596"/>
                  </a:lnTo>
                  <a:lnTo>
                    <a:pt x="6110" y="85304"/>
                  </a:lnTo>
                  <a:lnTo>
                    <a:pt x="10598" y="85601"/>
                  </a:lnTo>
                  <a:lnTo>
                    <a:pt x="20748" y="81896"/>
                  </a:lnTo>
                  <a:lnTo>
                    <a:pt x="30017" y="75771"/>
                  </a:lnTo>
                  <a:lnTo>
                    <a:pt x="52320" y="44116"/>
                  </a:lnTo>
                  <a:lnTo>
                    <a:pt x="55688" y="34414"/>
                  </a:lnTo>
                  <a:lnTo>
                    <a:pt x="56685" y="26513"/>
                  </a:lnTo>
                  <a:lnTo>
                    <a:pt x="57619" y="24819"/>
                  </a:lnTo>
                  <a:lnTo>
                    <a:pt x="59035" y="23690"/>
                  </a:lnTo>
                  <a:lnTo>
                    <a:pt x="60773" y="22937"/>
                  </a:lnTo>
                  <a:lnTo>
                    <a:pt x="61932" y="21641"/>
                  </a:lnTo>
                  <a:lnTo>
                    <a:pt x="63944" y="15413"/>
                  </a:lnTo>
                  <a:lnTo>
                    <a:pt x="64223" y="20537"/>
                  </a:lnTo>
                  <a:lnTo>
                    <a:pt x="64249" y="38201"/>
                  </a:lnTo>
                  <a:lnTo>
                    <a:pt x="66366" y="42907"/>
                  </a:lnTo>
                  <a:lnTo>
                    <a:pt x="68041" y="45274"/>
                  </a:lnTo>
                  <a:lnTo>
                    <a:pt x="70400" y="56189"/>
                  </a:lnTo>
                  <a:lnTo>
                    <a:pt x="71990" y="68396"/>
                  </a:lnTo>
                  <a:lnTo>
                    <a:pt x="78537" y="78581"/>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10" name="SMARTInkShape-5136"/>
            <p:cNvSpPr/>
            <p:nvPr/>
          </p:nvSpPr>
          <p:spPr>
            <a:xfrm>
              <a:off x="2178950" y="2572743"/>
              <a:ext cx="64189" cy="77589"/>
            </a:xfrm>
            <a:custGeom>
              <a:avLst/>
              <a:gdLst/>
              <a:ahLst/>
              <a:cxnLst/>
              <a:rect l="0" t="0" r="0" b="0"/>
              <a:pathLst>
                <a:path w="64189" h="77589">
                  <a:moveTo>
                    <a:pt x="64188" y="6151"/>
                  </a:moveTo>
                  <a:lnTo>
                    <a:pt x="60395" y="2358"/>
                  </a:lnTo>
                  <a:lnTo>
                    <a:pt x="56417" y="496"/>
                  </a:lnTo>
                  <a:lnTo>
                    <a:pt x="54245" y="0"/>
                  </a:lnTo>
                  <a:lnTo>
                    <a:pt x="34188" y="5245"/>
                  </a:lnTo>
                  <a:lnTo>
                    <a:pt x="28894" y="7865"/>
                  </a:lnTo>
                  <a:lnTo>
                    <a:pt x="15235" y="19807"/>
                  </a:lnTo>
                  <a:lnTo>
                    <a:pt x="10681" y="26243"/>
                  </a:lnTo>
                  <a:lnTo>
                    <a:pt x="6000" y="34329"/>
                  </a:lnTo>
                  <a:lnTo>
                    <a:pt x="2608" y="39312"/>
                  </a:lnTo>
                  <a:lnTo>
                    <a:pt x="1100" y="44172"/>
                  </a:lnTo>
                  <a:lnTo>
                    <a:pt x="0" y="64682"/>
                  </a:lnTo>
                  <a:lnTo>
                    <a:pt x="1552" y="66603"/>
                  </a:lnTo>
                  <a:lnTo>
                    <a:pt x="19360" y="75017"/>
                  </a:lnTo>
                  <a:lnTo>
                    <a:pt x="42756" y="77588"/>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11" name="SMARTInkShape-5137"/>
            <p:cNvSpPr/>
            <p:nvPr/>
          </p:nvSpPr>
          <p:spPr>
            <a:xfrm>
              <a:off x="2271739" y="2471738"/>
              <a:ext cx="149993" cy="200026"/>
            </a:xfrm>
            <a:custGeom>
              <a:avLst/>
              <a:gdLst/>
              <a:ahLst/>
              <a:cxnLst/>
              <a:rect l="0" t="0" r="0" b="0"/>
              <a:pathLst>
                <a:path w="149993" h="200026">
                  <a:moveTo>
                    <a:pt x="28549" y="0"/>
                  </a:moveTo>
                  <a:lnTo>
                    <a:pt x="22398" y="0"/>
                  </a:lnTo>
                  <a:lnTo>
                    <a:pt x="22067" y="793"/>
                  </a:lnTo>
                  <a:lnTo>
                    <a:pt x="21699" y="3792"/>
                  </a:lnTo>
                  <a:lnTo>
                    <a:pt x="19419" y="7770"/>
                  </a:lnTo>
                  <a:lnTo>
                    <a:pt x="17700" y="9942"/>
                  </a:lnTo>
                  <a:lnTo>
                    <a:pt x="15789" y="16590"/>
                  </a:lnTo>
                  <a:lnTo>
                    <a:pt x="12279" y="37410"/>
                  </a:lnTo>
                  <a:lnTo>
                    <a:pt x="9411" y="46789"/>
                  </a:lnTo>
                  <a:lnTo>
                    <a:pt x="6525" y="81160"/>
                  </a:lnTo>
                  <a:lnTo>
                    <a:pt x="993" y="114639"/>
                  </a:lnTo>
                  <a:lnTo>
                    <a:pt x="175" y="146263"/>
                  </a:lnTo>
                  <a:lnTo>
                    <a:pt x="0" y="165565"/>
                  </a:lnTo>
                  <a:lnTo>
                    <a:pt x="2102" y="170951"/>
                  </a:lnTo>
                  <a:lnTo>
                    <a:pt x="6824" y="178146"/>
                  </a:lnTo>
                  <a:lnTo>
                    <a:pt x="7030" y="174668"/>
                  </a:lnTo>
                  <a:lnTo>
                    <a:pt x="9195" y="170763"/>
                  </a:lnTo>
                  <a:lnTo>
                    <a:pt x="10884" y="168611"/>
                  </a:lnTo>
                  <a:lnTo>
                    <a:pt x="14877" y="166219"/>
                  </a:lnTo>
                  <a:lnTo>
                    <a:pt x="27700" y="160891"/>
                  </a:lnTo>
                  <a:lnTo>
                    <a:pt x="59594" y="138714"/>
                  </a:lnTo>
                  <a:lnTo>
                    <a:pt x="83329" y="122493"/>
                  </a:lnTo>
                  <a:lnTo>
                    <a:pt x="111810" y="96103"/>
                  </a:lnTo>
                  <a:lnTo>
                    <a:pt x="116618" y="94306"/>
                  </a:lnTo>
                  <a:lnTo>
                    <a:pt x="118218" y="93033"/>
                  </a:lnTo>
                  <a:lnTo>
                    <a:pt x="120996" y="86844"/>
                  </a:lnTo>
                  <a:lnTo>
                    <a:pt x="120343" y="86471"/>
                  </a:lnTo>
                  <a:lnTo>
                    <a:pt x="98463" y="85754"/>
                  </a:lnTo>
                  <a:lnTo>
                    <a:pt x="93224" y="87854"/>
                  </a:lnTo>
                  <a:lnTo>
                    <a:pt x="62416" y="105652"/>
                  </a:lnTo>
                  <a:lnTo>
                    <a:pt x="54017" y="116852"/>
                  </a:lnTo>
                  <a:lnTo>
                    <a:pt x="51176" y="125551"/>
                  </a:lnTo>
                  <a:lnTo>
                    <a:pt x="50137" y="141818"/>
                  </a:lnTo>
                  <a:lnTo>
                    <a:pt x="52166" y="148490"/>
                  </a:lnTo>
                  <a:lnTo>
                    <a:pt x="59937" y="159242"/>
                  </a:lnTo>
                  <a:lnTo>
                    <a:pt x="88384" y="180310"/>
                  </a:lnTo>
                  <a:lnTo>
                    <a:pt x="121435" y="193190"/>
                  </a:lnTo>
                  <a:lnTo>
                    <a:pt x="130950" y="196987"/>
                  </a:lnTo>
                  <a:lnTo>
                    <a:pt x="149992" y="200025"/>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120" name="SMARTInkShape-Group498"/>
          <p:cNvGrpSpPr/>
          <p:nvPr/>
        </p:nvGrpSpPr>
        <p:grpSpPr>
          <a:xfrm>
            <a:off x="5486400" y="3558580"/>
            <a:ext cx="1028543" cy="641946"/>
            <a:chOff x="5486400" y="3558580"/>
            <a:chExt cx="1028543" cy="641946"/>
          </a:xfrm>
        </p:grpSpPr>
        <p:sp>
          <p:nvSpPr>
            <p:cNvPr id="1113" name="SMARTInkShape-5138"/>
            <p:cNvSpPr/>
            <p:nvPr/>
          </p:nvSpPr>
          <p:spPr>
            <a:xfrm>
              <a:off x="5486400" y="3879056"/>
              <a:ext cx="400051" cy="321470"/>
            </a:xfrm>
            <a:custGeom>
              <a:avLst/>
              <a:gdLst/>
              <a:ahLst/>
              <a:cxnLst/>
              <a:rect l="0" t="0" r="0" b="0"/>
              <a:pathLst>
                <a:path w="400051" h="321470">
                  <a:moveTo>
                    <a:pt x="400050" y="0"/>
                  </a:moveTo>
                  <a:lnTo>
                    <a:pt x="385577" y="16590"/>
                  </a:lnTo>
                  <a:lnTo>
                    <a:pt x="379330" y="24836"/>
                  </a:lnTo>
                  <a:lnTo>
                    <a:pt x="346451" y="57387"/>
                  </a:lnTo>
                  <a:lnTo>
                    <a:pt x="315261" y="80274"/>
                  </a:lnTo>
                  <a:lnTo>
                    <a:pt x="282142" y="107491"/>
                  </a:lnTo>
                  <a:lnTo>
                    <a:pt x="254430" y="124894"/>
                  </a:lnTo>
                  <a:lnTo>
                    <a:pt x="226111" y="143898"/>
                  </a:lnTo>
                  <a:lnTo>
                    <a:pt x="197612" y="164610"/>
                  </a:lnTo>
                  <a:lnTo>
                    <a:pt x="163654" y="197851"/>
                  </a:lnTo>
                  <a:lnTo>
                    <a:pt x="132539" y="220812"/>
                  </a:lnTo>
                  <a:lnTo>
                    <a:pt x="102859" y="242697"/>
                  </a:lnTo>
                  <a:lnTo>
                    <a:pt x="73957" y="264262"/>
                  </a:lnTo>
                  <a:lnTo>
                    <a:pt x="46079" y="284940"/>
                  </a:lnTo>
                  <a:lnTo>
                    <a:pt x="11361" y="311524"/>
                  </a:lnTo>
                  <a:lnTo>
                    <a:pt x="0" y="321469"/>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14" name="SMARTInkShape-5139"/>
            <p:cNvSpPr/>
            <p:nvPr/>
          </p:nvSpPr>
          <p:spPr>
            <a:xfrm>
              <a:off x="6193630" y="3675873"/>
              <a:ext cx="321313" cy="145873"/>
            </a:xfrm>
            <a:custGeom>
              <a:avLst/>
              <a:gdLst/>
              <a:ahLst/>
              <a:cxnLst/>
              <a:rect l="0" t="0" r="0" b="0"/>
              <a:pathLst>
                <a:path w="321313" h="145873">
                  <a:moveTo>
                    <a:pt x="0" y="17446"/>
                  </a:moveTo>
                  <a:lnTo>
                    <a:pt x="0" y="11295"/>
                  </a:lnTo>
                  <a:lnTo>
                    <a:pt x="795" y="10964"/>
                  </a:lnTo>
                  <a:lnTo>
                    <a:pt x="35961" y="4659"/>
                  </a:lnTo>
                  <a:lnTo>
                    <a:pt x="54818" y="3455"/>
                  </a:lnTo>
                  <a:lnTo>
                    <a:pt x="69071" y="7038"/>
                  </a:lnTo>
                  <a:lnTo>
                    <a:pt x="90755" y="17643"/>
                  </a:lnTo>
                  <a:lnTo>
                    <a:pt x="96692" y="23090"/>
                  </a:lnTo>
                  <a:lnTo>
                    <a:pt x="101977" y="30802"/>
                  </a:lnTo>
                  <a:lnTo>
                    <a:pt x="105623" y="44069"/>
                  </a:lnTo>
                  <a:lnTo>
                    <a:pt x="106061" y="68478"/>
                  </a:lnTo>
                  <a:lnTo>
                    <a:pt x="100967" y="99514"/>
                  </a:lnTo>
                  <a:lnTo>
                    <a:pt x="100070" y="133259"/>
                  </a:lnTo>
                  <a:lnTo>
                    <a:pt x="100022" y="144194"/>
                  </a:lnTo>
                  <a:lnTo>
                    <a:pt x="100813" y="144807"/>
                  </a:lnTo>
                  <a:lnTo>
                    <a:pt x="106165" y="145872"/>
                  </a:lnTo>
                  <a:lnTo>
                    <a:pt x="124685" y="126237"/>
                  </a:lnTo>
                  <a:lnTo>
                    <a:pt x="146184" y="94008"/>
                  </a:lnTo>
                  <a:lnTo>
                    <a:pt x="159354" y="63835"/>
                  </a:lnTo>
                  <a:lnTo>
                    <a:pt x="163655" y="33373"/>
                  </a:lnTo>
                  <a:lnTo>
                    <a:pt x="164306" y="3295"/>
                  </a:lnTo>
                  <a:lnTo>
                    <a:pt x="164308" y="6991"/>
                  </a:lnTo>
                  <a:lnTo>
                    <a:pt x="176664" y="41236"/>
                  </a:lnTo>
                  <a:lnTo>
                    <a:pt x="179135" y="74113"/>
                  </a:lnTo>
                  <a:lnTo>
                    <a:pt x="185054" y="105300"/>
                  </a:lnTo>
                  <a:lnTo>
                    <a:pt x="185736" y="131377"/>
                  </a:lnTo>
                  <a:lnTo>
                    <a:pt x="185740" y="100367"/>
                  </a:lnTo>
                  <a:lnTo>
                    <a:pt x="186533" y="88431"/>
                  </a:lnTo>
                  <a:lnTo>
                    <a:pt x="193480" y="55874"/>
                  </a:lnTo>
                  <a:lnTo>
                    <a:pt x="199008" y="47475"/>
                  </a:lnTo>
                  <a:lnTo>
                    <a:pt x="201690" y="46667"/>
                  </a:lnTo>
                  <a:lnTo>
                    <a:pt x="203518" y="46452"/>
                  </a:lnTo>
                  <a:lnTo>
                    <a:pt x="204734" y="47102"/>
                  </a:lnTo>
                  <a:lnTo>
                    <a:pt x="205546" y="48329"/>
                  </a:lnTo>
                  <a:lnTo>
                    <a:pt x="206088" y="49941"/>
                  </a:lnTo>
                  <a:lnTo>
                    <a:pt x="210642" y="56002"/>
                  </a:lnTo>
                  <a:lnTo>
                    <a:pt x="216915" y="58394"/>
                  </a:lnTo>
                  <a:lnTo>
                    <a:pt x="250541" y="60259"/>
                  </a:lnTo>
                  <a:lnTo>
                    <a:pt x="259784" y="59492"/>
                  </a:lnTo>
                  <a:lnTo>
                    <a:pt x="273118" y="54599"/>
                  </a:lnTo>
                  <a:lnTo>
                    <a:pt x="305098" y="32667"/>
                  </a:lnTo>
                  <a:lnTo>
                    <a:pt x="317413" y="20482"/>
                  </a:lnTo>
                  <a:lnTo>
                    <a:pt x="319667" y="15356"/>
                  </a:lnTo>
                  <a:lnTo>
                    <a:pt x="321312" y="803"/>
                  </a:lnTo>
                  <a:lnTo>
                    <a:pt x="320571" y="0"/>
                  </a:lnTo>
                  <a:lnTo>
                    <a:pt x="319283" y="259"/>
                  </a:lnTo>
                  <a:lnTo>
                    <a:pt x="317631" y="1225"/>
                  </a:lnTo>
                  <a:lnTo>
                    <a:pt x="301336" y="5021"/>
                  </a:lnTo>
                  <a:lnTo>
                    <a:pt x="298523" y="6781"/>
                  </a:lnTo>
                  <a:lnTo>
                    <a:pt x="290770" y="16843"/>
                  </a:lnTo>
                  <a:lnTo>
                    <a:pt x="274653" y="48506"/>
                  </a:lnTo>
                  <a:lnTo>
                    <a:pt x="272881" y="57973"/>
                  </a:lnTo>
                  <a:lnTo>
                    <a:pt x="274211" y="65356"/>
                  </a:lnTo>
                  <a:lnTo>
                    <a:pt x="279421" y="73975"/>
                  </a:lnTo>
                  <a:lnTo>
                    <a:pt x="283732" y="78289"/>
                  </a:lnTo>
                  <a:lnTo>
                    <a:pt x="288293" y="80206"/>
                  </a:lnTo>
                  <a:lnTo>
                    <a:pt x="300040" y="8174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15" name="SMARTInkShape-5140"/>
            <p:cNvSpPr/>
            <p:nvPr/>
          </p:nvSpPr>
          <p:spPr>
            <a:xfrm>
              <a:off x="6250782" y="3558580"/>
              <a:ext cx="21432" cy="220465"/>
            </a:xfrm>
            <a:custGeom>
              <a:avLst/>
              <a:gdLst/>
              <a:ahLst/>
              <a:cxnLst/>
              <a:rect l="0" t="0" r="0" b="0"/>
              <a:pathLst>
                <a:path w="21432" h="220465">
                  <a:moveTo>
                    <a:pt x="21431" y="6151"/>
                  </a:moveTo>
                  <a:lnTo>
                    <a:pt x="21431" y="0"/>
                  </a:lnTo>
                  <a:lnTo>
                    <a:pt x="21431" y="5245"/>
                  </a:lnTo>
                  <a:lnTo>
                    <a:pt x="10039" y="36172"/>
                  </a:lnTo>
                  <a:lnTo>
                    <a:pt x="3732" y="70635"/>
                  </a:lnTo>
                  <a:lnTo>
                    <a:pt x="491" y="106189"/>
                  </a:lnTo>
                  <a:lnTo>
                    <a:pt x="64" y="141886"/>
                  </a:lnTo>
                  <a:lnTo>
                    <a:pt x="8" y="173809"/>
                  </a:lnTo>
                  <a:lnTo>
                    <a:pt x="0" y="199879"/>
                  </a:lnTo>
                  <a:lnTo>
                    <a:pt x="2116" y="205494"/>
                  </a:lnTo>
                  <a:lnTo>
                    <a:pt x="4909" y="210636"/>
                  </a:lnTo>
                  <a:lnTo>
                    <a:pt x="7143" y="220464"/>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16" name="SMARTInkShape-5141"/>
            <p:cNvSpPr/>
            <p:nvPr/>
          </p:nvSpPr>
          <p:spPr>
            <a:xfrm>
              <a:off x="6123316" y="3679031"/>
              <a:ext cx="48885" cy="128126"/>
            </a:xfrm>
            <a:custGeom>
              <a:avLst/>
              <a:gdLst/>
              <a:ahLst/>
              <a:cxnLst/>
              <a:rect l="0" t="0" r="0" b="0"/>
              <a:pathLst>
                <a:path w="48885" h="128126">
                  <a:moveTo>
                    <a:pt x="41739" y="0"/>
                  </a:moveTo>
                  <a:lnTo>
                    <a:pt x="41739" y="3792"/>
                  </a:lnTo>
                  <a:lnTo>
                    <a:pt x="39623" y="7771"/>
                  </a:lnTo>
                  <a:lnTo>
                    <a:pt x="37948" y="9943"/>
                  </a:lnTo>
                  <a:lnTo>
                    <a:pt x="36086" y="16590"/>
                  </a:lnTo>
                  <a:lnTo>
                    <a:pt x="35589" y="20585"/>
                  </a:lnTo>
                  <a:lnTo>
                    <a:pt x="30804" y="29257"/>
                  </a:lnTo>
                  <a:lnTo>
                    <a:pt x="21302" y="45182"/>
                  </a:lnTo>
                  <a:lnTo>
                    <a:pt x="9327" y="73978"/>
                  </a:lnTo>
                  <a:lnTo>
                    <a:pt x="1402" y="108026"/>
                  </a:lnTo>
                  <a:lnTo>
                    <a:pt x="0" y="114951"/>
                  </a:lnTo>
                  <a:lnTo>
                    <a:pt x="420" y="117909"/>
                  </a:lnTo>
                  <a:lnTo>
                    <a:pt x="5127" y="127025"/>
                  </a:lnTo>
                  <a:lnTo>
                    <a:pt x="7741" y="127893"/>
                  </a:lnTo>
                  <a:lnTo>
                    <a:pt x="9549" y="128125"/>
                  </a:lnTo>
                  <a:lnTo>
                    <a:pt x="13675" y="126265"/>
                  </a:lnTo>
                  <a:lnTo>
                    <a:pt x="48884" y="92869"/>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17" name="SMARTInkShape-5142"/>
            <p:cNvSpPr/>
            <p:nvPr/>
          </p:nvSpPr>
          <p:spPr>
            <a:xfrm>
              <a:off x="5682866" y="3629025"/>
              <a:ext cx="139290" cy="200026"/>
            </a:xfrm>
            <a:custGeom>
              <a:avLst/>
              <a:gdLst/>
              <a:ahLst/>
              <a:cxnLst/>
              <a:rect l="0" t="0" r="0" b="0"/>
              <a:pathLst>
                <a:path w="139290" h="200026">
                  <a:moveTo>
                    <a:pt x="139289" y="0"/>
                  </a:moveTo>
                  <a:lnTo>
                    <a:pt x="122497" y="0"/>
                  </a:lnTo>
                  <a:lnTo>
                    <a:pt x="89093" y="8819"/>
                  </a:lnTo>
                  <a:lnTo>
                    <a:pt x="55936" y="23911"/>
                  </a:lnTo>
                  <a:lnTo>
                    <a:pt x="22608" y="46968"/>
                  </a:lnTo>
                  <a:lnTo>
                    <a:pt x="2697" y="58601"/>
                  </a:lnTo>
                  <a:lnTo>
                    <a:pt x="603" y="60499"/>
                  </a:lnTo>
                  <a:lnTo>
                    <a:pt x="0" y="62557"/>
                  </a:lnTo>
                  <a:lnTo>
                    <a:pt x="393" y="64724"/>
                  </a:lnTo>
                  <a:lnTo>
                    <a:pt x="4737" y="71565"/>
                  </a:lnTo>
                  <a:lnTo>
                    <a:pt x="16414" y="83360"/>
                  </a:lnTo>
                  <a:lnTo>
                    <a:pt x="46861" y="97633"/>
                  </a:lnTo>
                  <a:lnTo>
                    <a:pt x="79944" y="109538"/>
                  </a:lnTo>
                  <a:lnTo>
                    <a:pt x="99128" y="116681"/>
                  </a:lnTo>
                  <a:lnTo>
                    <a:pt x="131943" y="143270"/>
                  </a:lnTo>
                  <a:lnTo>
                    <a:pt x="136025" y="149136"/>
                  </a:lnTo>
                  <a:lnTo>
                    <a:pt x="138645" y="155577"/>
                  </a:lnTo>
                  <a:lnTo>
                    <a:pt x="136887" y="158574"/>
                  </a:lnTo>
                  <a:lnTo>
                    <a:pt x="129291" y="166966"/>
                  </a:lnTo>
                  <a:lnTo>
                    <a:pt x="95550" y="180999"/>
                  </a:lnTo>
                  <a:lnTo>
                    <a:pt x="60594" y="190768"/>
                  </a:lnTo>
                  <a:lnTo>
                    <a:pt x="41360" y="194372"/>
                  </a:lnTo>
                  <a:lnTo>
                    <a:pt x="10704" y="200025"/>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18" name="SMARTInkShape-5143"/>
            <p:cNvSpPr/>
            <p:nvPr/>
          </p:nvSpPr>
          <p:spPr>
            <a:xfrm>
              <a:off x="5872163" y="3579019"/>
              <a:ext cx="21433" cy="242888"/>
            </a:xfrm>
            <a:custGeom>
              <a:avLst/>
              <a:gdLst/>
              <a:ahLst/>
              <a:cxnLst/>
              <a:rect l="0" t="0" r="0" b="0"/>
              <a:pathLst>
                <a:path w="21433" h="242888">
                  <a:moveTo>
                    <a:pt x="21432" y="0"/>
                  </a:moveTo>
                  <a:lnTo>
                    <a:pt x="21432" y="31962"/>
                  </a:lnTo>
                  <a:lnTo>
                    <a:pt x="21432" y="64345"/>
                  </a:lnTo>
                  <a:lnTo>
                    <a:pt x="20637" y="91208"/>
                  </a:lnTo>
                  <a:lnTo>
                    <a:pt x="16521" y="119276"/>
                  </a:lnTo>
                  <a:lnTo>
                    <a:pt x="14155" y="146907"/>
                  </a:lnTo>
                  <a:lnTo>
                    <a:pt x="6647" y="177979"/>
                  </a:lnTo>
                  <a:lnTo>
                    <a:pt x="875" y="208528"/>
                  </a:lnTo>
                  <a:lnTo>
                    <a:pt x="0" y="242887"/>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19" name="SMARTInkShape-5144"/>
            <p:cNvSpPr/>
            <p:nvPr/>
          </p:nvSpPr>
          <p:spPr>
            <a:xfrm>
              <a:off x="5815013" y="3661340"/>
              <a:ext cx="307183" cy="138975"/>
            </a:xfrm>
            <a:custGeom>
              <a:avLst/>
              <a:gdLst/>
              <a:ahLst/>
              <a:cxnLst/>
              <a:rect l="0" t="0" r="0" b="0"/>
              <a:pathLst>
                <a:path w="307183" h="138975">
                  <a:moveTo>
                    <a:pt x="0" y="24835"/>
                  </a:moveTo>
                  <a:lnTo>
                    <a:pt x="0" y="18684"/>
                  </a:lnTo>
                  <a:lnTo>
                    <a:pt x="9942" y="7835"/>
                  </a:lnTo>
                  <a:lnTo>
                    <a:pt x="16590" y="5373"/>
                  </a:lnTo>
                  <a:lnTo>
                    <a:pt x="29257" y="1871"/>
                  </a:lnTo>
                  <a:lnTo>
                    <a:pt x="33792" y="0"/>
                  </a:lnTo>
                  <a:lnTo>
                    <a:pt x="45181" y="39"/>
                  </a:lnTo>
                  <a:lnTo>
                    <a:pt x="80274" y="5225"/>
                  </a:lnTo>
                  <a:lnTo>
                    <a:pt x="103698" y="13288"/>
                  </a:lnTo>
                  <a:lnTo>
                    <a:pt x="111704" y="19968"/>
                  </a:lnTo>
                  <a:lnTo>
                    <a:pt x="118702" y="27434"/>
                  </a:lnTo>
                  <a:lnTo>
                    <a:pt x="127104" y="33398"/>
                  </a:lnTo>
                  <a:lnTo>
                    <a:pt x="129980" y="37688"/>
                  </a:lnTo>
                  <a:lnTo>
                    <a:pt x="140135" y="69639"/>
                  </a:lnTo>
                  <a:lnTo>
                    <a:pt x="142714" y="103391"/>
                  </a:lnTo>
                  <a:lnTo>
                    <a:pt x="142874" y="138593"/>
                  </a:lnTo>
                  <a:lnTo>
                    <a:pt x="139082" y="138974"/>
                  </a:lnTo>
                  <a:lnTo>
                    <a:pt x="137965" y="138234"/>
                  </a:lnTo>
                  <a:lnTo>
                    <a:pt x="137220" y="136947"/>
                  </a:lnTo>
                  <a:lnTo>
                    <a:pt x="136172" y="131343"/>
                  </a:lnTo>
                  <a:lnTo>
                    <a:pt x="135133" y="126147"/>
                  </a:lnTo>
                  <a:lnTo>
                    <a:pt x="132026" y="118546"/>
                  </a:lnTo>
                  <a:lnTo>
                    <a:pt x="132232" y="109876"/>
                  </a:lnTo>
                  <a:lnTo>
                    <a:pt x="139318" y="77182"/>
                  </a:lnTo>
                  <a:lnTo>
                    <a:pt x="148669" y="58165"/>
                  </a:lnTo>
                  <a:lnTo>
                    <a:pt x="165725" y="38151"/>
                  </a:lnTo>
                  <a:lnTo>
                    <a:pt x="171022" y="34722"/>
                  </a:lnTo>
                  <a:lnTo>
                    <a:pt x="178467" y="32791"/>
                  </a:lnTo>
                  <a:lnTo>
                    <a:pt x="180890" y="32521"/>
                  </a:lnTo>
                  <a:lnTo>
                    <a:pt x="185699" y="34336"/>
                  </a:lnTo>
                  <a:lnTo>
                    <a:pt x="202403" y="48785"/>
                  </a:lnTo>
                  <a:lnTo>
                    <a:pt x="209549" y="59625"/>
                  </a:lnTo>
                  <a:lnTo>
                    <a:pt x="217685" y="90667"/>
                  </a:lnTo>
                  <a:lnTo>
                    <a:pt x="223076" y="115162"/>
                  </a:lnTo>
                  <a:lnTo>
                    <a:pt x="233575" y="129276"/>
                  </a:lnTo>
                  <a:lnTo>
                    <a:pt x="241504" y="137680"/>
                  </a:lnTo>
                  <a:lnTo>
                    <a:pt x="250062" y="138704"/>
                  </a:lnTo>
                  <a:lnTo>
                    <a:pt x="252433" y="138054"/>
                  </a:lnTo>
                  <a:lnTo>
                    <a:pt x="254013" y="136827"/>
                  </a:lnTo>
                  <a:lnTo>
                    <a:pt x="273912" y="105339"/>
                  </a:lnTo>
                  <a:lnTo>
                    <a:pt x="284034" y="71640"/>
                  </a:lnTo>
                  <a:lnTo>
                    <a:pt x="293025" y="49867"/>
                  </a:lnTo>
                  <a:lnTo>
                    <a:pt x="296920" y="42310"/>
                  </a:lnTo>
                  <a:lnTo>
                    <a:pt x="307182" y="10548"/>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134" name="SMARTInkShape-Group499"/>
          <p:cNvGrpSpPr/>
          <p:nvPr/>
        </p:nvGrpSpPr>
        <p:grpSpPr>
          <a:xfrm>
            <a:off x="4564856" y="4279106"/>
            <a:ext cx="814390" cy="771525"/>
            <a:chOff x="4564856" y="4279106"/>
            <a:chExt cx="814390" cy="771525"/>
          </a:xfrm>
        </p:grpSpPr>
        <p:sp>
          <p:nvSpPr>
            <p:cNvPr id="1121" name="SMARTInkShape-5145"/>
            <p:cNvSpPr/>
            <p:nvPr/>
          </p:nvSpPr>
          <p:spPr>
            <a:xfrm>
              <a:off x="5294927" y="4700588"/>
              <a:ext cx="84319" cy="91010"/>
            </a:xfrm>
            <a:custGeom>
              <a:avLst/>
              <a:gdLst/>
              <a:ahLst/>
              <a:cxnLst/>
              <a:rect l="0" t="0" r="0" b="0"/>
              <a:pathLst>
                <a:path w="84319" h="91010">
                  <a:moveTo>
                    <a:pt x="34311" y="0"/>
                  </a:moveTo>
                  <a:lnTo>
                    <a:pt x="34311" y="3792"/>
                  </a:lnTo>
                  <a:lnTo>
                    <a:pt x="32194" y="7770"/>
                  </a:lnTo>
                  <a:lnTo>
                    <a:pt x="28607" y="13772"/>
                  </a:lnTo>
                  <a:lnTo>
                    <a:pt x="17518" y="43735"/>
                  </a:lnTo>
                  <a:lnTo>
                    <a:pt x="3343" y="75858"/>
                  </a:lnTo>
                  <a:lnTo>
                    <a:pt x="0" y="86593"/>
                  </a:lnTo>
                  <a:lnTo>
                    <a:pt x="323" y="88685"/>
                  </a:lnTo>
                  <a:lnTo>
                    <a:pt x="1334" y="90079"/>
                  </a:lnTo>
                  <a:lnTo>
                    <a:pt x="2802" y="91009"/>
                  </a:lnTo>
                  <a:lnTo>
                    <a:pt x="3779" y="90835"/>
                  </a:lnTo>
                  <a:lnTo>
                    <a:pt x="4432" y="89925"/>
                  </a:lnTo>
                  <a:lnTo>
                    <a:pt x="4867" y="88525"/>
                  </a:lnTo>
                  <a:lnTo>
                    <a:pt x="22505" y="59062"/>
                  </a:lnTo>
                  <a:lnTo>
                    <a:pt x="28670" y="37773"/>
                  </a:lnTo>
                  <a:lnTo>
                    <a:pt x="36989" y="26599"/>
                  </a:lnTo>
                  <a:lnTo>
                    <a:pt x="41586" y="23728"/>
                  </a:lnTo>
                  <a:lnTo>
                    <a:pt x="51006" y="21885"/>
                  </a:lnTo>
                  <a:lnTo>
                    <a:pt x="53378" y="23321"/>
                  </a:lnTo>
                  <a:lnTo>
                    <a:pt x="60510" y="32927"/>
                  </a:lnTo>
                  <a:lnTo>
                    <a:pt x="77174" y="64409"/>
                  </a:lnTo>
                  <a:lnTo>
                    <a:pt x="82200" y="76498"/>
                  </a:lnTo>
                  <a:lnTo>
                    <a:pt x="84318" y="85725"/>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22" name="SMARTInkShape-5146"/>
            <p:cNvSpPr/>
            <p:nvPr/>
          </p:nvSpPr>
          <p:spPr>
            <a:xfrm>
              <a:off x="5143500" y="4708146"/>
              <a:ext cx="88877" cy="185325"/>
            </a:xfrm>
            <a:custGeom>
              <a:avLst/>
              <a:gdLst/>
              <a:ahLst/>
              <a:cxnLst/>
              <a:rect l="0" t="0" r="0" b="0"/>
              <a:pathLst>
                <a:path w="88877" h="185325">
                  <a:moveTo>
                    <a:pt x="0" y="28160"/>
                  </a:moveTo>
                  <a:lnTo>
                    <a:pt x="3792" y="28160"/>
                  </a:lnTo>
                  <a:lnTo>
                    <a:pt x="7771" y="26044"/>
                  </a:lnTo>
                  <a:lnTo>
                    <a:pt x="40910" y="4311"/>
                  </a:lnTo>
                  <a:lnTo>
                    <a:pt x="58822" y="519"/>
                  </a:lnTo>
                  <a:lnTo>
                    <a:pt x="65301" y="0"/>
                  </a:lnTo>
                  <a:lnTo>
                    <a:pt x="70827" y="1886"/>
                  </a:lnTo>
                  <a:lnTo>
                    <a:pt x="80842" y="9565"/>
                  </a:lnTo>
                  <a:lnTo>
                    <a:pt x="88071" y="20181"/>
                  </a:lnTo>
                  <a:lnTo>
                    <a:pt x="88876" y="24428"/>
                  </a:lnTo>
                  <a:lnTo>
                    <a:pt x="86217" y="38784"/>
                  </a:lnTo>
                  <a:lnTo>
                    <a:pt x="75951" y="71481"/>
                  </a:lnTo>
                  <a:lnTo>
                    <a:pt x="65832" y="98895"/>
                  </a:lnTo>
                  <a:lnTo>
                    <a:pt x="48612" y="129178"/>
                  </a:lnTo>
                  <a:lnTo>
                    <a:pt x="43998" y="151243"/>
                  </a:lnTo>
                  <a:lnTo>
                    <a:pt x="43012" y="171907"/>
                  </a:lnTo>
                  <a:lnTo>
                    <a:pt x="43756" y="173998"/>
                  </a:lnTo>
                  <a:lnTo>
                    <a:pt x="45045" y="175392"/>
                  </a:lnTo>
                  <a:lnTo>
                    <a:pt x="57150" y="185324"/>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23" name="SMARTInkShape-5147"/>
            <p:cNvSpPr/>
            <p:nvPr/>
          </p:nvSpPr>
          <p:spPr>
            <a:xfrm>
              <a:off x="5007770" y="4744331"/>
              <a:ext cx="107156" cy="170341"/>
            </a:xfrm>
            <a:custGeom>
              <a:avLst/>
              <a:gdLst/>
              <a:ahLst/>
              <a:cxnLst/>
              <a:rect l="0" t="0" r="0" b="0"/>
              <a:pathLst>
                <a:path w="107156" h="170341">
                  <a:moveTo>
                    <a:pt x="0" y="49125"/>
                  </a:moveTo>
                  <a:lnTo>
                    <a:pt x="0" y="80559"/>
                  </a:lnTo>
                  <a:lnTo>
                    <a:pt x="0" y="111679"/>
                  </a:lnTo>
                  <a:lnTo>
                    <a:pt x="2116" y="129308"/>
                  </a:lnTo>
                  <a:lnTo>
                    <a:pt x="7770" y="145379"/>
                  </a:lnTo>
                  <a:lnTo>
                    <a:pt x="11390" y="153024"/>
                  </a:lnTo>
                  <a:lnTo>
                    <a:pt x="14222" y="164665"/>
                  </a:lnTo>
                  <a:lnTo>
                    <a:pt x="15831" y="166633"/>
                  </a:lnTo>
                  <a:lnTo>
                    <a:pt x="21102" y="170340"/>
                  </a:lnTo>
                  <a:lnTo>
                    <a:pt x="25125" y="166708"/>
                  </a:lnTo>
                  <a:lnTo>
                    <a:pt x="27041" y="160651"/>
                  </a:lnTo>
                  <a:lnTo>
                    <a:pt x="29166" y="132750"/>
                  </a:lnTo>
                  <a:lnTo>
                    <a:pt x="36305" y="100363"/>
                  </a:lnTo>
                  <a:lnTo>
                    <a:pt x="41566" y="67007"/>
                  </a:lnTo>
                  <a:lnTo>
                    <a:pt x="46270" y="43047"/>
                  </a:lnTo>
                  <a:lnTo>
                    <a:pt x="61979" y="9156"/>
                  </a:lnTo>
                  <a:lnTo>
                    <a:pt x="64337" y="5810"/>
                  </a:lnTo>
                  <a:lnTo>
                    <a:pt x="67498" y="3580"/>
                  </a:lnTo>
                  <a:lnTo>
                    <a:pt x="77413" y="441"/>
                  </a:lnTo>
                  <a:lnTo>
                    <a:pt x="80183" y="0"/>
                  </a:lnTo>
                  <a:lnTo>
                    <a:pt x="82824" y="500"/>
                  </a:lnTo>
                  <a:lnTo>
                    <a:pt x="87876" y="3173"/>
                  </a:lnTo>
                  <a:lnTo>
                    <a:pt x="95181" y="12932"/>
                  </a:lnTo>
                  <a:lnTo>
                    <a:pt x="102372" y="25877"/>
                  </a:lnTo>
                  <a:lnTo>
                    <a:pt x="106210" y="49384"/>
                  </a:lnTo>
                  <a:lnTo>
                    <a:pt x="107155" y="84844"/>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24" name="SMARTInkShape-5148"/>
            <p:cNvSpPr/>
            <p:nvPr/>
          </p:nvSpPr>
          <p:spPr>
            <a:xfrm>
              <a:off x="4822031" y="4786730"/>
              <a:ext cx="164308" cy="169132"/>
            </a:xfrm>
            <a:custGeom>
              <a:avLst/>
              <a:gdLst/>
              <a:ahLst/>
              <a:cxnLst/>
              <a:rect l="0" t="0" r="0" b="0"/>
              <a:pathLst>
                <a:path w="164308" h="169132">
                  <a:moveTo>
                    <a:pt x="0" y="56733"/>
                  </a:moveTo>
                  <a:lnTo>
                    <a:pt x="3792" y="56733"/>
                  </a:lnTo>
                  <a:lnTo>
                    <a:pt x="4910" y="55939"/>
                  </a:lnTo>
                  <a:lnTo>
                    <a:pt x="5655" y="54616"/>
                  </a:lnTo>
                  <a:lnTo>
                    <a:pt x="6151" y="52940"/>
                  </a:lnTo>
                  <a:lnTo>
                    <a:pt x="10936" y="48962"/>
                  </a:lnTo>
                  <a:lnTo>
                    <a:pt x="43403" y="28141"/>
                  </a:lnTo>
                  <a:lnTo>
                    <a:pt x="77139" y="13868"/>
                  </a:lnTo>
                  <a:lnTo>
                    <a:pt x="107030" y="1699"/>
                  </a:lnTo>
                  <a:lnTo>
                    <a:pt x="122389" y="0"/>
                  </a:lnTo>
                  <a:lnTo>
                    <a:pt x="125249" y="1449"/>
                  </a:lnTo>
                  <a:lnTo>
                    <a:pt x="130543" y="7291"/>
                  </a:lnTo>
                  <a:lnTo>
                    <a:pt x="133426" y="15179"/>
                  </a:lnTo>
                  <a:lnTo>
                    <a:pt x="134194" y="19505"/>
                  </a:lnTo>
                  <a:lnTo>
                    <a:pt x="127758" y="52447"/>
                  </a:lnTo>
                  <a:lnTo>
                    <a:pt x="121198" y="79011"/>
                  </a:lnTo>
                  <a:lnTo>
                    <a:pt x="114227" y="106989"/>
                  </a:lnTo>
                  <a:lnTo>
                    <a:pt x="104761" y="137304"/>
                  </a:lnTo>
                  <a:lnTo>
                    <a:pt x="101420" y="153542"/>
                  </a:lnTo>
                  <a:lnTo>
                    <a:pt x="102755" y="161407"/>
                  </a:lnTo>
                  <a:lnTo>
                    <a:pt x="104223" y="164615"/>
                  </a:lnTo>
                  <a:lnTo>
                    <a:pt x="105995" y="166754"/>
                  </a:lnTo>
                  <a:lnTo>
                    <a:pt x="110080" y="169131"/>
                  </a:lnTo>
                  <a:lnTo>
                    <a:pt x="112280" y="168971"/>
                  </a:lnTo>
                  <a:lnTo>
                    <a:pt x="116842" y="166677"/>
                  </a:lnTo>
                  <a:lnTo>
                    <a:pt x="138269" y="138888"/>
                  </a:lnTo>
                  <a:lnTo>
                    <a:pt x="152106" y="106269"/>
                  </a:lnTo>
                  <a:lnTo>
                    <a:pt x="164307" y="85308"/>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25" name="SMARTInkShape-5149"/>
            <p:cNvSpPr/>
            <p:nvPr/>
          </p:nvSpPr>
          <p:spPr>
            <a:xfrm>
              <a:off x="4886325" y="4700588"/>
              <a:ext cx="42864" cy="250033"/>
            </a:xfrm>
            <a:custGeom>
              <a:avLst/>
              <a:gdLst/>
              <a:ahLst/>
              <a:cxnLst/>
              <a:rect l="0" t="0" r="0" b="0"/>
              <a:pathLst>
                <a:path w="42864" h="250033">
                  <a:moveTo>
                    <a:pt x="42863" y="0"/>
                  </a:moveTo>
                  <a:lnTo>
                    <a:pt x="42069" y="11406"/>
                  </a:lnTo>
                  <a:lnTo>
                    <a:pt x="30678" y="45556"/>
                  </a:lnTo>
                  <a:lnTo>
                    <a:pt x="24523" y="76027"/>
                  </a:lnTo>
                  <a:lnTo>
                    <a:pt x="21554" y="110985"/>
                  </a:lnTo>
                  <a:lnTo>
                    <a:pt x="18046" y="137433"/>
                  </a:lnTo>
                  <a:lnTo>
                    <a:pt x="13842" y="162945"/>
                  </a:lnTo>
                  <a:lnTo>
                    <a:pt x="7012" y="197505"/>
                  </a:lnTo>
                  <a:lnTo>
                    <a:pt x="2077" y="225736"/>
                  </a:lnTo>
                  <a:lnTo>
                    <a:pt x="0" y="250032"/>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26" name="SMARTInkShape-5150"/>
            <p:cNvSpPr/>
            <p:nvPr/>
          </p:nvSpPr>
          <p:spPr>
            <a:xfrm>
              <a:off x="4691209" y="4793456"/>
              <a:ext cx="114973" cy="207170"/>
            </a:xfrm>
            <a:custGeom>
              <a:avLst/>
              <a:gdLst/>
              <a:ahLst/>
              <a:cxnLst/>
              <a:rect l="0" t="0" r="0" b="0"/>
              <a:pathLst>
                <a:path w="114973" h="207170">
                  <a:moveTo>
                    <a:pt x="95104" y="0"/>
                  </a:moveTo>
                  <a:lnTo>
                    <a:pt x="85216" y="15542"/>
                  </a:lnTo>
                  <a:lnTo>
                    <a:pt x="58083" y="48878"/>
                  </a:lnTo>
                  <a:lnTo>
                    <a:pt x="32669" y="78359"/>
                  </a:lnTo>
                  <a:lnTo>
                    <a:pt x="4515" y="111537"/>
                  </a:lnTo>
                  <a:lnTo>
                    <a:pt x="1374" y="114839"/>
                  </a:lnTo>
                  <a:lnTo>
                    <a:pt x="73" y="117041"/>
                  </a:lnTo>
                  <a:lnTo>
                    <a:pt x="0" y="118509"/>
                  </a:lnTo>
                  <a:lnTo>
                    <a:pt x="745" y="119487"/>
                  </a:lnTo>
                  <a:lnTo>
                    <a:pt x="3689" y="120574"/>
                  </a:lnTo>
                  <a:lnTo>
                    <a:pt x="5586" y="120864"/>
                  </a:lnTo>
                  <a:lnTo>
                    <a:pt x="15839" y="117480"/>
                  </a:lnTo>
                  <a:lnTo>
                    <a:pt x="51259" y="97835"/>
                  </a:lnTo>
                  <a:lnTo>
                    <a:pt x="56349" y="93798"/>
                  </a:lnTo>
                  <a:lnTo>
                    <a:pt x="68354" y="89313"/>
                  </a:lnTo>
                  <a:lnTo>
                    <a:pt x="91672" y="86434"/>
                  </a:lnTo>
                  <a:lnTo>
                    <a:pt x="99664" y="88157"/>
                  </a:lnTo>
                  <a:lnTo>
                    <a:pt x="108626" y="93589"/>
                  </a:lnTo>
                  <a:lnTo>
                    <a:pt x="111262" y="95730"/>
                  </a:lnTo>
                  <a:lnTo>
                    <a:pt x="114191" y="102343"/>
                  </a:lnTo>
                  <a:lnTo>
                    <a:pt x="114972" y="106329"/>
                  </a:lnTo>
                  <a:lnTo>
                    <a:pt x="110523" y="134745"/>
                  </a:lnTo>
                  <a:lnTo>
                    <a:pt x="97767" y="170461"/>
                  </a:lnTo>
                  <a:lnTo>
                    <a:pt x="80816" y="207169"/>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27" name="SMARTInkShape-5151"/>
            <p:cNvSpPr/>
            <p:nvPr/>
          </p:nvSpPr>
          <p:spPr>
            <a:xfrm>
              <a:off x="4564856" y="4807744"/>
              <a:ext cx="57151" cy="242887"/>
            </a:xfrm>
            <a:custGeom>
              <a:avLst/>
              <a:gdLst/>
              <a:ahLst/>
              <a:cxnLst/>
              <a:rect l="0" t="0" r="0" b="0"/>
              <a:pathLst>
                <a:path w="57151" h="242887">
                  <a:moveTo>
                    <a:pt x="57150" y="0"/>
                  </a:moveTo>
                  <a:lnTo>
                    <a:pt x="53358" y="0"/>
                  </a:lnTo>
                  <a:lnTo>
                    <a:pt x="52241" y="794"/>
                  </a:lnTo>
                  <a:lnTo>
                    <a:pt x="51496" y="2116"/>
                  </a:lnTo>
                  <a:lnTo>
                    <a:pt x="43943" y="26735"/>
                  </a:lnTo>
                  <a:lnTo>
                    <a:pt x="42283" y="57551"/>
                  </a:lnTo>
                  <a:lnTo>
                    <a:pt x="37223" y="89636"/>
                  </a:lnTo>
                  <a:lnTo>
                    <a:pt x="30697" y="124277"/>
                  </a:lnTo>
                  <a:lnTo>
                    <a:pt x="23736" y="159678"/>
                  </a:lnTo>
                  <a:lnTo>
                    <a:pt x="16647" y="193715"/>
                  </a:lnTo>
                  <a:lnTo>
                    <a:pt x="0" y="242886"/>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28" name="SMARTInkShape-5152"/>
            <p:cNvSpPr/>
            <p:nvPr/>
          </p:nvSpPr>
          <p:spPr>
            <a:xfrm>
              <a:off x="5329238" y="4407694"/>
              <a:ext cx="21433" cy="50007"/>
            </a:xfrm>
            <a:custGeom>
              <a:avLst/>
              <a:gdLst/>
              <a:ahLst/>
              <a:cxnLst/>
              <a:rect l="0" t="0" r="0" b="0"/>
              <a:pathLst>
                <a:path w="21433" h="50007">
                  <a:moveTo>
                    <a:pt x="21432" y="0"/>
                  </a:moveTo>
                  <a:lnTo>
                    <a:pt x="21432" y="3792"/>
                  </a:lnTo>
                  <a:lnTo>
                    <a:pt x="17639" y="13735"/>
                  </a:lnTo>
                  <a:lnTo>
                    <a:pt x="2061" y="41258"/>
                  </a:lnTo>
                  <a:lnTo>
                    <a:pt x="0" y="50006"/>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29" name="SMARTInkShape-5153"/>
            <p:cNvSpPr/>
            <p:nvPr/>
          </p:nvSpPr>
          <p:spPr>
            <a:xfrm>
              <a:off x="5101630" y="4436269"/>
              <a:ext cx="13296" cy="14288"/>
            </a:xfrm>
            <a:custGeom>
              <a:avLst/>
              <a:gdLst/>
              <a:ahLst/>
              <a:cxnLst/>
              <a:rect l="0" t="0" r="0" b="0"/>
              <a:pathLst>
                <a:path w="13296" h="14288">
                  <a:moveTo>
                    <a:pt x="6150" y="14287"/>
                  </a:moveTo>
                  <a:lnTo>
                    <a:pt x="2359" y="14287"/>
                  </a:lnTo>
                  <a:lnTo>
                    <a:pt x="1241" y="13494"/>
                  </a:lnTo>
                  <a:lnTo>
                    <a:pt x="497" y="12171"/>
                  </a:lnTo>
                  <a:lnTo>
                    <a:pt x="0" y="10495"/>
                  </a:lnTo>
                  <a:lnTo>
                    <a:pt x="462" y="9378"/>
                  </a:lnTo>
                  <a:lnTo>
                    <a:pt x="1565" y="8633"/>
                  </a:lnTo>
                  <a:lnTo>
                    <a:pt x="3094" y="8136"/>
                  </a:lnTo>
                  <a:lnTo>
                    <a:pt x="4113" y="7012"/>
                  </a:lnTo>
                  <a:lnTo>
                    <a:pt x="5245" y="3645"/>
                  </a:lnTo>
                  <a:lnTo>
                    <a:pt x="6341" y="2430"/>
                  </a:lnTo>
                  <a:lnTo>
                    <a:pt x="13295"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30" name="SMARTInkShape-5154"/>
            <p:cNvSpPr/>
            <p:nvPr/>
          </p:nvSpPr>
          <p:spPr>
            <a:xfrm>
              <a:off x="5179227" y="4279106"/>
              <a:ext cx="64287" cy="185478"/>
            </a:xfrm>
            <a:custGeom>
              <a:avLst/>
              <a:gdLst/>
              <a:ahLst/>
              <a:cxnLst/>
              <a:rect l="0" t="0" r="0" b="0"/>
              <a:pathLst>
                <a:path w="64287" h="185478">
                  <a:moveTo>
                    <a:pt x="21423" y="0"/>
                  </a:moveTo>
                  <a:lnTo>
                    <a:pt x="17631" y="3792"/>
                  </a:lnTo>
                  <a:lnTo>
                    <a:pt x="15769" y="9888"/>
                  </a:lnTo>
                  <a:lnTo>
                    <a:pt x="12604" y="22244"/>
                  </a:lnTo>
                  <a:lnTo>
                    <a:pt x="9566" y="32111"/>
                  </a:lnTo>
                  <a:lnTo>
                    <a:pt x="5499" y="59966"/>
                  </a:lnTo>
                  <a:lnTo>
                    <a:pt x="1079" y="92014"/>
                  </a:lnTo>
                  <a:lnTo>
                    <a:pt x="206" y="126185"/>
                  </a:lnTo>
                  <a:lnTo>
                    <a:pt x="20" y="160198"/>
                  </a:lnTo>
                  <a:lnTo>
                    <a:pt x="0" y="175701"/>
                  </a:lnTo>
                  <a:lnTo>
                    <a:pt x="791" y="179047"/>
                  </a:lnTo>
                  <a:lnTo>
                    <a:pt x="2112" y="181277"/>
                  </a:lnTo>
                  <a:lnTo>
                    <a:pt x="3787" y="182764"/>
                  </a:lnTo>
                  <a:lnTo>
                    <a:pt x="9880" y="184416"/>
                  </a:lnTo>
                  <a:lnTo>
                    <a:pt x="26727" y="185477"/>
                  </a:lnTo>
                  <a:lnTo>
                    <a:pt x="38068" y="179272"/>
                  </a:lnTo>
                  <a:lnTo>
                    <a:pt x="64286" y="157163"/>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31" name="SMARTInkShape-5155"/>
            <p:cNvSpPr/>
            <p:nvPr/>
          </p:nvSpPr>
          <p:spPr>
            <a:xfrm>
              <a:off x="4864894" y="4459139"/>
              <a:ext cx="185394" cy="148581"/>
            </a:xfrm>
            <a:custGeom>
              <a:avLst/>
              <a:gdLst/>
              <a:ahLst/>
              <a:cxnLst/>
              <a:rect l="0" t="0" r="0" b="0"/>
              <a:pathLst>
                <a:path w="185394" h="148581">
                  <a:moveTo>
                    <a:pt x="0" y="84286"/>
                  </a:moveTo>
                  <a:lnTo>
                    <a:pt x="3792" y="84286"/>
                  </a:lnTo>
                  <a:lnTo>
                    <a:pt x="7771" y="82169"/>
                  </a:lnTo>
                  <a:lnTo>
                    <a:pt x="41377" y="53578"/>
                  </a:lnTo>
                  <a:lnTo>
                    <a:pt x="47758" y="46032"/>
                  </a:lnTo>
                  <a:lnTo>
                    <a:pt x="62673" y="32603"/>
                  </a:lnTo>
                  <a:lnTo>
                    <a:pt x="69130" y="24803"/>
                  </a:lnTo>
                  <a:lnTo>
                    <a:pt x="80103" y="15950"/>
                  </a:lnTo>
                  <a:lnTo>
                    <a:pt x="91656" y="0"/>
                  </a:lnTo>
                  <a:lnTo>
                    <a:pt x="88717" y="2780"/>
                  </a:lnTo>
                  <a:lnTo>
                    <a:pt x="73715" y="30697"/>
                  </a:lnTo>
                  <a:lnTo>
                    <a:pt x="58106" y="63324"/>
                  </a:lnTo>
                  <a:lnTo>
                    <a:pt x="37647" y="98635"/>
                  </a:lnTo>
                  <a:lnTo>
                    <a:pt x="31263" y="117906"/>
                  </a:lnTo>
                  <a:lnTo>
                    <a:pt x="29106" y="134848"/>
                  </a:lnTo>
                  <a:lnTo>
                    <a:pt x="30927" y="140625"/>
                  </a:lnTo>
                  <a:lnTo>
                    <a:pt x="32525" y="143277"/>
                  </a:lnTo>
                  <a:lnTo>
                    <a:pt x="34383" y="145044"/>
                  </a:lnTo>
                  <a:lnTo>
                    <a:pt x="38565" y="147009"/>
                  </a:lnTo>
                  <a:lnTo>
                    <a:pt x="45381" y="148114"/>
                  </a:lnTo>
                  <a:lnTo>
                    <a:pt x="52184" y="144139"/>
                  </a:lnTo>
                  <a:lnTo>
                    <a:pt x="87263" y="114983"/>
                  </a:lnTo>
                  <a:lnTo>
                    <a:pt x="119529" y="85741"/>
                  </a:lnTo>
                  <a:lnTo>
                    <a:pt x="149913" y="61459"/>
                  </a:lnTo>
                  <a:lnTo>
                    <a:pt x="168842" y="51349"/>
                  </a:lnTo>
                  <a:lnTo>
                    <a:pt x="176667" y="49117"/>
                  </a:lnTo>
                  <a:lnTo>
                    <a:pt x="179854" y="50928"/>
                  </a:lnTo>
                  <a:lnTo>
                    <a:pt x="181815" y="52522"/>
                  </a:lnTo>
                  <a:lnTo>
                    <a:pt x="183994" y="58527"/>
                  </a:lnTo>
                  <a:lnTo>
                    <a:pt x="185393" y="75318"/>
                  </a:lnTo>
                  <a:lnTo>
                    <a:pt x="178442" y="108925"/>
                  </a:lnTo>
                  <a:lnTo>
                    <a:pt x="171769" y="143106"/>
                  </a:lnTo>
                  <a:lnTo>
                    <a:pt x="171451" y="14858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32" name="SMARTInkShape-5156"/>
            <p:cNvSpPr/>
            <p:nvPr/>
          </p:nvSpPr>
          <p:spPr>
            <a:xfrm>
              <a:off x="4751180" y="4386263"/>
              <a:ext cx="149434" cy="242888"/>
            </a:xfrm>
            <a:custGeom>
              <a:avLst/>
              <a:gdLst/>
              <a:ahLst/>
              <a:cxnLst/>
              <a:rect l="0" t="0" r="0" b="0"/>
              <a:pathLst>
                <a:path w="149434" h="242888">
                  <a:moveTo>
                    <a:pt x="149433" y="0"/>
                  </a:moveTo>
                  <a:lnTo>
                    <a:pt x="149433" y="3792"/>
                  </a:lnTo>
                  <a:lnTo>
                    <a:pt x="148639" y="4909"/>
                  </a:lnTo>
                  <a:lnTo>
                    <a:pt x="147316" y="5654"/>
                  </a:lnTo>
                  <a:lnTo>
                    <a:pt x="145640" y="6150"/>
                  </a:lnTo>
                  <a:lnTo>
                    <a:pt x="135697" y="14434"/>
                  </a:lnTo>
                  <a:lnTo>
                    <a:pt x="111356" y="43822"/>
                  </a:lnTo>
                  <a:lnTo>
                    <a:pt x="76891" y="78707"/>
                  </a:lnTo>
                  <a:lnTo>
                    <a:pt x="43704" y="105064"/>
                  </a:lnTo>
                  <a:lnTo>
                    <a:pt x="9427" y="133431"/>
                  </a:lnTo>
                  <a:lnTo>
                    <a:pt x="3864" y="139471"/>
                  </a:lnTo>
                  <a:lnTo>
                    <a:pt x="0" y="148473"/>
                  </a:lnTo>
                  <a:lnTo>
                    <a:pt x="598" y="148988"/>
                  </a:lnTo>
                  <a:lnTo>
                    <a:pt x="3380" y="149560"/>
                  </a:lnTo>
                  <a:lnTo>
                    <a:pt x="35380" y="143298"/>
                  </a:lnTo>
                  <a:lnTo>
                    <a:pt x="69384" y="142912"/>
                  </a:lnTo>
                  <a:lnTo>
                    <a:pt x="79724" y="143685"/>
                  </a:lnTo>
                  <a:lnTo>
                    <a:pt x="100311" y="149027"/>
                  </a:lnTo>
                  <a:lnTo>
                    <a:pt x="102397" y="150152"/>
                  </a:lnTo>
                  <a:lnTo>
                    <a:pt x="103788" y="151695"/>
                  </a:lnTo>
                  <a:lnTo>
                    <a:pt x="104715" y="153517"/>
                  </a:lnTo>
                  <a:lnTo>
                    <a:pt x="106407" y="172936"/>
                  </a:lnTo>
                  <a:lnTo>
                    <a:pt x="102264" y="180312"/>
                  </a:lnTo>
                  <a:lnTo>
                    <a:pt x="71963" y="212973"/>
                  </a:lnTo>
                  <a:lnTo>
                    <a:pt x="35133" y="242887"/>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33" name="SMARTInkShape-5157"/>
            <p:cNvSpPr/>
            <p:nvPr/>
          </p:nvSpPr>
          <p:spPr>
            <a:xfrm>
              <a:off x="4593431" y="4343400"/>
              <a:ext cx="57151" cy="371476"/>
            </a:xfrm>
            <a:custGeom>
              <a:avLst/>
              <a:gdLst/>
              <a:ahLst/>
              <a:cxnLst/>
              <a:rect l="0" t="0" r="0" b="0"/>
              <a:pathLst>
                <a:path w="57151" h="371476">
                  <a:moveTo>
                    <a:pt x="57150" y="0"/>
                  </a:moveTo>
                  <a:lnTo>
                    <a:pt x="56357" y="18354"/>
                  </a:lnTo>
                  <a:lnTo>
                    <a:pt x="51496" y="38168"/>
                  </a:lnTo>
                  <a:lnTo>
                    <a:pt x="50301" y="68570"/>
                  </a:lnTo>
                  <a:lnTo>
                    <a:pt x="46301" y="95812"/>
                  </a:lnTo>
                  <a:lnTo>
                    <a:pt x="40089" y="127784"/>
                  </a:lnTo>
                  <a:lnTo>
                    <a:pt x="33221" y="162392"/>
                  </a:lnTo>
                  <a:lnTo>
                    <a:pt x="26160" y="197782"/>
                  </a:lnTo>
                  <a:lnTo>
                    <a:pt x="19040" y="233404"/>
                  </a:lnTo>
                  <a:lnTo>
                    <a:pt x="11903" y="265301"/>
                  </a:lnTo>
                  <a:lnTo>
                    <a:pt x="4762" y="294860"/>
                  </a:lnTo>
                  <a:lnTo>
                    <a:pt x="1411" y="323728"/>
                  </a:lnTo>
                  <a:lnTo>
                    <a:pt x="279" y="358751"/>
                  </a:lnTo>
                  <a:lnTo>
                    <a:pt x="0" y="371475"/>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1135" name="SMARTInkShape-5158"/>
          <p:cNvSpPr/>
          <p:nvPr/>
        </p:nvSpPr>
        <p:spPr>
          <a:xfrm>
            <a:off x="6186488" y="3843338"/>
            <a:ext cx="357188" cy="307182"/>
          </a:xfrm>
          <a:custGeom>
            <a:avLst/>
            <a:gdLst/>
            <a:ahLst/>
            <a:cxnLst/>
            <a:rect l="0" t="0" r="0" b="0"/>
            <a:pathLst>
              <a:path w="357188" h="307182">
                <a:moveTo>
                  <a:pt x="0" y="0"/>
                </a:moveTo>
                <a:lnTo>
                  <a:pt x="0" y="3792"/>
                </a:lnTo>
                <a:lnTo>
                  <a:pt x="2116" y="7770"/>
                </a:lnTo>
                <a:lnTo>
                  <a:pt x="27140" y="43064"/>
                </a:lnTo>
                <a:lnTo>
                  <a:pt x="34287" y="52477"/>
                </a:lnTo>
                <a:lnTo>
                  <a:pt x="65046" y="80004"/>
                </a:lnTo>
                <a:lnTo>
                  <a:pt x="100111" y="106716"/>
                </a:lnTo>
                <a:lnTo>
                  <a:pt x="128607" y="126119"/>
                </a:lnTo>
                <a:lnTo>
                  <a:pt x="162076" y="146032"/>
                </a:lnTo>
                <a:lnTo>
                  <a:pt x="194557" y="169957"/>
                </a:lnTo>
                <a:lnTo>
                  <a:pt x="227519" y="193997"/>
                </a:lnTo>
                <a:lnTo>
                  <a:pt x="256961" y="216767"/>
                </a:lnTo>
                <a:lnTo>
                  <a:pt x="289073" y="246562"/>
                </a:lnTo>
                <a:lnTo>
                  <a:pt x="323765" y="280130"/>
                </a:lnTo>
                <a:lnTo>
                  <a:pt x="357187" y="307181"/>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nvGrpSpPr>
          <p:cNvPr id="1142" name="SMARTInkShape-Group501"/>
          <p:cNvGrpSpPr/>
          <p:nvPr/>
        </p:nvGrpSpPr>
        <p:grpSpPr>
          <a:xfrm>
            <a:off x="6357938" y="4036219"/>
            <a:ext cx="1085851" cy="371476"/>
            <a:chOff x="6357938" y="4036219"/>
            <a:chExt cx="1085851" cy="371476"/>
          </a:xfrm>
        </p:grpSpPr>
        <p:sp>
          <p:nvSpPr>
            <p:cNvPr id="1136" name="SMARTInkShape-5159"/>
            <p:cNvSpPr/>
            <p:nvPr/>
          </p:nvSpPr>
          <p:spPr>
            <a:xfrm>
              <a:off x="7365306" y="4057650"/>
              <a:ext cx="78483" cy="113775"/>
            </a:xfrm>
            <a:custGeom>
              <a:avLst/>
              <a:gdLst/>
              <a:ahLst/>
              <a:cxnLst/>
              <a:rect l="0" t="0" r="0" b="0"/>
              <a:pathLst>
                <a:path w="78483" h="113775">
                  <a:moveTo>
                    <a:pt x="35619" y="0"/>
                  </a:moveTo>
                  <a:lnTo>
                    <a:pt x="31826" y="0"/>
                  </a:lnTo>
                  <a:lnTo>
                    <a:pt x="12675" y="32188"/>
                  </a:lnTo>
                  <a:lnTo>
                    <a:pt x="5669" y="64770"/>
                  </a:lnTo>
                  <a:lnTo>
                    <a:pt x="406" y="93773"/>
                  </a:lnTo>
                  <a:lnTo>
                    <a:pt x="0" y="108305"/>
                  </a:lnTo>
                  <a:lnTo>
                    <a:pt x="761" y="110303"/>
                  </a:lnTo>
                  <a:lnTo>
                    <a:pt x="2061" y="111635"/>
                  </a:lnTo>
                  <a:lnTo>
                    <a:pt x="5623" y="113116"/>
                  </a:lnTo>
                  <a:lnTo>
                    <a:pt x="9852" y="113774"/>
                  </a:lnTo>
                  <a:lnTo>
                    <a:pt x="14378" y="111949"/>
                  </a:lnTo>
                  <a:lnTo>
                    <a:pt x="23751" y="104311"/>
                  </a:lnTo>
                  <a:lnTo>
                    <a:pt x="26375" y="97689"/>
                  </a:lnTo>
                  <a:lnTo>
                    <a:pt x="28336" y="90249"/>
                  </a:lnTo>
                  <a:lnTo>
                    <a:pt x="39785" y="68304"/>
                  </a:lnTo>
                  <a:lnTo>
                    <a:pt x="42371" y="45145"/>
                  </a:lnTo>
                  <a:lnTo>
                    <a:pt x="40471" y="37791"/>
                  </a:lnTo>
                  <a:lnTo>
                    <a:pt x="37057" y="29189"/>
                  </a:lnTo>
                  <a:lnTo>
                    <a:pt x="36578" y="26603"/>
                  </a:lnTo>
                  <a:lnTo>
                    <a:pt x="32111" y="19172"/>
                  </a:lnTo>
                  <a:lnTo>
                    <a:pt x="27975" y="16458"/>
                  </a:lnTo>
                  <a:lnTo>
                    <a:pt x="25761" y="15735"/>
                  </a:lnTo>
                  <a:lnTo>
                    <a:pt x="24284" y="16046"/>
                  </a:lnTo>
                  <a:lnTo>
                    <a:pt x="23300" y="17047"/>
                  </a:lnTo>
                  <a:lnTo>
                    <a:pt x="21720" y="20565"/>
                  </a:lnTo>
                  <a:lnTo>
                    <a:pt x="21366" y="31298"/>
                  </a:lnTo>
                  <a:lnTo>
                    <a:pt x="25134" y="41994"/>
                  </a:lnTo>
                  <a:lnTo>
                    <a:pt x="41258" y="66632"/>
                  </a:lnTo>
                  <a:lnTo>
                    <a:pt x="55577" y="80219"/>
                  </a:lnTo>
                  <a:lnTo>
                    <a:pt x="61159" y="87247"/>
                  </a:lnTo>
                  <a:lnTo>
                    <a:pt x="78482" y="100013"/>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37" name="SMARTInkShape-5160"/>
            <p:cNvSpPr/>
            <p:nvPr/>
          </p:nvSpPr>
          <p:spPr>
            <a:xfrm>
              <a:off x="7165268" y="4072062"/>
              <a:ext cx="121358" cy="149741"/>
            </a:xfrm>
            <a:custGeom>
              <a:avLst/>
              <a:gdLst/>
              <a:ahLst/>
              <a:cxnLst/>
              <a:rect l="0" t="0" r="0" b="0"/>
              <a:pathLst>
                <a:path w="121358" h="149741">
                  <a:moveTo>
                    <a:pt x="7057" y="49882"/>
                  </a:moveTo>
                  <a:lnTo>
                    <a:pt x="3264" y="49882"/>
                  </a:lnTo>
                  <a:lnTo>
                    <a:pt x="2147" y="49088"/>
                  </a:lnTo>
                  <a:lnTo>
                    <a:pt x="1402" y="47765"/>
                  </a:lnTo>
                  <a:lnTo>
                    <a:pt x="0" y="43032"/>
                  </a:lnTo>
                  <a:lnTo>
                    <a:pt x="3732" y="39033"/>
                  </a:lnTo>
                  <a:lnTo>
                    <a:pt x="7696" y="37122"/>
                  </a:lnTo>
                  <a:lnTo>
                    <a:pt x="9864" y="36613"/>
                  </a:lnTo>
                  <a:lnTo>
                    <a:pt x="16708" y="32104"/>
                  </a:lnTo>
                  <a:lnTo>
                    <a:pt x="43407" y="14120"/>
                  </a:lnTo>
                  <a:lnTo>
                    <a:pt x="66671" y="3045"/>
                  </a:lnTo>
                  <a:lnTo>
                    <a:pt x="94748" y="0"/>
                  </a:lnTo>
                  <a:lnTo>
                    <a:pt x="99741" y="2047"/>
                  </a:lnTo>
                  <a:lnTo>
                    <a:pt x="102184" y="3704"/>
                  </a:lnTo>
                  <a:lnTo>
                    <a:pt x="103812" y="6397"/>
                  </a:lnTo>
                  <a:lnTo>
                    <a:pt x="105622" y="13622"/>
                  </a:lnTo>
                  <a:lnTo>
                    <a:pt x="104309" y="22125"/>
                  </a:lnTo>
                  <a:lnTo>
                    <a:pt x="92539" y="52070"/>
                  </a:lnTo>
                  <a:lnTo>
                    <a:pt x="76357" y="87282"/>
                  </a:lnTo>
                  <a:lnTo>
                    <a:pt x="52616" y="121970"/>
                  </a:lnTo>
                  <a:lnTo>
                    <a:pt x="46927" y="134124"/>
                  </a:lnTo>
                  <a:lnTo>
                    <a:pt x="46337" y="137793"/>
                  </a:lnTo>
                  <a:lnTo>
                    <a:pt x="47798" y="143987"/>
                  </a:lnTo>
                  <a:lnTo>
                    <a:pt x="49299" y="145956"/>
                  </a:lnTo>
                  <a:lnTo>
                    <a:pt x="53084" y="148144"/>
                  </a:lnTo>
                  <a:lnTo>
                    <a:pt x="62774" y="149549"/>
                  </a:lnTo>
                  <a:lnTo>
                    <a:pt x="70450" y="149740"/>
                  </a:lnTo>
                  <a:lnTo>
                    <a:pt x="77036" y="147709"/>
                  </a:lnTo>
                  <a:lnTo>
                    <a:pt x="111172" y="133098"/>
                  </a:lnTo>
                  <a:lnTo>
                    <a:pt x="116830" y="128406"/>
                  </a:lnTo>
                  <a:lnTo>
                    <a:pt x="121357" y="121319"/>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38" name="SMARTInkShape-5161"/>
            <p:cNvSpPr/>
            <p:nvPr/>
          </p:nvSpPr>
          <p:spPr>
            <a:xfrm>
              <a:off x="6843713" y="4132690"/>
              <a:ext cx="300038" cy="137730"/>
            </a:xfrm>
            <a:custGeom>
              <a:avLst/>
              <a:gdLst/>
              <a:ahLst/>
              <a:cxnLst/>
              <a:rect l="0" t="0" r="0" b="0"/>
              <a:pathLst>
                <a:path w="300038" h="137730">
                  <a:moveTo>
                    <a:pt x="0" y="89266"/>
                  </a:moveTo>
                  <a:lnTo>
                    <a:pt x="0" y="83115"/>
                  </a:lnTo>
                  <a:lnTo>
                    <a:pt x="793" y="82784"/>
                  </a:lnTo>
                  <a:lnTo>
                    <a:pt x="3792" y="82417"/>
                  </a:lnTo>
                  <a:lnTo>
                    <a:pt x="7770" y="80137"/>
                  </a:lnTo>
                  <a:lnTo>
                    <a:pt x="20584" y="72205"/>
                  </a:lnTo>
                  <a:lnTo>
                    <a:pt x="48718" y="58523"/>
                  </a:lnTo>
                  <a:lnTo>
                    <a:pt x="66029" y="47878"/>
                  </a:lnTo>
                  <a:lnTo>
                    <a:pt x="99447" y="29782"/>
                  </a:lnTo>
                  <a:lnTo>
                    <a:pt x="134825" y="14073"/>
                  </a:lnTo>
                  <a:lnTo>
                    <a:pt x="156830" y="10883"/>
                  </a:lnTo>
                  <a:lnTo>
                    <a:pt x="166621" y="10724"/>
                  </a:lnTo>
                  <a:lnTo>
                    <a:pt x="168230" y="11505"/>
                  </a:lnTo>
                  <a:lnTo>
                    <a:pt x="169304" y="12819"/>
                  </a:lnTo>
                  <a:lnTo>
                    <a:pt x="170019" y="14489"/>
                  </a:lnTo>
                  <a:lnTo>
                    <a:pt x="169702" y="16396"/>
                  </a:lnTo>
                  <a:lnTo>
                    <a:pt x="166258" y="23666"/>
                  </a:lnTo>
                  <a:lnTo>
                    <a:pt x="158774" y="53998"/>
                  </a:lnTo>
                  <a:lnTo>
                    <a:pt x="145982" y="89244"/>
                  </a:lnTo>
                  <a:lnTo>
                    <a:pt x="137402" y="122728"/>
                  </a:lnTo>
                  <a:lnTo>
                    <a:pt x="136845" y="125861"/>
                  </a:lnTo>
                  <a:lnTo>
                    <a:pt x="137267" y="128744"/>
                  </a:lnTo>
                  <a:lnTo>
                    <a:pt x="141979" y="137729"/>
                  </a:lnTo>
                  <a:lnTo>
                    <a:pt x="143071" y="137450"/>
                  </a:lnTo>
                  <a:lnTo>
                    <a:pt x="152739" y="129194"/>
                  </a:lnTo>
                  <a:lnTo>
                    <a:pt x="155196" y="122622"/>
                  </a:lnTo>
                  <a:lnTo>
                    <a:pt x="158696" y="109998"/>
                  </a:lnTo>
                  <a:lnTo>
                    <a:pt x="168476" y="85999"/>
                  </a:lnTo>
                  <a:lnTo>
                    <a:pt x="171188" y="52614"/>
                  </a:lnTo>
                  <a:lnTo>
                    <a:pt x="171448" y="25404"/>
                  </a:lnTo>
                  <a:lnTo>
                    <a:pt x="172243" y="56298"/>
                  </a:lnTo>
                  <a:lnTo>
                    <a:pt x="181392" y="79790"/>
                  </a:lnTo>
                  <a:lnTo>
                    <a:pt x="188242" y="90251"/>
                  </a:lnTo>
                  <a:lnTo>
                    <a:pt x="192936" y="93673"/>
                  </a:lnTo>
                  <a:lnTo>
                    <a:pt x="200041" y="95599"/>
                  </a:lnTo>
                  <a:lnTo>
                    <a:pt x="220045" y="96396"/>
                  </a:lnTo>
                  <a:lnTo>
                    <a:pt x="224830" y="92613"/>
                  </a:lnTo>
                  <a:lnTo>
                    <a:pt x="226924" y="88637"/>
                  </a:lnTo>
                  <a:lnTo>
                    <a:pt x="228269" y="75824"/>
                  </a:lnTo>
                  <a:lnTo>
                    <a:pt x="230672" y="51229"/>
                  </a:lnTo>
                  <a:lnTo>
                    <a:pt x="237414" y="18252"/>
                  </a:lnTo>
                  <a:lnTo>
                    <a:pt x="242960" y="4685"/>
                  </a:lnTo>
                  <a:lnTo>
                    <a:pt x="246359" y="610"/>
                  </a:lnTo>
                  <a:lnTo>
                    <a:pt x="248377" y="0"/>
                  </a:lnTo>
                  <a:lnTo>
                    <a:pt x="250515" y="386"/>
                  </a:lnTo>
                  <a:lnTo>
                    <a:pt x="255009" y="2139"/>
                  </a:lnTo>
                  <a:lnTo>
                    <a:pt x="259651" y="2918"/>
                  </a:lnTo>
                  <a:lnTo>
                    <a:pt x="261207" y="3920"/>
                  </a:lnTo>
                  <a:lnTo>
                    <a:pt x="262244" y="5381"/>
                  </a:lnTo>
                  <a:lnTo>
                    <a:pt x="264190" y="9122"/>
                  </a:lnTo>
                  <a:lnTo>
                    <a:pt x="285788" y="44487"/>
                  </a:lnTo>
                  <a:lnTo>
                    <a:pt x="295282" y="59342"/>
                  </a:lnTo>
                  <a:lnTo>
                    <a:pt x="298629" y="69111"/>
                  </a:lnTo>
                  <a:lnTo>
                    <a:pt x="300037" y="82123"/>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39" name="SMARTInkShape-5162"/>
            <p:cNvSpPr/>
            <p:nvPr/>
          </p:nvSpPr>
          <p:spPr>
            <a:xfrm>
              <a:off x="6900863" y="4036219"/>
              <a:ext cx="21432" cy="264320"/>
            </a:xfrm>
            <a:custGeom>
              <a:avLst/>
              <a:gdLst/>
              <a:ahLst/>
              <a:cxnLst/>
              <a:rect l="0" t="0" r="0" b="0"/>
              <a:pathLst>
                <a:path w="21432" h="264320">
                  <a:moveTo>
                    <a:pt x="0" y="0"/>
                  </a:moveTo>
                  <a:lnTo>
                    <a:pt x="0" y="30528"/>
                  </a:lnTo>
                  <a:lnTo>
                    <a:pt x="0" y="64551"/>
                  </a:lnTo>
                  <a:lnTo>
                    <a:pt x="0" y="96712"/>
                  </a:lnTo>
                  <a:lnTo>
                    <a:pt x="3792" y="124258"/>
                  </a:lnTo>
                  <a:lnTo>
                    <a:pt x="6150" y="152528"/>
                  </a:lnTo>
                  <a:lnTo>
                    <a:pt x="6849" y="181013"/>
                  </a:lnTo>
                  <a:lnTo>
                    <a:pt x="7879" y="212585"/>
                  </a:lnTo>
                  <a:lnTo>
                    <a:pt x="14414" y="244908"/>
                  </a:lnTo>
                  <a:lnTo>
                    <a:pt x="21431" y="264319"/>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40" name="SMARTInkShape-5163"/>
            <p:cNvSpPr/>
            <p:nvPr/>
          </p:nvSpPr>
          <p:spPr>
            <a:xfrm>
              <a:off x="6357938" y="4165109"/>
              <a:ext cx="270936" cy="242586"/>
            </a:xfrm>
            <a:custGeom>
              <a:avLst/>
              <a:gdLst/>
              <a:ahLst/>
              <a:cxnLst/>
              <a:rect l="0" t="0" r="0" b="0"/>
              <a:pathLst>
                <a:path w="270936" h="242586">
                  <a:moveTo>
                    <a:pt x="0" y="121141"/>
                  </a:moveTo>
                  <a:lnTo>
                    <a:pt x="0" y="114990"/>
                  </a:lnTo>
                  <a:lnTo>
                    <a:pt x="3792" y="110499"/>
                  </a:lnTo>
                  <a:lnTo>
                    <a:pt x="7770" y="108474"/>
                  </a:lnTo>
                  <a:lnTo>
                    <a:pt x="20584" y="103381"/>
                  </a:lnTo>
                  <a:lnTo>
                    <a:pt x="51698" y="86946"/>
                  </a:lnTo>
                  <a:lnTo>
                    <a:pt x="85949" y="65946"/>
                  </a:lnTo>
                  <a:lnTo>
                    <a:pt x="119253" y="47238"/>
                  </a:lnTo>
                  <a:lnTo>
                    <a:pt x="151703" y="28256"/>
                  </a:lnTo>
                  <a:lnTo>
                    <a:pt x="184659" y="13012"/>
                  </a:lnTo>
                  <a:lnTo>
                    <a:pt x="214100" y="3151"/>
                  </a:lnTo>
                  <a:lnTo>
                    <a:pt x="246543" y="0"/>
                  </a:lnTo>
                  <a:lnTo>
                    <a:pt x="259139" y="581"/>
                  </a:lnTo>
                  <a:lnTo>
                    <a:pt x="265456" y="3530"/>
                  </a:lnTo>
                  <a:lnTo>
                    <a:pt x="267458" y="5427"/>
                  </a:lnTo>
                  <a:lnTo>
                    <a:pt x="269682" y="9652"/>
                  </a:lnTo>
                  <a:lnTo>
                    <a:pt x="270935" y="20286"/>
                  </a:lnTo>
                  <a:lnTo>
                    <a:pt x="261473" y="51250"/>
                  </a:lnTo>
                  <a:lnTo>
                    <a:pt x="247411" y="79378"/>
                  </a:lnTo>
                  <a:lnTo>
                    <a:pt x="234050" y="112568"/>
                  </a:lnTo>
                  <a:lnTo>
                    <a:pt x="216359" y="146083"/>
                  </a:lnTo>
                  <a:lnTo>
                    <a:pt x="194953" y="179302"/>
                  </a:lnTo>
                  <a:lnTo>
                    <a:pt x="176334" y="214621"/>
                  </a:lnTo>
                  <a:lnTo>
                    <a:pt x="167505" y="225566"/>
                  </a:lnTo>
                  <a:lnTo>
                    <a:pt x="164727" y="233984"/>
                  </a:lnTo>
                  <a:lnTo>
                    <a:pt x="164306" y="242585"/>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41" name="SMARTInkShape-5164"/>
            <p:cNvSpPr/>
            <p:nvPr/>
          </p:nvSpPr>
          <p:spPr>
            <a:xfrm>
              <a:off x="6716538" y="4186238"/>
              <a:ext cx="115843" cy="128588"/>
            </a:xfrm>
            <a:custGeom>
              <a:avLst/>
              <a:gdLst/>
              <a:ahLst/>
              <a:cxnLst/>
              <a:rect l="0" t="0" r="0" b="0"/>
              <a:pathLst>
                <a:path w="115843" h="128588">
                  <a:moveTo>
                    <a:pt x="70025" y="0"/>
                  </a:moveTo>
                  <a:lnTo>
                    <a:pt x="62440" y="0"/>
                  </a:lnTo>
                  <a:lnTo>
                    <a:pt x="56600" y="2116"/>
                  </a:lnTo>
                  <a:lnTo>
                    <a:pt x="32968" y="16792"/>
                  </a:lnTo>
                  <a:lnTo>
                    <a:pt x="8130" y="52340"/>
                  </a:lnTo>
                  <a:lnTo>
                    <a:pt x="0" y="62562"/>
                  </a:lnTo>
                  <a:lnTo>
                    <a:pt x="323" y="63933"/>
                  </a:lnTo>
                  <a:lnTo>
                    <a:pt x="2798" y="67573"/>
                  </a:lnTo>
                  <a:lnTo>
                    <a:pt x="6544" y="69720"/>
                  </a:lnTo>
                  <a:lnTo>
                    <a:pt x="17744" y="71211"/>
                  </a:lnTo>
                  <a:lnTo>
                    <a:pt x="51256" y="71431"/>
                  </a:lnTo>
                  <a:lnTo>
                    <a:pt x="78781" y="72230"/>
                  </a:lnTo>
                  <a:lnTo>
                    <a:pt x="92950" y="77091"/>
                  </a:lnTo>
                  <a:lnTo>
                    <a:pt x="100851" y="78713"/>
                  </a:lnTo>
                  <a:lnTo>
                    <a:pt x="109762" y="84088"/>
                  </a:lnTo>
                  <a:lnTo>
                    <a:pt x="114937" y="88437"/>
                  </a:lnTo>
                  <a:lnTo>
                    <a:pt x="115842" y="90708"/>
                  </a:lnTo>
                  <a:lnTo>
                    <a:pt x="115650" y="93016"/>
                  </a:lnTo>
                  <a:lnTo>
                    <a:pt x="113706" y="100056"/>
                  </a:lnTo>
                  <a:lnTo>
                    <a:pt x="112457" y="105588"/>
                  </a:lnTo>
                  <a:lnTo>
                    <a:pt x="105188" y="119958"/>
                  </a:lnTo>
                  <a:lnTo>
                    <a:pt x="102992" y="122834"/>
                  </a:lnTo>
                  <a:lnTo>
                    <a:pt x="96318" y="126030"/>
                  </a:lnTo>
                  <a:lnTo>
                    <a:pt x="84312" y="128587"/>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1143" name="SMARTInkShape-5165"/>
          <p:cNvSpPr/>
          <p:nvPr/>
        </p:nvSpPr>
        <p:spPr>
          <a:xfrm>
            <a:off x="7500982" y="4021931"/>
            <a:ext cx="98460" cy="157164"/>
          </a:xfrm>
          <a:custGeom>
            <a:avLst/>
            <a:gdLst/>
            <a:ahLst/>
            <a:cxnLst/>
            <a:rect l="0" t="0" r="0" b="0"/>
            <a:pathLst>
              <a:path w="98460" h="157164">
                <a:moveTo>
                  <a:pt x="49962" y="0"/>
                </a:moveTo>
                <a:lnTo>
                  <a:pt x="39320" y="0"/>
                </a:lnTo>
                <a:lnTo>
                  <a:pt x="38105" y="794"/>
                </a:lnTo>
                <a:lnTo>
                  <a:pt x="37294" y="2117"/>
                </a:lnTo>
                <a:lnTo>
                  <a:pt x="36755" y="3792"/>
                </a:lnTo>
                <a:lnTo>
                  <a:pt x="25826" y="16793"/>
                </a:lnTo>
                <a:lnTo>
                  <a:pt x="3774" y="39827"/>
                </a:lnTo>
                <a:lnTo>
                  <a:pt x="1652" y="44953"/>
                </a:lnTo>
                <a:lnTo>
                  <a:pt x="0" y="62875"/>
                </a:lnTo>
                <a:lnTo>
                  <a:pt x="3761" y="67666"/>
                </a:lnTo>
                <a:lnTo>
                  <a:pt x="7733" y="69761"/>
                </a:lnTo>
                <a:lnTo>
                  <a:pt x="19883" y="71217"/>
                </a:lnTo>
                <a:lnTo>
                  <a:pt x="31877" y="72166"/>
                </a:lnTo>
                <a:lnTo>
                  <a:pt x="58777" y="77914"/>
                </a:lnTo>
                <a:lnTo>
                  <a:pt x="68889" y="79178"/>
                </a:lnTo>
                <a:lnTo>
                  <a:pt x="92329" y="87389"/>
                </a:lnTo>
                <a:lnTo>
                  <a:pt x="94875" y="89216"/>
                </a:lnTo>
                <a:lnTo>
                  <a:pt x="96573" y="92021"/>
                </a:lnTo>
                <a:lnTo>
                  <a:pt x="98459" y="99371"/>
                </a:lnTo>
                <a:lnTo>
                  <a:pt x="98168" y="102760"/>
                </a:lnTo>
                <a:lnTo>
                  <a:pt x="89893" y="120208"/>
                </a:lnTo>
                <a:lnTo>
                  <a:pt x="72948" y="145192"/>
                </a:lnTo>
                <a:lnTo>
                  <a:pt x="57106" y="157163"/>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44" name="SMARTInkShape-5166"/>
          <p:cNvSpPr/>
          <p:nvPr/>
        </p:nvSpPr>
        <p:spPr>
          <a:xfrm>
            <a:off x="4243591" y="4004739"/>
            <a:ext cx="1384835" cy="1302385"/>
          </a:xfrm>
          <a:custGeom>
            <a:avLst/>
            <a:gdLst/>
            <a:ahLst/>
            <a:cxnLst/>
            <a:rect l="0" t="0" r="0" b="0"/>
            <a:pathLst>
              <a:path w="1384835" h="1302385">
                <a:moveTo>
                  <a:pt x="1335679" y="281511"/>
                </a:moveTo>
                <a:lnTo>
                  <a:pt x="1331886" y="281511"/>
                </a:lnTo>
                <a:lnTo>
                  <a:pt x="1321943" y="277719"/>
                </a:lnTo>
                <a:lnTo>
                  <a:pt x="1289533" y="249400"/>
                </a:lnTo>
                <a:lnTo>
                  <a:pt x="1254574" y="215466"/>
                </a:lnTo>
                <a:lnTo>
                  <a:pt x="1218922" y="180613"/>
                </a:lnTo>
                <a:lnTo>
                  <a:pt x="1185337" y="149455"/>
                </a:lnTo>
                <a:lnTo>
                  <a:pt x="1156227" y="123663"/>
                </a:lnTo>
                <a:lnTo>
                  <a:pt x="1120725" y="97755"/>
                </a:lnTo>
                <a:lnTo>
                  <a:pt x="1090484" y="79956"/>
                </a:lnTo>
                <a:lnTo>
                  <a:pt x="1056389" y="61718"/>
                </a:lnTo>
                <a:lnTo>
                  <a:pt x="1021150" y="46260"/>
                </a:lnTo>
                <a:lnTo>
                  <a:pt x="996657" y="37255"/>
                </a:lnTo>
                <a:lnTo>
                  <a:pt x="969895" y="30607"/>
                </a:lnTo>
                <a:lnTo>
                  <a:pt x="942127" y="25007"/>
                </a:lnTo>
                <a:lnTo>
                  <a:pt x="914703" y="19872"/>
                </a:lnTo>
                <a:lnTo>
                  <a:pt x="889286" y="14944"/>
                </a:lnTo>
                <a:lnTo>
                  <a:pt x="860527" y="10107"/>
                </a:lnTo>
                <a:lnTo>
                  <a:pt x="830019" y="5312"/>
                </a:lnTo>
                <a:lnTo>
                  <a:pt x="800584" y="535"/>
                </a:lnTo>
                <a:lnTo>
                  <a:pt x="769511" y="0"/>
                </a:lnTo>
                <a:lnTo>
                  <a:pt x="737973" y="1613"/>
                </a:lnTo>
                <a:lnTo>
                  <a:pt x="708081" y="2331"/>
                </a:lnTo>
                <a:lnTo>
                  <a:pt x="676805" y="4766"/>
                </a:lnTo>
                <a:lnTo>
                  <a:pt x="644384" y="8494"/>
                </a:lnTo>
                <a:lnTo>
                  <a:pt x="611452" y="12798"/>
                </a:lnTo>
                <a:lnTo>
                  <a:pt x="578296" y="19472"/>
                </a:lnTo>
                <a:lnTo>
                  <a:pt x="545038" y="28525"/>
                </a:lnTo>
                <a:lnTo>
                  <a:pt x="511737" y="40485"/>
                </a:lnTo>
                <a:lnTo>
                  <a:pt x="478415" y="53738"/>
                </a:lnTo>
                <a:lnTo>
                  <a:pt x="445084" y="67566"/>
                </a:lnTo>
                <a:lnTo>
                  <a:pt x="411750" y="81650"/>
                </a:lnTo>
                <a:lnTo>
                  <a:pt x="380531" y="97963"/>
                </a:lnTo>
                <a:lnTo>
                  <a:pt x="350781" y="115003"/>
                </a:lnTo>
                <a:lnTo>
                  <a:pt x="321683" y="130514"/>
                </a:lnTo>
                <a:lnTo>
                  <a:pt x="292876" y="149578"/>
                </a:lnTo>
                <a:lnTo>
                  <a:pt x="264992" y="171280"/>
                </a:lnTo>
                <a:lnTo>
                  <a:pt x="239369" y="194155"/>
                </a:lnTo>
                <a:lnTo>
                  <a:pt x="214752" y="219667"/>
                </a:lnTo>
                <a:lnTo>
                  <a:pt x="190583" y="246088"/>
                </a:lnTo>
                <a:lnTo>
                  <a:pt x="166611" y="271059"/>
                </a:lnTo>
                <a:lnTo>
                  <a:pt x="144845" y="297503"/>
                </a:lnTo>
                <a:lnTo>
                  <a:pt x="124587" y="325131"/>
                </a:lnTo>
                <a:lnTo>
                  <a:pt x="105001" y="353285"/>
                </a:lnTo>
                <a:lnTo>
                  <a:pt x="87829" y="383790"/>
                </a:lnTo>
                <a:lnTo>
                  <a:pt x="72260" y="415074"/>
                </a:lnTo>
                <a:lnTo>
                  <a:pt x="57402" y="444854"/>
                </a:lnTo>
                <a:lnTo>
                  <a:pt x="44978" y="473964"/>
                </a:lnTo>
                <a:lnTo>
                  <a:pt x="34165" y="503571"/>
                </a:lnTo>
                <a:lnTo>
                  <a:pt x="24067" y="535250"/>
                </a:lnTo>
                <a:lnTo>
                  <a:pt x="16404" y="565734"/>
                </a:lnTo>
                <a:lnTo>
                  <a:pt x="10353" y="595157"/>
                </a:lnTo>
                <a:lnTo>
                  <a:pt x="5017" y="624109"/>
                </a:lnTo>
                <a:lnTo>
                  <a:pt x="2117" y="652852"/>
                </a:lnTo>
                <a:lnTo>
                  <a:pt x="828" y="681501"/>
                </a:lnTo>
                <a:lnTo>
                  <a:pt x="255" y="710109"/>
                </a:lnTo>
                <a:lnTo>
                  <a:pt x="0" y="738699"/>
                </a:lnTo>
                <a:lnTo>
                  <a:pt x="681" y="767281"/>
                </a:lnTo>
                <a:lnTo>
                  <a:pt x="3629" y="795859"/>
                </a:lnTo>
                <a:lnTo>
                  <a:pt x="9702" y="822318"/>
                </a:lnTo>
                <a:lnTo>
                  <a:pt x="16899" y="848101"/>
                </a:lnTo>
                <a:lnTo>
                  <a:pt x="22743" y="875434"/>
                </a:lnTo>
                <a:lnTo>
                  <a:pt x="30104" y="901342"/>
                </a:lnTo>
                <a:lnTo>
                  <a:pt x="39460" y="926085"/>
                </a:lnTo>
                <a:lnTo>
                  <a:pt x="51556" y="950311"/>
                </a:lnTo>
                <a:lnTo>
                  <a:pt x="62753" y="974307"/>
                </a:lnTo>
                <a:lnTo>
                  <a:pt x="73814" y="998201"/>
                </a:lnTo>
                <a:lnTo>
                  <a:pt x="93430" y="1033173"/>
                </a:lnTo>
                <a:lnTo>
                  <a:pt x="115117" y="1064790"/>
                </a:lnTo>
                <a:lnTo>
                  <a:pt x="141298" y="1097353"/>
                </a:lnTo>
                <a:lnTo>
                  <a:pt x="169164" y="1123581"/>
                </a:lnTo>
                <a:lnTo>
                  <a:pt x="196735" y="1151108"/>
                </a:lnTo>
                <a:lnTo>
                  <a:pt x="232020" y="1186738"/>
                </a:lnTo>
                <a:lnTo>
                  <a:pt x="263072" y="1207481"/>
                </a:lnTo>
                <a:lnTo>
                  <a:pt x="294498" y="1225797"/>
                </a:lnTo>
                <a:lnTo>
                  <a:pt x="328945" y="1244189"/>
                </a:lnTo>
                <a:lnTo>
                  <a:pt x="353253" y="1254674"/>
                </a:lnTo>
                <a:lnTo>
                  <a:pt x="379932" y="1264626"/>
                </a:lnTo>
                <a:lnTo>
                  <a:pt x="405548" y="1274340"/>
                </a:lnTo>
                <a:lnTo>
                  <a:pt x="430162" y="1283156"/>
                </a:lnTo>
                <a:lnTo>
                  <a:pt x="454330" y="1289720"/>
                </a:lnTo>
                <a:lnTo>
                  <a:pt x="480418" y="1295283"/>
                </a:lnTo>
                <a:lnTo>
                  <a:pt x="507093" y="1299608"/>
                </a:lnTo>
                <a:lnTo>
                  <a:pt x="532179" y="1301529"/>
                </a:lnTo>
                <a:lnTo>
                  <a:pt x="558673" y="1302384"/>
                </a:lnTo>
                <a:lnTo>
                  <a:pt x="586324" y="1301970"/>
                </a:lnTo>
                <a:lnTo>
                  <a:pt x="614488" y="1299140"/>
                </a:lnTo>
                <a:lnTo>
                  <a:pt x="642880" y="1297353"/>
                </a:lnTo>
                <a:lnTo>
                  <a:pt x="671374" y="1294971"/>
                </a:lnTo>
                <a:lnTo>
                  <a:pt x="699913" y="1288621"/>
                </a:lnTo>
                <a:lnTo>
                  <a:pt x="730588" y="1280507"/>
                </a:lnTo>
                <a:lnTo>
                  <a:pt x="761949" y="1271609"/>
                </a:lnTo>
                <a:lnTo>
                  <a:pt x="791762" y="1262364"/>
                </a:lnTo>
                <a:lnTo>
                  <a:pt x="820887" y="1250846"/>
                </a:lnTo>
                <a:lnTo>
                  <a:pt x="849707" y="1236995"/>
                </a:lnTo>
                <a:lnTo>
                  <a:pt x="878391" y="1220256"/>
                </a:lnTo>
                <a:lnTo>
                  <a:pt x="907014" y="1202233"/>
                </a:lnTo>
                <a:lnTo>
                  <a:pt x="935610" y="1182846"/>
                </a:lnTo>
                <a:lnTo>
                  <a:pt x="964195" y="1161000"/>
                </a:lnTo>
                <a:lnTo>
                  <a:pt x="990658" y="1135946"/>
                </a:lnTo>
                <a:lnTo>
                  <a:pt x="1016442" y="1108934"/>
                </a:lnTo>
                <a:lnTo>
                  <a:pt x="1043776" y="1081054"/>
                </a:lnTo>
                <a:lnTo>
                  <a:pt x="1069684" y="1052789"/>
                </a:lnTo>
                <a:lnTo>
                  <a:pt x="1094427" y="1023558"/>
                </a:lnTo>
                <a:lnTo>
                  <a:pt x="1118653" y="992045"/>
                </a:lnTo>
                <a:lnTo>
                  <a:pt x="1140533" y="957402"/>
                </a:lnTo>
                <a:lnTo>
                  <a:pt x="1150812" y="939274"/>
                </a:lnTo>
                <a:lnTo>
                  <a:pt x="1161634" y="920838"/>
                </a:lnTo>
                <a:lnTo>
                  <a:pt x="1172817" y="902198"/>
                </a:lnTo>
                <a:lnTo>
                  <a:pt x="1184242" y="883422"/>
                </a:lnTo>
                <a:lnTo>
                  <a:pt x="1195033" y="863760"/>
                </a:lnTo>
                <a:lnTo>
                  <a:pt x="1205402" y="843508"/>
                </a:lnTo>
                <a:lnTo>
                  <a:pt x="1215491" y="822863"/>
                </a:lnTo>
                <a:lnTo>
                  <a:pt x="1225390" y="801956"/>
                </a:lnTo>
                <a:lnTo>
                  <a:pt x="1235165" y="780874"/>
                </a:lnTo>
                <a:lnTo>
                  <a:pt x="1244857" y="759676"/>
                </a:lnTo>
                <a:lnTo>
                  <a:pt x="1254493" y="738400"/>
                </a:lnTo>
                <a:lnTo>
                  <a:pt x="1264092" y="717072"/>
                </a:lnTo>
                <a:lnTo>
                  <a:pt x="1273666" y="695710"/>
                </a:lnTo>
                <a:lnTo>
                  <a:pt x="1283224" y="674325"/>
                </a:lnTo>
                <a:lnTo>
                  <a:pt x="1292772" y="652924"/>
                </a:lnTo>
                <a:lnTo>
                  <a:pt x="1302311" y="631514"/>
                </a:lnTo>
                <a:lnTo>
                  <a:pt x="1311052" y="610890"/>
                </a:lnTo>
                <a:lnTo>
                  <a:pt x="1319261" y="590791"/>
                </a:lnTo>
                <a:lnTo>
                  <a:pt x="1327114" y="571041"/>
                </a:lnTo>
                <a:lnTo>
                  <a:pt x="1333938" y="550731"/>
                </a:lnTo>
                <a:lnTo>
                  <a:pt x="1340074" y="530047"/>
                </a:lnTo>
                <a:lnTo>
                  <a:pt x="1345752" y="509115"/>
                </a:lnTo>
                <a:lnTo>
                  <a:pt x="1351126" y="488809"/>
                </a:lnTo>
                <a:lnTo>
                  <a:pt x="1356295" y="468922"/>
                </a:lnTo>
                <a:lnTo>
                  <a:pt x="1361329" y="449314"/>
                </a:lnTo>
                <a:lnTo>
                  <a:pt x="1366272" y="430686"/>
                </a:lnTo>
                <a:lnTo>
                  <a:pt x="1375999" y="395172"/>
                </a:lnTo>
                <a:lnTo>
                  <a:pt x="1381379" y="360866"/>
                </a:lnTo>
                <a:lnTo>
                  <a:pt x="1383771" y="327893"/>
                </a:lnTo>
                <a:lnTo>
                  <a:pt x="1384834" y="297362"/>
                </a:lnTo>
                <a:lnTo>
                  <a:pt x="1383190" y="270035"/>
                </a:lnTo>
                <a:lnTo>
                  <a:pt x="1375685" y="234455"/>
                </a:lnTo>
                <a:lnTo>
                  <a:pt x="1361290" y="203804"/>
                </a:lnTo>
                <a:lnTo>
                  <a:pt x="1338885" y="172587"/>
                </a:lnTo>
                <a:lnTo>
                  <a:pt x="1322551" y="163515"/>
                </a:lnTo>
                <a:lnTo>
                  <a:pt x="1293159" y="156062"/>
                </a:lnTo>
                <a:lnTo>
                  <a:pt x="1264342" y="153853"/>
                </a:lnTo>
                <a:lnTo>
                  <a:pt x="1229623" y="153046"/>
                </a:lnTo>
                <a:lnTo>
                  <a:pt x="1221379" y="152924"/>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nvGrpSpPr>
          <p:cNvPr id="1151" name="SMARTInkShape-Group504"/>
          <p:cNvGrpSpPr/>
          <p:nvPr/>
        </p:nvGrpSpPr>
        <p:grpSpPr>
          <a:xfrm>
            <a:off x="7029450" y="4250531"/>
            <a:ext cx="1021557" cy="828675"/>
            <a:chOff x="7029450" y="4250531"/>
            <a:chExt cx="1021557" cy="828675"/>
          </a:xfrm>
        </p:grpSpPr>
        <p:sp>
          <p:nvSpPr>
            <p:cNvPr id="1145" name="SMARTInkShape-5167"/>
            <p:cNvSpPr/>
            <p:nvPr/>
          </p:nvSpPr>
          <p:spPr>
            <a:xfrm>
              <a:off x="7143750" y="4250531"/>
              <a:ext cx="892970" cy="128563"/>
            </a:xfrm>
            <a:custGeom>
              <a:avLst/>
              <a:gdLst/>
              <a:ahLst/>
              <a:cxnLst/>
              <a:rect l="0" t="0" r="0" b="0"/>
              <a:pathLst>
                <a:path w="892970" h="128563">
                  <a:moveTo>
                    <a:pt x="0" y="121444"/>
                  </a:moveTo>
                  <a:lnTo>
                    <a:pt x="17889" y="122238"/>
                  </a:lnTo>
                  <a:lnTo>
                    <a:pt x="40642" y="127595"/>
                  </a:lnTo>
                  <a:lnTo>
                    <a:pt x="72086" y="128457"/>
                  </a:lnTo>
                  <a:lnTo>
                    <a:pt x="103932" y="128562"/>
                  </a:lnTo>
                  <a:lnTo>
                    <a:pt x="131425" y="124788"/>
                  </a:lnTo>
                  <a:lnTo>
                    <a:pt x="159679" y="122435"/>
                  </a:lnTo>
                  <a:lnTo>
                    <a:pt x="191951" y="121738"/>
                  </a:lnTo>
                  <a:lnTo>
                    <a:pt x="226649" y="117738"/>
                  </a:lnTo>
                  <a:lnTo>
                    <a:pt x="252339" y="115828"/>
                  </a:lnTo>
                  <a:lnTo>
                    <a:pt x="279632" y="113392"/>
                  </a:lnTo>
                  <a:lnTo>
                    <a:pt x="307637" y="107018"/>
                  </a:lnTo>
                  <a:lnTo>
                    <a:pt x="338075" y="101009"/>
                  </a:lnTo>
                  <a:lnTo>
                    <a:pt x="370125" y="95693"/>
                  </a:lnTo>
                  <a:lnTo>
                    <a:pt x="402889" y="90685"/>
                  </a:lnTo>
                  <a:lnTo>
                    <a:pt x="435973" y="83696"/>
                  </a:lnTo>
                  <a:lnTo>
                    <a:pt x="469197" y="76092"/>
                  </a:lnTo>
                  <a:lnTo>
                    <a:pt x="502484" y="70067"/>
                  </a:lnTo>
                  <a:lnTo>
                    <a:pt x="537916" y="62626"/>
                  </a:lnTo>
                  <a:lnTo>
                    <a:pt x="556254" y="58420"/>
                  </a:lnTo>
                  <a:lnTo>
                    <a:pt x="591447" y="51629"/>
                  </a:lnTo>
                  <a:lnTo>
                    <a:pt x="625609" y="45171"/>
                  </a:lnTo>
                  <a:lnTo>
                    <a:pt x="659313" y="37010"/>
                  </a:lnTo>
                  <a:lnTo>
                    <a:pt x="690697" y="30207"/>
                  </a:lnTo>
                  <a:lnTo>
                    <a:pt x="721313" y="24538"/>
                  </a:lnTo>
                  <a:lnTo>
                    <a:pt x="753442" y="19373"/>
                  </a:lnTo>
                  <a:lnTo>
                    <a:pt x="782009" y="14431"/>
                  </a:lnTo>
                  <a:lnTo>
                    <a:pt x="807934" y="9589"/>
                  </a:lnTo>
                  <a:lnTo>
                    <a:pt x="843256" y="3194"/>
                  </a:lnTo>
                  <a:lnTo>
                    <a:pt x="875212" y="631"/>
                  </a:lnTo>
                  <a:lnTo>
                    <a:pt x="892969"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46" name="SMARTInkShape-5168"/>
            <p:cNvSpPr/>
            <p:nvPr/>
          </p:nvSpPr>
          <p:spPr>
            <a:xfrm>
              <a:off x="7115175" y="4464844"/>
              <a:ext cx="650082" cy="57151"/>
            </a:xfrm>
            <a:custGeom>
              <a:avLst/>
              <a:gdLst/>
              <a:ahLst/>
              <a:cxnLst/>
              <a:rect l="0" t="0" r="0" b="0"/>
              <a:pathLst>
                <a:path w="650082" h="57151">
                  <a:moveTo>
                    <a:pt x="0" y="57150"/>
                  </a:moveTo>
                  <a:lnTo>
                    <a:pt x="18354" y="56356"/>
                  </a:lnTo>
                  <a:lnTo>
                    <a:pt x="51888" y="45759"/>
                  </a:lnTo>
                  <a:lnTo>
                    <a:pt x="78257" y="42927"/>
                  </a:lnTo>
                  <a:lnTo>
                    <a:pt x="110852" y="37413"/>
                  </a:lnTo>
                  <a:lnTo>
                    <a:pt x="145645" y="30753"/>
                  </a:lnTo>
                  <a:lnTo>
                    <a:pt x="169242" y="26103"/>
                  </a:lnTo>
                  <a:lnTo>
                    <a:pt x="195075" y="21391"/>
                  </a:lnTo>
                  <a:lnTo>
                    <a:pt x="222431" y="17444"/>
                  </a:lnTo>
                  <a:lnTo>
                    <a:pt x="250465" y="15691"/>
                  </a:lnTo>
                  <a:lnTo>
                    <a:pt x="276682" y="12794"/>
                  </a:lnTo>
                  <a:lnTo>
                    <a:pt x="302358" y="9655"/>
                  </a:lnTo>
                  <a:lnTo>
                    <a:pt x="329643" y="8260"/>
                  </a:lnTo>
                  <a:lnTo>
                    <a:pt x="357646" y="5523"/>
                  </a:lnTo>
                  <a:lnTo>
                    <a:pt x="385966" y="2455"/>
                  </a:lnTo>
                  <a:lnTo>
                    <a:pt x="414428" y="1091"/>
                  </a:lnTo>
                  <a:lnTo>
                    <a:pt x="442953" y="485"/>
                  </a:lnTo>
                  <a:lnTo>
                    <a:pt x="471505" y="215"/>
                  </a:lnTo>
                  <a:lnTo>
                    <a:pt x="500070" y="96"/>
                  </a:lnTo>
                  <a:lnTo>
                    <a:pt x="526524" y="42"/>
                  </a:lnTo>
                  <a:lnTo>
                    <a:pt x="561614" y="13"/>
                  </a:lnTo>
                  <a:lnTo>
                    <a:pt x="592119" y="4"/>
                  </a:lnTo>
                  <a:lnTo>
                    <a:pt x="627079" y="1"/>
                  </a:lnTo>
                  <a:lnTo>
                    <a:pt x="650081"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47" name="SMARTInkShape-5169"/>
            <p:cNvSpPr/>
            <p:nvPr/>
          </p:nvSpPr>
          <p:spPr>
            <a:xfrm>
              <a:off x="7158038" y="4514850"/>
              <a:ext cx="892969" cy="85726"/>
            </a:xfrm>
            <a:custGeom>
              <a:avLst/>
              <a:gdLst/>
              <a:ahLst/>
              <a:cxnLst/>
              <a:rect l="0" t="0" r="0" b="0"/>
              <a:pathLst>
                <a:path w="892969" h="85726">
                  <a:moveTo>
                    <a:pt x="0" y="85725"/>
                  </a:moveTo>
                  <a:lnTo>
                    <a:pt x="3792" y="81933"/>
                  </a:lnTo>
                  <a:lnTo>
                    <a:pt x="9887" y="80071"/>
                  </a:lnTo>
                  <a:lnTo>
                    <a:pt x="42724" y="73074"/>
                  </a:lnTo>
                  <a:lnTo>
                    <a:pt x="71308" y="67248"/>
                  </a:lnTo>
                  <a:lnTo>
                    <a:pt x="95986" y="65607"/>
                  </a:lnTo>
                  <a:lnTo>
                    <a:pt x="120712" y="64877"/>
                  </a:lnTo>
                  <a:lnTo>
                    <a:pt x="144931" y="65347"/>
                  </a:lnTo>
                  <a:lnTo>
                    <a:pt x="180085" y="69280"/>
                  </a:lnTo>
                  <a:lnTo>
                    <a:pt x="211756" y="70798"/>
                  </a:lnTo>
                  <a:lnTo>
                    <a:pt x="246715" y="71248"/>
                  </a:lnTo>
                  <a:lnTo>
                    <a:pt x="273163" y="71353"/>
                  </a:lnTo>
                  <a:lnTo>
                    <a:pt x="298677" y="71400"/>
                  </a:lnTo>
                  <a:lnTo>
                    <a:pt x="324039" y="71421"/>
                  </a:lnTo>
                  <a:lnTo>
                    <a:pt x="351186" y="71430"/>
                  </a:lnTo>
                  <a:lnTo>
                    <a:pt x="379126" y="69317"/>
                  </a:lnTo>
                  <a:lnTo>
                    <a:pt x="407419" y="65733"/>
                  </a:lnTo>
                  <a:lnTo>
                    <a:pt x="435868" y="61494"/>
                  </a:lnTo>
                  <a:lnTo>
                    <a:pt x="464387" y="59081"/>
                  </a:lnTo>
                  <a:lnTo>
                    <a:pt x="493731" y="57214"/>
                  </a:lnTo>
                  <a:lnTo>
                    <a:pt x="525295" y="53739"/>
                  </a:lnTo>
                  <a:lnTo>
                    <a:pt x="553610" y="51665"/>
                  </a:lnTo>
                  <a:lnTo>
                    <a:pt x="580218" y="49950"/>
                  </a:lnTo>
                  <a:lnTo>
                    <a:pt x="607918" y="46542"/>
                  </a:lnTo>
                  <a:lnTo>
                    <a:pt x="636104" y="42381"/>
                  </a:lnTo>
                  <a:lnTo>
                    <a:pt x="664506" y="37886"/>
                  </a:lnTo>
                  <a:lnTo>
                    <a:pt x="693005" y="33243"/>
                  </a:lnTo>
                  <a:lnTo>
                    <a:pt x="719429" y="26416"/>
                  </a:lnTo>
                  <a:lnTo>
                    <a:pt x="744402" y="18884"/>
                  </a:lnTo>
                  <a:lnTo>
                    <a:pt x="768731" y="12891"/>
                  </a:lnTo>
                  <a:lnTo>
                    <a:pt x="792772" y="7581"/>
                  </a:lnTo>
                  <a:lnTo>
                    <a:pt x="826503" y="2246"/>
                  </a:lnTo>
                  <a:lnTo>
                    <a:pt x="854489" y="665"/>
                  </a:lnTo>
                  <a:lnTo>
                    <a:pt x="892968"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48" name="SMARTInkShape-5170"/>
            <p:cNvSpPr/>
            <p:nvPr/>
          </p:nvSpPr>
          <p:spPr>
            <a:xfrm>
              <a:off x="7186613" y="4744366"/>
              <a:ext cx="528638" cy="34804"/>
            </a:xfrm>
            <a:custGeom>
              <a:avLst/>
              <a:gdLst/>
              <a:ahLst/>
              <a:cxnLst/>
              <a:rect l="0" t="0" r="0" b="0"/>
              <a:pathLst>
                <a:path w="528638" h="34804">
                  <a:moveTo>
                    <a:pt x="0" y="20515"/>
                  </a:moveTo>
                  <a:lnTo>
                    <a:pt x="9942" y="20515"/>
                  </a:lnTo>
                  <a:lnTo>
                    <a:pt x="41376" y="10572"/>
                  </a:lnTo>
                  <a:lnTo>
                    <a:pt x="71937" y="2176"/>
                  </a:lnTo>
                  <a:lnTo>
                    <a:pt x="98484" y="0"/>
                  </a:lnTo>
                  <a:lnTo>
                    <a:pt x="126458" y="149"/>
                  </a:lnTo>
                  <a:lnTo>
                    <a:pt x="154856" y="4074"/>
                  </a:lnTo>
                  <a:lnTo>
                    <a:pt x="183377" y="6383"/>
                  </a:lnTo>
                  <a:lnTo>
                    <a:pt x="211937" y="10948"/>
                  </a:lnTo>
                  <a:lnTo>
                    <a:pt x="241302" y="12654"/>
                  </a:lnTo>
                  <a:lnTo>
                    <a:pt x="273991" y="13159"/>
                  </a:lnTo>
                  <a:lnTo>
                    <a:pt x="304931" y="13308"/>
                  </a:lnTo>
                  <a:lnTo>
                    <a:pt x="338882" y="13353"/>
                  </a:lnTo>
                  <a:lnTo>
                    <a:pt x="374076" y="13366"/>
                  </a:lnTo>
                  <a:lnTo>
                    <a:pt x="408846" y="13370"/>
                  </a:lnTo>
                  <a:lnTo>
                    <a:pt x="439609" y="14165"/>
                  </a:lnTo>
                  <a:lnTo>
                    <a:pt x="468039" y="19075"/>
                  </a:lnTo>
                  <a:lnTo>
                    <a:pt x="499381" y="27845"/>
                  </a:lnTo>
                  <a:lnTo>
                    <a:pt x="528637" y="34803"/>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49" name="SMARTInkShape-5171"/>
            <p:cNvSpPr/>
            <p:nvPr/>
          </p:nvSpPr>
          <p:spPr>
            <a:xfrm>
              <a:off x="7143750" y="4864894"/>
              <a:ext cx="278607" cy="71437"/>
            </a:xfrm>
            <a:custGeom>
              <a:avLst/>
              <a:gdLst/>
              <a:ahLst/>
              <a:cxnLst/>
              <a:rect l="0" t="0" r="0" b="0"/>
              <a:pathLst>
                <a:path w="278607" h="71437">
                  <a:moveTo>
                    <a:pt x="0" y="71436"/>
                  </a:moveTo>
                  <a:lnTo>
                    <a:pt x="0" y="67645"/>
                  </a:lnTo>
                  <a:lnTo>
                    <a:pt x="2117" y="63666"/>
                  </a:lnTo>
                  <a:lnTo>
                    <a:pt x="3793" y="61494"/>
                  </a:lnTo>
                  <a:lnTo>
                    <a:pt x="7771" y="59081"/>
                  </a:lnTo>
                  <a:lnTo>
                    <a:pt x="40948" y="44843"/>
                  </a:lnTo>
                  <a:lnTo>
                    <a:pt x="75513" y="33035"/>
                  </a:lnTo>
                  <a:lnTo>
                    <a:pt x="107693" y="27045"/>
                  </a:lnTo>
                  <a:lnTo>
                    <a:pt x="135837" y="18747"/>
                  </a:lnTo>
                  <a:lnTo>
                    <a:pt x="168442" y="9465"/>
                  </a:lnTo>
                  <a:lnTo>
                    <a:pt x="196050" y="2105"/>
                  </a:lnTo>
                  <a:lnTo>
                    <a:pt x="230311" y="277"/>
                  </a:lnTo>
                  <a:lnTo>
                    <a:pt x="265116" y="24"/>
                  </a:lnTo>
                  <a:lnTo>
                    <a:pt x="278606"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50" name="SMARTInkShape-5172"/>
            <p:cNvSpPr/>
            <p:nvPr/>
          </p:nvSpPr>
          <p:spPr>
            <a:xfrm>
              <a:off x="7029450" y="5008126"/>
              <a:ext cx="196832" cy="71080"/>
            </a:xfrm>
            <a:custGeom>
              <a:avLst/>
              <a:gdLst/>
              <a:ahLst/>
              <a:cxnLst/>
              <a:rect l="0" t="0" r="0" b="0"/>
              <a:pathLst>
                <a:path w="196832" h="71080">
                  <a:moveTo>
                    <a:pt x="0" y="71079"/>
                  </a:moveTo>
                  <a:lnTo>
                    <a:pt x="3793" y="71079"/>
                  </a:lnTo>
                  <a:lnTo>
                    <a:pt x="4910" y="70287"/>
                  </a:lnTo>
                  <a:lnTo>
                    <a:pt x="5655" y="68963"/>
                  </a:lnTo>
                  <a:lnTo>
                    <a:pt x="6151" y="67288"/>
                  </a:lnTo>
                  <a:lnTo>
                    <a:pt x="10642" y="61137"/>
                  </a:lnTo>
                  <a:lnTo>
                    <a:pt x="43092" y="42489"/>
                  </a:lnTo>
                  <a:lnTo>
                    <a:pt x="72408" y="30597"/>
                  </a:lnTo>
                  <a:lnTo>
                    <a:pt x="92363" y="22661"/>
                  </a:lnTo>
                  <a:lnTo>
                    <a:pt x="109475" y="12195"/>
                  </a:lnTo>
                  <a:lnTo>
                    <a:pt x="144519" y="2352"/>
                  </a:lnTo>
                  <a:lnTo>
                    <a:pt x="168972" y="0"/>
                  </a:lnTo>
                  <a:lnTo>
                    <a:pt x="192043" y="6502"/>
                  </a:lnTo>
                  <a:lnTo>
                    <a:pt x="196425" y="10494"/>
                  </a:lnTo>
                  <a:lnTo>
                    <a:pt x="196831" y="11640"/>
                  </a:lnTo>
                  <a:lnTo>
                    <a:pt x="196308" y="12403"/>
                  </a:lnTo>
                  <a:lnTo>
                    <a:pt x="192881" y="13929"/>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154" name="SMARTInkShape-Group505"/>
          <p:cNvGrpSpPr/>
          <p:nvPr/>
        </p:nvGrpSpPr>
        <p:grpSpPr>
          <a:xfrm>
            <a:off x="7215188" y="4043363"/>
            <a:ext cx="890070" cy="1057276"/>
            <a:chOff x="7215188" y="4043363"/>
            <a:chExt cx="890070" cy="1057276"/>
          </a:xfrm>
        </p:grpSpPr>
        <p:sp>
          <p:nvSpPr>
            <p:cNvPr id="1152" name="SMARTInkShape-5173"/>
            <p:cNvSpPr/>
            <p:nvPr/>
          </p:nvSpPr>
          <p:spPr>
            <a:xfrm>
              <a:off x="7215188" y="4657725"/>
              <a:ext cx="678657" cy="442914"/>
            </a:xfrm>
            <a:custGeom>
              <a:avLst/>
              <a:gdLst/>
              <a:ahLst/>
              <a:cxnLst/>
              <a:rect l="0" t="0" r="0" b="0"/>
              <a:pathLst>
                <a:path w="678657" h="442914">
                  <a:moveTo>
                    <a:pt x="0" y="442913"/>
                  </a:moveTo>
                  <a:lnTo>
                    <a:pt x="3792" y="442913"/>
                  </a:lnTo>
                  <a:lnTo>
                    <a:pt x="18681" y="436416"/>
                  </a:lnTo>
                  <a:lnTo>
                    <a:pt x="47963" y="420669"/>
                  </a:lnTo>
                  <a:lnTo>
                    <a:pt x="77975" y="406953"/>
                  </a:lnTo>
                  <a:lnTo>
                    <a:pt x="109093" y="392835"/>
                  </a:lnTo>
                  <a:lnTo>
                    <a:pt x="141332" y="378597"/>
                  </a:lnTo>
                  <a:lnTo>
                    <a:pt x="173109" y="362208"/>
                  </a:lnTo>
                  <a:lnTo>
                    <a:pt x="207660" y="342271"/>
                  </a:lnTo>
                  <a:lnTo>
                    <a:pt x="243033" y="321282"/>
                  </a:lnTo>
                  <a:lnTo>
                    <a:pt x="267558" y="307098"/>
                  </a:lnTo>
                  <a:lnTo>
                    <a:pt x="294333" y="292857"/>
                  </a:lnTo>
                  <a:lnTo>
                    <a:pt x="319992" y="278590"/>
                  </a:lnTo>
                  <a:lnTo>
                    <a:pt x="344624" y="264313"/>
                  </a:lnTo>
                  <a:lnTo>
                    <a:pt x="368802" y="250028"/>
                  </a:lnTo>
                  <a:lnTo>
                    <a:pt x="392776" y="235742"/>
                  </a:lnTo>
                  <a:lnTo>
                    <a:pt x="417455" y="221455"/>
                  </a:lnTo>
                  <a:lnTo>
                    <a:pt x="444297" y="207168"/>
                  </a:lnTo>
                  <a:lnTo>
                    <a:pt x="478601" y="181945"/>
                  </a:lnTo>
                  <a:lnTo>
                    <a:pt x="512664" y="158155"/>
                  </a:lnTo>
                  <a:lnTo>
                    <a:pt x="547893" y="132233"/>
                  </a:lnTo>
                  <a:lnTo>
                    <a:pt x="579674" y="104444"/>
                  </a:lnTo>
                  <a:lnTo>
                    <a:pt x="613948" y="71519"/>
                  </a:lnTo>
                  <a:lnTo>
                    <a:pt x="646236" y="37381"/>
                  </a:lnTo>
                  <a:lnTo>
                    <a:pt x="678656"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53" name="SMARTInkShape-5174"/>
            <p:cNvSpPr/>
            <p:nvPr/>
          </p:nvSpPr>
          <p:spPr>
            <a:xfrm>
              <a:off x="7979569" y="4043363"/>
              <a:ext cx="125689" cy="485776"/>
            </a:xfrm>
            <a:custGeom>
              <a:avLst/>
              <a:gdLst/>
              <a:ahLst/>
              <a:cxnLst/>
              <a:rect l="0" t="0" r="0" b="0"/>
              <a:pathLst>
                <a:path w="125689" h="485776">
                  <a:moveTo>
                    <a:pt x="0" y="485775"/>
                  </a:moveTo>
                  <a:lnTo>
                    <a:pt x="794" y="474368"/>
                  </a:lnTo>
                  <a:lnTo>
                    <a:pt x="13735" y="444605"/>
                  </a:lnTo>
                  <a:lnTo>
                    <a:pt x="22943" y="414397"/>
                  </a:lnTo>
                  <a:lnTo>
                    <a:pt x="38283" y="380312"/>
                  </a:lnTo>
                  <a:lnTo>
                    <a:pt x="54117" y="345077"/>
                  </a:lnTo>
                  <a:lnTo>
                    <a:pt x="68863" y="309502"/>
                  </a:lnTo>
                  <a:lnTo>
                    <a:pt x="83286" y="273825"/>
                  </a:lnTo>
                  <a:lnTo>
                    <a:pt x="93821" y="238119"/>
                  </a:lnTo>
                  <a:lnTo>
                    <a:pt x="105763" y="206197"/>
                  </a:lnTo>
                  <a:lnTo>
                    <a:pt x="115562" y="176629"/>
                  </a:lnTo>
                  <a:lnTo>
                    <a:pt x="119701" y="147761"/>
                  </a:lnTo>
                  <a:lnTo>
                    <a:pt x="124720" y="119098"/>
                  </a:lnTo>
                  <a:lnTo>
                    <a:pt x="122914" y="86673"/>
                  </a:lnTo>
                  <a:lnTo>
                    <a:pt x="122673" y="65368"/>
                  </a:lnTo>
                  <a:lnTo>
                    <a:pt x="125688" y="47855"/>
                  </a:lnTo>
                  <a:lnTo>
                    <a:pt x="121655" y="12658"/>
                  </a:lnTo>
                  <a:lnTo>
                    <a:pt x="119421" y="7478"/>
                  </a:lnTo>
                  <a:lnTo>
                    <a:pt x="114300"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158" name="SMARTInkShape-Group506"/>
          <p:cNvGrpSpPr/>
          <p:nvPr/>
        </p:nvGrpSpPr>
        <p:grpSpPr>
          <a:xfrm>
            <a:off x="481304" y="3130566"/>
            <a:ext cx="424680" cy="358530"/>
            <a:chOff x="481304" y="3130566"/>
            <a:chExt cx="424680" cy="358530"/>
          </a:xfrm>
        </p:grpSpPr>
        <p:sp>
          <p:nvSpPr>
            <p:cNvPr id="1155" name="SMARTInkShape-5175"/>
            <p:cNvSpPr/>
            <p:nvPr/>
          </p:nvSpPr>
          <p:spPr>
            <a:xfrm>
              <a:off x="528735" y="3193256"/>
              <a:ext cx="242791" cy="271373"/>
            </a:xfrm>
            <a:custGeom>
              <a:avLst/>
              <a:gdLst/>
              <a:ahLst/>
              <a:cxnLst/>
              <a:rect l="0" t="0" r="0" b="0"/>
              <a:pathLst>
                <a:path w="242791" h="271373">
                  <a:moveTo>
                    <a:pt x="49909" y="0"/>
                  </a:moveTo>
                  <a:lnTo>
                    <a:pt x="49909" y="13208"/>
                  </a:lnTo>
                  <a:lnTo>
                    <a:pt x="44999" y="19778"/>
                  </a:lnTo>
                  <a:lnTo>
                    <a:pt x="43427" y="26409"/>
                  </a:lnTo>
                  <a:lnTo>
                    <a:pt x="41988" y="48425"/>
                  </a:lnTo>
                  <a:lnTo>
                    <a:pt x="37067" y="59680"/>
                  </a:lnTo>
                  <a:lnTo>
                    <a:pt x="24427" y="80914"/>
                  </a:lnTo>
                  <a:lnTo>
                    <a:pt x="11511" y="112242"/>
                  </a:lnTo>
                  <a:lnTo>
                    <a:pt x="1566" y="147915"/>
                  </a:lnTo>
                  <a:lnTo>
                    <a:pt x="0" y="176508"/>
                  </a:lnTo>
                  <a:lnTo>
                    <a:pt x="2062" y="183752"/>
                  </a:lnTo>
                  <a:lnTo>
                    <a:pt x="16698" y="206083"/>
                  </a:lnTo>
                  <a:lnTo>
                    <a:pt x="37021" y="223534"/>
                  </a:lnTo>
                  <a:lnTo>
                    <a:pt x="67765" y="233303"/>
                  </a:lnTo>
                  <a:lnTo>
                    <a:pt x="101773" y="247645"/>
                  </a:lnTo>
                  <a:lnTo>
                    <a:pt x="133486" y="262202"/>
                  </a:lnTo>
                  <a:lnTo>
                    <a:pt x="147257" y="264834"/>
                  </a:lnTo>
                  <a:lnTo>
                    <a:pt x="157009" y="269918"/>
                  </a:lnTo>
                  <a:lnTo>
                    <a:pt x="163787" y="271372"/>
                  </a:lnTo>
                  <a:lnTo>
                    <a:pt x="164172" y="261511"/>
                  </a:lnTo>
                  <a:lnTo>
                    <a:pt x="162076" y="256986"/>
                  </a:lnTo>
                  <a:lnTo>
                    <a:pt x="159292" y="252328"/>
                  </a:lnTo>
                  <a:lnTo>
                    <a:pt x="150641" y="222910"/>
                  </a:lnTo>
                  <a:lnTo>
                    <a:pt x="149984" y="190148"/>
                  </a:lnTo>
                  <a:lnTo>
                    <a:pt x="149930" y="156803"/>
                  </a:lnTo>
                  <a:lnTo>
                    <a:pt x="152039" y="127051"/>
                  </a:lnTo>
                  <a:lnTo>
                    <a:pt x="162106" y="97576"/>
                  </a:lnTo>
                  <a:lnTo>
                    <a:pt x="176140" y="62640"/>
                  </a:lnTo>
                  <a:lnTo>
                    <a:pt x="188024" y="41988"/>
                  </a:lnTo>
                  <a:lnTo>
                    <a:pt x="202309" y="26326"/>
                  </a:lnTo>
                  <a:lnTo>
                    <a:pt x="207071" y="23607"/>
                  </a:lnTo>
                  <a:lnTo>
                    <a:pt x="214068" y="21718"/>
                  </a:lnTo>
                  <a:lnTo>
                    <a:pt x="217589" y="21559"/>
                  </a:lnTo>
                  <a:lnTo>
                    <a:pt x="218846" y="22310"/>
                  </a:lnTo>
                  <a:lnTo>
                    <a:pt x="219683" y="23605"/>
                  </a:lnTo>
                  <a:lnTo>
                    <a:pt x="220862" y="29219"/>
                  </a:lnTo>
                  <a:lnTo>
                    <a:pt x="221346" y="64497"/>
                  </a:lnTo>
                  <a:lnTo>
                    <a:pt x="221358" y="98541"/>
                  </a:lnTo>
                  <a:lnTo>
                    <a:pt x="220565" y="108884"/>
                  </a:lnTo>
                  <a:lnTo>
                    <a:pt x="215208" y="137056"/>
                  </a:lnTo>
                  <a:lnTo>
                    <a:pt x="220453" y="172559"/>
                  </a:lnTo>
                  <a:lnTo>
                    <a:pt x="224883" y="189418"/>
                  </a:lnTo>
                  <a:lnTo>
                    <a:pt x="233680" y="208516"/>
                  </a:lnTo>
                  <a:lnTo>
                    <a:pt x="235566" y="216499"/>
                  </a:lnTo>
                  <a:lnTo>
                    <a:pt x="242790" y="22860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56" name="SMARTInkShape-5176"/>
            <p:cNvSpPr/>
            <p:nvPr/>
          </p:nvSpPr>
          <p:spPr>
            <a:xfrm>
              <a:off x="679649" y="3343275"/>
              <a:ext cx="91877" cy="14289"/>
            </a:xfrm>
            <a:custGeom>
              <a:avLst/>
              <a:gdLst/>
              <a:ahLst/>
              <a:cxnLst/>
              <a:rect l="0" t="0" r="0" b="0"/>
              <a:pathLst>
                <a:path w="91877" h="14289">
                  <a:moveTo>
                    <a:pt x="6151" y="0"/>
                  </a:moveTo>
                  <a:lnTo>
                    <a:pt x="0" y="0"/>
                  </a:lnTo>
                  <a:lnTo>
                    <a:pt x="3094" y="0"/>
                  </a:lnTo>
                  <a:lnTo>
                    <a:pt x="4113" y="794"/>
                  </a:lnTo>
                  <a:lnTo>
                    <a:pt x="5245" y="3792"/>
                  </a:lnTo>
                  <a:lnTo>
                    <a:pt x="7135" y="4909"/>
                  </a:lnTo>
                  <a:lnTo>
                    <a:pt x="39713" y="10849"/>
                  </a:lnTo>
                  <a:lnTo>
                    <a:pt x="74411" y="14086"/>
                  </a:lnTo>
                  <a:lnTo>
                    <a:pt x="91876" y="14288"/>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57" name="SMARTInkShape-5177"/>
            <p:cNvSpPr/>
            <p:nvPr/>
          </p:nvSpPr>
          <p:spPr>
            <a:xfrm>
              <a:off x="481304" y="3130566"/>
              <a:ext cx="424680" cy="358530"/>
            </a:xfrm>
            <a:custGeom>
              <a:avLst/>
              <a:gdLst/>
              <a:ahLst/>
              <a:cxnLst/>
              <a:rect l="0" t="0" r="0" b="0"/>
              <a:pathLst>
                <a:path w="424680" h="358530">
                  <a:moveTo>
                    <a:pt x="411665" y="98409"/>
                  </a:moveTo>
                  <a:lnTo>
                    <a:pt x="411665" y="94617"/>
                  </a:lnTo>
                  <a:lnTo>
                    <a:pt x="409548" y="90638"/>
                  </a:lnTo>
                  <a:lnTo>
                    <a:pt x="379553" y="60006"/>
                  </a:lnTo>
                  <a:lnTo>
                    <a:pt x="346905" y="36457"/>
                  </a:lnTo>
                  <a:lnTo>
                    <a:pt x="313001" y="22348"/>
                  </a:lnTo>
                  <a:lnTo>
                    <a:pt x="285153" y="11226"/>
                  </a:lnTo>
                  <a:lnTo>
                    <a:pt x="256793" y="6431"/>
                  </a:lnTo>
                  <a:lnTo>
                    <a:pt x="227488" y="1130"/>
                  </a:lnTo>
                  <a:lnTo>
                    <a:pt x="194816" y="0"/>
                  </a:lnTo>
                  <a:lnTo>
                    <a:pt x="164674" y="4340"/>
                  </a:lnTo>
                  <a:lnTo>
                    <a:pt x="135635" y="11446"/>
                  </a:lnTo>
                  <a:lnTo>
                    <a:pt x="106923" y="23254"/>
                  </a:lnTo>
                  <a:lnTo>
                    <a:pt x="79101" y="37600"/>
                  </a:lnTo>
                  <a:lnTo>
                    <a:pt x="47964" y="63379"/>
                  </a:lnTo>
                  <a:lnTo>
                    <a:pt x="34914" y="77284"/>
                  </a:lnTo>
                  <a:lnTo>
                    <a:pt x="17952" y="107730"/>
                  </a:lnTo>
                  <a:lnTo>
                    <a:pt x="6349" y="134773"/>
                  </a:lnTo>
                  <a:lnTo>
                    <a:pt x="0" y="162894"/>
                  </a:lnTo>
                  <a:lnTo>
                    <a:pt x="236" y="191334"/>
                  </a:lnTo>
                  <a:lnTo>
                    <a:pt x="7427" y="225597"/>
                  </a:lnTo>
                  <a:lnTo>
                    <a:pt x="22194" y="260205"/>
                  </a:lnTo>
                  <a:lnTo>
                    <a:pt x="31133" y="275887"/>
                  </a:lnTo>
                  <a:lnTo>
                    <a:pt x="64053" y="298103"/>
                  </a:lnTo>
                  <a:lnTo>
                    <a:pt x="93827" y="315975"/>
                  </a:lnTo>
                  <a:lnTo>
                    <a:pt x="121523" y="331324"/>
                  </a:lnTo>
                  <a:lnTo>
                    <a:pt x="149837" y="345926"/>
                  </a:lnTo>
                  <a:lnTo>
                    <a:pt x="182127" y="352723"/>
                  </a:lnTo>
                  <a:lnTo>
                    <a:pt x="213038" y="358529"/>
                  </a:lnTo>
                  <a:lnTo>
                    <a:pt x="246097" y="357691"/>
                  </a:lnTo>
                  <a:lnTo>
                    <a:pt x="281028" y="352416"/>
                  </a:lnTo>
                  <a:lnTo>
                    <a:pt x="316513" y="342033"/>
                  </a:lnTo>
                  <a:lnTo>
                    <a:pt x="344578" y="325111"/>
                  </a:lnTo>
                  <a:lnTo>
                    <a:pt x="374601" y="302968"/>
                  </a:lnTo>
                  <a:lnTo>
                    <a:pt x="401649" y="269516"/>
                  </a:lnTo>
                  <a:lnTo>
                    <a:pt x="419505" y="235513"/>
                  </a:lnTo>
                  <a:lnTo>
                    <a:pt x="424679" y="200339"/>
                  </a:lnTo>
                  <a:lnTo>
                    <a:pt x="423458" y="173325"/>
                  </a:lnTo>
                  <a:lnTo>
                    <a:pt x="418809" y="141272"/>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162" name="SMARTInkShape-Group507"/>
          <p:cNvGrpSpPr/>
          <p:nvPr/>
        </p:nvGrpSpPr>
        <p:grpSpPr>
          <a:xfrm>
            <a:off x="558696" y="2114714"/>
            <a:ext cx="419147" cy="235378"/>
            <a:chOff x="558696" y="2114714"/>
            <a:chExt cx="419147" cy="235378"/>
          </a:xfrm>
        </p:grpSpPr>
        <p:sp>
          <p:nvSpPr>
            <p:cNvPr id="1159" name="SMARTInkShape-5178"/>
            <p:cNvSpPr/>
            <p:nvPr/>
          </p:nvSpPr>
          <p:spPr>
            <a:xfrm>
              <a:off x="621630" y="2193553"/>
              <a:ext cx="249909" cy="148052"/>
            </a:xfrm>
            <a:custGeom>
              <a:avLst/>
              <a:gdLst/>
              <a:ahLst/>
              <a:cxnLst/>
              <a:rect l="0" t="0" r="0" b="0"/>
              <a:pathLst>
                <a:path w="249909" h="148052">
                  <a:moveTo>
                    <a:pt x="49883" y="28153"/>
                  </a:moveTo>
                  <a:lnTo>
                    <a:pt x="49883" y="31946"/>
                  </a:lnTo>
                  <a:lnTo>
                    <a:pt x="47766" y="35924"/>
                  </a:lnTo>
                  <a:lnTo>
                    <a:pt x="38491" y="47286"/>
                  </a:lnTo>
                  <a:lnTo>
                    <a:pt x="23485" y="80028"/>
                  </a:lnTo>
                  <a:lnTo>
                    <a:pt x="3046" y="115669"/>
                  </a:lnTo>
                  <a:lnTo>
                    <a:pt x="294" y="130156"/>
                  </a:lnTo>
                  <a:lnTo>
                    <a:pt x="0" y="137575"/>
                  </a:lnTo>
                  <a:lnTo>
                    <a:pt x="752" y="139201"/>
                  </a:lnTo>
                  <a:lnTo>
                    <a:pt x="2048" y="140285"/>
                  </a:lnTo>
                  <a:lnTo>
                    <a:pt x="3705" y="141008"/>
                  </a:lnTo>
                  <a:lnTo>
                    <a:pt x="35837" y="148051"/>
                  </a:lnTo>
                  <a:lnTo>
                    <a:pt x="58421" y="147022"/>
                  </a:lnTo>
                  <a:lnTo>
                    <a:pt x="88925" y="143807"/>
                  </a:lnTo>
                  <a:lnTo>
                    <a:pt x="120565" y="142721"/>
                  </a:lnTo>
                  <a:lnTo>
                    <a:pt x="154823" y="142489"/>
                  </a:lnTo>
                  <a:lnTo>
                    <a:pt x="175650" y="141664"/>
                  </a:lnTo>
                  <a:lnTo>
                    <a:pt x="190191" y="136303"/>
                  </a:lnTo>
                  <a:lnTo>
                    <a:pt x="195789" y="131811"/>
                  </a:lnTo>
                  <a:lnTo>
                    <a:pt x="198074" y="127669"/>
                  </a:lnTo>
                  <a:lnTo>
                    <a:pt x="198683" y="125454"/>
                  </a:lnTo>
                  <a:lnTo>
                    <a:pt x="197243" y="118758"/>
                  </a:lnTo>
                  <a:lnTo>
                    <a:pt x="191035" y="100019"/>
                  </a:lnTo>
                  <a:lnTo>
                    <a:pt x="189228" y="97495"/>
                  </a:lnTo>
                  <a:lnTo>
                    <a:pt x="177984" y="65814"/>
                  </a:lnTo>
                  <a:lnTo>
                    <a:pt x="175765" y="62785"/>
                  </a:lnTo>
                  <a:lnTo>
                    <a:pt x="175079" y="59179"/>
                  </a:lnTo>
                  <a:lnTo>
                    <a:pt x="178862" y="33507"/>
                  </a:lnTo>
                  <a:lnTo>
                    <a:pt x="187266" y="14040"/>
                  </a:lnTo>
                  <a:lnTo>
                    <a:pt x="195465" y="4375"/>
                  </a:lnTo>
                  <a:lnTo>
                    <a:pt x="200046" y="1710"/>
                  </a:lnTo>
                  <a:lnTo>
                    <a:pt x="209455" y="0"/>
                  </a:lnTo>
                  <a:lnTo>
                    <a:pt x="214202" y="1882"/>
                  </a:lnTo>
                  <a:lnTo>
                    <a:pt x="219924" y="5766"/>
                  </a:lnTo>
                  <a:lnTo>
                    <a:pt x="220706" y="8414"/>
                  </a:lnTo>
                  <a:lnTo>
                    <a:pt x="221848" y="13030"/>
                  </a:lnTo>
                  <a:lnTo>
                    <a:pt x="227447" y="29641"/>
                  </a:lnTo>
                  <a:lnTo>
                    <a:pt x="230457" y="59982"/>
                  </a:lnTo>
                  <a:lnTo>
                    <a:pt x="237283" y="92968"/>
                  </a:lnTo>
                  <a:lnTo>
                    <a:pt x="244399" y="113297"/>
                  </a:lnTo>
                  <a:lnTo>
                    <a:pt x="247459" y="118382"/>
                  </a:lnTo>
                  <a:lnTo>
                    <a:pt x="249908" y="128166"/>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60" name="SMARTInkShape-5179"/>
            <p:cNvSpPr/>
            <p:nvPr/>
          </p:nvSpPr>
          <p:spPr>
            <a:xfrm>
              <a:off x="828675" y="2257425"/>
              <a:ext cx="107157" cy="7145"/>
            </a:xfrm>
            <a:custGeom>
              <a:avLst/>
              <a:gdLst/>
              <a:ahLst/>
              <a:cxnLst/>
              <a:rect l="0" t="0" r="0" b="0"/>
              <a:pathLst>
                <a:path w="107157" h="7145">
                  <a:moveTo>
                    <a:pt x="0" y="7144"/>
                  </a:moveTo>
                  <a:lnTo>
                    <a:pt x="7291" y="6350"/>
                  </a:lnTo>
                  <a:lnTo>
                    <a:pt x="36679" y="993"/>
                  </a:lnTo>
                  <a:lnTo>
                    <a:pt x="65019" y="294"/>
                  </a:lnTo>
                  <a:lnTo>
                    <a:pt x="107156" y="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61" name="SMARTInkShape-5180"/>
            <p:cNvSpPr/>
            <p:nvPr/>
          </p:nvSpPr>
          <p:spPr>
            <a:xfrm>
              <a:off x="558696" y="2114714"/>
              <a:ext cx="419147" cy="235378"/>
            </a:xfrm>
            <a:custGeom>
              <a:avLst/>
              <a:gdLst/>
              <a:ahLst/>
              <a:cxnLst/>
              <a:rect l="0" t="0" r="0" b="0"/>
              <a:pathLst>
                <a:path w="419147" h="235378">
                  <a:moveTo>
                    <a:pt x="112817" y="64130"/>
                  </a:moveTo>
                  <a:lnTo>
                    <a:pt x="105526" y="64924"/>
                  </a:lnTo>
                  <a:lnTo>
                    <a:pt x="76138" y="74073"/>
                  </a:lnTo>
                  <a:lnTo>
                    <a:pt x="41253" y="87733"/>
                  </a:lnTo>
                  <a:lnTo>
                    <a:pt x="28623" y="96051"/>
                  </a:lnTo>
                  <a:lnTo>
                    <a:pt x="14047" y="114327"/>
                  </a:lnTo>
                  <a:lnTo>
                    <a:pt x="1855" y="137974"/>
                  </a:lnTo>
                  <a:lnTo>
                    <a:pt x="0" y="147485"/>
                  </a:lnTo>
                  <a:lnTo>
                    <a:pt x="2749" y="165557"/>
                  </a:lnTo>
                  <a:lnTo>
                    <a:pt x="12382" y="182200"/>
                  </a:lnTo>
                  <a:lnTo>
                    <a:pt x="36610" y="206874"/>
                  </a:lnTo>
                  <a:lnTo>
                    <a:pt x="50372" y="215678"/>
                  </a:lnTo>
                  <a:lnTo>
                    <a:pt x="85077" y="227797"/>
                  </a:lnTo>
                  <a:lnTo>
                    <a:pt x="115181" y="233274"/>
                  </a:lnTo>
                  <a:lnTo>
                    <a:pt x="149236" y="234896"/>
                  </a:lnTo>
                  <a:lnTo>
                    <a:pt x="184462" y="235377"/>
                  </a:lnTo>
                  <a:lnTo>
                    <a:pt x="220034" y="233403"/>
                  </a:lnTo>
                  <a:lnTo>
                    <a:pt x="255710" y="227791"/>
                  </a:lnTo>
                  <a:lnTo>
                    <a:pt x="291416" y="218984"/>
                  </a:lnTo>
                  <a:lnTo>
                    <a:pt x="325014" y="206321"/>
                  </a:lnTo>
                  <a:lnTo>
                    <a:pt x="352961" y="192515"/>
                  </a:lnTo>
                  <a:lnTo>
                    <a:pt x="367978" y="182308"/>
                  </a:lnTo>
                  <a:lnTo>
                    <a:pt x="395607" y="149425"/>
                  </a:lnTo>
                  <a:lnTo>
                    <a:pt x="413533" y="121195"/>
                  </a:lnTo>
                  <a:lnTo>
                    <a:pt x="419146" y="89342"/>
                  </a:lnTo>
                  <a:lnTo>
                    <a:pt x="415953" y="70277"/>
                  </a:lnTo>
                  <a:lnTo>
                    <a:pt x="406188" y="49547"/>
                  </a:lnTo>
                  <a:lnTo>
                    <a:pt x="389447" y="32116"/>
                  </a:lnTo>
                  <a:lnTo>
                    <a:pt x="369406" y="16897"/>
                  </a:lnTo>
                  <a:lnTo>
                    <a:pt x="340802" y="6126"/>
                  </a:lnTo>
                  <a:lnTo>
                    <a:pt x="310984" y="1699"/>
                  </a:lnTo>
                  <a:lnTo>
                    <a:pt x="278248" y="388"/>
                  </a:lnTo>
                  <a:lnTo>
                    <a:pt x="243413" y="0"/>
                  </a:lnTo>
                  <a:lnTo>
                    <a:pt x="211749" y="3677"/>
                  </a:lnTo>
                  <a:lnTo>
                    <a:pt x="182258" y="13586"/>
                  </a:lnTo>
                  <a:lnTo>
                    <a:pt x="147724" y="33681"/>
                  </a:lnTo>
                  <a:lnTo>
                    <a:pt x="135475" y="40278"/>
                  </a:lnTo>
                  <a:lnTo>
                    <a:pt x="127385" y="48502"/>
                  </a:lnTo>
                  <a:lnTo>
                    <a:pt x="123260" y="57449"/>
                  </a:lnTo>
                  <a:lnTo>
                    <a:pt x="119960" y="78417"/>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168" name="SMARTInkShape-Group508"/>
          <p:cNvGrpSpPr/>
          <p:nvPr/>
        </p:nvGrpSpPr>
        <p:grpSpPr>
          <a:xfrm>
            <a:off x="1972319" y="2118084"/>
            <a:ext cx="440503" cy="260656"/>
            <a:chOff x="1972319" y="2118084"/>
            <a:chExt cx="440503" cy="260656"/>
          </a:xfrm>
        </p:grpSpPr>
        <p:sp>
          <p:nvSpPr>
            <p:cNvPr id="1163" name="SMARTInkShape-5181"/>
            <p:cNvSpPr/>
            <p:nvPr/>
          </p:nvSpPr>
          <p:spPr>
            <a:xfrm>
              <a:off x="2035969" y="2228850"/>
              <a:ext cx="114301" cy="100003"/>
            </a:xfrm>
            <a:custGeom>
              <a:avLst/>
              <a:gdLst/>
              <a:ahLst/>
              <a:cxnLst/>
              <a:rect l="0" t="0" r="0" b="0"/>
              <a:pathLst>
                <a:path w="114301" h="100003">
                  <a:moveTo>
                    <a:pt x="7144" y="71438"/>
                  </a:moveTo>
                  <a:lnTo>
                    <a:pt x="7144" y="75230"/>
                  </a:lnTo>
                  <a:lnTo>
                    <a:pt x="6350" y="76347"/>
                  </a:lnTo>
                  <a:lnTo>
                    <a:pt x="5027" y="77092"/>
                  </a:lnTo>
                  <a:lnTo>
                    <a:pt x="3351" y="77588"/>
                  </a:lnTo>
                  <a:lnTo>
                    <a:pt x="2234" y="78713"/>
                  </a:lnTo>
                  <a:lnTo>
                    <a:pt x="294" y="84645"/>
                  </a:lnTo>
                  <a:lnTo>
                    <a:pt x="0" y="100002"/>
                  </a:lnTo>
                  <a:lnTo>
                    <a:pt x="0" y="79427"/>
                  </a:lnTo>
                  <a:lnTo>
                    <a:pt x="2116" y="72872"/>
                  </a:lnTo>
                  <a:lnTo>
                    <a:pt x="4909" y="66519"/>
                  </a:lnTo>
                  <a:lnTo>
                    <a:pt x="14361" y="31831"/>
                  </a:lnTo>
                  <a:lnTo>
                    <a:pt x="20343" y="22958"/>
                  </a:lnTo>
                  <a:lnTo>
                    <a:pt x="21109" y="18091"/>
                  </a:lnTo>
                  <a:lnTo>
                    <a:pt x="22010" y="16823"/>
                  </a:lnTo>
                  <a:lnTo>
                    <a:pt x="23404" y="15978"/>
                  </a:lnTo>
                  <a:lnTo>
                    <a:pt x="28485" y="14317"/>
                  </a:lnTo>
                  <a:lnTo>
                    <a:pt x="28567" y="24233"/>
                  </a:lnTo>
                  <a:lnTo>
                    <a:pt x="30688" y="28762"/>
                  </a:lnTo>
                  <a:lnTo>
                    <a:pt x="33483" y="33421"/>
                  </a:lnTo>
                  <a:lnTo>
                    <a:pt x="35277" y="42879"/>
                  </a:lnTo>
                  <a:lnTo>
                    <a:pt x="35424" y="45255"/>
                  </a:lnTo>
                  <a:lnTo>
                    <a:pt x="37704" y="50011"/>
                  </a:lnTo>
                  <a:lnTo>
                    <a:pt x="39424" y="52391"/>
                  </a:lnTo>
                  <a:lnTo>
                    <a:pt x="48924" y="76876"/>
                  </a:lnTo>
                  <a:lnTo>
                    <a:pt x="63205" y="91775"/>
                  </a:lnTo>
                  <a:lnTo>
                    <a:pt x="71115" y="92840"/>
                  </a:lnTo>
                  <a:lnTo>
                    <a:pt x="75134" y="92860"/>
                  </a:lnTo>
                  <a:lnTo>
                    <a:pt x="76283" y="92069"/>
                  </a:lnTo>
                  <a:lnTo>
                    <a:pt x="77049" y="90748"/>
                  </a:lnTo>
                  <a:lnTo>
                    <a:pt x="77560" y="89074"/>
                  </a:lnTo>
                  <a:lnTo>
                    <a:pt x="78694" y="87958"/>
                  </a:lnTo>
                  <a:lnTo>
                    <a:pt x="82071" y="86717"/>
                  </a:lnTo>
                  <a:lnTo>
                    <a:pt x="83289" y="85593"/>
                  </a:lnTo>
                  <a:lnTo>
                    <a:pt x="89196" y="75869"/>
                  </a:lnTo>
                  <a:lnTo>
                    <a:pt x="97053" y="66610"/>
                  </a:lnTo>
                  <a:lnTo>
                    <a:pt x="101544" y="57137"/>
                  </a:lnTo>
                  <a:lnTo>
                    <a:pt x="104662" y="52382"/>
                  </a:lnTo>
                  <a:lnTo>
                    <a:pt x="106417" y="45242"/>
                  </a:lnTo>
                  <a:lnTo>
                    <a:pt x="107156" y="14377"/>
                  </a:lnTo>
                  <a:lnTo>
                    <a:pt x="114006" y="7440"/>
                  </a:lnTo>
                  <a:lnTo>
                    <a:pt x="114300" y="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64" name="SMARTInkShape-5182"/>
            <p:cNvSpPr/>
            <p:nvPr/>
          </p:nvSpPr>
          <p:spPr>
            <a:xfrm>
              <a:off x="2214563" y="2193131"/>
              <a:ext cx="35719" cy="114301"/>
            </a:xfrm>
            <a:custGeom>
              <a:avLst/>
              <a:gdLst/>
              <a:ahLst/>
              <a:cxnLst/>
              <a:rect l="0" t="0" r="0" b="0"/>
              <a:pathLst>
                <a:path w="35719" h="114301">
                  <a:moveTo>
                    <a:pt x="35718" y="0"/>
                  </a:moveTo>
                  <a:lnTo>
                    <a:pt x="35718" y="3793"/>
                  </a:lnTo>
                  <a:lnTo>
                    <a:pt x="34925" y="4910"/>
                  </a:lnTo>
                  <a:lnTo>
                    <a:pt x="33602" y="5655"/>
                  </a:lnTo>
                  <a:lnTo>
                    <a:pt x="31926" y="6151"/>
                  </a:lnTo>
                  <a:lnTo>
                    <a:pt x="30809" y="7276"/>
                  </a:lnTo>
                  <a:lnTo>
                    <a:pt x="29567" y="10642"/>
                  </a:lnTo>
                  <a:lnTo>
                    <a:pt x="27977" y="24180"/>
                  </a:lnTo>
                  <a:lnTo>
                    <a:pt x="12746" y="58791"/>
                  </a:lnTo>
                  <a:lnTo>
                    <a:pt x="8803" y="69807"/>
                  </a:lnTo>
                  <a:lnTo>
                    <a:pt x="5518" y="80215"/>
                  </a:lnTo>
                  <a:lnTo>
                    <a:pt x="1635" y="91236"/>
                  </a:lnTo>
                  <a:lnTo>
                    <a:pt x="0" y="11430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65" name="SMARTInkShape-5183"/>
            <p:cNvSpPr/>
            <p:nvPr/>
          </p:nvSpPr>
          <p:spPr>
            <a:xfrm>
              <a:off x="2221706" y="2243138"/>
              <a:ext cx="64295" cy="14288"/>
            </a:xfrm>
            <a:custGeom>
              <a:avLst/>
              <a:gdLst/>
              <a:ahLst/>
              <a:cxnLst/>
              <a:rect l="0" t="0" r="0" b="0"/>
              <a:pathLst>
                <a:path w="64295" h="14288">
                  <a:moveTo>
                    <a:pt x="0" y="14287"/>
                  </a:moveTo>
                  <a:lnTo>
                    <a:pt x="0" y="8136"/>
                  </a:lnTo>
                  <a:lnTo>
                    <a:pt x="3793" y="3645"/>
                  </a:lnTo>
                  <a:lnTo>
                    <a:pt x="7771" y="1620"/>
                  </a:lnTo>
                  <a:lnTo>
                    <a:pt x="23849" y="94"/>
                  </a:lnTo>
                  <a:lnTo>
                    <a:pt x="58223" y="1"/>
                  </a:lnTo>
                  <a:lnTo>
                    <a:pt x="64294" y="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66" name="SMARTInkShape-5184"/>
            <p:cNvSpPr/>
            <p:nvPr/>
          </p:nvSpPr>
          <p:spPr>
            <a:xfrm>
              <a:off x="2286000" y="2171700"/>
              <a:ext cx="35720" cy="114301"/>
            </a:xfrm>
            <a:custGeom>
              <a:avLst/>
              <a:gdLst/>
              <a:ahLst/>
              <a:cxnLst/>
              <a:rect l="0" t="0" r="0" b="0"/>
              <a:pathLst>
                <a:path w="35720" h="114301">
                  <a:moveTo>
                    <a:pt x="35719" y="0"/>
                  </a:moveTo>
                  <a:lnTo>
                    <a:pt x="35719" y="6151"/>
                  </a:lnTo>
                  <a:lnTo>
                    <a:pt x="30809" y="12651"/>
                  </a:lnTo>
                  <a:lnTo>
                    <a:pt x="19795" y="44551"/>
                  </a:lnTo>
                  <a:lnTo>
                    <a:pt x="10103" y="71807"/>
                  </a:lnTo>
                  <a:lnTo>
                    <a:pt x="1663" y="104922"/>
                  </a:lnTo>
                  <a:lnTo>
                    <a:pt x="0" y="11430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67" name="SMARTInkShape-5185"/>
            <p:cNvSpPr/>
            <p:nvPr/>
          </p:nvSpPr>
          <p:spPr>
            <a:xfrm>
              <a:off x="1972319" y="2118084"/>
              <a:ext cx="440503" cy="260656"/>
            </a:xfrm>
            <a:custGeom>
              <a:avLst/>
              <a:gdLst/>
              <a:ahLst/>
              <a:cxnLst/>
              <a:rect l="0" t="0" r="0" b="0"/>
              <a:pathLst>
                <a:path w="440503" h="260656">
                  <a:moveTo>
                    <a:pt x="56506" y="167916"/>
                  </a:moveTo>
                  <a:lnTo>
                    <a:pt x="56506" y="171708"/>
                  </a:lnTo>
                  <a:lnTo>
                    <a:pt x="55712" y="172826"/>
                  </a:lnTo>
                  <a:lnTo>
                    <a:pt x="54389" y="173570"/>
                  </a:lnTo>
                  <a:lnTo>
                    <a:pt x="52714" y="174067"/>
                  </a:lnTo>
                  <a:lnTo>
                    <a:pt x="46563" y="178558"/>
                  </a:lnTo>
                  <a:lnTo>
                    <a:pt x="39713" y="188708"/>
                  </a:lnTo>
                  <a:lnTo>
                    <a:pt x="39755" y="193684"/>
                  </a:lnTo>
                  <a:lnTo>
                    <a:pt x="44034" y="205562"/>
                  </a:lnTo>
                  <a:lnTo>
                    <a:pt x="62953" y="225637"/>
                  </a:lnTo>
                  <a:lnTo>
                    <a:pt x="88667" y="239082"/>
                  </a:lnTo>
                  <a:lnTo>
                    <a:pt x="116394" y="248092"/>
                  </a:lnTo>
                  <a:lnTo>
                    <a:pt x="148510" y="255789"/>
                  </a:lnTo>
                  <a:lnTo>
                    <a:pt x="183162" y="259305"/>
                  </a:lnTo>
                  <a:lnTo>
                    <a:pt x="218564" y="260346"/>
                  </a:lnTo>
                  <a:lnTo>
                    <a:pt x="254189" y="260655"/>
                  </a:lnTo>
                  <a:lnTo>
                    <a:pt x="289880" y="256954"/>
                  </a:lnTo>
                  <a:lnTo>
                    <a:pt x="321798" y="247038"/>
                  </a:lnTo>
                  <a:lnTo>
                    <a:pt x="355325" y="229465"/>
                  </a:lnTo>
                  <a:lnTo>
                    <a:pt x="384878" y="210707"/>
                  </a:lnTo>
                  <a:lnTo>
                    <a:pt x="404362" y="194353"/>
                  </a:lnTo>
                  <a:lnTo>
                    <a:pt x="421375" y="171286"/>
                  </a:lnTo>
                  <a:lnTo>
                    <a:pt x="434882" y="138844"/>
                  </a:lnTo>
                  <a:lnTo>
                    <a:pt x="440080" y="117762"/>
                  </a:lnTo>
                  <a:lnTo>
                    <a:pt x="440502" y="104351"/>
                  </a:lnTo>
                  <a:lnTo>
                    <a:pt x="438044" y="93098"/>
                  </a:lnTo>
                  <a:lnTo>
                    <a:pt x="419967" y="60315"/>
                  </a:lnTo>
                  <a:lnTo>
                    <a:pt x="410132" y="47068"/>
                  </a:lnTo>
                  <a:lnTo>
                    <a:pt x="397823" y="35889"/>
                  </a:lnTo>
                  <a:lnTo>
                    <a:pt x="364815" y="20687"/>
                  </a:lnTo>
                  <a:lnTo>
                    <a:pt x="337122" y="9375"/>
                  </a:lnTo>
                  <a:lnTo>
                    <a:pt x="308015" y="4524"/>
                  </a:lnTo>
                  <a:lnTo>
                    <a:pt x="275401" y="0"/>
                  </a:lnTo>
                  <a:lnTo>
                    <a:pt x="244483" y="2981"/>
                  </a:lnTo>
                  <a:lnTo>
                    <a:pt x="210540" y="8892"/>
                  </a:lnTo>
                  <a:lnTo>
                    <a:pt x="175347" y="16464"/>
                  </a:lnTo>
                  <a:lnTo>
                    <a:pt x="139784" y="29202"/>
                  </a:lnTo>
                  <a:lnTo>
                    <a:pt x="104905" y="46911"/>
                  </a:lnTo>
                  <a:lnTo>
                    <a:pt x="74904" y="63359"/>
                  </a:lnTo>
                  <a:lnTo>
                    <a:pt x="51374" y="83755"/>
                  </a:lnTo>
                  <a:lnTo>
                    <a:pt x="26682" y="116572"/>
                  </a:lnTo>
                  <a:lnTo>
                    <a:pt x="10363" y="138945"/>
                  </a:lnTo>
                  <a:lnTo>
                    <a:pt x="2617" y="158538"/>
                  </a:lnTo>
                  <a:lnTo>
                    <a:pt x="0" y="183173"/>
                  </a:lnTo>
                  <a:lnTo>
                    <a:pt x="3876" y="196922"/>
                  </a:lnTo>
                  <a:lnTo>
                    <a:pt x="20557" y="229504"/>
                  </a:lnTo>
                  <a:lnTo>
                    <a:pt x="27931" y="239354"/>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186" name="SMARTInkShape-Group509"/>
          <p:cNvGrpSpPr/>
          <p:nvPr/>
        </p:nvGrpSpPr>
        <p:grpSpPr>
          <a:xfrm>
            <a:off x="392906" y="3236451"/>
            <a:ext cx="2128839" cy="942644"/>
            <a:chOff x="392906" y="3236451"/>
            <a:chExt cx="2128839" cy="942644"/>
          </a:xfrm>
        </p:grpSpPr>
        <p:sp>
          <p:nvSpPr>
            <p:cNvPr id="1169" name="SMARTInkShape-5186"/>
            <p:cNvSpPr/>
            <p:nvPr/>
          </p:nvSpPr>
          <p:spPr>
            <a:xfrm>
              <a:off x="1100143" y="3236451"/>
              <a:ext cx="192877" cy="226816"/>
            </a:xfrm>
            <a:custGeom>
              <a:avLst/>
              <a:gdLst/>
              <a:ahLst/>
              <a:cxnLst/>
              <a:rect l="0" t="0" r="0" b="0"/>
              <a:pathLst>
                <a:path w="192877" h="226816">
                  <a:moveTo>
                    <a:pt x="28570" y="71105"/>
                  </a:moveTo>
                  <a:lnTo>
                    <a:pt x="28570" y="74897"/>
                  </a:lnTo>
                  <a:lnTo>
                    <a:pt x="26453" y="78876"/>
                  </a:lnTo>
                  <a:lnTo>
                    <a:pt x="24777" y="81048"/>
                  </a:lnTo>
                  <a:lnTo>
                    <a:pt x="22915" y="87695"/>
                  </a:lnTo>
                  <a:lnTo>
                    <a:pt x="19750" y="100362"/>
                  </a:lnTo>
                  <a:lnTo>
                    <a:pt x="15902" y="114170"/>
                  </a:lnTo>
                  <a:lnTo>
                    <a:pt x="8770" y="148215"/>
                  </a:lnTo>
                  <a:lnTo>
                    <a:pt x="3744" y="183786"/>
                  </a:lnTo>
                  <a:lnTo>
                    <a:pt x="6691" y="217236"/>
                  </a:lnTo>
                  <a:lnTo>
                    <a:pt x="7079" y="226815"/>
                  </a:lnTo>
                  <a:lnTo>
                    <a:pt x="9247" y="216072"/>
                  </a:lnTo>
                  <a:lnTo>
                    <a:pt x="10925" y="210612"/>
                  </a:lnTo>
                  <a:lnTo>
                    <a:pt x="8557" y="198196"/>
                  </a:lnTo>
                  <a:lnTo>
                    <a:pt x="2531" y="179935"/>
                  </a:lnTo>
                  <a:lnTo>
                    <a:pt x="329" y="148966"/>
                  </a:lnTo>
                  <a:lnTo>
                    <a:pt x="38" y="117665"/>
                  </a:lnTo>
                  <a:lnTo>
                    <a:pt x="0" y="87055"/>
                  </a:lnTo>
                  <a:lnTo>
                    <a:pt x="789" y="57684"/>
                  </a:lnTo>
                  <a:lnTo>
                    <a:pt x="8814" y="30062"/>
                  </a:lnTo>
                  <a:lnTo>
                    <a:pt x="10636" y="27074"/>
                  </a:lnTo>
                  <a:lnTo>
                    <a:pt x="20787" y="19077"/>
                  </a:lnTo>
                  <a:lnTo>
                    <a:pt x="38439" y="10057"/>
                  </a:lnTo>
                  <a:lnTo>
                    <a:pt x="72403" y="2187"/>
                  </a:lnTo>
                  <a:lnTo>
                    <a:pt x="107279" y="0"/>
                  </a:lnTo>
                  <a:lnTo>
                    <a:pt x="142886" y="1828"/>
                  </a:lnTo>
                  <a:lnTo>
                    <a:pt x="175846" y="6374"/>
                  </a:lnTo>
                  <a:lnTo>
                    <a:pt x="192876" y="6812"/>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70" name="SMARTInkShape-5187"/>
            <p:cNvSpPr/>
            <p:nvPr/>
          </p:nvSpPr>
          <p:spPr>
            <a:xfrm>
              <a:off x="1092994" y="3328988"/>
              <a:ext cx="200026" cy="100013"/>
            </a:xfrm>
            <a:custGeom>
              <a:avLst/>
              <a:gdLst/>
              <a:ahLst/>
              <a:cxnLst/>
              <a:rect l="0" t="0" r="0" b="0"/>
              <a:pathLst>
                <a:path w="200026" h="100013">
                  <a:moveTo>
                    <a:pt x="0" y="0"/>
                  </a:moveTo>
                  <a:lnTo>
                    <a:pt x="3792" y="0"/>
                  </a:lnTo>
                  <a:lnTo>
                    <a:pt x="30528" y="6150"/>
                  </a:lnTo>
                  <a:lnTo>
                    <a:pt x="58329" y="6153"/>
                  </a:lnTo>
                  <a:lnTo>
                    <a:pt x="91455" y="1450"/>
                  </a:lnTo>
                  <a:lnTo>
                    <a:pt x="121164" y="286"/>
                  </a:lnTo>
                  <a:lnTo>
                    <a:pt x="154338" y="24"/>
                  </a:lnTo>
                  <a:lnTo>
                    <a:pt x="180839" y="0"/>
                  </a:lnTo>
                  <a:lnTo>
                    <a:pt x="182472" y="794"/>
                  </a:lnTo>
                  <a:lnTo>
                    <a:pt x="183560" y="2116"/>
                  </a:lnTo>
                  <a:lnTo>
                    <a:pt x="184770" y="5703"/>
                  </a:lnTo>
                  <a:lnTo>
                    <a:pt x="185307" y="9942"/>
                  </a:lnTo>
                  <a:lnTo>
                    <a:pt x="187663" y="14473"/>
                  </a:lnTo>
                  <a:lnTo>
                    <a:pt x="189402" y="16792"/>
                  </a:lnTo>
                  <a:lnTo>
                    <a:pt x="189768" y="19926"/>
                  </a:lnTo>
                  <a:lnTo>
                    <a:pt x="185941" y="54895"/>
                  </a:lnTo>
                  <a:lnTo>
                    <a:pt x="183711" y="62233"/>
                  </a:lnTo>
                  <a:lnTo>
                    <a:pt x="180868" y="68934"/>
                  </a:lnTo>
                  <a:lnTo>
                    <a:pt x="179604" y="77203"/>
                  </a:lnTo>
                  <a:lnTo>
                    <a:pt x="181649" y="81631"/>
                  </a:lnTo>
                  <a:lnTo>
                    <a:pt x="200025" y="100012"/>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71" name="SMARTInkShape-5188"/>
            <p:cNvSpPr/>
            <p:nvPr/>
          </p:nvSpPr>
          <p:spPr>
            <a:xfrm>
              <a:off x="1343443" y="3350419"/>
              <a:ext cx="120670" cy="185691"/>
            </a:xfrm>
            <a:custGeom>
              <a:avLst/>
              <a:gdLst/>
              <a:ahLst/>
              <a:cxnLst/>
              <a:rect l="0" t="0" r="0" b="0"/>
              <a:pathLst>
                <a:path w="120670" h="185691">
                  <a:moveTo>
                    <a:pt x="42445" y="0"/>
                  </a:moveTo>
                  <a:lnTo>
                    <a:pt x="32501" y="0"/>
                  </a:lnTo>
                  <a:lnTo>
                    <a:pt x="27971" y="2116"/>
                  </a:lnTo>
                  <a:lnTo>
                    <a:pt x="6721" y="19369"/>
                  </a:lnTo>
                  <a:lnTo>
                    <a:pt x="4341" y="20057"/>
                  </a:lnTo>
                  <a:lnTo>
                    <a:pt x="2755" y="21309"/>
                  </a:lnTo>
                  <a:lnTo>
                    <a:pt x="992" y="24816"/>
                  </a:lnTo>
                  <a:lnTo>
                    <a:pt x="0" y="31253"/>
                  </a:lnTo>
                  <a:lnTo>
                    <a:pt x="654" y="32742"/>
                  </a:lnTo>
                  <a:lnTo>
                    <a:pt x="1884" y="33734"/>
                  </a:lnTo>
                  <a:lnTo>
                    <a:pt x="5368" y="34836"/>
                  </a:lnTo>
                  <a:lnTo>
                    <a:pt x="27227" y="35684"/>
                  </a:lnTo>
                  <a:lnTo>
                    <a:pt x="62525" y="28868"/>
                  </a:lnTo>
                  <a:lnTo>
                    <a:pt x="76425" y="28601"/>
                  </a:lnTo>
                  <a:lnTo>
                    <a:pt x="81440" y="32375"/>
                  </a:lnTo>
                  <a:lnTo>
                    <a:pt x="83589" y="36349"/>
                  </a:lnTo>
                  <a:lnTo>
                    <a:pt x="91357" y="58575"/>
                  </a:lnTo>
                  <a:lnTo>
                    <a:pt x="100431" y="65985"/>
                  </a:lnTo>
                  <a:lnTo>
                    <a:pt x="107296" y="70184"/>
                  </a:lnTo>
                  <a:lnTo>
                    <a:pt x="111873" y="75364"/>
                  </a:lnTo>
                  <a:lnTo>
                    <a:pt x="116958" y="87470"/>
                  </a:lnTo>
                  <a:lnTo>
                    <a:pt x="120669" y="122590"/>
                  </a:lnTo>
                  <a:lnTo>
                    <a:pt x="120161" y="144542"/>
                  </a:lnTo>
                  <a:lnTo>
                    <a:pt x="114173" y="179536"/>
                  </a:lnTo>
                  <a:lnTo>
                    <a:pt x="113283" y="181603"/>
                  </a:lnTo>
                  <a:lnTo>
                    <a:pt x="111895" y="182981"/>
                  </a:lnTo>
                  <a:lnTo>
                    <a:pt x="107040" y="185576"/>
                  </a:lnTo>
                  <a:lnTo>
                    <a:pt x="103035" y="185690"/>
                  </a:lnTo>
                  <a:lnTo>
                    <a:pt x="99007" y="183599"/>
                  </a:lnTo>
                  <a:lnTo>
                    <a:pt x="92451" y="178594"/>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72" name="SMARTInkShape-5189"/>
            <p:cNvSpPr/>
            <p:nvPr/>
          </p:nvSpPr>
          <p:spPr>
            <a:xfrm>
              <a:off x="1493044" y="3378994"/>
              <a:ext cx="21432" cy="21432"/>
            </a:xfrm>
            <a:custGeom>
              <a:avLst/>
              <a:gdLst/>
              <a:ahLst/>
              <a:cxnLst/>
              <a:rect l="0" t="0" r="0" b="0"/>
              <a:pathLst>
                <a:path w="21432" h="21432">
                  <a:moveTo>
                    <a:pt x="0" y="0"/>
                  </a:moveTo>
                  <a:lnTo>
                    <a:pt x="3792" y="0"/>
                  </a:lnTo>
                  <a:lnTo>
                    <a:pt x="4909" y="794"/>
                  </a:lnTo>
                  <a:lnTo>
                    <a:pt x="5654" y="2116"/>
                  </a:lnTo>
                  <a:lnTo>
                    <a:pt x="6849" y="9943"/>
                  </a:lnTo>
                  <a:lnTo>
                    <a:pt x="7741" y="11391"/>
                  </a:lnTo>
                  <a:lnTo>
                    <a:pt x="9129" y="12356"/>
                  </a:lnTo>
                  <a:lnTo>
                    <a:pt x="10849" y="13000"/>
                  </a:lnTo>
                  <a:lnTo>
                    <a:pt x="11995" y="14223"/>
                  </a:lnTo>
                  <a:lnTo>
                    <a:pt x="13268" y="17698"/>
                  </a:lnTo>
                  <a:lnTo>
                    <a:pt x="14402" y="18942"/>
                  </a:lnTo>
                  <a:lnTo>
                    <a:pt x="21431" y="21431"/>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73" name="SMARTInkShape-5190"/>
            <p:cNvSpPr/>
            <p:nvPr/>
          </p:nvSpPr>
          <p:spPr>
            <a:xfrm>
              <a:off x="1618249" y="3243263"/>
              <a:ext cx="324852" cy="171324"/>
            </a:xfrm>
            <a:custGeom>
              <a:avLst/>
              <a:gdLst/>
              <a:ahLst/>
              <a:cxnLst/>
              <a:rect l="0" t="0" r="0" b="0"/>
              <a:pathLst>
                <a:path w="324852" h="171324">
                  <a:moveTo>
                    <a:pt x="39101" y="0"/>
                  </a:moveTo>
                  <a:lnTo>
                    <a:pt x="39101" y="9942"/>
                  </a:lnTo>
                  <a:lnTo>
                    <a:pt x="36984" y="14473"/>
                  </a:lnTo>
                  <a:lnTo>
                    <a:pt x="29158" y="27641"/>
                  </a:lnTo>
                  <a:lnTo>
                    <a:pt x="19365" y="59616"/>
                  </a:lnTo>
                  <a:lnTo>
                    <a:pt x="5459" y="92873"/>
                  </a:lnTo>
                  <a:lnTo>
                    <a:pt x="1881" y="107157"/>
                  </a:lnTo>
                  <a:lnTo>
                    <a:pt x="0" y="111919"/>
                  </a:lnTo>
                  <a:lnTo>
                    <a:pt x="27" y="123561"/>
                  </a:lnTo>
                  <a:lnTo>
                    <a:pt x="1145" y="129999"/>
                  </a:lnTo>
                  <a:lnTo>
                    <a:pt x="6621" y="139269"/>
                  </a:lnTo>
                  <a:lnTo>
                    <a:pt x="26587" y="156845"/>
                  </a:lnTo>
                  <a:lnTo>
                    <a:pt x="30759" y="159332"/>
                  </a:lnTo>
                  <a:lnTo>
                    <a:pt x="48006" y="162832"/>
                  </a:lnTo>
                  <a:lnTo>
                    <a:pt x="79319" y="158026"/>
                  </a:lnTo>
                  <a:lnTo>
                    <a:pt x="114285" y="147294"/>
                  </a:lnTo>
                  <a:lnTo>
                    <a:pt x="147579" y="127169"/>
                  </a:lnTo>
                  <a:lnTo>
                    <a:pt x="183151" y="104799"/>
                  </a:lnTo>
                  <a:lnTo>
                    <a:pt x="186467" y="100023"/>
                  </a:lnTo>
                  <a:lnTo>
                    <a:pt x="188334" y="92872"/>
                  </a:lnTo>
                  <a:lnTo>
                    <a:pt x="188965" y="87136"/>
                  </a:lnTo>
                  <a:lnTo>
                    <a:pt x="185281" y="82351"/>
                  </a:lnTo>
                  <a:lnTo>
                    <a:pt x="183386" y="81888"/>
                  </a:lnTo>
                  <a:lnTo>
                    <a:pt x="181328" y="82373"/>
                  </a:lnTo>
                  <a:lnTo>
                    <a:pt x="148171" y="100111"/>
                  </a:lnTo>
                  <a:lnTo>
                    <a:pt x="122478" y="123826"/>
                  </a:lnTo>
                  <a:lnTo>
                    <a:pt x="119814" y="130704"/>
                  </a:lnTo>
                  <a:lnTo>
                    <a:pt x="118103" y="140471"/>
                  </a:lnTo>
                  <a:lnTo>
                    <a:pt x="119986" y="143923"/>
                  </a:lnTo>
                  <a:lnTo>
                    <a:pt x="121599" y="145955"/>
                  </a:lnTo>
                  <a:lnTo>
                    <a:pt x="125509" y="148212"/>
                  </a:lnTo>
                  <a:lnTo>
                    <a:pt x="136822" y="149780"/>
                  </a:lnTo>
                  <a:lnTo>
                    <a:pt x="141535" y="149912"/>
                  </a:lnTo>
                  <a:lnTo>
                    <a:pt x="152443" y="146194"/>
                  </a:lnTo>
                  <a:lnTo>
                    <a:pt x="186019" y="123800"/>
                  </a:lnTo>
                  <a:lnTo>
                    <a:pt x="192875" y="116673"/>
                  </a:lnTo>
                  <a:lnTo>
                    <a:pt x="194757" y="111915"/>
                  </a:lnTo>
                  <a:lnTo>
                    <a:pt x="196053" y="110328"/>
                  </a:lnTo>
                  <a:lnTo>
                    <a:pt x="203074" y="107280"/>
                  </a:lnTo>
                  <a:lnTo>
                    <a:pt x="203405" y="141648"/>
                  </a:lnTo>
                  <a:lnTo>
                    <a:pt x="205523" y="148415"/>
                  </a:lnTo>
                  <a:lnTo>
                    <a:pt x="215764" y="164165"/>
                  </a:lnTo>
                  <a:lnTo>
                    <a:pt x="217313" y="170011"/>
                  </a:lnTo>
                  <a:lnTo>
                    <a:pt x="218234" y="170490"/>
                  </a:lnTo>
                  <a:lnTo>
                    <a:pt x="223812" y="171323"/>
                  </a:lnTo>
                  <a:lnTo>
                    <a:pt x="224154" y="170572"/>
                  </a:lnTo>
                  <a:lnTo>
                    <a:pt x="224534" y="167620"/>
                  </a:lnTo>
                  <a:lnTo>
                    <a:pt x="226820" y="163662"/>
                  </a:lnTo>
                  <a:lnTo>
                    <a:pt x="229688" y="159257"/>
                  </a:lnTo>
                  <a:lnTo>
                    <a:pt x="232096" y="152315"/>
                  </a:lnTo>
                  <a:lnTo>
                    <a:pt x="236690" y="144437"/>
                  </a:lnTo>
                  <a:lnTo>
                    <a:pt x="239198" y="133195"/>
                  </a:lnTo>
                  <a:lnTo>
                    <a:pt x="244615" y="124484"/>
                  </a:lnTo>
                  <a:lnTo>
                    <a:pt x="262967" y="104800"/>
                  </a:lnTo>
                  <a:lnTo>
                    <a:pt x="269830" y="102140"/>
                  </a:lnTo>
                  <a:lnTo>
                    <a:pt x="283379" y="100432"/>
                  </a:lnTo>
                  <a:lnTo>
                    <a:pt x="288692" y="102315"/>
                  </a:lnTo>
                  <a:lnTo>
                    <a:pt x="291220" y="103929"/>
                  </a:lnTo>
                  <a:lnTo>
                    <a:pt x="305096" y="107312"/>
                  </a:lnTo>
                  <a:lnTo>
                    <a:pt x="306919" y="108848"/>
                  </a:lnTo>
                  <a:lnTo>
                    <a:pt x="314993" y="124194"/>
                  </a:lnTo>
                  <a:lnTo>
                    <a:pt x="317697" y="132753"/>
                  </a:lnTo>
                  <a:lnTo>
                    <a:pt x="322378" y="140317"/>
                  </a:lnTo>
                  <a:lnTo>
                    <a:pt x="324118" y="147585"/>
                  </a:lnTo>
                  <a:lnTo>
                    <a:pt x="324851" y="157162"/>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74" name="SMARTInkShape-5191"/>
            <p:cNvSpPr/>
            <p:nvPr/>
          </p:nvSpPr>
          <p:spPr>
            <a:xfrm>
              <a:off x="1964957" y="3339159"/>
              <a:ext cx="109107" cy="179319"/>
            </a:xfrm>
            <a:custGeom>
              <a:avLst/>
              <a:gdLst/>
              <a:ahLst/>
              <a:cxnLst/>
              <a:rect l="0" t="0" r="0" b="0"/>
              <a:pathLst>
                <a:path w="109107" h="179319">
                  <a:moveTo>
                    <a:pt x="71012" y="4116"/>
                  </a:moveTo>
                  <a:lnTo>
                    <a:pt x="67219" y="324"/>
                  </a:lnTo>
                  <a:lnTo>
                    <a:pt x="64515" y="0"/>
                  </a:lnTo>
                  <a:lnTo>
                    <a:pt x="45397" y="4444"/>
                  </a:lnTo>
                  <a:lnTo>
                    <a:pt x="19640" y="20891"/>
                  </a:lnTo>
                  <a:lnTo>
                    <a:pt x="1012" y="45276"/>
                  </a:lnTo>
                  <a:lnTo>
                    <a:pt x="213" y="48338"/>
                  </a:lnTo>
                  <a:lnTo>
                    <a:pt x="0" y="50266"/>
                  </a:lnTo>
                  <a:lnTo>
                    <a:pt x="652" y="51552"/>
                  </a:lnTo>
                  <a:lnTo>
                    <a:pt x="1880" y="52408"/>
                  </a:lnTo>
                  <a:lnTo>
                    <a:pt x="7401" y="53615"/>
                  </a:lnTo>
                  <a:lnTo>
                    <a:pt x="9555" y="53784"/>
                  </a:lnTo>
                  <a:lnTo>
                    <a:pt x="14064" y="51855"/>
                  </a:lnTo>
                  <a:lnTo>
                    <a:pt x="29910" y="41918"/>
                  </a:lnTo>
                  <a:lnTo>
                    <a:pt x="35286" y="34984"/>
                  </a:lnTo>
                  <a:lnTo>
                    <a:pt x="44640" y="27902"/>
                  </a:lnTo>
                  <a:lnTo>
                    <a:pt x="48910" y="21571"/>
                  </a:lnTo>
                  <a:lnTo>
                    <a:pt x="52722" y="19811"/>
                  </a:lnTo>
                  <a:lnTo>
                    <a:pt x="59331" y="18821"/>
                  </a:lnTo>
                  <a:lnTo>
                    <a:pt x="60843" y="19475"/>
                  </a:lnTo>
                  <a:lnTo>
                    <a:pt x="61851" y="20706"/>
                  </a:lnTo>
                  <a:lnTo>
                    <a:pt x="62972" y="24189"/>
                  </a:lnTo>
                  <a:lnTo>
                    <a:pt x="63470" y="28383"/>
                  </a:lnTo>
                  <a:lnTo>
                    <a:pt x="65808" y="32893"/>
                  </a:lnTo>
                  <a:lnTo>
                    <a:pt x="67542" y="35207"/>
                  </a:lnTo>
                  <a:lnTo>
                    <a:pt x="69470" y="42011"/>
                  </a:lnTo>
                  <a:lnTo>
                    <a:pt x="70921" y="73299"/>
                  </a:lnTo>
                  <a:lnTo>
                    <a:pt x="83672" y="84870"/>
                  </a:lnTo>
                  <a:lnTo>
                    <a:pt x="100451" y="97951"/>
                  </a:lnTo>
                  <a:lnTo>
                    <a:pt x="107908" y="111701"/>
                  </a:lnTo>
                  <a:lnTo>
                    <a:pt x="109106" y="123634"/>
                  </a:lnTo>
                  <a:lnTo>
                    <a:pt x="103077" y="158784"/>
                  </a:lnTo>
                  <a:lnTo>
                    <a:pt x="96828" y="169359"/>
                  </a:lnTo>
                  <a:lnTo>
                    <a:pt x="92275" y="172807"/>
                  </a:lnTo>
                  <a:lnTo>
                    <a:pt x="87606" y="175134"/>
                  </a:lnTo>
                  <a:lnTo>
                    <a:pt x="82885" y="178813"/>
                  </a:lnTo>
                  <a:lnTo>
                    <a:pt x="80515" y="179318"/>
                  </a:lnTo>
                  <a:lnTo>
                    <a:pt x="78141" y="178862"/>
                  </a:lnTo>
                  <a:lnTo>
                    <a:pt x="60544" y="169503"/>
                  </a:lnTo>
                  <a:lnTo>
                    <a:pt x="42437" y="154135"/>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75" name="SMARTInkShape-5192"/>
            <p:cNvSpPr/>
            <p:nvPr/>
          </p:nvSpPr>
          <p:spPr>
            <a:xfrm>
              <a:off x="2057400" y="3321844"/>
              <a:ext cx="85726" cy="57140"/>
            </a:xfrm>
            <a:custGeom>
              <a:avLst/>
              <a:gdLst/>
              <a:ahLst/>
              <a:cxnLst/>
              <a:rect l="0" t="0" r="0" b="0"/>
              <a:pathLst>
                <a:path w="85726" h="57140">
                  <a:moveTo>
                    <a:pt x="0" y="7144"/>
                  </a:moveTo>
                  <a:lnTo>
                    <a:pt x="13967" y="7144"/>
                  </a:lnTo>
                  <a:lnTo>
                    <a:pt x="14259" y="17086"/>
                  </a:lnTo>
                  <a:lnTo>
                    <a:pt x="7339" y="47436"/>
                  </a:lnTo>
                  <a:lnTo>
                    <a:pt x="7170" y="55714"/>
                  </a:lnTo>
                  <a:lnTo>
                    <a:pt x="7955" y="56192"/>
                  </a:lnTo>
                  <a:lnTo>
                    <a:pt x="15964" y="57094"/>
                  </a:lnTo>
                  <a:lnTo>
                    <a:pt x="27936" y="57139"/>
                  </a:lnTo>
                  <a:lnTo>
                    <a:pt x="34376" y="55028"/>
                  </a:lnTo>
                  <a:lnTo>
                    <a:pt x="66357" y="33300"/>
                  </a:lnTo>
                  <a:lnTo>
                    <a:pt x="82531" y="16667"/>
                  </a:lnTo>
                  <a:lnTo>
                    <a:pt x="85304" y="8554"/>
                  </a:lnTo>
                  <a:lnTo>
                    <a:pt x="85725" y="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76" name="SMARTInkShape-5193"/>
            <p:cNvSpPr/>
            <p:nvPr/>
          </p:nvSpPr>
          <p:spPr>
            <a:xfrm>
              <a:off x="2146508" y="3321844"/>
              <a:ext cx="139493" cy="107157"/>
            </a:xfrm>
            <a:custGeom>
              <a:avLst/>
              <a:gdLst/>
              <a:ahLst/>
              <a:cxnLst/>
              <a:rect l="0" t="0" r="0" b="0"/>
              <a:pathLst>
                <a:path w="139493" h="107157">
                  <a:moveTo>
                    <a:pt x="60911" y="0"/>
                  </a:moveTo>
                  <a:lnTo>
                    <a:pt x="64703" y="0"/>
                  </a:lnTo>
                  <a:lnTo>
                    <a:pt x="65026" y="794"/>
                  </a:lnTo>
                  <a:lnTo>
                    <a:pt x="63269" y="3792"/>
                  </a:lnTo>
                  <a:lnTo>
                    <a:pt x="29168" y="27012"/>
                  </a:lnTo>
                  <a:lnTo>
                    <a:pt x="9831" y="44254"/>
                  </a:lnTo>
                  <a:lnTo>
                    <a:pt x="6458" y="49566"/>
                  </a:lnTo>
                  <a:lnTo>
                    <a:pt x="0" y="66764"/>
                  </a:lnTo>
                  <a:lnTo>
                    <a:pt x="3109" y="80661"/>
                  </a:lnTo>
                  <a:lnTo>
                    <a:pt x="4914" y="82349"/>
                  </a:lnTo>
                  <a:lnTo>
                    <a:pt x="14245" y="84724"/>
                  </a:lnTo>
                  <a:lnTo>
                    <a:pt x="27386" y="85593"/>
                  </a:lnTo>
                  <a:lnTo>
                    <a:pt x="51787" y="75770"/>
                  </a:lnTo>
                  <a:lnTo>
                    <a:pt x="58973" y="69130"/>
                  </a:lnTo>
                  <a:lnTo>
                    <a:pt x="70053" y="51931"/>
                  </a:lnTo>
                  <a:lnTo>
                    <a:pt x="81591" y="22315"/>
                  </a:lnTo>
                  <a:lnTo>
                    <a:pt x="82313" y="14647"/>
                  </a:lnTo>
                  <a:lnTo>
                    <a:pt x="78541" y="18186"/>
                  </a:lnTo>
                  <a:lnTo>
                    <a:pt x="76684" y="22105"/>
                  </a:lnTo>
                  <a:lnTo>
                    <a:pt x="75237" y="55236"/>
                  </a:lnTo>
                  <a:lnTo>
                    <a:pt x="80856" y="88232"/>
                  </a:lnTo>
                  <a:lnTo>
                    <a:pt x="81351" y="92158"/>
                  </a:lnTo>
                  <a:lnTo>
                    <a:pt x="98835" y="98638"/>
                  </a:lnTo>
                  <a:lnTo>
                    <a:pt x="139492" y="107156"/>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77" name="SMARTInkShape-5194"/>
            <p:cNvSpPr/>
            <p:nvPr/>
          </p:nvSpPr>
          <p:spPr>
            <a:xfrm>
              <a:off x="2275077" y="3308674"/>
              <a:ext cx="246668" cy="195536"/>
            </a:xfrm>
            <a:custGeom>
              <a:avLst/>
              <a:gdLst/>
              <a:ahLst/>
              <a:cxnLst/>
              <a:rect l="0" t="0" r="0" b="0"/>
              <a:pathLst>
                <a:path w="246668" h="195536">
                  <a:moveTo>
                    <a:pt x="46642" y="41745"/>
                  </a:moveTo>
                  <a:lnTo>
                    <a:pt x="42849" y="45537"/>
                  </a:lnTo>
                  <a:lnTo>
                    <a:pt x="38871" y="47399"/>
                  </a:lnTo>
                  <a:lnTo>
                    <a:pt x="36699" y="47896"/>
                  </a:lnTo>
                  <a:lnTo>
                    <a:pt x="5481" y="68938"/>
                  </a:lnTo>
                  <a:lnTo>
                    <a:pt x="491" y="73702"/>
                  </a:lnTo>
                  <a:lnTo>
                    <a:pt x="0" y="74956"/>
                  </a:lnTo>
                  <a:lnTo>
                    <a:pt x="466" y="75792"/>
                  </a:lnTo>
                  <a:lnTo>
                    <a:pt x="3125" y="77133"/>
                  </a:lnTo>
                  <a:lnTo>
                    <a:pt x="7378" y="77365"/>
                  </a:lnTo>
                  <a:lnTo>
                    <a:pt x="11464" y="75303"/>
                  </a:lnTo>
                  <a:lnTo>
                    <a:pt x="15926" y="72535"/>
                  </a:lnTo>
                  <a:lnTo>
                    <a:pt x="23694" y="70976"/>
                  </a:lnTo>
                  <a:lnTo>
                    <a:pt x="52288" y="70328"/>
                  </a:lnTo>
                  <a:lnTo>
                    <a:pt x="52787" y="71119"/>
                  </a:lnTo>
                  <a:lnTo>
                    <a:pt x="53588" y="80208"/>
                  </a:lnTo>
                  <a:lnTo>
                    <a:pt x="53747" y="97056"/>
                  </a:lnTo>
                  <a:lnTo>
                    <a:pt x="70702" y="106280"/>
                  </a:lnTo>
                  <a:lnTo>
                    <a:pt x="92260" y="115671"/>
                  </a:lnTo>
                  <a:lnTo>
                    <a:pt x="96898" y="120397"/>
                  </a:lnTo>
                  <a:lnTo>
                    <a:pt x="99196" y="125136"/>
                  </a:lnTo>
                  <a:lnTo>
                    <a:pt x="99632" y="134635"/>
                  </a:lnTo>
                  <a:lnTo>
                    <a:pt x="93445" y="153667"/>
                  </a:lnTo>
                  <a:lnTo>
                    <a:pt x="83786" y="167805"/>
                  </a:lnTo>
                  <a:lnTo>
                    <a:pt x="66663" y="185884"/>
                  </a:lnTo>
                  <a:lnTo>
                    <a:pt x="59244" y="189150"/>
                  </a:lnTo>
                  <a:lnTo>
                    <a:pt x="51449" y="191396"/>
                  </a:lnTo>
                  <a:lnTo>
                    <a:pt x="45339" y="195040"/>
                  </a:lnTo>
                  <a:lnTo>
                    <a:pt x="42598" y="195535"/>
                  </a:lnTo>
                  <a:lnTo>
                    <a:pt x="39977" y="195072"/>
                  </a:lnTo>
                  <a:lnTo>
                    <a:pt x="33860" y="192417"/>
                  </a:lnTo>
                  <a:lnTo>
                    <a:pt x="22543" y="181878"/>
                  </a:lnTo>
                  <a:lnTo>
                    <a:pt x="20056" y="177316"/>
                  </a:lnTo>
                  <a:lnTo>
                    <a:pt x="18460" y="167919"/>
                  </a:lnTo>
                  <a:lnTo>
                    <a:pt x="21975" y="157006"/>
                  </a:lnTo>
                  <a:lnTo>
                    <a:pt x="31068" y="144005"/>
                  </a:lnTo>
                  <a:lnTo>
                    <a:pt x="38662" y="135877"/>
                  </a:lnTo>
                  <a:lnTo>
                    <a:pt x="37353" y="131487"/>
                  </a:lnTo>
                  <a:lnTo>
                    <a:pt x="22105" y="118518"/>
                  </a:lnTo>
                  <a:lnTo>
                    <a:pt x="21553" y="115152"/>
                  </a:lnTo>
                  <a:lnTo>
                    <a:pt x="25173" y="108501"/>
                  </a:lnTo>
                  <a:lnTo>
                    <a:pt x="32073" y="100254"/>
                  </a:lnTo>
                  <a:lnTo>
                    <a:pt x="64883" y="78762"/>
                  </a:lnTo>
                  <a:lnTo>
                    <a:pt x="98982" y="57835"/>
                  </a:lnTo>
                  <a:lnTo>
                    <a:pt x="134615" y="30040"/>
                  </a:lnTo>
                  <a:lnTo>
                    <a:pt x="140774" y="25166"/>
                  </a:lnTo>
                  <a:lnTo>
                    <a:pt x="144041" y="20353"/>
                  </a:lnTo>
                  <a:lnTo>
                    <a:pt x="145880" y="13182"/>
                  </a:lnTo>
                  <a:lnTo>
                    <a:pt x="146609" y="2653"/>
                  </a:lnTo>
                  <a:lnTo>
                    <a:pt x="145830" y="1396"/>
                  </a:lnTo>
                  <a:lnTo>
                    <a:pt x="144517" y="558"/>
                  </a:lnTo>
                  <a:lnTo>
                    <a:pt x="142848" y="0"/>
                  </a:lnTo>
                  <a:lnTo>
                    <a:pt x="140942" y="421"/>
                  </a:lnTo>
                  <a:lnTo>
                    <a:pt x="132179" y="4684"/>
                  </a:lnTo>
                  <a:lnTo>
                    <a:pt x="129861" y="5131"/>
                  </a:lnTo>
                  <a:lnTo>
                    <a:pt x="122805" y="9553"/>
                  </a:lnTo>
                  <a:lnTo>
                    <a:pt x="101410" y="29868"/>
                  </a:lnTo>
                  <a:lnTo>
                    <a:pt x="98764" y="34614"/>
                  </a:lnTo>
                  <a:lnTo>
                    <a:pt x="97275" y="43865"/>
                  </a:lnTo>
                  <a:lnTo>
                    <a:pt x="96772" y="57421"/>
                  </a:lnTo>
                  <a:lnTo>
                    <a:pt x="100936" y="64852"/>
                  </a:lnTo>
                  <a:lnTo>
                    <a:pt x="116116" y="81506"/>
                  </a:lnTo>
                  <a:lnTo>
                    <a:pt x="148935" y="98853"/>
                  </a:lnTo>
                  <a:lnTo>
                    <a:pt x="182526" y="110796"/>
                  </a:lnTo>
                  <a:lnTo>
                    <a:pt x="213397" y="115561"/>
                  </a:lnTo>
                  <a:lnTo>
                    <a:pt x="246667" y="120326"/>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78" name="SMARTInkShape-5195"/>
            <p:cNvSpPr/>
            <p:nvPr/>
          </p:nvSpPr>
          <p:spPr>
            <a:xfrm>
              <a:off x="1014413" y="3529013"/>
              <a:ext cx="314326" cy="357188"/>
            </a:xfrm>
            <a:custGeom>
              <a:avLst/>
              <a:gdLst/>
              <a:ahLst/>
              <a:cxnLst/>
              <a:rect l="0" t="0" r="0" b="0"/>
              <a:pathLst>
                <a:path w="314326" h="357188">
                  <a:moveTo>
                    <a:pt x="314325" y="0"/>
                  </a:moveTo>
                  <a:lnTo>
                    <a:pt x="310532" y="0"/>
                  </a:lnTo>
                  <a:lnTo>
                    <a:pt x="309415" y="793"/>
                  </a:lnTo>
                  <a:lnTo>
                    <a:pt x="308670" y="2116"/>
                  </a:lnTo>
                  <a:lnTo>
                    <a:pt x="307475" y="6150"/>
                  </a:lnTo>
                  <a:lnTo>
                    <a:pt x="305195" y="6702"/>
                  </a:lnTo>
                  <a:lnTo>
                    <a:pt x="303476" y="6849"/>
                  </a:lnTo>
                  <a:lnTo>
                    <a:pt x="302329" y="7741"/>
                  </a:lnTo>
                  <a:lnTo>
                    <a:pt x="296547" y="17060"/>
                  </a:lnTo>
                  <a:lnTo>
                    <a:pt x="269346" y="48752"/>
                  </a:lnTo>
                  <a:lnTo>
                    <a:pt x="240243" y="81028"/>
                  </a:lnTo>
                  <a:lnTo>
                    <a:pt x="211908" y="114452"/>
                  </a:lnTo>
                  <a:lnTo>
                    <a:pt x="188115" y="143992"/>
                  </a:lnTo>
                  <a:lnTo>
                    <a:pt x="158651" y="176624"/>
                  </a:lnTo>
                  <a:lnTo>
                    <a:pt x="132752" y="207850"/>
                  </a:lnTo>
                  <a:lnTo>
                    <a:pt x="103412" y="242977"/>
                  </a:lnTo>
                  <a:lnTo>
                    <a:pt x="67757" y="275814"/>
                  </a:lnTo>
                  <a:lnTo>
                    <a:pt x="38195" y="310914"/>
                  </a:lnTo>
                  <a:lnTo>
                    <a:pt x="9609" y="346106"/>
                  </a:lnTo>
                  <a:lnTo>
                    <a:pt x="3199" y="349670"/>
                  </a:lnTo>
                  <a:lnTo>
                    <a:pt x="0" y="357187"/>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79" name="SMARTInkShape-5196"/>
            <p:cNvSpPr/>
            <p:nvPr/>
          </p:nvSpPr>
          <p:spPr>
            <a:xfrm>
              <a:off x="1335881" y="4065134"/>
              <a:ext cx="185739" cy="76831"/>
            </a:xfrm>
            <a:custGeom>
              <a:avLst/>
              <a:gdLst/>
              <a:ahLst/>
              <a:cxnLst/>
              <a:rect l="0" t="0" r="0" b="0"/>
              <a:pathLst>
                <a:path w="185739" h="76831">
                  <a:moveTo>
                    <a:pt x="0" y="56810"/>
                  </a:moveTo>
                  <a:lnTo>
                    <a:pt x="0" y="53018"/>
                  </a:lnTo>
                  <a:lnTo>
                    <a:pt x="794" y="51900"/>
                  </a:lnTo>
                  <a:lnTo>
                    <a:pt x="2117" y="51155"/>
                  </a:lnTo>
                  <a:lnTo>
                    <a:pt x="6151" y="49960"/>
                  </a:lnTo>
                  <a:lnTo>
                    <a:pt x="33854" y="22938"/>
                  </a:lnTo>
                  <a:lnTo>
                    <a:pt x="38859" y="15827"/>
                  </a:lnTo>
                  <a:lnTo>
                    <a:pt x="42072" y="8586"/>
                  </a:lnTo>
                  <a:lnTo>
                    <a:pt x="42628" y="3539"/>
                  </a:lnTo>
                  <a:lnTo>
                    <a:pt x="41913" y="2246"/>
                  </a:lnTo>
                  <a:lnTo>
                    <a:pt x="40642" y="1384"/>
                  </a:lnTo>
                  <a:lnTo>
                    <a:pt x="36691" y="0"/>
                  </a:lnTo>
                  <a:lnTo>
                    <a:pt x="28076" y="7476"/>
                  </a:lnTo>
                  <a:lnTo>
                    <a:pt x="24385" y="11865"/>
                  </a:lnTo>
                  <a:lnTo>
                    <a:pt x="19898" y="21150"/>
                  </a:lnTo>
                  <a:lnTo>
                    <a:pt x="16781" y="25880"/>
                  </a:lnTo>
                  <a:lnTo>
                    <a:pt x="15026" y="33005"/>
                  </a:lnTo>
                  <a:lnTo>
                    <a:pt x="14616" y="37763"/>
                  </a:lnTo>
                  <a:lnTo>
                    <a:pt x="16550" y="42524"/>
                  </a:lnTo>
                  <a:lnTo>
                    <a:pt x="31089" y="59191"/>
                  </a:lnTo>
                  <a:lnTo>
                    <a:pt x="51406" y="73479"/>
                  </a:lnTo>
                  <a:lnTo>
                    <a:pt x="58831" y="76124"/>
                  </a:lnTo>
                  <a:lnTo>
                    <a:pt x="63033" y="76830"/>
                  </a:lnTo>
                  <a:lnTo>
                    <a:pt x="71936" y="75497"/>
                  </a:lnTo>
                  <a:lnTo>
                    <a:pt x="92286" y="69367"/>
                  </a:lnTo>
                  <a:lnTo>
                    <a:pt x="102279" y="61230"/>
                  </a:lnTo>
                  <a:lnTo>
                    <a:pt x="104989" y="56658"/>
                  </a:lnTo>
                  <a:lnTo>
                    <a:pt x="105711" y="54327"/>
                  </a:lnTo>
                  <a:lnTo>
                    <a:pt x="106987" y="52774"/>
                  </a:lnTo>
                  <a:lnTo>
                    <a:pt x="111780" y="49793"/>
                  </a:lnTo>
                  <a:lnTo>
                    <a:pt x="113180" y="46283"/>
                  </a:lnTo>
                  <a:lnTo>
                    <a:pt x="114347" y="45029"/>
                  </a:lnTo>
                  <a:lnTo>
                    <a:pt x="117761" y="43637"/>
                  </a:lnTo>
                  <a:lnTo>
                    <a:pt x="118989" y="42471"/>
                  </a:lnTo>
                  <a:lnTo>
                    <a:pt x="120353" y="39060"/>
                  </a:lnTo>
                  <a:lnTo>
                    <a:pt x="121510" y="37833"/>
                  </a:lnTo>
                  <a:lnTo>
                    <a:pt x="124913" y="36470"/>
                  </a:lnTo>
                  <a:lnTo>
                    <a:pt x="131291" y="35702"/>
                  </a:lnTo>
                  <a:lnTo>
                    <a:pt x="163737" y="41558"/>
                  </a:lnTo>
                  <a:lnTo>
                    <a:pt x="185738" y="42522"/>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80" name="SMARTInkShape-5197"/>
            <p:cNvSpPr/>
            <p:nvPr/>
          </p:nvSpPr>
          <p:spPr>
            <a:xfrm>
              <a:off x="1228726" y="3914775"/>
              <a:ext cx="64294" cy="250032"/>
            </a:xfrm>
            <a:custGeom>
              <a:avLst/>
              <a:gdLst/>
              <a:ahLst/>
              <a:cxnLst/>
              <a:rect l="0" t="0" r="0" b="0"/>
              <a:pathLst>
                <a:path w="64294" h="250032">
                  <a:moveTo>
                    <a:pt x="7143" y="0"/>
                  </a:moveTo>
                  <a:lnTo>
                    <a:pt x="10935" y="0"/>
                  </a:lnTo>
                  <a:lnTo>
                    <a:pt x="12052" y="794"/>
                  </a:lnTo>
                  <a:lnTo>
                    <a:pt x="12797" y="2117"/>
                  </a:lnTo>
                  <a:lnTo>
                    <a:pt x="13294" y="3792"/>
                  </a:lnTo>
                  <a:lnTo>
                    <a:pt x="14418" y="4909"/>
                  </a:lnTo>
                  <a:lnTo>
                    <a:pt x="17785" y="6151"/>
                  </a:lnTo>
                  <a:lnTo>
                    <a:pt x="19000" y="7276"/>
                  </a:lnTo>
                  <a:lnTo>
                    <a:pt x="20350" y="10642"/>
                  </a:lnTo>
                  <a:lnTo>
                    <a:pt x="21110" y="17000"/>
                  </a:lnTo>
                  <a:lnTo>
                    <a:pt x="32697" y="36390"/>
                  </a:lnTo>
                  <a:lnTo>
                    <a:pt x="33704" y="40929"/>
                  </a:lnTo>
                  <a:lnTo>
                    <a:pt x="29798" y="72124"/>
                  </a:lnTo>
                  <a:lnTo>
                    <a:pt x="26820" y="90955"/>
                  </a:lnTo>
                  <a:lnTo>
                    <a:pt x="23027" y="108706"/>
                  </a:lnTo>
                  <a:lnTo>
                    <a:pt x="19787" y="126930"/>
                  </a:lnTo>
                  <a:lnTo>
                    <a:pt x="10101" y="157091"/>
                  </a:lnTo>
                  <a:lnTo>
                    <a:pt x="1662" y="192738"/>
                  </a:lnTo>
                  <a:lnTo>
                    <a:pt x="28" y="213069"/>
                  </a:lnTo>
                  <a:lnTo>
                    <a:pt x="0" y="203638"/>
                  </a:lnTo>
                  <a:lnTo>
                    <a:pt x="2116" y="199514"/>
                  </a:lnTo>
                  <a:lnTo>
                    <a:pt x="21485" y="166224"/>
                  </a:lnTo>
                  <a:lnTo>
                    <a:pt x="30966" y="155160"/>
                  </a:lnTo>
                  <a:lnTo>
                    <a:pt x="41895" y="147750"/>
                  </a:lnTo>
                  <a:lnTo>
                    <a:pt x="56644" y="143002"/>
                  </a:lnTo>
                  <a:lnTo>
                    <a:pt x="61959" y="153513"/>
                  </a:lnTo>
                  <a:lnTo>
                    <a:pt x="63832" y="166172"/>
                  </a:lnTo>
                  <a:lnTo>
                    <a:pt x="63985" y="170313"/>
                  </a:lnTo>
                  <a:lnTo>
                    <a:pt x="62040" y="177030"/>
                  </a:lnTo>
                  <a:lnTo>
                    <a:pt x="59323" y="183455"/>
                  </a:lnTo>
                  <a:lnTo>
                    <a:pt x="57234" y="219172"/>
                  </a:lnTo>
                  <a:lnTo>
                    <a:pt x="59303" y="226526"/>
                  </a:lnTo>
                  <a:lnTo>
                    <a:pt x="62075" y="232441"/>
                  </a:lnTo>
                  <a:lnTo>
                    <a:pt x="64293" y="250031"/>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81" name="SMARTInkShape-5198"/>
            <p:cNvSpPr/>
            <p:nvPr/>
          </p:nvSpPr>
          <p:spPr>
            <a:xfrm>
              <a:off x="1571625" y="3521869"/>
              <a:ext cx="428626" cy="342901"/>
            </a:xfrm>
            <a:custGeom>
              <a:avLst/>
              <a:gdLst/>
              <a:ahLst/>
              <a:cxnLst/>
              <a:rect l="0" t="0" r="0" b="0"/>
              <a:pathLst>
                <a:path w="428626" h="342901">
                  <a:moveTo>
                    <a:pt x="0" y="0"/>
                  </a:moveTo>
                  <a:lnTo>
                    <a:pt x="3792" y="3792"/>
                  </a:lnTo>
                  <a:lnTo>
                    <a:pt x="7771" y="5654"/>
                  </a:lnTo>
                  <a:lnTo>
                    <a:pt x="9943" y="6151"/>
                  </a:lnTo>
                  <a:lnTo>
                    <a:pt x="14473" y="10936"/>
                  </a:lnTo>
                  <a:lnTo>
                    <a:pt x="19926" y="17560"/>
                  </a:lnTo>
                  <a:lnTo>
                    <a:pt x="52313" y="43402"/>
                  </a:lnTo>
                  <a:lnTo>
                    <a:pt x="85235" y="67539"/>
                  </a:lnTo>
                  <a:lnTo>
                    <a:pt x="119125" y="100440"/>
                  </a:lnTo>
                  <a:lnTo>
                    <a:pt x="145980" y="121570"/>
                  </a:lnTo>
                  <a:lnTo>
                    <a:pt x="174046" y="146705"/>
                  </a:lnTo>
                  <a:lnTo>
                    <a:pt x="206262" y="174260"/>
                  </a:lnTo>
                  <a:lnTo>
                    <a:pt x="240943" y="202533"/>
                  </a:lnTo>
                  <a:lnTo>
                    <a:pt x="276354" y="231019"/>
                  </a:lnTo>
                  <a:lnTo>
                    <a:pt x="302212" y="250048"/>
                  </a:lnTo>
                  <a:lnTo>
                    <a:pt x="328785" y="269088"/>
                  </a:lnTo>
                  <a:lnTo>
                    <a:pt x="353825" y="288134"/>
                  </a:lnTo>
                  <a:lnTo>
                    <a:pt x="386442" y="312915"/>
                  </a:lnTo>
                  <a:lnTo>
                    <a:pt x="428625" y="34290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82" name="SMARTInkShape-5199"/>
            <p:cNvSpPr/>
            <p:nvPr/>
          </p:nvSpPr>
          <p:spPr>
            <a:xfrm>
              <a:off x="1071563" y="4086227"/>
              <a:ext cx="57151" cy="7143"/>
            </a:xfrm>
            <a:custGeom>
              <a:avLst/>
              <a:gdLst/>
              <a:ahLst/>
              <a:cxnLst/>
              <a:rect l="0" t="0" r="0" b="0"/>
              <a:pathLst>
                <a:path w="57151" h="7143">
                  <a:moveTo>
                    <a:pt x="0" y="7142"/>
                  </a:moveTo>
                  <a:lnTo>
                    <a:pt x="3792" y="7142"/>
                  </a:lnTo>
                  <a:lnTo>
                    <a:pt x="4909" y="6348"/>
                  </a:lnTo>
                  <a:lnTo>
                    <a:pt x="5654" y="5025"/>
                  </a:lnTo>
                  <a:lnTo>
                    <a:pt x="6150" y="3350"/>
                  </a:lnTo>
                  <a:lnTo>
                    <a:pt x="7275" y="2232"/>
                  </a:lnTo>
                  <a:lnTo>
                    <a:pt x="10641" y="991"/>
                  </a:lnTo>
                  <a:lnTo>
                    <a:pt x="45246" y="0"/>
                  </a:lnTo>
                  <a:lnTo>
                    <a:pt x="50007" y="2116"/>
                  </a:lnTo>
                  <a:lnTo>
                    <a:pt x="57150" y="7142"/>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83" name="SMARTInkShape-5200"/>
            <p:cNvSpPr/>
            <p:nvPr/>
          </p:nvSpPr>
          <p:spPr>
            <a:xfrm>
              <a:off x="1078706" y="4136231"/>
              <a:ext cx="21433" cy="7145"/>
            </a:xfrm>
            <a:custGeom>
              <a:avLst/>
              <a:gdLst/>
              <a:ahLst/>
              <a:cxnLst/>
              <a:rect l="0" t="0" r="0" b="0"/>
              <a:pathLst>
                <a:path w="21433" h="7145">
                  <a:moveTo>
                    <a:pt x="0" y="0"/>
                  </a:moveTo>
                  <a:lnTo>
                    <a:pt x="3793" y="0"/>
                  </a:lnTo>
                  <a:lnTo>
                    <a:pt x="21432" y="7144"/>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84" name="SMARTInkShape-5201"/>
            <p:cNvSpPr/>
            <p:nvPr/>
          </p:nvSpPr>
          <p:spPr>
            <a:xfrm>
              <a:off x="392906" y="3957638"/>
              <a:ext cx="298211" cy="210328"/>
            </a:xfrm>
            <a:custGeom>
              <a:avLst/>
              <a:gdLst/>
              <a:ahLst/>
              <a:cxnLst/>
              <a:rect l="0" t="0" r="0" b="0"/>
              <a:pathLst>
                <a:path w="298211" h="210328">
                  <a:moveTo>
                    <a:pt x="0" y="28575"/>
                  </a:moveTo>
                  <a:lnTo>
                    <a:pt x="0" y="17933"/>
                  </a:lnTo>
                  <a:lnTo>
                    <a:pt x="2117" y="13791"/>
                  </a:lnTo>
                  <a:lnTo>
                    <a:pt x="3793" y="11575"/>
                  </a:lnTo>
                  <a:lnTo>
                    <a:pt x="13736" y="4664"/>
                  </a:lnTo>
                  <a:lnTo>
                    <a:pt x="26736" y="1382"/>
                  </a:lnTo>
                  <a:lnTo>
                    <a:pt x="55964" y="272"/>
                  </a:lnTo>
                  <a:lnTo>
                    <a:pt x="87608" y="53"/>
                  </a:lnTo>
                  <a:lnTo>
                    <a:pt x="114858" y="2132"/>
                  </a:lnTo>
                  <a:lnTo>
                    <a:pt x="148718" y="9946"/>
                  </a:lnTo>
                  <a:lnTo>
                    <a:pt x="172634" y="19927"/>
                  </a:lnTo>
                  <a:lnTo>
                    <a:pt x="201508" y="40620"/>
                  </a:lnTo>
                  <a:lnTo>
                    <a:pt x="208092" y="48745"/>
                  </a:lnTo>
                  <a:lnTo>
                    <a:pt x="211548" y="57647"/>
                  </a:lnTo>
                  <a:lnTo>
                    <a:pt x="213767" y="80090"/>
                  </a:lnTo>
                  <a:lnTo>
                    <a:pt x="208114" y="115425"/>
                  </a:lnTo>
                  <a:lnTo>
                    <a:pt x="201639" y="148050"/>
                  </a:lnTo>
                  <a:lnTo>
                    <a:pt x="201032" y="175159"/>
                  </a:lnTo>
                  <a:lnTo>
                    <a:pt x="205791" y="196273"/>
                  </a:lnTo>
                  <a:lnTo>
                    <a:pt x="209996" y="202326"/>
                  </a:lnTo>
                  <a:lnTo>
                    <a:pt x="216826" y="209525"/>
                  </a:lnTo>
                  <a:lnTo>
                    <a:pt x="219957" y="210327"/>
                  </a:lnTo>
                  <a:lnTo>
                    <a:pt x="227669" y="209101"/>
                  </a:lnTo>
                  <a:lnTo>
                    <a:pt x="254921" y="197395"/>
                  </a:lnTo>
                  <a:lnTo>
                    <a:pt x="269119" y="186633"/>
                  </a:lnTo>
                  <a:lnTo>
                    <a:pt x="287345" y="163072"/>
                  </a:lnTo>
                  <a:lnTo>
                    <a:pt x="295924" y="143303"/>
                  </a:lnTo>
                  <a:lnTo>
                    <a:pt x="298210" y="132217"/>
                  </a:lnTo>
                  <a:lnTo>
                    <a:pt x="293973" y="106462"/>
                  </a:lnTo>
                  <a:lnTo>
                    <a:pt x="283198" y="71346"/>
                  </a:lnTo>
                  <a:lnTo>
                    <a:pt x="268107" y="43638"/>
                  </a:lnTo>
                  <a:lnTo>
                    <a:pt x="243458" y="9445"/>
                  </a:lnTo>
                  <a:lnTo>
                    <a:pt x="235744" y="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85" name="SMARTInkShape-5202"/>
            <p:cNvSpPr/>
            <p:nvPr/>
          </p:nvSpPr>
          <p:spPr>
            <a:xfrm>
              <a:off x="693039" y="3914775"/>
              <a:ext cx="299943" cy="264320"/>
            </a:xfrm>
            <a:custGeom>
              <a:avLst/>
              <a:gdLst/>
              <a:ahLst/>
              <a:cxnLst/>
              <a:rect l="0" t="0" r="0" b="0"/>
              <a:pathLst>
                <a:path w="299943" h="264320">
                  <a:moveTo>
                    <a:pt x="28480" y="0"/>
                  </a:moveTo>
                  <a:lnTo>
                    <a:pt x="24687" y="3792"/>
                  </a:lnTo>
                  <a:lnTo>
                    <a:pt x="22826" y="9887"/>
                  </a:lnTo>
                  <a:lnTo>
                    <a:pt x="21467" y="40193"/>
                  </a:lnTo>
                  <a:lnTo>
                    <a:pt x="21362" y="74702"/>
                  </a:lnTo>
                  <a:lnTo>
                    <a:pt x="21344" y="102655"/>
                  </a:lnTo>
                  <a:lnTo>
                    <a:pt x="20544" y="134842"/>
                  </a:lnTo>
                  <a:lnTo>
                    <a:pt x="15682" y="164131"/>
                  </a:lnTo>
                  <a:lnTo>
                    <a:pt x="12517" y="183569"/>
                  </a:lnTo>
                  <a:lnTo>
                    <a:pt x="5412" y="206351"/>
                  </a:lnTo>
                  <a:lnTo>
                    <a:pt x="0" y="214175"/>
                  </a:lnTo>
                  <a:lnTo>
                    <a:pt x="3725" y="210479"/>
                  </a:lnTo>
                  <a:lnTo>
                    <a:pt x="5572" y="204407"/>
                  </a:lnTo>
                  <a:lnTo>
                    <a:pt x="6064" y="200565"/>
                  </a:lnTo>
                  <a:lnTo>
                    <a:pt x="10844" y="192063"/>
                  </a:lnTo>
                  <a:lnTo>
                    <a:pt x="16673" y="182992"/>
                  </a:lnTo>
                  <a:lnTo>
                    <a:pt x="21542" y="168961"/>
                  </a:lnTo>
                  <a:lnTo>
                    <a:pt x="48085" y="135725"/>
                  </a:lnTo>
                  <a:lnTo>
                    <a:pt x="54656" y="126997"/>
                  </a:lnTo>
                  <a:lnTo>
                    <a:pt x="66486" y="118415"/>
                  </a:lnTo>
                  <a:lnTo>
                    <a:pt x="77997" y="112996"/>
                  </a:lnTo>
                  <a:lnTo>
                    <a:pt x="83031" y="109752"/>
                  </a:lnTo>
                  <a:lnTo>
                    <a:pt x="91334" y="107498"/>
                  </a:lnTo>
                  <a:lnTo>
                    <a:pt x="91814" y="108178"/>
                  </a:lnTo>
                  <a:lnTo>
                    <a:pt x="92689" y="114452"/>
                  </a:lnTo>
                  <a:lnTo>
                    <a:pt x="92736" y="117807"/>
                  </a:lnTo>
                  <a:lnTo>
                    <a:pt x="88970" y="127951"/>
                  </a:lnTo>
                  <a:lnTo>
                    <a:pt x="74434" y="153164"/>
                  </a:lnTo>
                  <a:lnTo>
                    <a:pt x="71463" y="186737"/>
                  </a:lnTo>
                  <a:lnTo>
                    <a:pt x="75170" y="198645"/>
                  </a:lnTo>
                  <a:lnTo>
                    <a:pt x="81296" y="208435"/>
                  </a:lnTo>
                  <a:lnTo>
                    <a:pt x="85820" y="211701"/>
                  </a:lnTo>
                  <a:lnTo>
                    <a:pt x="91271" y="213152"/>
                  </a:lnTo>
                  <a:lnTo>
                    <a:pt x="112253" y="214160"/>
                  </a:lnTo>
                  <a:lnTo>
                    <a:pt x="119423" y="212128"/>
                  </a:lnTo>
                  <a:lnTo>
                    <a:pt x="151715" y="194383"/>
                  </a:lnTo>
                  <a:lnTo>
                    <a:pt x="173620" y="169360"/>
                  </a:lnTo>
                  <a:lnTo>
                    <a:pt x="176330" y="162319"/>
                  </a:lnTo>
                  <a:lnTo>
                    <a:pt x="178329" y="154692"/>
                  </a:lnTo>
                  <a:lnTo>
                    <a:pt x="183962" y="143328"/>
                  </a:lnTo>
                  <a:lnTo>
                    <a:pt x="185310" y="137232"/>
                  </a:lnTo>
                  <a:lnTo>
                    <a:pt x="184627" y="136732"/>
                  </a:lnTo>
                  <a:lnTo>
                    <a:pt x="181752" y="136176"/>
                  </a:lnTo>
                  <a:lnTo>
                    <a:pt x="180667" y="136821"/>
                  </a:lnTo>
                  <a:lnTo>
                    <a:pt x="179944" y="138045"/>
                  </a:lnTo>
                  <a:lnTo>
                    <a:pt x="174992" y="149506"/>
                  </a:lnTo>
                  <a:lnTo>
                    <a:pt x="167164" y="162147"/>
                  </a:lnTo>
                  <a:lnTo>
                    <a:pt x="158176" y="197745"/>
                  </a:lnTo>
                  <a:lnTo>
                    <a:pt x="158080" y="216714"/>
                  </a:lnTo>
                  <a:lnTo>
                    <a:pt x="164362" y="239568"/>
                  </a:lnTo>
                  <a:lnTo>
                    <a:pt x="167718" y="244851"/>
                  </a:lnTo>
                  <a:lnTo>
                    <a:pt x="170517" y="246578"/>
                  </a:lnTo>
                  <a:lnTo>
                    <a:pt x="184301" y="249349"/>
                  </a:lnTo>
                  <a:lnTo>
                    <a:pt x="198695" y="249897"/>
                  </a:lnTo>
                  <a:lnTo>
                    <a:pt x="205466" y="247855"/>
                  </a:lnTo>
                  <a:lnTo>
                    <a:pt x="223678" y="237044"/>
                  </a:lnTo>
                  <a:lnTo>
                    <a:pt x="253973" y="203257"/>
                  </a:lnTo>
                  <a:lnTo>
                    <a:pt x="268922" y="188987"/>
                  </a:lnTo>
                  <a:lnTo>
                    <a:pt x="277092" y="186165"/>
                  </a:lnTo>
                  <a:lnTo>
                    <a:pt x="281883" y="185864"/>
                  </a:lnTo>
                  <a:lnTo>
                    <a:pt x="282346" y="186616"/>
                  </a:lnTo>
                  <a:lnTo>
                    <a:pt x="281862" y="187911"/>
                  </a:lnTo>
                  <a:lnTo>
                    <a:pt x="280745" y="189567"/>
                  </a:lnTo>
                  <a:lnTo>
                    <a:pt x="280794" y="190672"/>
                  </a:lnTo>
                  <a:lnTo>
                    <a:pt x="281621" y="191408"/>
                  </a:lnTo>
                  <a:lnTo>
                    <a:pt x="282965" y="191899"/>
                  </a:lnTo>
                  <a:lnTo>
                    <a:pt x="283862" y="193020"/>
                  </a:lnTo>
                  <a:lnTo>
                    <a:pt x="284858" y="196383"/>
                  </a:lnTo>
                  <a:lnTo>
                    <a:pt x="287740" y="228829"/>
                  </a:lnTo>
                  <a:lnTo>
                    <a:pt x="294471" y="249424"/>
                  </a:lnTo>
                  <a:lnTo>
                    <a:pt x="297511" y="254524"/>
                  </a:lnTo>
                  <a:lnTo>
                    <a:pt x="299942" y="264319"/>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1187" name="SMARTInkShape-5203"/>
          <p:cNvSpPr/>
          <p:nvPr/>
        </p:nvSpPr>
        <p:spPr>
          <a:xfrm>
            <a:off x="536101" y="3850481"/>
            <a:ext cx="21113" cy="378620"/>
          </a:xfrm>
          <a:custGeom>
            <a:avLst/>
            <a:gdLst/>
            <a:ahLst/>
            <a:cxnLst/>
            <a:rect l="0" t="0" r="0" b="0"/>
            <a:pathLst>
              <a:path w="21113" h="378620">
                <a:moveTo>
                  <a:pt x="21112" y="0"/>
                </a:moveTo>
                <a:lnTo>
                  <a:pt x="17319" y="3792"/>
                </a:lnTo>
                <a:lnTo>
                  <a:pt x="15457" y="7771"/>
                </a:lnTo>
                <a:lnTo>
                  <a:pt x="13232" y="37625"/>
                </a:lnTo>
                <a:lnTo>
                  <a:pt x="7825" y="71689"/>
                </a:lnTo>
                <a:lnTo>
                  <a:pt x="3328" y="100528"/>
                </a:lnTo>
                <a:lnTo>
                  <a:pt x="761" y="130416"/>
                </a:lnTo>
                <a:lnTo>
                  <a:pt x="0" y="163172"/>
                </a:lnTo>
                <a:lnTo>
                  <a:pt x="3568" y="198013"/>
                </a:lnTo>
                <a:lnTo>
                  <a:pt x="5859" y="233472"/>
                </a:lnTo>
                <a:lnTo>
                  <a:pt x="6538" y="265322"/>
                </a:lnTo>
                <a:lnTo>
                  <a:pt x="6739" y="294867"/>
                </a:lnTo>
                <a:lnTo>
                  <a:pt x="6799" y="323729"/>
                </a:lnTo>
                <a:lnTo>
                  <a:pt x="8937" y="358034"/>
                </a:lnTo>
                <a:lnTo>
                  <a:pt x="13968" y="378619"/>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nvGrpSpPr>
          <p:cNvPr id="1199" name="SMARTInkShape-Group511"/>
          <p:cNvGrpSpPr/>
          <p:nvPr/>
        </p:nvGrpSpPr>
        <p:grpSpPr>
          <a:xfrm>
            <a:off x="1900666" y="3922059"/>
            <a:ext cx="1078279" cy="428486"/>
            <a:chOff x="1900666" y="3922059"/>
            <a:chExt cx="1078279" cy="428486"/>
          </a:xfrm>
        </p:grpSpPr>
        <p:sp>
          <p:nvSpPr>
            <p:cNvPr id="1188" name="SMARTInkShape-5204"/>
            <p:cNvSpPr/>
            <p:nvPr/>
          </p:nvSpPr>
          <p:spPr>
            <a:xfrm>
              <a:off x="2614613" y="4129088"/>
              <a:ext cx="7144" cy="1"/>
            </a:xfrm>
            <a:custGeom>
              <a:avLst/>
              <a:gdLst/>
              <a:ahLst/>
              <a:cxnLst/>
              <a:rect l="0" t="0" r="0" b="0"/>
              <a:pathLst>
                <a:path w="7144" h="1">
                  <a:moveTo>
                    <a:pt x="7143" y="0"/>
                  </a:moveTo>
                  <a:lnTo>
                    <a:pt x="0" y="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89" name="SMARTInkShape-5205"/>
            <p:cNvSpPr/>
            <p:nvPr/>
          </p:nvSpPr>
          <p:spPr>
            <a:xfrm>
              <a:off x="2614613" y="4193381"/>
              <a:ext cx="14288" cy="100014"/>
            </a:xfrm>
            <a:custGeom>
              <a:avLst/>
              <a:gdLst/>
              <a:ahLst/>
              <a:cxnLst/>
              <a:rect l="0" t="0" r="0" b="0"/>
              <a:pathLst>
                <a:path w="14288" h="100014">
                  <a:moveTo>
                    <a:pt x="14287" y="0"/>
                  </a:moveTo>
                  <a:lnTo>
                    <a:pt x="14287" y="6151"/>
                  </a:lnTo>
                  <a:lnTo>
                    <a:pt x="10495" y="10642"/>
                  </a:lnTo>
                  <a:lnTo>
                    <a:pt x="8633" y="16901"/>
                  </a:lnTo>
                  <a:lnTo>
                    <a:pt x="6408" y="45214"/>
                  </a:lnTo>
                  <a:lnTo>
                    <a:pt x="1500" y="58791"/>
                  </a:lnTo>
                  <a:lnTo>
                    <a:pt x="11" y="93875"/>
                  </a:lnTo>
                  <a:lnTo>
                    <a:pt x="0" y="100013"/>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90" name="SMARTInkShape-5206"/>
            <p:cNvSpPr/>
            <p:nvPr/>
          </p:nvSpPr>
          <p:spPr>
            <a:xfrm>
              <a:off x="1900666" y="3922059"/>
              <a:ext cx="428198" cy="164167"/>
            </a:xfrm>
            <a:custGeom>
              <a:avLst/>
              <a:gdLst/>
              <a:ahLst/>
              <a:cxnLst/>
              <a:rect l="0" t="0" r="0" b="0"/>
              <a:pathLst>
                <a:path w="428198" h="164167">
                  <a:moveTo>
                    <a:pt x="135303" y="71297"/>
                  </a:moveTo>
                  <a:lnTo>
                    <a:pt x="135303" y="67505"/>
                  </a:lnTo>
                  <a:lnTo>
                    <a:pt x="134509" y="66388"/>
                  </a:lnTo>
                  <a:lnTo>
                    <a:pt x="133186" y="65643"/>
                  </a:lnTo>
                  <a:lnTo>
                    <a:pt x="123118" y="63556"/>
                  </a:lnTo>
                  <a:lnTo>
                    <a:pt x="106711" y="51809"/>
                  </a:lnTo>
                  <a:lnTo>
                    <a:pt x="89116" y="46006"/>
                  </a:lnTo>
                  <a:lnTo>
                    <a:pt x="66311" y="50216"/>
                  </a:lnTo>
                  <a:lnTo>
                    <a:pt x="35155" y="64313"/>
                  </a:lnTo>
                  <a:lnTo>
                    <a:pt x="26499" y="69781"/>
                  </a:lnTo>
                  <a:lnTo>
                    <a:pt x="4456" y="98611"/>
                  </a:lnTo>
                  <a:lnTo>
                    <a:pt x="1019" y="108318"/>
                  </a:lnTo>
                  <a:lnTo>
                    <a:pt x="0" y="120014"/>
                  </a:lnTo>
                  <a:lnTo>
                    <a:pt x="1879" y="126816"/>
                  </a:lnTo>
                  <a:lnTo>
                    <a:pt x="3491" y="129741"/>
                  </a:lnTo>
                  <a:lnTo>
                    <a:pt x="5359" y="131691"/>
                  </a:lnTo>
                  <a:lnTo>
                    <a:pt x="9552" y="133857"/>
                  </a:lnTo>
                  <a:lnTo>
                    <a:pt x="41181" y="135546"/>
                  </a:lnTo>
                  <a:lnTo>
                    <a:pt x="47963" y="133454"/>
                  </a:lnTo>
                  <a:lnTo>
                    <a:pt x="80750" y="109182"/>
                  </a:lnTo>
                  <a:lnTo>
                    <a:pt x="94092" y="96722"/>
                  </a:lnTo>
                  <a:lnTo>
                    <a:pt x="111217" y="68055"/>
                  </a:lnTo>
                  <a:lnTo>
                    <a:pt x="126026" y="32410"/>
                  </a:lnTo>
                  <a:lnTo>
                    <a:pt x="128034" y="5273"/>
                  </a:lnTo>
                  <a:lnTo>
                    <a:pt x="128870" y="3468"/>
                  </a:lnTo>
                  <a:lnTo>
                    <a:pt x="130220" y="2266"/>
                  </a:lnTo>
                  <a:lnTo>
                    <a:pt x="135005" y="0"/>
                  </a:lnTo>
                  <a:lnTo>
                    <a:pt x="135215" y="3694"/>
                  </a:lnTo>
                  <a:lnTo>
                    <a:pt x="133147" y="7649"/>
                  </a:lnTo>
                  <a:lnTo>
                    <a:pt x="130376" y="12053"/>
                  </a:lnTo>
                  <a:lnTo>
                    <a:pt x="128816" y="19788"/>
                  </a:lnTo>
                  <a:lnTo>
                    <a:pt x="128185" y="54756"/>
                  </a:lnTo>
                  <a:lnTo>
                    <a:pt x="128954" y="87973"/>
                  </a:lnTo>
                  <a:lnTo>
                    <a:pt x="135435" y="110838"/>
                  </a:lnTo>
                  <a:lnTo>
                    <a:pt x="138801" y="116123"/>
                  </a:lnTo>
                  <a:lnTo>
                    <a:pt x="160900" y="132392"/>
                  </a:lnTo>
                  <a:lnTo>
                    <a:pt x="165994" y="134169"/>
                  </a:lnTo>
                  <a:lnTo>
                    <a:pt x="173020" y="132842"/>
                  </a:lnTo>
                  <a:lnTo>
                    <a:pt x="192001" y="126716"/>
                  </a:lnTo>
                  <a:lnTo>
                    <a:pt x="209209" y="115519"/>
                  </a:lnTo>
                  <a:lnTo>
                    <a:pt x="235276" y="80057"/>
                  </a:lnTo>
                  <a:lnTo>
                    <a:pt x="237670" y="77137"/>
                  </a:lnTo>
                  <a:lnTo>
                    <a:pt x="240331" y="69659"/>
                  </a:lnTo>
                  <a:lnTo>
                    <a:pt x="242456" y="43061"/>
                  </a:lnTo>
                  <a:lnTo>
                    <a:pt x="231817" y="53373"/>
                  </a:lnTo>
                  <a:lnTo>
                    <a:pt x="223982" y="66904"/>
                  </a:lnTo>
                  <a:lnTo>
                    <a:pt x="214623" y="97570"/>
                  </a:lnTo>
                  <a:lnTo>
                    <a:pt x="213981" y="115454"/>
                  </a:lnTo>
                  <a:lnTo>
                    <a:pt x="216044" y="120820"/>
                  </a:lnTo>
                  <a:lnTo>
                    <a:pt x="223836" y="130733"/>
                  </a:lnTo>
                  <a:lnTo>
                    <a:pt x="228361" y="133432"/>
                  </a:lnTo>
                  <a:lnTo>
                    <a:pt x="237734" y="135164"/>
                  </a:lnTo>
                  <a:lnTo>
                    <a:pt x="248644" y="135465"/>
                  </a:lnTo>
                  <a:lnTo>
                    <a:pt x="255262" y="133418"/>
                  </a:lnTo>
                  <a:lnTo>
                    <a:pt x="284841" y="114103"/>
                  </a:lnTo>
                  <a:lnTo>
                    <a:pt x="289871" y="108578"/>
                  </a:lnTo>
                  <a:lnTo>
                    <a:pt x="313893" y="76455"/>
                  </a:lnTo>
                  <a:lnTo>
                    <a:pt x="318657" y="69621"/>
                  </a:lnTo>
                  <a:lnTo>
                    <a:pt x="327766" y="64367"/>
                  </a:lnTo>
                  <a:lnTo>
                    <a:pt x="334298" y="70323"/>
                  </a:lnTo>
                  <a:lnTo>
                    <a:pt x="336061" y="89907"/>
                  </a:lnTo>
                  <a:lnTo>
                    <a:pt x="340219" y="98155"/>
                  </a:lnTo>
                  <a:lnTo>
                    <a:pt x="342598" y="109506"/>
                  </a:lnTo>
                  <a:lnTo>
                    <a:pt x="347183" y="119042"/>
                  </a:lnTo>
                  <a:lnTo>
                    <a:pt x="349295" y="136891"/>
                  </a:lnTo>
                  <a:lnTo>
                    <a:pt x="350195" y="138839"/>
                  </a:lnTo>
                  <a:lnTo>
                    <a:pt x="351590" y="140137"/>
                  </a:lnTo>
                  <a:lnTo>
                    <a:pt x="355738" y="142222"/>
                  </a:lnTo>
                  <a:lnTo>
                    <a:pt x="360249" y="146375"/>
                  </a:lnTo>
                  <a:lnTo>
                    <a:pt x="361467" y="146749"/>
                  </a:lnTo>
                  <a:lnTo>
                    <a:pt x="362279" y="146205"/>
                  </a:lnTo>
                  <a:lnTo>
                    <a:pt x="363582" y="143420"/>
                  </a:lnTo>
                  <a:lnTo>
                    <a:pt x="375275" y="130590"/>
                  </a:lnTo>
                  <a:lnTo>
                    <a:pt x="376895" y="125960"/>
                  </a:lnTo>
                  <a:lnTo>
                    <a:pt x="378120" y="124408"/>
                  </a:lnTo>
                  <a:lnTo>
                    <a:pt x="382844" y="121430"/>
                  </a:lnTo>
                  <a:lnTo>
                    <a:pt x="388798" y="111482"/>
                  </a:lnTo>
                  <a:lnTo>
                    <a:pt x="395180" y="104547"/>
                  </a:lnTo>
                  <a:lnTo>
                    <a:pt x="399764" y="101950"/>
                  </a:lnTo>
                  <a:lnTo>
                    <a:pt x="406637" y="100146"/>
                  </a:lnTo>
                  <a:lnTo>
                    <a:pt x="410148" y="99994"/>
                  </a:lnTo>
                  <a:lnTo>
                    <a:pt x="411402" y="100747"/>
                  </a:lnTo>
                  <a:lnTo>
                    <a:pt x="412237" y="102043"/>
                  </a:lnTo>
                  <a:lnTo>
                    <a:pt x="413579" y="106034"/>
                  </a:lnTo>
                  <a:lnTo>
                    <a:pt x="418753" y="112525"/>
                  </a:lnTo>
                  <a:lnTo>
                    <a:pt x="420371" y="119144"/>
                  </a:lnTo>
                  <a:lnTo>
                    <a:pt x="421787" y="138139"/>
                  </a:lnTo>
                  <a:lnTo>
                    <a:pt x="426695" y="151557"/>
                  </a:lnTo>
                  <a:lnTo>
                    <a:pt x="428197" y="164166"/>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91" name="SMARTInkShape-5207"/>
            <p:cNvSpPr/>
            <p:nvPr/>
          </p:nvSpPr>
          <p:spPr>
            <a:xfrm>
              <a:off x="2386023" y="4014788"/>
              <a:ext cx="83104" cy="71340"/>
            </a:xfrm>
            <a:custGeom>
              <a:avLst/>
              <a:gdLst/>
              <a:ahLst/>
              <a:cxnLst/>
              <a:rect l="0" t="0" r="0" b="0"/>
              <a:pathLst>
                <a:path w="83104" h="71340">
                  <a:moveTo>
                    <a:pt x="35708" y="0"/>
                  </a:moveTo>
                  <a:lnTo>
                    <a:pt x="28859" y="0"/>
                  </a:lnTo>
                  <a:lnTo>
                    <a:pt x="14824" y="7275"/>
                  </a:lnTo>
                  <a:lnTo>
                    <a:pt x="4511" y="16999"/>
                  </a:lnTo>
                  <a:lnTo>
                    <a:pt x="1999" y="21578"/>
                  </a:lnTo>
                  <a:lnTo>
                    <a:pt x="585" y="30735"/>
                  </a:lnTo>
                  <a:lnTo>
                    <a:pt x="0" y="59444"/>
                  </a:lnTo>
                  <a:lnTo>
                    <a:pt x="790" y="61061"/>
                  </a:lnTo>
                  <a:lnTo>
                    <a:pt x="2111" y="62138"/>
                  </a:lnTo>
                  <a:lnTo>
                    <a:pt x="5695" y="64129"/>
                  </a:lnTo>
                  <a:lnTo>
                    <a:pt x="9933" y="67660"/>
                  </a:lnTo>
                  <a:lnTo>
                    <a:pt x="16580" y="69758"/>
                  </a:lnTo>
                  <a:lnTo>
                    <a:pt x="41599" y="71339"/>
                  </a:lnTo>
                  <a:lnTo>
                    <a:pt x="48380" y="69277"/>
                  </a:lnTo>
                  <a:lnTo>
                    <a:pt x="67393" y="57659"/>
                  </a:lnTo>
                  <a:lnTo>
                    <a:pt x="79580" y="42484"/>
                  </a:lnTo>
                  <a:lnTo>
                    <a:pt x="82988" y="35285"/>
                  </a:lnTo>
                  <a:lnTo>
                    <a:pt x="83103" y="32255"/>
                  </a:lnTo>
                  <a:lnTo>
                    <a:pt x="79325" y="19220"/>
                  </a:lnTo>
                  <a:lnTo>
                    <a:pt x="78279" y="17576"/>
                  </a:lnTo>
                  <a:lnTo>
                    <a:pt x="76789" y="16480"/>
                  </a:lnTo>
                  <a:lnTo>
                    <a:pt x="73016" y="14468"/>
                  </a:lnTo>
                  <a:lnTo>
                    <a:pt x="66430" y="9666"/>
                  </a:lnTo>
                  <a:lnTo>
                    <a:pt x="59451" y="7891"/>
                  </a:lnTo>
                  <a:lnTo>
                    <a:pt x="49996" y="7143"/>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92" name="SMARTInkShape-5208"/>
            <p:cNvSpPr/>
            <p:nvPr/>
          </p:nvSpPr>
          <p:spPr>
            <a:xfrm>
              <a:off x="2443163" y="4193381"/>
              <a:ext cx="100013" cy="50008"/>
            </a:xfrm>
            <a:custGeom>
              <a:avLst/>
              <a:gdLst/>
              <a:ahLst/>
              <a:cxnLst/>
              <a:rect l="0" t="0" r="0" b="0"/>
              <a:pathLst>
                <a:path w="100013" h="50008">
                  <a:moveTo>
                    <a:pt x="0" y="0"/>
                  </a:moveTo>
                  <a:lnTo>
                    <a:pt x="9942" y="0"/>
                  </a:lnTo>
                  <a:lnTo>
                    <a:pt x="14473" y="2117"/>
                  </a:lnTo>
                  <a:lnTo>
                    <a:pt x="19132" y="4910"/>
                  </a:lnTo>
                  <a:lnTo>
                    <a:pt x="52668" y="19271"/>
                  </a:lnTo>
                  <a:lnTo>
                    <a:pt x="71492" y="30736"/>
                  </a:lnTo>
                  <a:lnTo>
                    <a:pt x="83624" y="39270"/>
                  </a:lnTo>
                  <a:lnTo>
                    <a:pt x="89554" y="42060"/>
                  </a:lnTo>
                  <a:lnTo>
                    <a:pt x="100012" y="50007"/>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93" name="SMARTInkShape-5209"/>
            <p:cNvSpPr/>
            <p:nvPr/>
          </p:nvSpPr>
          <p:spPr>
            <a:xfrm>
              <a:off x="2678943" y="4179541"/>
              <a:ext cx="107109" cy="113854"/>
            </a:xfrm>
            <a:custGeom>
              <a:avLst/>
              <a:gdLst/>
              <a:ahLst/>
              <a:cxnLst/>
              <a:rect l="0" t="0" r="0" b="0"/>
              <a:pathLst>
                <a:path w="107109" h="113854">
                  <a:moveTo>
                    <a:pt x="49970" y="49559"/>
                  </a:moveTo>
                  <a:lnTo>
                    <a:pt x="49970" y="42709"/>
                  </a:lnTo>
                  <a:lnTo>
                    <a:pt x="39328" y="42423"/>
                  </a:lnTo>
                  <a:lnTo>
                    <a:pt x="35186" y="44535"/>
                  </a:lnTo>
                  <a:lnTo>
                    <a:pt x="9482" y="67840"/>
                  </a:lnTo>
                  <a:lnTo>
                    <a:pt x="4723" y="69590"/>
                  </a:lnTo>
                  <a:lnTo>
                    <a:pt x="3137" y="70850"/>
                  </a:lnTo>
                  <a:lnTo>
                    <a:pt x="1374" y="74368"/>
                  </a:lnTo>
                  <a:lnTo>
                    <a:pt x="0" y="97886"/>
                  </a:lnTo>
                  <a:lnTo>
                    <a:pt x="3767" y="102860"/>
                  </a:lnTo>
                  <a:lnTo>
                    <a:pt x="7739" y="104998"/>
                  </a:lnTo>
                  <a:lnTo>
                    <a:pt x="16757" y="106371"/>
                  </a:lnTo>
                  <a:lnTo>
                    <a:pt x="37081" y="100529"/>
                  </a:lnTo>
                  <a:lnTo>
                    <a:pt x="52304" y="89143"/>
                  </a:lnTo>
                  <a:lnTo>
                    <a:pt x="76913" y="63306"/>
                  </a:lnTo>
                  <a:lnTo>
                    <a:pt x="97531" y="30635"/>
                  </a:lnTo>
                  <a:lnTo>
                    <a:pt x="104990" y="15511"/>
                  </a:lnTo>
                  <a:lnTo>
                    <a:pt x="107083" y="0"/>
                  </a:lnTo>
                  <a:lnTo>
                    <a:pt x="107108" y="3477"/>
                  </a:lnTo>
                  <a:lnTo>
                    <a:pt x="104998" y="7383"/>
                  </a:lnTo>
                  <a:lnTo>
                    <a:pt x="102208" y="11764"/>
                  </a:lnTo>
                  <a:lnTo>
                    <a:pt x="94469" y="30683"/>
                  </a:lnTo>
                  <a:lnTo>
                    <a:pt x="90120" y="36672"/>
                  </a:lnTo>
                  <a:lnTo>
                    <a:pt x="87001" y="52091"/>
                  </a:lnTo>
                  <a:lnTo>
                    <a:pt x="85765" y="87528"/>
                  </a:lnTo>
                  <a:lnTo>
                    <a:pt x="85688" y="113853"/>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94" name="SMARTInkShape-5210"/>
            <p:cNvSpPr/>
            <p:nvPr/>
          </p:nvSpPr>
          <p:spPr>
            <a:xfrm>
              <a:off x="2764960" y="4036219"/>
              <a:ext cx="121077" cy="150020"/>
            </a:xfrm>
            <a:custGeom>
              <a:avLst/>
              <a:gdLst/>
              <a:ahLst/>
              <a:cxnLst/>
              <a:rect l="0" t="0" r="0" b="0"/>
              <a:pathLst>
                <a:path w="121077" h="150020">
                  <a:moveTo>
                    <a:pt x="28246" y="0"/>
                  </a:moveTo>
                  <a:lnTo>
                    <a:pt x="22095" y="0"/>
                  </a:lnTo>
                  <a:lnTo>
                    <a:pt x="11247" y="9943"/>
                  </a:lnTo>
                  <a:lnTo>
                    <a:pt x="8785" y="14473"/>
                  </a:lnTo>
                  <a:lnTo>
                    <a:pt x="0" y="44952"/>
                  </a:lnTo>
                  <a:lnTo>
                    <a:pt x="1934" y="49877"/>
                  </a:lnTo>
                  <a:lnTo>
                    <a:pt x="9643" y="59505"/>
                  </a:lnTo>
                  <a:lnTo>
                    <a:pt x="14157" y="62165"/>
                  </a:lnTo>
                  <a:lnTo>
                    <a:pt x="23523" y="63873"/>
                  </a:lnTo>
                  <a:lnTo>
                    <a:pt x="30639" y="64169"/>
                  </a:lnTo>
                  <a:lnTo>
                    <a:pt x="41567" y="60464"/>
                  </a:lnTo>
                  <a:lnTo>
                    <a:pt x="56380" y="49815"/>
                  </a:lnTo>
                  <a:lnTo>
                    <a:pt x="60594" y="45159"/>
                  </a:lnTo>
                  <a:lnTo>
                    <a:pt x="65416" y="35702"/>
                  </a:lnTo>
                  <a:lnTo>
                    <a:pt x="68579" y="30949"/>
                  </a:lnTo>
                  <a:lnTo>
                    <a:pt x="71010" y="21849"/>
                  </a:lnTo>
                  <a:lnTo>
                    <a:pt x="71080" y="25347"/>
                  </a:lnTo>
                  <a:lnTo>
                    <a:pt x="68979" y="29257"/>
                  </a:lnTo>
                  <a:lnTo>
                    <a:pt x="66193" y="33640"/>
                  </a:lnTo>
                  <a:lnTo>
                    <a:pt x="64258" y="41491"/>
                  </a:lnTo>
                  <a:lnTo>
                    <a:pt x="64052" y="46248"/>
                  </a:lnTo>
                  <a:lnTo>
                    <a:pt x="66120" y="50452"/>
                  </a:lnTo>
                  <a:lnTo>
                    <a:pt x="70123" y="55827"/>
                  </a:lnTo>
                  <a:lnTo>
                    <a:pt x="72787" y="56562"/>
                  </a:lnTo>
                  <a:lnTo>
                    <a:pt x="87876" y="57116"/>
                  </a:lnTo>
                  <a:lnTo>
                    <a:pt x="98743" y="53347"/>
                  </a:lnTo>
                  <a:lnTo>
                    <a:pt x="113534" y="44792"/>
                  </a:lnTo>
                  <a:lnTo>
                    <a:pt x="116061" y="44149"/>
                  </a:lnTo>
                  <a:lnTo>
                    <a:pt x="117745" y="42926"/>
                  </a:lnTo>
                  <a:lnTo>
                    <a:pt x="118869" y="41317"/>
                  </a:lnTo>
                  <a:lnTo>
                    <a:pt x="120671" y="36824"/>
                  </a:lnTo>
                  <a:lnTo>
                    <a:pt x="121076" y="51909"/>
                  </a:lnTo>
                  <a:lnTo>
                    <a:pt x="112294" y="85892"/>
                  </a:lnTo>
                  <a:lnTo>
                    <a:pt x="109257" y="96118"/>
                  </a:lnTo>
                  <a:lnTo>
                    <a:pt x="106828" y="150019"/>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95" name="SMARTInkShape-5211"/>
            <p:cNvSpPr/>
            <p:nvPr/>
          </p:nvSpPr>
          <p:spPr>
            <a:xfrm>
              <a:off x="2650429" y="4014813"/>
              <a:ext cx="71341" cy="71413"/>
            </a:xfrm>
            <a:custGeom>
              <a:avLst/>
              <a:gdLst/>
              <a:ahLst/>
              <a:cxnLst/>
              <a:rect l="0" t="0" r="0" b="0"/>
              <a:pathLst>
                <a:path w="71341" h="71413">
                  <a:moveTo>
                    <a:pt x="64196" y="7118"/>
                  </a:moveTo>
                  <a:lnTo>
                    <a:pt x="58045" y="7118"/>
                  </a:lnTo>
                  <a:lnTo>
                    <a:pt x="50989" y="967"/>
                  </a:lnTo>
                  <a:lnTo>
                    <a:pt x="30087" y="0"/>
                  </a:lnTo>
                  <a:lnTo>
                    <a:pt x="23092" y="5683"/>
                  </a:lnTo>
                  <a:lnTo>
                    <a:pt x="10166" y="19107"/>
                  </a:lnTo>
                  <a:lnTo>
                    <a:pt x="8433" y="23824"/>
                  </a:lnTo>
                  <a:lnTo>
                    <a:pt x="7177" y="25399"/>
                  </a:lnTo>
                  <a:lnTo>
                    <a:pt x="2411" y="28410"/>
                  </a:lnTo>
                  <a:lnTo>
                    <a:pt x="1017" y="31927"/>
                  </a:lnTo>
                  <a:lnTo>
                    <a:pt x="0" y="45306"/>
                  </a:lnTo>
                  <a:lnTo>
                    <a:pt x="761" y="46864"/>
                  </a:lnTo>
                  <a:lnTo>
                    <a:pt x="2062" y="47903"/>
                  </a:lnTo>
                  <a:lnTo>
                    <a:pt x="5625" y="49057"/>
                  </a:lnTo>
                  <a:lnTo>
                    <a:pt x="16697" y="49859"/>
                  </a:lnTo>
                  <a:lnTo>
                    <a:pt x="21390" y="47810"/>
                  </a:lnTo>
                  <a:lnTo>
                    <a:pt x="38020" y="37328"/>
                  </a:lnTo>
                  <a:lnTo>
                    <a:pt x="48730" y="22788"/>
                  </a:lnTo>
                  <a:lnTo>
                    <a:pt x="51502" y="22020"/>
                  </a:lnTo>
                  <a:lnTo>
                    <a:pt x="56956" y="21416"/>
                  </a:lnTo>
                  <a:lnTo>
                    <a:pt x="57846" y="48418"/>
                  </a:lnTo>
                  <a:lnTo>
                    <a:pt x="63203" y="61867"/>
                  </a:lnTo>
                  <a:lnTo>
                    <a:pt x="71340" y="71412"/>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96" name="SMARTInkShape-5212"/>
            <p:cNvSpPr/>
            <p:nvPr/>
          </p:nvSpPr>
          <p:spPr>
            <a:xfrm>
              <a:off x="2486141" y="4007742"/>
              <a:ext cx="157039" cy="85522"/>
            </a:xfrm>
            <a:custGeom>
              <a:avLst/>
              <a:gdLst/>
              <a:ahLst/>
              <a:cxnLst/>
              <a:rect l="0" t="0" r="0" b="0"/>
              <a:pathLst>
                <a:path w="157039" h="85522">
                  <a:moveTo>
                    <a:pt x="35603" y="7046"/>
                  </a:moveTo>
                  <a:lnTo>
                    <a:pt x="29452" y="13196"/>
                  </a:lnTo>
                  <a:lnTo>
                    <a:pt x="22952" y="14787"/>
                  </a:lnTo>
                  <a:lnTo>
                    <a:pt x="18603" y="17894"/>
                  </a:lnTo>
                  <a:lnTo>
                    <a:pt x="16141" y="21921"/>
                  </a:lnTo>
                  <a:lnTo>
                    <a:pt x="14253" y="26357"/>
                  </a:lnTo>
                  <a:lnTo>
                    <a:pt x="1866" y="42779"/>
                  </a:lnTo>
                  <a:lnTo>
                    <a:pt x="145" y="54672"/>
                  </a:lnTo>
                  <a:lnTo>
                    <a:pt x="0" y="59434"/>
                  </a:lnTo>
                  <a:lnTo>
                    <a:pt x="3711" y="70370"/>
                  </a:lnTo>
                  <a:lnTo>
                    <a:pt x="5610" y="73074"/>
                  </a:lnTo>
                  <a:lnTo>
                    <a:pt x="16679" y="81563"/>
                  </a:lnTo>
                  <a:lnTo>
                    <a:pt x="23488" y="83821"/>
                  </a:lnTo>
                  <a:lnTo>
                    <a:pt x="52421" y="85521"/>
                  </a:lnTo>
                  <a:lnTo>
                    <a:pt x="56340" y="84762"/>
                  </a:lnTo>
                  <a:lnTo>
                    <a:pt x="58953" y="83463"/>
                  </a:lnTo>
                  <a:lnTo>
                    <a:pt x="60694" y="81803"/>
                  </a:lnTo>
                  <a:lnTo>
                    <a:pt x="64746" y="79958"/>
                  </a:lnTo>
                  <a:lnTo>
                    <a:pt x="66938" y="79467"/>
                  </a:lnTo>
                  <a:lnTo>
                    <a:pt x="73815" y="74982"/>
                  </a:lnTo>
                  <a:lnTo>
                    <a:pt x="76399" y="70842"/>
                  </a:lnTo>
                  <a:lnTo>
                    <a:pt x="78057" y="61716"/>
                  </a:lnTo>
                  <a:lnTo>
                    <a:pt x="78344" y="54641"/>
                  </a:lnTo>
                  <a:lnTo>
                    <a:pt x="80528" y="49895"/>
                  </a:lnTo>
                  <a:lnTo>
                    <a:pt x="83351" y="45140"/>
                  </a:lnTo>
                  <a:lnTo>
                    <a:pt x="85163" y="35619"/>
                  </a:lnTo>
                  <a:lnTo>
                    <a:pt x="85521" y="26095"/>
                  </a:lnTo>
                  <a:lnTo>
                    <a:pt x="87686" y="21333"/>
                  </a:lnTo>
                  <a:lnTo>
                    <a:pt x="90501" y="16571"/>
                  </a:lnTo>
                  <a:lnTo>
                    <a:pt x="92456" y="8456"/>
                  </a:lnTo>
                  <a:lnTo>
                    <a:pt x="96457" y="3671"/>
                  </a:lnTo>
                  <a:lnTo>
                    <a:pt x="100484" y="1577"/>
                  </a:lnTo>
                  <a:lnTo>
                    <a:pt x="114236" y="49"/>
                  </a:lnTo>
                  <a:lnTo>
                    <a:pt x="116600" y="0"/>
                  </a:lnTo>
                  <a:lnTo>
                    <a:pt x="121343" y="2062"/>
                  </a:lnTo>
                  <a:lnTo>
                    <a:pt x="126097" y="4831"/>
                  </a:lnTo>
                  <a:lnTo>
                    <a:pt x="135617" y="6608"/>
                  </a:lnTo>
                  <a:lnTo>
                    <a:pt x="156948" y="7045"/>
                  </a:lnTo>
                  <a:lnTo>
                    <a:pt x="157038" y="13196"/>
                  </a:lnTo>
                  <a:lnTo>
                    <a:pt x="156247" y="13527"/>
                  </a:lnTo>
                  <a:lnTo>
                    <a:pt x="150197" y="14163"/>
                  </a:lnTo>
                  <a:lnTo>
                    <a:pt x="143061" y="21038"/>
                  </a:lnTo>
                  <a:lnTo>
                    <a:pt x="142849" y="25038"/>
                  </a:lnTo>
                  <a:lnTo>
                    <a:pt x="142025" y="26184"/>
                  </a:lnTo>
                  <a:lnTo>
                    <a:pt x="140682" y="26949"/>
                  </a:lnTo>
                  <a:lnTo>
                    <a:pt x="135615" y="28477"/>
                  </a:lnTo>
                  <a:lnTo>
                    <a:pt x="135615" y="35621"/>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97" name="SMARTInkShape-5213"/>
            <p:cNvSpPr/>
            <p:nvPr/>
          </p:nvSpPr>
          <p:spPr>
            <a:xfrm>
              <a:off x="2896467" y="4264819"/>
              <a:ext cx="82478" cy="85726"/>
            </a:xfrm>
            <a:custGeom>
              <a:avLst/>
              <a:gdLst/>
              <a:ahLst/>
              <a:cxnLst/>
              <a:rect l="0" t="0" r="0" b="0"/>
              <a:pathLst>
                <a:path w="82478" h="85726">
                  <a:moveTo>
                    <a:pt x="39614" y="0"/>
                  </a:moveTo>
                  <a:lnTo>
                    <a:pt x="32496" y="0"/>
                  </a:lnTo>
                  <a:lnTo>
                    <a:pt x="32478" y="3792"/>
                  </a:lnTo>
                  <a:lnTo>
                    <a:pt x="30357" y="7771"/>
                  </a:lnTo>
                  <a:lnTo>
                    <a:pt x="28680" y="9943"/>
                  </a:lnTo>
                  <a:lnTo>
                    <a:pt x="24701" y="12356"/>
                  </a:lnTo>
                  <a:lnTo>
                    <a:pt x="20286" y="14223"/>
                  </a:lnTo>
                  <a:lnTo>
                    <a:pt x="15678" y="17698"/>
                  </a:lnTo>
                  <a:lnTo>
                    <a:pt x="13101" y="21889"/>
                  </a:lnTo>
                  <a:lnTo>
                    <a:pt x="11162" y="26397"/>
                  </a:lnTo>
                  <a:lnTo>
                    <a:pt x="6401" y="33397"/>
                  </a:lnTo>
                  <a:lnTo>
                    <a:pt x="3844" y="40499"/>
                  </a:lnTo>
                  <a:lnTo>
                    <a:pt x="433" y="45252"/>
                  </a:lnTo>
                  <a:lnTo>
                    <a:pt x="0" y="46836"/>
                  </a:lnTo>
                  <a:lnTo>
                    <a:pt x="505" y="47893"/>
                  </a:lnTo>
                  <a:lnTo>
                    <a:pt x="7489" y="53675"/>
                  </a:lnTo>
                  <a:lnTo>
                    <a:pt x="9466" y="54039"/>
                  </a:lnTo>
                  <a:lnTo>
                    <a:pt x="11578" y="53489"/>
                  </a:lnTo>
                  <a:lnTo>
                    <a:pt x="16041" y="51554"/>
                  </a:lnTo>
                  <a:lnTo>
                    <a:pt x="30110" y="49348"/>
                  </a:lnTo>
                  <a:lnTo>
                    <a:pt x="34861" y="46274"/>
                  </a:lnTo>
                  <a:lnTo>
                    <a:pt x="37502" y="42262"/>
                  </a:lnTo>
                  <a:lnTo>
                    <a:pt x="38206" y="40081"/>
                  </a:lnTo>
                  <a:lnTo>
                    <a:pt x="39469" y="38627"/>
                  </a:lnTo>
                  <a:lnTo>
                    <a:pt x="42989" y="37011"/>
                  </a:lnTo>
                  <a:lnTo>
                    <a:pt x="60018" y="35722"/>
                  </a:lnTo>
                  <a:lnTo>
                    <a:pt x="60361" y="36515"/>
                  </a:lnTo>
                  <a:lnTo>
                    <a:pt x="60741" y="39512"/>
                  </a:lnTo>
                  <a:lnTo>
                    <a:pt x="63027" y="43490"/>
                  </a:lnTo>
                  <a:lnTo>
                    <a:pt x="64748" y="45662"/>
                  </a:lnTo>
                  <a:lnTo>
                    <a:pt x="66660" y="52309"/>
                  </a:lnTo>
                  <a:lnTo>
                    <a:pt x="67170" y="56304"/>
                  </a:lnTo>
                  <a:lnTo>
                    <a:pt x="71970" y="64976"/>
                  </a:lnTo>
                  <a:lnTo>
                    <a:pt x="79364" y="76666"/>
                  </a:lnTo>
                  <a:lnTo>
                    <a:pt x="82477" y="85725"/>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98" name="SMARTInkShape-5214"/>
            <p:cNvSpPr/>
            <p:nvPr/>
          </p:nvSpPr>
          <p:spPr>
            <a:xfrm>
              <a:off x="2815730" y="4243779"/>
              <a:ext cx="48886" cy="71047"/>
            </a:xfrm>
            <a:custGeom>
              <a:avLst/>
              <a:gdLst/>
              <a:ahLst/>
              <a:cxnLst/>
              <a:rect l="0" t="0" r="0" b="0"/>
              <a:pathLst>
                <a:path w="48886" h="71047">
                  <a:moveTo>
                    <a:pt x="13195" y="42471"/>
                  </a:moveTo>
                  <a:lnTo>
                    <a:pt x="37331" y="42471"/>
                  </a:lnTo>
                  <a:lnTo>
                    <a:pt x="38810" y="41677"/>
                  </a:lnTo>
                  <a:lnTo>
                    <a:pt x="39797" y="40354"/>
                  </a:lnTo>
                  <a:lnTo>
                    <a:pt x="41687" y="36768"/>
                  </a:lnTo>
                  <a:lnTo>
                    <a:pt x="47805" y="29471"/>
                  </a:lnTo>
                  <a:lnTo>
                    <a:pt x="48585" y="24773"/>
                  </a:lnTo>
                  <a:lnTo>
                    <a:pt x="48885" y="15216"/>
                  </a:lnTo>
                  <a:lnTo>
                    <a:pt x="43999" y="8454"/>
                  </a:lnTo>
                  <a:lnTo>
                    <a:pt x="42761" y="4069"/>
                  </a:lnTo>
                  <a:lnTo>
                    <a:pt x="41637" y="2582"/>
                  </a:lnTo>
                  <a:lnTo>
                    <a:pt x="35706" y="0"/>
                  </a:lnTo>
                  <a:lnTo>
                    <a:pt x="16816" y="6907"/>
                  </a:lnTo>
                  <a:lnTo>
                    <a:pt x="15609" y="8443"/>
                  </a:lnTo>
                  <a:lnTo>
                    <a:pt x="13474" y="12266"/>
                  </a:lnTo>
                  <a:lnTo>
                    <a:pt x="8603" y="18881"/>
                  </a:lnTo>
                  <a:lnTo>
                    <a:pt x="6014" y="25868"/>
                  </a:lnTo>
                  <a:lnTo>
                    <a:pt x="1366" y="32965"/>
                  </a:lnTo>
                  <a:lnTo>
                    <a:pt x="0" y="37717"/>
                  </a:lnTo>
                  <a:lnTo>
                    <a:pt x="430" y="40096"/>
                  </a:lnTo>
                  <a:lnTo>
                    <a:pt x="4033" y="48029"/>
                  </a:lnTo>
                  <a:lnTo>
                    <a:pt x="5786" y="61499"/>
                  </a:lnTo>
                  <a:lnTo>
                    <a:pt x="9765" y="66982"/>
                  </a:lnTo>
                  <a:lnTo>
                    <a:pt x="13787" y="69240"/>
                  </a:lnTo>
                  <a:lnTo>
                    <a:pt x="20339" y="71046"/>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202" name="SMARTInkShape-Group512"/>
          <p:cNvGrpSpPr/>
          <p:nvPr/>
        </p:nvGrpSpPr>
        <p:grpSpPr>
          <a:xfrm>
            <a:off x="364331" y="3730525"/>
            <a:ext cx="2970210" cy="975102"/>
            <a:chOff x="364331" y="3730525"/>
            <a:chExt cx="2970210" cy="975102"/>
          </a:xfrm>
        </p:grpSpPr>
        <p:sp>
          <p:nvSpPr>
            <p:cNvPr id="1200" name="SMARTInkShape-5215"/>
            <p:cNvSpPr/>
            <p:nvPr/>
          </p:nvSpPr>
          <p:spPr>
            <a:xfrm>
              <a:off x="1961220" y="3730525"/>
              <a:ext cx="1373321" cy="975102"/>
            </a:xfrm>
            <a:custGeom>
              <a:avLst/>
              <a:gdLst/>
              <a:ahLst/>
              <a:cxnLst/>
              <a:rect l="0" t="0" r="0" b="0"/>
              <a:pathLst>
                <a:path w="1373321" h="975102">
                  <a:moveTo>
                    <a:pt x="174761" y="491431"/>
                  </a:moveTo>
                  <a:lnTo>
                    <a:pt x="202232" y="518902"/>
                  </a:lnTo>
                  <a:lnTo>
                    <a:pt x="232025" y="548695"/>
                  </a:lnTo>
                  <a:lnTo>
                    <a:pt x="260801" y="575355"/>
                  </a:lnTo>
                  <a:lnTo>
                    <a:pt x="294758" y="604137"/>
                  </a:lnTo>
                  <a:lnTo>
                    <a:pt x="312702" y="617368"/>
                  </a:lnTo>
                  <a:lnTo>
                    <a:pt x="331016" y="630158"/>
                  </a:lnTo>
                  <a:lnTo>
                    <a:pt x="349575" y="643447"/>
                  </a:lnTo>
                  <a:lnTo>
                    <a:pt x="368297" y="657069"/>
                  </a:lnTo>
                  <a:lnTo>
                    <a:pt x="387129" y="670913"/>
                  </a:lnTo>
                  <a:lnTo>
                    <a:pt x="406827" y="684904"/>
                  </a:lnTo>
                  <a:lnTo>
                    <a:pt x="427103" y="698995"/>
                  </a:lnTo>
                  <a:lnTo>
                    <a:pt x="447764" y="713151"/>
                  </a:lnTo>
                  <a:lnTo>
                    <a:pt x="467888" y="726557"/>
                  </a:lnTo>
                  <a:lnTo>
                    <a:pt x="487654" y="739463"/>
                  </a:lnTo>
                  <a:lnTo>
                    <a:pt x="507182" y="752035"/>
                  </a:lnTo>
                  <a:lnTo>
                    <a:pt x="527344" y="764386"/>
                  </a:lnTo>
                  <a:lnTo>
                    <a:pt x="547929" y="776589"/>
                  </a:lnTo>
                  <a:lnTo>
                    <a:pt x="568796" y="788693"/>
                  </a:lnTo>
                  <a:lnTo>
                    <a:pt x="589851" y="800730"/>
                  </a:lnTo>
                  <a:lnTo>
                    <a:pt x="611032" y="812724"/>
                  </a:lnTo>
                  <a:lnTo>
                    <a:pt x="632296" y="824689"/>
                  </a:lnTo>
                  <a:lnTo>
                    <a:pt x="653615" y="836635"/>
                  </a:lnTo>
                  <a:lnTo>
                    <a:pt x="674972" y="848567"/>
                  </a:lnTo>
                  <a:lnTo>
                    <a:pt x="696354" y="860491"/>
                  </a:lnTo>
                  <a:lnTo>
                    <a:pt x="717752" y="871614"/>
                  </a:lnTo>
                  <a:lnTo>
                    <a:pt x="739161" y="882205"/>
                  </a:lnTo>
                  <a:lnTo>
                    <a:pt x="760578" y="892441"/>
                  </a:lnTo>
                  <a:lnTo>
                    <a:pt x="781999" y="901646"/>
                  </a:lnTo>
                  <a:lnTo>
                    <a:pt x="803424" y="910164"/>
                  </a:lnTo>
                  <a:lnTo>
                    <a:pt x="824851" y="918224"/>
                  </a:lnTo>
                  <a:lnTo>
                    <a:pt x="846280" y="925978"/>
                  </a:lnTo>
                  <a:lnTo>
                    <a:pt x="867709" y="933529"/>
                  </a:lnTo>
                  <a:lnTo>
                    <a:pt x="889139" y="940945"/>
                  </a:lnTo>
                  <a:lnTo>
                    <a:pt x="909775" y="947476"/>
                  </a:lnTo>
                  <a:lnTo>
                    <a:pt x="929883" y="953417"/>
                  </a:lnTo>
                  <a:lnTo>
                    <a:pt x="949638" y="958966"/>
                  </a:lnTo>
                  <a:lnTo>
                    <a:pt x="968365" y="963458"/>
                  </a:lnTo>
                  <a:lnTo>
                    <a:pt x="1003989" y="970567"/>
                  </a:lnTo>
                  <a:lnTo>
                    <a:pt x="1038342" y="974255"/>
                  </a:lnTo>
                  <a:lnTo>
                    <a:pt x="1072131" y="975101"/>
                  </a:lnTo>
                  <a:lnTo>
                    <a:pt x="1105670" y="972831"/>
                  </a:lnTo>
                  <a:lnTo>
                    <a:pt x="1136980" y="967060"/>
                  </a:lnTo>
                  <a:lnTo>
                    <a:pt x="1166770" y="959203"/>
                  </a:lnTo>
                  <a:lnTo>
                    <a:pt x="1195885" y="950419"/>
                  </a:lnTo>
                  <a:lnTo>
                    <a:pt x="1222584" y="941224"/>
                  </a:lnTo>
                  <a:lnTo>
                    <a:pt x="1257811" y="925005"/>
                  </a:lnTo>
                  <a:lnTo>
                    <a:pt x="1290473" y="903002"/>
                  </a:lnTo>
                  <a:lnTo>
                    <a:pt x="1321053" y="876374"/>
                  </a:lnTo>
                  <a:lnTo>
                    <a:pt x="1343078" y="846259"/>
                  </a:lnTo>
                  <a:lnTo>
                    <a:pt x="1353620" y="822964"/>
                  </a:lnTo>
                  <a:lnTo>
                    <a:pt x="1360950" y="796735"/>
                  </a:lnTo>
                  <a:lnTo>
                    <a:pt x="1366854" y="767087"/>
                  </a:lnTo>
                  <a:lnTo>
                    <a:pt x="1371330" y="735388"/>
                  </a:lnTo>
                  <a:lnTo>
                    <a:pt x="1373320" y="702780"/>
                  </a:lnTo>
                  <a:lnTo>
                    <a:pt x="1369970" y="667649"/>
                  </a:lnTo>
                  <a:lnTo>
                    <a:pt x="1366855" y="649391"/>
                  </a:lnTo>
                  <a:lnTo>
                    <a:pt x="1359160" y="614288"/>
                  </a:lnTo>
                  <a:lnTo>
                    <a:pt x="1349654" y="579372"/>
                  </a:lnTo>
                  <a:lnTo>
                    <a:pt x="1343786" y="561171"/>
                  </a:lnTo>
                  <a:lnTo>
                    <a:pt x="1337492" y="542687"/>
                  </a:lnTo>
                  <a:lnTo>
                    <a:pt x="1330122" y="524014"/>
                  </a:lnTo>
                  <a:lnTo>
                    <a:pt x="1322033" y="505216"/>
                  </a:lnTo>
                  <a:lnTo>
                    <a:pt x="1313465" y="486333"/>
                  </a:lnTo>
                  <a:lnTo>
                    <a:pt x="1303785" y="467395"/>
                  </a:lnTo>
                  <a:lnTo>
                    <a:pt x="1293362" y="448420"/>
                  </a:lnTo>
                  <a:lnTo>
                    <a:pt x="1282445" y="429420"/>
                  </a:lnTo>
                  <a:lnTo>
                    <a:pt x="1271199" y="411196"/>
                  </a:lnTo>
                  <a:lnTo>
                    <a:pt x="1248119" y="376132"/>
                  </a:lnTo>
                  <a:lnTo>
                    <a:pt x="1222515" y="342026"/>
                  </a:lnTo>
                  <a:lnTo>
                    <a:pt x="1194467" y="308348"/>
                  </a:lnTo>
                  <a:lnTo>
                    <a:pt x="1163481" y="274859"/>
                  </a:lnTo>
                  <a:lnTo>
                    <a:pt x="1131188" y="243570"/>
                  </a:lnTo>
                  <a:lnTo>
                    <a:pt x="1097521" y="213790"/>
                  </a:lnTo>
                  <a:lnTo>
                    <a:pt x="1079653" y="199180"/>
                  </a:lnTo>
                  <a:lnTo>
                    <a:pt x="1061391" y="184679"/>
                  </a:lnTo>
                  <a:lnTo>
                    <a:pt x="1042867" y="171042"/>
                  </a:lnTo>
                  <a:lnTo>
                    <a:pt x="1024167" y="157982"/>
                  </a:lnTo>
                  <a:lnTo>
                    <a:pt x="1005350" y="145307"/>
                  </a:lnTo>
                  <a:lnTo>
                    <a:pt x="984869" y="133682"/>
                  </a:lnTo>
                  <a:lnTo>
                    <a:pt x="963277" y="122756"/>
                  </a:lnTo>
                  <a:lnTo>
                    <a:pt x="940944" y="112298"/>
                  </a:lnTo>
                  <a:lnTo>
                    <a:pt x="918913" y="102151"/>
                  </a:lnTo>
                  <a:lnTo>
                    <a:pt x="897081" y="92211"/>
                  </a:lnTo>
                  <a:lnTo>
                    <a:pt x="875383" y="82409"/>
                  </a:lnTo>
                  <a:lnTo>
                    <a:pt x="852980" y="73494"/>
                  </a:lnTo>
                  <a:lnTo>
                    <a:pt x="830107" y="65169"/>
                  </a:lnTo>
                  <a:lnTo>
                    <a:pt x="806921" y="57238"/>
                  </a:lnTo>
                  <a:lnTo>
                    <a:pt x="783526" y="49569"/>
                  </a:lnTo>
                  <a:lnTo>
                    <a:pt x="759992" y="42075"/>
                  </a:lnTo>
                  <a:lnTo>
                    <a:pt x="736365" y="34698"/>
                  </a:lnTo>
                  <a:lnTo>
                    <a:pt x="712676" y="28986"/>
                  </a:lnTo>
                  <a:lnTo>
                    <a:pt x="688947" y="24385"/>
                  </a:lnTo>
                  <a:lnTo>
                    <a:pt x="665189" y="20523"/>
                  </a:lnTo>
                  <a:lnTo>
                    <a:pt x="642207" y="17155"/>
                  </a:lnTo>
                  <a:lnTo>
                    <a:pt x="619742" y="14116"/>
                  </a:lnTo>
                  <a:lnTo>
                    <a:pt x="597621" y="11296"/>
                  </a:lnTo>
                  <a:lnTo>
                    <a:pt x="574936" y="8622"/>
                  </a:lnTo>
                  <a:lnTo>
                    <a:pt x="551876" y="6046"/>
                  </a:lnTo>
                  <a:lnTo>
                    <a:pt x="528565" y="3535"/>
                  </a:lnTo>
                  <a:lnTo>
                    <a:pt x="505880" y="1861"/>
                  </a:lnTo>
                  <a:lnTo>
                    <a:pt x="483614" y="745"/>
                  </a:lnTo>
                  <a:lnTo>
                    <a:pt x="461625" y="0"/>
                  </a:lnTo>
                  <a:lnTo>
                    <a:pt x="439823" y="298"/>
                  </a:lnTo>
                  <a:lnTo>
                    <a:pt x="418144" y="1291"/>
                  </a:lnTo>
                  <a:lnTo>
                    <a:pt x="396548" y="2746"/>
                  </a:lnTo>
                  <a:lnTo>
                    <a:pt x="375006" y="5304"/>
                  </a:lnTo>
                  <a:lnTo>
                    <a:pt x="353502" y="8596"/>
                  </a:lnTo>
                  <a:lnTo>
                    <a:pt x="332022" y="12378"/>
                  </a:lnTo>
                  <a:lnTo>
                    <a:pt x="311351" y="15694"/>
                  </a:lnTo>
                  <a:lnTo>
                    <a:pt x="291221" y="18698"/>
                  </a:lnTo>
                  <a:lnTo>
                    <a:pt x="271451" y="21494"/>
                  </a:lnTo>
                  <a:lnTo>
                    <a:pt x="251921" y="25740"/>
                  </a:lnTo>
                  <a:lnTo>
                    <a:pt x="232551" y="30952"/>
                  </a:lnTo>
                  <a:lnTo>
                    <a:pt x="213288" y="36807"/>
                  </a:lnTo>
                  <a:lnTo>
                    <a:pt x="194889" y="43092"/>
                  </a:lnTo>
                  <a:lnTo>
                    <a:pt x="159630" y="56426"/>
                  </a:lnTo>
                  <a:lnTo>
                    <a:pt x="125438" y="70289"/>
                  </a:lnTo>
                  <a:lnTo>
                    <a:pt x="93309" y="85182"/>
                  </a:lnTo>
                  <a:lnTo>
                    <a:pt x="65800" y="102384"/>
                  </a:lnTo>
                  <a:lnTo>
                    <a:pt x="35585" y="133712"/>
                  </a:lnTo>
                  <a:lnTo>
                    <a:pt x="11551" y="168129"/>
                  </a:lnTo>
                  <a:lnTo>
                    <a:pt x="3004" y="193754"/>
                  </a:lnTo>
                  <a:lnTo>
                    <a:pt x="0" y="221018"/>
                  </a:lnTo>
                  <a:lnTo>
                    <a:pt x="1310" y="249010"/>
                  </a:lnTo>
                  <a:lnTo>
                    <a:pt x="8772" y="281559"/>
                  </a:lnTo>
                  <a:lnTo>
                    <a:pt x="21613" y="317192"/>
                  </a:lnTo>
                  <a:lnTo>
                    <a:pt x="30594" y="335585"/>
                  </a:lnTo>
                  <a:lnTo>
                    <a:pt x="40550" y="354196"/>
                  </a:lnTo>
                  <a:lnTo>
                    <a:pt x="60078" y="389692"/>
                  </a:lnTo>
                  <a:lnTo>
                    <a:pt x="78547" y="422401"/>
                  </a:lnTo>
                  <a:lnTo>
                    <a:pt x="110468" y="477144"/>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01" name="SMARTInkShape-5216"/>
            <p:cNvSpPr/>
            <p:nvPr/>
          </p:nvSpPr>
          <p:spPr>
            <a:xfrm>
              <a:off x="364331" y="3786680"/>
              <a:ext cx="1283908" cy="713338"/>
            </a:xfrm>
            <a:custGeom>
              <a:avLst/>
              <a:gdLst/>
              <a:ahLst/>
              <a:cxnLst/>
              <a:rect l="0" t="0" r="0" b="0"/>
              <a:pathLst>
                <a:path w="1283908" h="713338">
                  <a:moveTo>
                    <a:pt x="0" y="413845"/>
                  </a:moveTo>
                  <a:lnTo>
                    <a:pt x="0" y="417637"/>
                  </a:lnTo>
                  <a:lnTo>
                    <a:pt x="25958" y="450866"/>
                  </a:lnTo>
                  <a:lnTo>
                    <a:pt x="60631" y="480513"/>
                  </a:lnTo>
                  <a:lnTo>
                    <a:pt x="93900" y="505300"/>
                  </a:lnTo>
                  <a:lnTo>
                    <a:pt x="117934" y="521167"/>
                  </a:lnTo>
                  <a:lnTo>
                    <a:pt x="144490" y="538802"/>
                  </a:lnTo>
                  <a:lnTo>
                    <a:pt x="174285" y="555107"/>
                  </a:lnTo>
                  <a:lnTo>
                    <a:pt x="206841" y="570290"/>
                  </a:lnTo>
                  <a:lnTo>
                    <a:pt x="242477" y="584976"/>
                  </a:lnTo>
                  <a:lnTo>
                    <a:pt x="260870" y="592226"/>
                  </a:lnTo>
                  <a:lnTo>
                    <a:pt x="279482" y="599441"/>
                  </a:lnTo>
                  <a:lnTo>
                    <a:pt x="298240" y="606632"/>
                  </a:lnTo>
                  <a:lnTo>
                    <a:pt x="317890" y="613807"/>
                  </a:lnTo>
                  <a:lnTo>
                    <a:pt x="338133" y="620972"/>
                  </a:lnTo>
                  <a:lnTo>
                    <a:pt x="358772" y="628130"/>
                  </a:lnTo>
                  <a:lnTo>
                    <a:pt x="379675" y="635283"/>
                  </a:lnTo>
                  <a:lnTo>
                    <a:pt x="400754" y="642433"/>
                  </a:lnTo>
                  <a:lnTo>
                    <a:pt x="421951" y="649581"/>
                  </a:lnTo>
                  <a:lnTo>
                    <a:pt x="443226" y="655933"/>
                  </a:lnTo>
                  <a:lnTo>
                    <a:pt x="464553" y="661756"/>
                  </a:lnTo>
                  <a:lnTo>
                    <a:pt x="485914" y="667225"/>
                  </a:lnTo>
                  <a:lnTo>
                    <a:pt x="508093" y="672459"/>
                  </a:lnTo>
                  <a:lnTo>
                    <a:pt x="530816" y="677535"/>
                  </a:lnTo>
                  <a:lnTo>
                    <a:pt x="553903" y="682507"/>
                  </a:lnTo>
                  <a:lnTo>
                    <a:pt x="577231" y="687409"/>
                  </a:lnTo>
                  <a:lnTo>
                    <a:pt x="600721" y="692265"/>
                  </a:lnTo>
                  <a:lnTo>
                    <a:pt x="624318" y="697090"/>
                  </a:lnTo>
                  <a:lnTo>
                    <a:pt x="647193" y="701100"/>
                  </a:lnTo>
                  <a:lnTo>
                    <a:pt x="669587" y="704567"/>
                  </a:lnTo>
                  <a:lnTo>
                    <a:pt x="691660" y="707672"/>
                  </a:lnTo>
                  <a:lnTo>
                    <a:pt x="713520" y="709742"/>
                  </a:lnTo>
                  <a:lnTo>
                    <a:pt x="735236" y="711122"/>
                  </a:lnTo>
                  <a:lnTo>
                    <a:pt x="756857" y="712042"/>
                  </a:lnTo>
                  <a:lnTo>
                    <a:pt x="778415" y="712656"/>
                  </a:lnTo>
                  <a:lnTo>
                    <a:pt x="799931" y="713065"/>
                  </a:lnTo>
                  <a:lnTo>
                    <a:pt x="821419" y="713337"/>
                  </a:lnTo>
                  <a:lnTo>
                    <a:pt x="842094" y="712725"/>
                  </a:lnTo>
                  <a:lnTo>
                    <a:pt x="862227" y="711523"/>
                  </a:lnTo>
                  <a:lnTo>
                    <a:pt x="882000" y="709928"/>
                  </a:lnTo>
                  <a:lnTo>
                    <a:pt x="901531" y="707277"/>
                  </a:lnTo>
                  <a:lnTo>
                    <a:pt x="920902" y="703923"/>
                  </a:lnTo>
                  <a:lnTo>
                    <a:pt x="940166" y="700099"/>
                  </a:lnTo>
                  <a:lnTo>
                    <a:pt x="958565" y="695962"/>
                  </a:lnTo>
                  <a:lnTo>
                    <a:pt x="993825" y="687132"/>
                  </a:lnTo>
                  <a:lnTo>
                    <a:pt x="1025900" y="675800"/>
                  </a:lnTo>
                  <a:lnTo>
                    <a:pt x="1056031" y="662826"/>
                  </a:lnTo>
                  <a:lnTo>
                    <a:pt x="1085297" y="649122"/>
                  </a:lnTo>
                  <a:lnTo>
                    <a:pt x="1114180" y="632977"/>
                  </a:lnTo>
                  <a:lnTo>
                    <a:pt x="1142097" y="615218"/>
                  </a:lnTo>
                  <a:lnTo>
                    <a:pt x="1167734" y="596742"/>
                  </a:lnTo>
                  <a:lnTo>
                    <a:pt x="1200688" y="568490"/>
                  </a:lnTo>
                  <a:lnTo>
                    <a:pt x="1226768" y="540011"/>
                  </a:lnTo>
                  <a:lnTo>
                    <a:pt x="1249577" y="507672"/>
                  </a:lnTo>
                  <a:lnTo>
                    <a:pt x="1267623" y="472955"/>
                  </a:lnTo>
                  <a:lnTo>
                    <a:pt x="1279233" y="437533"/>
                  </a:lnTo>
                  <a:lnTo>
                    <a:pt x="1283907" y="401902"/>
                  </a:lnTo>
                  <a:lnTo>
                    <a:pt x="1282884" y="375993"/>
                  </a:lnTo>
                  <a:lnTo>
                    <a:pt x="1278989" y="348603"/>
                  </a:lnTo>
                  <a:lnTo>
                    <a:pt x="1271967" y="320555"/>
                  </a:lnTo>
                  <a:lnTo>
                    <a:pt x="1261438" y="294331"/>
                  </a:lnTo>
                  <a:lnTo>
                    <a:pt x="1248027" y="268652"/>
                  </a:lnTo>
                  <a:lnTo>
                    <a:pt x="1231483" y="241365"/>
                  </a:lnTo>
                  <a:lnTo>
                    <a:pt x="1211430" y="215479"/>
                  </a:lnTo>
                  <a:lnTo>
                    <a:pt x="1188495" y="190745"/>
                  </a:lnTo>
                  <a:lnTo>
                    <a:pt x="1162426" y="166522"/>
                  </a:lnTo>
                  <a:lnTo>
                    <a:pt x="1134965" y="142528"/>
                  </a:lnTo>
                  <a:lnTo>
                    <a:pt x="1105298" y="119428"/>
                  </a:lnTo>
                  <a:lnTo>
                    <a:pt x="1070946" y="98579"/>
                  </a:lnTo>
                  <a:lnTo>
                    <a:pt x="1052895" y="89368"/>
                  </a:lnTo>
                  <a:lnTo>
                    <a:pt x="1034511" y="80846"/>
                  </a:lnTo>
                  <a:lnTo>
                    <a:pt x="1015906" y="72783"/>
                  </a:lnTo>
                  <a:lnTo>
                    <a:pt x="996358" y="65026"/>
                  </a:lnTo>
                  <a:lnTo>
                    <a:pt x="976183" y="57475"/>
                  </a:lnTo>
                  <a:lnTo>
                    <a:pt x="955588" y="50059"/>
                  </a:lnTo>
                  <a:lnTo>
                    <a:pt x="934715" y="42733"/>
                  </a:lnTo>
                  <a:lnTo>
                    <a:pt x="913656" y="35468"/>
                  </a:lnTo>
                  <a:lnTo>
                    <a:pt x="892473" y="28244"/>
                  </a:lnTo>
                  <a:lnTo>
                    <a:pt x="870413" y="22634"/>
                  </a:lnTo>
                  <a:lnTo>
                    <a:pt x="847769" y="18100"/>
                  </a:lnTo>
                  <a:lnTo>
                    <a:pt x="824736" y="14284"/>
                  </a:lnTo>
                  <a:lnTo>
                    <a:pt x="801443" y="10946"/>
                  </a:lnTo>
                  <a:lnTo>
                    <a:pt x="777977" y="7927"/>
                  </a:lnTo>
                  <a:lnTo>
                    <a:pt x="754395" y="5120"/>
                  </a:lnTo>
                  <a:lnTo>
                    <a:pt x="730736" y="3250"/>
                  </a:lnTo>
                  <a:lnTo>
                    <a:pt x="707026" y="2002"/>
                  </a:lnTo>
                  <a:lnTo>
                    <a:pt x="683282" y="1171"/>
                  </a:lnTo>
                  <a:lnTo>
                    <a:pt x="658721" y="616"/>
                  </a:lnTo>
                  <a:lnTo>
                    <a:pt x="633617" y="247"/>
                  </a:lnTo>
                  <a:lnTo>
                    <a:pt x="608149" y="0"/>
                  </a:lnTo>
                  <a:lnTo>
                    <a:pt x="582439" y="630"/>
                  </a:lnTo>
                  <a:lnTo>
                    <a:pt x="556568" y="1843"/>
                  </a:lnTo>
                  <a:lnTo>
                    <a:pt x="530589" y="3446"/>
                  </a:lnTo>
                  <a:lnTo>
                    <a:pt x="505332" y="6102"/>
                  </a:lnTo>
                  <a:lnTo>
                    <a:pt x="480557" y="9460"/>
                  </a:lnTo>
                  <a:lnTo>
                    <a:pt x="456103" y="13287"/>
                  </a:lnTo>
                  <a:lnTo>
                    <a:pt x="431069" y="19012"/>
                  </a:lnTo>
                  <a:lnTo>
                    <a:pt x="405648" y="26004"/>
                  </a:lnTo>
                  <a:lnTo>
                    <a:pt x="379969" y="33841"/>
                  </a:lnTo>
                  <a:lnTo>
                    <a:pt x="355707" y="42240"/>
                  </a:lnTo>
                  <a:lnTo>
                    <a:pt x="332388" y="51015"/>
                  </a:lnTo>
                  <a:lnTo>
                    <a:pt x="309698" y="60039"/>
                  </a:lnTo>
                  <a:lnTo>
                    <a:pt x="286634" y="70025"/>
                  </a:lnTo>
                  <a:lnTo>
                    <a:pt x="263321" y="80650"/>
                  </a:lnTo>
                  <a:lnTo>
                    <a:pt x="239841" y="91703"/>
                  </a:lnTo>
                  <a:lnTo>
                    <a:pt x="217838" y="103040"/>
                  </a:lnTo>
                  <a:lnTo>
                    <a:pt x="196819" y="114566"/>
                  </a:lnTo>
                  <a:lnTo>
                    <a:pt x="176457" y="126220"/>
                  </a:lnTo>
                  <a:lnTo>
                    <a:pt x="157325" y="139545"/>
                  </a:lnTo>
                  <a:lnTo>
                    <a:pt x="139015" y="153985"/>
                  </a:lnTo>
                  <a:lnTo>
                    <a:pt x="105441" y="184051"/>
                  </a:lnTo>
                  <a:lnTo>
                    <a:pt x="77290" y="213289"/>
                  </a:lnTo>
                  <a:lnTo>
                    <a:pt x="55782" y="244276"/>
                  </a:lnTo>
                  <a:lnTo>
                    <a:pt x="39874" y="277362"/>
                  </a:lnTo>
                  <a:lnTo>
                    <a:pt x="34520" y="295075"/>
                  </a:lnTo>
                  <a:lnTo>
                    <a:pt x="30157" y="313234"/>
                  </a:lnTo>
                  <a:lnTo>
                    <a:pt x="28042" y="331690"/>
                  </a:lnTo>
                  <a:lnTo>
                    <a:pt x="27426" y="350343"/>
                  </a:lnTo>
                  <a:lnTo>
                    <a:pt x="27809" y="369130"/>
                  </a:lnTo>
                  <a:lnTo>
                    <a:pt x="30446" y="388003"/>
                  </a:lnTo>
                  <a:lnTo>
                    <a:pt x="34585" y="406936"/>
                  </a:lnTo>
                  <a:lnTo>
                    <a:pt x="39725" y="425908"/>
                  </a:lnTo>
                  <a:lnTo>
                    <a:pt x="49670" y="459688"/>
                  </a:lnTo>
                  <a:lnTo>
                    <a:pt x="60176" y="488988"/>
                  </a:lnTo>
                  <a:lnTo>
                    <a:pt x="77097" y="520159"/>
                  </a:lnTo>
                  <a:lnTo>
                    <a:pt x="85725" y="535289"/>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206" name="SMARTInkShape-Group513"/>
          <p:cNvGrpSpPr/>
          <p:nvPr/>
        </p:nvGrpSpPr>
        <p:grpSpPr>
          <a:xfrm>
            <a:off x="2714662" y="3343733"/>
            <a:ext cx="496598" cy="335173"/>
            <a:chOff x="2714662" y="3343733"/>
            <a:chExt cx="496598" cy="335173"/>
          </a:xfrm>
        </p:grpSpPr>
        <p:sp>
          <p:nvSpPr>
            <p:cNvPr id="1203" name="SMARTInkShape-5217"/>
            <p:cNvSpPr/>
            <p:nvPr/>
          </p:nvSpPr>
          <p:spPr>
            <a:xfrm>
              <a:off x="2714662" y="3493731"/>
              <a:ext cx="228564" cy="185175"/>
            </a:xfrm>
            <a:custGeom>
              <a:avLst/>
              <a:gdLst/>
              <a:ahLst/>
              <a:cxnLst/>
              <a:rect l="0" t="0" r="0" b="0"/>
              <a:pathLst>
                <a:path w="228564" h="185175">
                  <a:moveTo>
                    <a:pt x="64257" y="113863"/>
                  </a:moveTo>
                  <a:lnTo>
                    <a:pt x="50832" y="129404"/>
                  </a:lnTo>
                  <a:lnTo>
                    <a:pt x="26043" y="159024"/>
                  </a:lnTo>
                  <a:lnTo>
                    <a:pt x="89" y="185174"/>
                  </a:lnTo>
                  <a:lnTo>
                    <a:pt x="0" y="181471"/>
                  </a:lnTo>
                  <a:lnTo>
                    <a:pt x="2096" y="177513"/>
                  </a:lnTo>
                  <a:lnTo>
                    <a:pt x="23567" y="142235"/>
                  </a:lnTo>
                  <a:lnTo>
                    <a:pt x="44506" y="111728"/>
                  </a:lnTo>
                  <a:lnTo>
                    <a:pt x="65272" y="78657"/>
                  </a:lnTo>
                  <a:lnTo>
                    <a:pt x="71172" y="62333"/>
                  </a:lnTo>
                  <a:lnTo>
                    <a:pt x="89908" y="28860"/>
                  </a:lnTo>
                  <a:lnTo>
                    <a:pt x="113843" y="0"/>
                  </a:lnTo>
                  <a:lnTo>
                    <a:pt x="114261" y="33810"/>
                  </a:lnTo>
                  <a:lnTo>
                    <a:pt x="113469" y="57607"/>
                  </a:lnTo>
                  <a:lnTo>
                    <a:pt x="110147" y="72941"/>
                  </a:lnTo>
                  <a:lnTo>
                    <a:pt x="113952" y="106693"/>
                  </a:lnTo>
                  <a:lnTo>
                    <a:pt x="115016" y="129734"/>
                  </a:lnTo>
                  <a:lnTo>
                    <a:pt x="118037" y="136263"/>
                  </a:lnTo>
                  <a:lnTo>
                    <a:pt x="119954" y="138321"/>
                  </a:lnTo>
                  <a:lnTo>
                    <a:pt x="134319" y="148428"/>
                  </a:lnTo>
                  <a:lnTo>
                    <a:pt x="135571" y="148018"/>
                  </a:lnTo>
                  <a:lnTo>
                    <a:pt x="141126" y="144444"/>
                  </a:lnTo>
                  <a:lnTo>
                    <a:pt x="147799" y="142239"/>
                  </a:lnTo>
                  <a:lnTo>
                    <a:pt x="166815" y="129511"/>
                  </a:lnTo>
                  <a:lnTo>
                    <a:pt x="194146" y="94680"/>
                  </a:lnTo>
                  <a:lnTo>
                    <a:pt x="208653" y="75736"/>
                  </a:lnTo>
                  <a:lnTo>
                    <a:pt x="221717" y="42424"/>
                  </a:lnTo>
                  <a:lnTo>
                    <a:pt x="228563" y="28138"/>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04" name="SMARTInkShape-5218"/>
            <p:cNvSpPr/>
            <p:nvPr/>
          </p:nvSpPr>
          <p:spPr>
            <a:xfrm>
              <a:off x="2714712" y="3343733"/>
              <a:ext cx="496548" cy="327870"/>
            </a:xfrm>
            <a:custGeom>
              <a:avLst/>
              <a:gdLst/>
              <a:ahLst/>
              <a:cxnLst/>
              <a:rect l="0" t="0" r="0" b="0"/>
              <a:pathLst>
                <a:path w="496548" h="327870">
                  <a:moveTo>
                    <a:pt x="7057" y="220998"/>
                  </a:moveTo>
                  <a:lnTo>
                    <a:pt x="3264" y="220998"/>
                  </a:lnTo>
                  <a:lnTo>
                    <a:pt x="2147" y="221792"/>
                  </a:lnTo>
                  <a:lnTo>
                    <a:pt x="1402" y="223115"/>
                  </a:lnTo>
                  <a:lnTo>
                    <a:pt x="207" y="230941"/>
                  </a:lnTo>
                  <a:lnTo>
                    <a:pt x="0" y="237791"/>
                  </a:lnTo>
                  <a:lnTo>
                    <a:pt x="3731" y="248640"/>
                  </a:lnTo>
                  <a:lnTo>
                    <a:pt x="13656" y="261909"/>
                  </a:lnTo>
                  <a:lnTo>
                    <a:pt x="43644" y="279694"/>
                  </a:lnTo>
                  <a:lnTo>
                    <a:pt x="71522" y="297504"/>
                  </a:lnTo>
                  <a:lnTo>
                    <a:pt x="105663" y="310605"/>
                  </a:lnTo>
                  <a:lnTo>
                    <a:pt x="134345" y="318369"/>
                  </a:lnTo>
                  <a:lnTo>
                    <a:pt x="166833" y="324902"/>
                  </a:lnTo>
                  <a:lnTo>
                    <a:pt x="197714" y="327191"/>
                  </a:lnTo>
                  <a:lnTo>
                    <a:pt x="231646" y="327869"/>
                  </a:lnTo>
                  <a:lnTo>
                    <a:pt x="266836" y="327276"/>
                  </a:lnTo>
                  <a:lnTo>
                    <a:pt x="301604" y="322426"/>
                  </a:lnTo>
                  <a:lnTo>
                    <a:pt x="333161" y="315168"/>
                  </a:lnTo>
                  <a:lnTo>
                    <a:pt x="366500" y="303316"/>
                  </a:lnTo>
                  <a:lnTo>
                    <a:pt x="396045" y="289751"/>
                  </a:lnTo>
                  <a:lnTo>
                    <a:pt x="427764" y="268828"/>
                  </a:lnTo>
                  <a:lnTo>
                    <a:pt x="463361" y="234999"/>
                  </a:lnTo>
                  <a:lnTo>
                    <a:pt x="490019" y="199529"/>
                  </a:lnTo>
                  <a:lnTo>
                    <a:pt x="495551" y="183146"/>
                  </a:lnTo>
                  <a:lnTo>
                    <a:pt x="496547" y="149722"/>
                  </a:lnTo>
                  <a:lnTo>
                    <a:pt x="493689" y="123439"/>
                  </a:lnTo>
                  <a:lnTo>
                    <a:pt x="489773" y="103820"/>
                  </a:lnTo>
                  <a:lnTo>
                    <a:pt x="480474" y="95254"/>
                  </a:lnTo>
                  <a:lnTo>
                    <a:pt x="448975" y="79387"/>
                  </a:lnTo>
                  <a:lnTo>
                    <a:pt x="423333" y="64397"/>
                  </a:lnTo>
                  <a:lnTo>
                    <a:pt x="395511" y="44688"/>
                  </a:lnTo>
                  <a:lnTo>
                    <a:pt x="360983" y="23805"/>
                  </a:lnTo>
                  <a:lnTo>
                    <a:pt x="333028" y="12993"/>
                  </a:lnTo>
                  <a:lnTo>
                    <a:pt x="304636" y="4762"/>
                  </a:lnTo>
                  <a:lnTo>
                    <a:pt x="272323" y="1089"/>
                  </a:lnTo>
                  <a:lnTo>
                    <a:pt x="237613" y="0"/>
                  </a:lnTo>
                  <a:lnTo>
                    <a:pt x="202193" y="3470"/>
                  </a:lnTo>
                  <a:lnTo>
                    <a:pt x="170356" y="9525"/>
                  </a:lnTo>
                  <a:lnTo>
                    <a:pt x="140814" y="16347"/>
                  </a:lnTo>
                  <a:lnTo>
                    <a:pt x="111952" y="27187"/>
                  </a:lnTo>
                  <a:lnTo>
                    <a:pt x="79459" y="45866"/>
                  </a:lnTo>
                  <a:lnTo>
                    <a:pt x="64635" y="58230"/>
                  </a:lnTo>
                  <a:lnTo>
                    <a:pt x="63699" y="64068"/>
                  </a:lnTo>
                  <a:lnTo>
                    <a:pt x="67043" y="69547"/>
                  </a:lnTo>
                  <a:lnTo>
                    <a:pt x="73241" y="74787"/>
                  </a:lnTo>
                  <a:lnTo>
                    <a:pt x="75786" y="80661"/>
                  </a:lnTo>
                  <a:lnTo>
                    <a:pt x="75895" y="86959"/>
                  </a:lnTo>
                  <a:lnTo>
                    <a:pt x="71783" y="99513"/>
                  </a:lnTo>
                  <a:lnTo>
                    <a:pt x="55523" y="129221"/>
                  </a:lnTo>
                  <a:lnTo>
                    <a:pt x="50657" y="163992"/>
                  </a:lnTo>
                  <a:lnTo>
                    <a:pt x="52255" y="185322"/>
                  </a:lnTo>
                  <a:lnTo>
                    <a:pt x="56513" y="198792"/>
                  </a:lnTo>
                  <a:lnTo>
                    <a:pt x="67949" y="220375"/>
                  </a:lnTo>
                  <a:lnTo>
                    <a:pt x="71351" y="235286"/>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05" name="SMARTInkShape-5219"/>
            <p:cNvSpPr/>
            <p:nvPr/>
          </p:nvSpPr>
          <p:spPr>
            <a:xfrm>
              <a:off x="2957520" y="3507581"/>
              <a:ext cx="157155" cy="150020"/>
            </a:xfrm>
            <a:custGeom>
              <a:avLst/>
              <a:gdLst/>
              <a:ahLst/>
              <a:cxnLst/>
              <a:rect l="0" t="0" r="0" b="0"/>
              <a:pathLst>
                <a:path w="157155" h="150020">
                  <a:moveTo>
                    <a:pt x="42855" y="0"/>
                  </a:moveTo>
                  <a:lnTo>
                    <a:pt x="39063" y="3792"/>
                  </a:lnTo>
                  <a:lnTo>
                    <a:pt x="37201" y="7771"/>
                  </a:lnTo>
                  <a:lnTo>
                    <a:pt x="28071" y="40566"/>
                  </a:lnTo>
                  <a:lnTo>
                    <a:pt x="23393" y="56470"/>
                  </a:lnTo>
                  <a:lnTo>
                    <a:pt x="19891" y="71236"/>
                  </a:lnTo>
                  <a:lnTo>
                    <a:pt x="15942" y="85666"/>
                  </a:lnTo>
                  <a:lnTo>
                    <a:pt x="12656" y="99995"/>
                  </a:lnTo>
                  <a:lnTo>
                    <a:pt x="8772" y="114295"/>
                  </a:lnTo>
                  <a:lnTo>
                    <a:pt x="6558" y="132409"/>
                  </a:lnTo>
                  <a:lnTo>
                    <a:pt x="673" y="142646"/>
                  </a:lnTo>
                  <a:lnTo>
                    <a:pt x="194" y="146688"/>
                  </a:lnTo>
                  <a:lnTo>
                    <a:pt x="0" y="139278"/>
                  </a:lnTo>
                  <a:lnTo>
                    <a:pt x="792" y="138096"/>
                  </a:lnTo>
                  <a:lnTo>
                    <a:pt x="2113" y="137308"/>
                  </a:lnTo>
                  <a:lnTo>
                    <a:pt x="3787" y="136782"/>
                  </a:lnTo>
                  <a:lnTo>
                    <a:pt x="4903" y="135638"/>
                  </a:lnTo>
                  <a:lnTo>
                    <a:pt x="6144" y="132251"/>
                  </a:lnTo>
                  <a:lnTo>
                    <a:pt x="7734" y="123608"/>
                  </a:lnTo>
                  <a:lnTo>
                    <a:pt x="10841" y="118966"/>
                  </a:lnTo>
                  <a:lnTo>
                    <a:pt x="16985" y="116374"/>
                  </a:lnTo>
                  <a:lnTo>
                    <a:pt x="24214" y="114428"/>
                  </a:lnTo>
                  <a:lnTo>
                    <a:pt x="33539" y="109664"/>
                  </a:lnTo>
                  <a:lnTo>
                    <a:pt x="64438" y="99533"/>
                  </a:lnTo>
                  <a:lnTo>
                    <a:pt x="87220" y="87800"/>
                  </a:lnTo>
                  <a:lnTo>
                    <a:pt x="95117" y="85854"/>
                  </a:lnTo>
                  <a:lnTo>
                    <a:pt x="101272" y="82343"/>
                  </a:lnTo>
                  <a:lnTo>
                    <a:pt x="135270" y="50126"/>
                  </a:lnTo>
                  <a:lnTo>
                    <a:pt x="153962" y="30961"/>
                  </a:lnTo>
                  <a:lnTo>
                    <a:pt x="156209" y="23814"/>
                  </a:lnTo>
                  <a:lnTo>
                    <a:pt x="157130" y="10451"/>
                  </a:lnTo>
                  <a:lnTo>
                    <a:pt x="157154" y="17884"/>
                  </a:lnTo>
                  <a:lnTo>
                    <a:pt x="155038" y="21971"/>
                  </a:lnTo>
                  <a:lnTo>
                    <a:pt x="153362" y="24172"/>
                  </a:lnTo>
                  <a:lnTo>
                    <a:pt x="151501" y="30852"/>
                  </a:lnTo>
                  <a:lnTo>
                    <a:pt x="149879" y="38318"/>
                  </a:lnTo>
                  <a:lnTo>
                    <a:pt x="133244" y="69390"/>
                  </a:lnTo>
                  <a:lnTo>
                    <a:pt x="123540" y="98567"/>
                  </a:lnTo>
                  <a:lnTo>
                    <a:pt x="115966" y="131998"/>
                  </a:lnTo>
                  <a:lnTo>
                    <a:pt x="114293" y="150019"/>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212" name="SMARTInkShape-Group514"/>
          <p:cNvGrpSpPr/>
          <p:nvPr/>
        </p:nvGrpSpPr>
        <p:grpSpPr>
          <a:xfrm>
            <a:off x="2293602" y="5015106"/>
            <a:ext cx="1299705" cy="270124"/>
            <a:chOff x="2293602" y="5015106"/>
            <a:chExt cx="1299705" cy="270124"/>
          </a:xfrm>
        </p:grpSpPr>
        <p:sp>
          <p:nvSpPr>
            <p:cNvPr id="1207" name="SMARTInkShape-5220"/>
            <p:cNvSpPr/>
            <p:nvPr/>
          </p:nvSpPr>
          <p:spPr>
            <a:xfrm>
              <a:off x="3286161" y="5087456"/>
              <a:ext cx="307146" cy="197774"/>
            </a:xfrm>
            <a:custGeom>
              <a:avLst/>
              <a:gdLst/>
              <a:ahLst/>
              <a:cxnLst/>
              <a:rect l="0" t="0" r="0" b="0"/>
              <a:pathLst>
                <a:path w="307146" h="197774">
                  <a:moveTo>
                    <a:pt x="49970" y="20324"/>
                  </a:moveTo>
                  <a:lnTo>
                    <a:pt x="46178" y="20324"/>
                  </a:lnTo>
                  <a:lnTo>
                    <a:pt x="45061" y="19532"/>
                  </a:lnTo>
                  <a:lnTo>
                    <a:pt x="44316" y="18208"/>
                  </a:lnTo>
                  <a:lnTo>
                    <a:pt x="43121" y="10382"/>
                  </a:lnTo>
                  <a:lnTo>
                    <a:pt x="42229" y="8934"/>
                  </a:lnTo>
                  <a:lnTo>
                    <a:pt x="40841" y="7969"/>
                  </a:lnTo>
                  <a:lnTo>
                    <a:pt x="39121" y="7325"/>
                  </a:lnTo>
                  <a:lnTo>
                    <a:pt x="37975" y="6102"/>
                  </a:lnTo>
                  <a:lnTo>
                    <a:pt x="36702" y="2627"/>
                  </a:lnTo>
                  <a:lnTo>
                    <a:pt x="35568" y="1383"/>
                  </a:lnTo>
                  <a:lnTo>
                    <a:pt x="32192" y="0"/>
                  </a:lnTo>
                  <a:lnTo>
                    <a:pt x="30181" y="425"/>
                  </a:lnTo>
                  <a:lnTo>
                    <a:pt x="21249" y="4694"/>
                  </a:lnTo>
                  <a:lnTo>
                    <a:pt x="18917" y="5142"/>
                  </a:lnTo>
                  <a:lnTo>
                    <a:pt x="11841" y="9565"/>
                  </a:lnTo>
                  <a:lnTo>
                    <a:pt x="4718" y="15901"/>
                  </a:lnTo>
                  <a:lnTo>
                    <a:pt x="2077" y="20476"/>
                  </a:lnTo>
                  <a:lnTo>
                    <a:pt x="242" y="27342"/>
                  </a:lnTo>
                  <a:lnTo>
                    <a:pt x="0" y="37291"/>
                  </a:lnTo>
                  <a:lnTo>
                    <a:pt x="2097" y="41888"/>
                  </a:lnTo>
                  <a:lnTo>
                    <a:pt x="9911" y="51308"/>
                  </a:lnTo>
                  <a:lnTo>
                    <a:pt x="14439" y="53939"/>
                  </a:lnTo>
                  <a:lnTo>
                    <a:pt x="23567" y="55420"/>
                  </a:lnTo>
                  <a:lnTo>
                    <a:pt x="27606" y="55629"/>
                  </a:lnTo>
                  <a:lnTo>
                    <a:pt x="34210" y="53743"/>
                  </a:lnTo>
                  <a:lnTo>
                    <a:pt x="40584" y="51052"/>
                  </a:lnTo>
                  <a:lnTo>
                    <a:pt x="76262" y="42833"/>
                  </a:lnTo>
                  <a:lnTo>
                    <a:pt x="90481" y="38283"/>
                  </a:lnTo>
                  <a:lnTo>
                    <a:pt x="112730" y="27859"/>
                  </a:lnTo>
                  <a:lnTo>
                    <a:pt x="121074" y="27479"/>
                  </a:lnTo>
                  <a:lnTo>
                    <a:pt x="121379" y="37413"/>
                  </a:lnTo>
                  <a:lnTo>
                    <a:pt x="119278" y="41943"/>
                  </a:lnTo>
                  <a:lnTo>
                    <a:pt x="116493" y="46602"/>
                  </a:lnTo>
                  <a:lnTo>
                    <a:pt x="114924" y="54481"/>
                  </a:lnTo>
                  <a:lnTo>
                    <a:pt x="113666" y="66517"/>
                  </a:lnTo>
                  <a:lnTo>
                    <a:pt x="108139" y="89506"/>
                  </a:lnTo>
                  <a:lnTo>
                    <a:pt x="107210" y="121760"/>
                  </a:lnTo>
                  <a:lnTo>
                    <a:pt x="106344" y="143491"/>
                  </a:lnTo>
                  <a:lnTo>
                    <a:pt x="96479" y="176074"/>
                  </a:lnTo>
                  <a:lnTo>
                    <a:pt x="92759" y="187851"/>
                  </a:lnTo>
                  <a:lnTo>
                    <a:pt x="91196" y="189158"/>
                  </a:lnTo>
                  <a:lnTo>
                    <a:pt x="89360" y="190031"/>
                  </a:lnTo>
                  <a:lnTo>
                    <a:pt x="88137" y="191406"/>
                  </a:lnTo>
                  <a:lnTo>
                    <a:pt x="86777" y="195051"/>
                  </a:lnTo>
                  <a:lnTo>
                    <a:pt x="85620" y="196340"/>
                  </a:lnTo>
                  <a:lnTo>
                    <a:pt x="82219" y="197773"/>
                  </a:lnTo>
                  <a:lnTo>
                    <a:pt x="80201" y="197361"/>
                  </a:lnTo>
                  <a:lnTo>
                    <a:pt x="72717" y="192667"/>
                  </a:lnTo>
                  <a:lnTo>
                    <a:pt x="67999" y="188248"/>
                  </a:lnTo>
                  <a:lnTo>
                    <a:pt x="65920" y="184121"/>
                  </a:lnTo>
                  <a:lnTo>
                    <a:pt x="63683" y="172658"/>
                  </a:lnTo>
                  <a:lnTo>
                    <a:pt x="60563" y="167933"/>
                  </a:lnTo>
                  <a:lnTo>
                    <a:pt x="60207" y="164768"/>
                  </a:lnTo>
                  <a:lnTo>
                    <a:pt x="63498" y="152730"/>
                  </a:lnTo>
                  <a:lnTo>
                    <a:pt x="71722" y="136555"/>
                  </a:lnTo>
                  <a:lnTo>
                    <a:pt x="91881" y="114277"/>
                  </a:lnTo>
                  <a:lnTo>
                    <a:pt x="105163" y="104696"/>
                  </a:lnTo>
                  <a:lnTo>
                    <a:pt x="138101" y="93542"/>
                  </a:lnTo>
                  <a:lnTo>
                    <a:pt x="170769" y="80597"/>
                  </a:lnTo>
                  <a:lnTo>
                    <a:pt x="198748" y="70300"/>
                  </a:lnTo>
                  <a:lnTo>
                    <a:pt x="233428" y="52816"/>
                  </a:lnTo>
                  <a:lnTo>
                    <a:pt x="242632" y="49847"/>
                  </a:lnTo>
                  <a:lnTo>
                    <a:pt x="245086" y="47944"/>
                  </a:lnTo>
                  <a:lnTo>
                    <a:pt x="254258" y="36868"/>
                  </a:lnTo>
                  <a:lnTo>
                    <a:pt x="255859" y="32176"/>
                  </a:lnTo>
                  <a:lnTo>
                    <a:pt x="257079" y="30607"/>
                  </a:lnTo>
                  <a:lnTo>
                    <a:pt x="261796" y="27605"/>
                  </a:lnTo>
                  <a:lnTo>
                    <a:pt x="263177" y="24090"/>
                  </a:lnTo>
                  <a:lnTo>
                    <a:pt x="263955" y="17649"/>
                  </a:lnTo>
                  <a:lnTo>
                    <a:pt x="263270" y="16159"/>
                  </a:lnTo>
                  <a:lnTo>
                    <a:pt x="262020" y="15167"/>
                  </a:lnTo>
                  <a:lnTo>
                    <a:pt x="260393" y="14505"/>
                  </a:lnTo>
                  <a:lnTo>
                    <a:pt x="259309" y="13270"/>
                  </a:lnTo>
                  <a:lnTo>
                    <a:pt x="258103" y="9781"/>
                  </a:lnTo>
                  <a:lnTo>
                    <a:pt x="256988" y="8534"/>
                  </a:lnTo>
                  <a:lnTo>
                    <a:pt x="253632" y="7147"/>
                  </a:lnTo>
                  <a:lnTo>
                    <a:pt x="226016" y="1941"/>
                  </a:lnTo>
                  <a:lnTo>
                    <a:pt x="220023" y="3688"/>
                  </a:lnTo>
                  <a:lnTo>
                    <a:pt x="190784" y="16618"/>
                  </a:lnTo>
                  <a:lnTo>
                    <a:pt x="187960" y="20794"/>
                  </a:lnTo>
                  <a:lnTo>
                    <a:pt x="185912" y="25296"/>
                  </a:lnTo>
                  <a:lnTo>
                    <a:pt x="182355" y="29942"/>
                  </a:lnTo>
                  <a:lnTo>
                    <a:pt x="180246" y="36772"/>
                  </a:lnTo>
                  <a:lnTo>
                    <a:pt x="178891" y="50297"/>
                  </a:lnTo>
                  <a:lnTo>
                    <a:pt x="180823" y="55606"/>
                  </a:lnTo>
                  <a:lnTo>
                    <a:pt x="208560" y="86000"/>
                  </a:lnTo>
                  <a:lnTo>
                    <a:pt x="239811" y="104992"/>
                  </a:lnTo>
                  <a:lnTo>
                    <a:pt x="275138" y="122417"/>
                  </a:lnTo>
                  <a:lnTo>
                    <a:pt x="297747" y="132469"/>
                  </a:lnTo>
                  <a:lnTo>
                    <a:pt x="307145" y="134624"/>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08" name="SMARTInkShape-5221"/>
            <p:cNvSpPr/>
            <p:nvPr/>
          </p:nvSpPr>
          <p:spPr>
            <a:xfrm>
              <a:off x="2821781" y="5036763"/>
              <a:ext cx="392908" cy="149601"/>
            </a:xfrm>
            <a:custGeom>
              <a:avLst/>
              <a:gdLst/>
              <a:ahLst/>
              <a:cxnLst/>
              <a:rect l="0" t="0" r="0" b="0"/>
              <a:pathLst>
                <a:path w="392908" h="149601">
                  <a:moveTo>
                    <a:pt x="0" y="85307"/>
                  </a:moveTo>
                  <a:lnTo>
                    <a:pt x="13773" y="86100"/>
                  </a:lnTo>
                  <a:lnTo>
                    <a:pt x="30539" y="89421"/>
                  </a:lnTo>
                  <a:lnTo>
                    <a:pt x="43736" y="87665"/>
                  </a:lnTo>
                  <a:lnTo>
                    <a:pt x="64553" y="78420"/>
                  </a:lnTo>
                  <a:lnTo>
                    <a:pt x="74463" y="67958"/>
                  </a:lnTo>
                  <a:lnTo>
                    <a:pt x="80720" y="56165"/>
                  </a:lnTo>
                  <a:lnTo>
                    <a:pt x="85066" y="34568"/>
                  </a:lnTo>
                  <a:lnTo>
                    <a:pt x="85668" y="18776"/>
                  </a:lnTo>
                  <a:lnTo>
                    <a:pt x="83583" y="13933"/>
                  </a:lnTo>
                  <a:lnTo>
                    <a:pt x="75777" y="4356"/>
                  </a:lnTo>
                  <a:lnTo>
                    <a:pt x="71250" y="1703"/>
                  </a:lnTo>
                  <a:lnTo>
                    <a:pt x="61876" y="0"/>
                  </a:lnTo>
                  <a:lnTo>
                    <a:pt x="50966" y="3498"/>
                  </a:lnTo>
                  <a:lnTo>
                    <a:pt x="38760" y="11790"/>
                  </a:lnTo>
                  <a:lnTo>
                    <a:pt x="23870" y="26595"/>
                  </a:lnTo>
                  <a:lnTo>
                    <a:pt x="19076" y="34341"/>
                  </a:lnTo>
                  <a:lnTo>
                    <a:pt x="9658" y="67911"/>
                  </a:lnTo>
                  <a:lnTo>
                    <a:pt x="8261" y="76517"/>
                  </a:lnTo>
                  <a:lnTo>
                    <a:pt x="11268" y="90286"/>
                  </a:lnTo>
                  <a:lnTo>
                    <a:pt x="17185" y="104420"/>
                  </a:lnTo>
                  <a:lnTo>
                    <a:pt x="23777" y="111793"/>
                  </a:lnTo>
                  <a:lnTo>
                    <a:pt x="31206" y="118509"/>
                  </a:lnTo>
                  <a:lnTo>
                    <a:pt x="40644" y="130422"/>
                  </a:lnTo>
                  <a:lnTo>
                    <a:pt x="48755" y="136578"/>
                  </a:lnTo>
                  <a:lnTo>
                    <a:pt x="57653" y="139844"/>
                  </a:lnTo>
                  <a:lnTo>
                    <a:pt x="90517" y="142303"/>
                  </a:lnTo>
                  <a:lnTo>
                    <a:pt x="104634" y="141632"/>
                  </a:lnTo>
                  <a:lnTo>
                    <a:pt x="126501" y="132509"/>
                  </a:lnTo>
                  <a:lnTo>
                    <a:pt x="133746" y="125865"/>
                  </a:lnTo>
                  <a:lnTo>
                    <a:pt x="159510" y="93504"/>
                  </a:lnTo>
                  <a:lnTo>
                    <a:pt x="169774" y="65498"/>
                  </a:lnTo>
                  <a:lnTo>
                    <a:pt x="171499" y="59834"/>
                  </a:lnTo>
                  <a:lnTo>
                    <a:pt x="176957" y="49730"/>
                  </a:lnTo>
                  <a:lnTo>
                    <a:pt x="178271" y="40090"/>
                  </a:lnTo>
                  <a:lnTo>
                    <a:pt x="179172" y="38493"/>
                  </a:lnTo>
                  <a:lnTo>
                    <a:pt x="180567" y="37429"/>
                  </a:lnTo>
                  <a:lnTo>
                    <a:pt x="184234" y="35452"/>
                  </a:lnTo>
                  <a:lnTo>
                    <a:pt x="190760" y="30671"/>
                  </a:lnTo>
                  <a:lnTo>
                    <a:pt x="195378" y="29274"/>
                  </a:lnTo>
                  <a:lnTo>
                    <a:pt x="216217" y="29170"/>
                  </a:lnTo>
                  <a:lnTo>
                    <a:pt x="251005" y="34871"/>
                  </a:lnTo>
                  <a:lnTo>
                    <a:pt x="259989" y="35903"/>
                  </a:lnTo>
                  <a:lnTo>
                    <a:pt x="283426" y="45217"/>
                  </a:lnTo>
                  <a:lnTo>
                    <a:pt x="306998" y="61773"/>
                  </a:lnTo>
                  <a:lnTo>
                    <a:pt x="312878" y="63459"/>
                  </a:lnTo>
                  <a:lnTo>
                    <a:pt x="313360" y="64392"/>
                  </a:lnTo>
                  <a:lnTo>
                    <a:pt x="314287" y="74506"/>
                  </a:lnTo>
                  <a:lnTo>
                    <a:pt x="312192" y="78653"/>
                  </a:lnTo>
                  <a:lnTo>
                    <a:pt x="310522" y="80871"/>
                  </a:lnTo>
                  <a:lnTo>
                    <a:pt x="306549" y="83335"/>
                  </a:lnTo>
                  <a:lnTo>
                    <a:pt x="302138" y="85223"/>
                  </a:lnTo>
                  <a:lnTo>
                    <a:pt x="297532" y="88709"/>
                  </a:lnTo>
                  <a:lnTo>
                    <a:pt x="290476" y="98926"/>
                  </a:lnTo>
                  <a:lnTo>
                    <a:pt x="278937" y="126733"/>
                  </a:lnTo>
                  <a:lnTo>
                    <a:pt x="278705" y="131535"/>
                  </a:lnTo>
                  <a:lnTo>
                    <a:pt x="280766" y="135750"/>
                  </a:lnTo>
                  <a:lnTo>
                    <a:pt x="282428" y="137985"/>
                  </a:lnTo>
                  <a:lnTo>
                    <a:pt x="286390" y="140469"/>
                  </a:lnTo>
                  <a:lnTo>
                    <a:pt x="295402" y="142064"/>
                  </a:lnTo>
                  <a:lnTo>
                    <a:pt x="302457" y="142339"/>
                  </a:lnTo>
                  <a:lnTo>
                    <a:pt x="336851" y="129453"/>
                  </a:lnTo>
                  <a:lnTo>
                    <a:pt x="342329" y="124506"/>
                  </a:lnTo>
                  <a:lnTo>
                    <a:pt x="353937" y="109576"/>
                  </a:lnTo>
                  <a:lnTo>
                    <a:pt x="356225" y="102110"/>
                  </a:lnTo>
                  <a:lnTo>
                    <a:pt x="356760" y="97272"/>
                  </a:lnTo>
                  <a:lnTo>
                    <a:pt x="359114" y="92476"/>
                  </a:lnTo>
                  <a:lnTo>
                    <a:pt x="364305" y="85343"/>
                  </a:lnTo>
                  <a:lnTo>
                    <a:pt x="364332" y="120065"/>
                  </a:lnTo>
                  <a:lnTo>
                    <a:pt x="366448" y="126683"/>
                  </a:lnTo>
                  <a:lnTo>
                    <a:pt x="376516" y="139879"/>
                  </a:lnTo>
                  <a:lnTo>
                    <a:pt x="383464" y="146366"/>
                  </a:lnTo>
                  <a:lnTo>
                    <a:pt x="392907" y="14960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09" name="SMARTInkShape-5222"/>
            <p:cNvSpPr/>
            <p:nvPr/>
          </p:nvSpPr>
          <p:spPr>
            <a:xfrm>
              <a:off x="2614613" y="5064920"/>
              <a:ext cx="164307" cy="78545"/>
            </a:xfrm>
            <a:custGeom>
              <a:avLst/>
              <a:gdLst/>
              <a:ahLst/>
              <a:cxnLst/>
              <a:rect l="0" t="0" r="0" b="0"/>
              <a:pathLst>
                <a:path w="164307" h="78545">
                  <a:moveTo>
                    <a:pt x="0" y="0"/>
                  </a:moveTo>
                  <a:lnTo>
                    <a:pt x="0" y="3791"/>
                  </a:lnTo>
                  <a:lnTo>
                    <a:pt x="2116" y="7770"/>
                  </a:lnTo>
                  <a:lnTo>
                    <a:pt x="11391" y="19131"/>
                  </a:lnTo>
                  <a:lnTo>
                    <a:pt x="15831" y="28590"/>
                  </a:lnTo>
                  <a:lnTo>
                    <a:pt x="18942" y="33342"/>
                  </a:lnTo>
                  <a:lnTo>
                    <a:pt x="21487" y="40482"/>
                  </a:lnTo>
                  <a:lnTo>
                    <a:pt x="26122" y="47625"/>
                  </a:lnTo>
                  <a:lnTo>
                    <a:pt x="28642" y="54768"/>
                  </a:lnTo>
                  <a:lnTo>
                    <a:pt x="45339" y="73818"/>
                  </a:lnTo>
                  <a:lnTo>
                    <a:pt x="50048" y="76463"/>
                  </a:lnTo>
                  <a:lnTo>
                    <a:pt x="59539" y="78162"/>
                  </a:lnTo>
                  <a:lnTo>
                    <a:pt x="77611" y="78544"/>
                  </a:lnTo>
                  <a:lnTo>
                    <a:pt x="103916" y="71303"/>
                  </a:lnTo>
                  <a:lnTo>
                    <a:pt x="116568" y="61580"/>
                  </a:lnTo>
                  <a:lnTo>
                    <a:pt x="133343" y="46017"/>
                  </a:lnTo>
                  <a:lnTo>
                    <a:pt x="142873" y="41368"/>
                  </a:lnTo>
                  <a:lnTo>
                    <a:pt x="164306" y="2143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10" name="SMARTInkShape-5223"/>
            <p:cNvSpPr/>
            <p:nvPr/>
          </p:nvSpPr>
          <p:spPr>
            <a:xfrm>
              <a:off x="2503677" y="5086350"/>
              <a:ext cx="96610" cy="99887"/>
            </a:xfrm>
            <a:custGeom>
              <a:avLst/>
              <a:gdLst/>
              <a:ahLst/>
              <a:cxnLst/>
              <a:rect l="0" t="0" r="0" b="0"/>
              <a:pathLst>
                <a:path w="96610" h="99887">
                  <a:moveTo>
                    <a:pt x="75217" y="0"/>
                  </a:moveTo>
                  <a:lnTo>
                    <a:pt x="51306" y="0"/>
                  </a:lnTo>
                  <a:lnTo>
                    <a:pt x="46598" y="2117"/>
                  </a:lnTo>
                  <a:lnTo>
                    <a:pt x="12412" y="34246"/>
                  </a:lnTo>
                  <a:lnTo>
                    <a:pt x="9534" y="37118"/>
                  </a:lnTo>
                  <a:lnTo>
                    <a:pt x="6337" y="44543"/>
                  </a:lnTo>
                  <a:lnTo>
                    <a:pt x="4122" y="52340"/>
                  </a:lnTo>
                  <a:lnTo>
                    <a:pt x="492" y="58451"/>
                  </a:lnTo>
                  <a:lnTo>
                    <a:pt x="0" y="61987"/>
                  </a:lnTo>
                  <a:lnTo>
                    <a:pt x="1571" y="70148"/>
                  </a:lnTo>
                  <a:lnTo>
                    <a:pt x="6917" y="79875"/>
                  </a:lnTo>
                  <a:lnTo>
                    <a:pt x="20514" y="95155"/>
                  </a:lnTo>
                  <a:lnTo>
                    <a:pt x="25240" y="97853"/>
                  </a:lnTo>
                  <a:lnTo>
                    <a:pt x="34480" y="99372"/>
                  </a:lnTo>
                  <a:lnTo>
                    <a:pt x="51824" y="99886"/>
                  </a:lnTo>
                  <a:lnTo>
                    <a:pt x="58999" y="97840"/>
                  </a:lnTo>
                  <a:lnTo>
                    <a:pt x="83636" y="83217"/>
                  </a:lnTo>
                  <a:lnTo>
                    <a:pt x="91558" y="72370"/>
                  </a:lnTo>
                  <a:lnTo>
                    <a:pt x="95140" y="62895"/>
                  </a:lnTo>
                  <a:lnTo>
                    <a:pt x="96609" y="29865"/>
                  </a:lnTo>
                  <a:lnTo>
                    <a:pt x="90494" y="6078"/>
                  </a:lnTo>
                  <a:lnTo>
                    <a:pt x="89370" y="4052"/>
                  </a:lnTo>
                  <a:lnTo>
                    <a:pt x="87827" y="2701"/>
                  </a:lnTo>
                  <a:lnTo>
                    <a:pt x="82361" y="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11" name="SMARTInkShape-5224"/>
            <p:cNvSpPr/>
            <p:nvPr/>
          </p:nvSpPr>
          <p:spPr>
            <a:xfrm>
              <a:off x="2293602" y="5015106"/>
              <a:ext cx="228143" cy="156970"/>
            </a:xfrm>
            <a:custGeom>
              <a:avLst/>
              <a:gdLst/>
              <a:ahLst/>
              <a:cxnLst/>
              <a:rect l="0" t="0" r="0" b="0"/>
              <a:pathLst>
                <a:path w="228143" h="156970">
                  <a:moveTo>
                    <a:pt x="228142" y="35524"/>
                  </a:moveTo>
                  <a:lnTo>
                    <a:pt x="228142" y="31733"/>
                  </a:lnTo>
                  <a:lnTo>
                    <a:pt x="227348" y="30615"/>
                  </a:lnTo>
                  <a:lnTo>
                    <a:pt x="226025" y="29871"/>
                  </a:lnTo>
                  <a:lnTo>
                    <a:pt x="224349" y="29374"/>
                  </a:lnTo>
                  <a:lnTo>
                    <a:pt x="223232" y="27456"/>
                  </a:lnTo>
                  <a:lnTo>
                    <a:pt x="220866" y="17965"/>
                  </a:lnTo>
                  <a:lnTo>
                    <a:pt x="213358" y="7244"/>
                  </a:lnTo>
                  <a:lnTo>
                    <a:pt x="211142" y="4765"/>
                  </a:lnTo>
                  <a:lnTo>
                    <a:pt x="202330" y="2010"/>
                  </a:lnTo>
                  <a:lnTo>
                    <a:pt x="171234" y="0"/>
                  </a:lnTo>
                  <a:lnTo>
                    <a:pt x="141508" y="626"/>
                  </a:lnTo>
                  <a:lnTo>
                    <a:pt x="111546" y="7582"/>
                  </a:lnTo>
                  <a:lnTo>
                    <a:pt x="79080" y="16600"/>
                  </a:lnTo>
                  <a:lnTo>
                    <a:pt x="50531" y="31728"/>
                  </a:lnTo>
                  <a:lnTo>
                    <a:pt x="19681" y="59423"/>
                  </a:lnTo>
                  <a:lnTo>
                    <a:pt x="4761" y="83161"/>
                  </a:lnTo>
                  <a:lnTo>
                    <a:pt x="1088" y="97441"/>
                  </a:lnTo>
                  <a:lnTo>
                    <a:pt x="0" y="111726"/>
                  </a:lnTo>
                  <a:lnTo>
                    <a:pt x="3470" y="126014"/>
                  </a:lnTo>
                  <a:lnTo>
                    <a:pt x="11754" y="139360"/>
                  </a:lnTo>
                  <a:lnTo>
                    <a:pt x="19476" y="147166"/>
                  </a:lnTo>
                  <a:lnTo>
                    <a:pt x="27187" y="152082"/>
                  </a:lnTo>
                  <a:lnTo>
                    <a:pt x="44245" y="155521"/>
                  </a:lnTo>
                  <a:lnTo>
                    <a:pt x="76249" y="156778"/>
                  </a:lnTo>
                  <a:lnTo>
                    <a:pt x="109920" y="156944"/>
                  </a:lnTo>
                  <a:lnTo>
                    <a:pt x="120986" y="156969"/>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1213" name="SMARTInkShape-5225"/>
          <p:cNvSpPr/>
          <p:nvPr/>
        </p:nvSpPr>
        <p:spPr>
          <a:xfrm>
            <a:off x="2221706" y="5336380"/>
            <a:ext cx="442914" cy="314022"/>
          </a:xfrm>
          <a:custGeom>
            <a:avLst/>
            <a:gdLst/>
            <a:ahLst/>
            <a:cxnLst/>
            <a:rect l="0" t="0" r="0" b="0"/>
            <a:pathLst>
              <a:path w="442914" h="314022">
                <a:moveTo>
                  <a:pt x="442913" y="0"/>
                </a:moveTo>
                <a:lnTo>
                  <a:pt x="432002" y="0"/>
                </a:lnTo>
                <a:lnTo>
                  <a:pt x="428010" y="2118"/>
                </a:lnTo>
                <a:lnTo>
                  <a:pt x="397916" y="20793"/>
                </a:lnTo>
                <a:lnTo>
                  <a:pt x="366944" y="37836"/>
                </a:lnTo>
                <a:lnTo>
                  <a:pt x="333389" y="62030"/>
                </a:lnTo>
                <a:lnTo>
                  <a:pt x="299892" y="88327"/>
                </a:lnTo>
                <a:lnTo>
                  <a:pt x="264368" y="115908"/>
                </a:lnTo>
                <a:lnTo>
                  <a:pt x="232782" y="138778"/>
                </a:lnTo>
                <a:lnTo>
                  <a:pt x="197531" y="166747"/>
                </a:lnTo>
                <a:lnTo>
                  <a:pt x="163978" y="190509"/>
                </a:lnTo>
                <a:lnTo>
                  <a:pt x="131358" y="219077"/>
                </a:lnTo>
                <a:lnTo>
                  <a:pt x="96278" y="241500"/>
                </a:lnTo>
                <a:lnTo>
                  <a:pt x="61973" y="268993"/>
                </a:lnTo>
                <a:lnTo>
                  <a:pt x="27607" y="294948"/>
                </a:lnTo>
                <a:lnTo>
                  <a:pt x="16948" y="303942"/>
                </a:lnTo>
                <a:lnTo>
                  <a:pt x="7316" y="307693"/>
                </a:lnTo>
                <a:lnTo>
                  <a:pt x="332" y="314021"/>
                </a:lnTo>
                <a:lnTo>
                  <a:pt x="0" y="307183"/>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14" name="SMARTInkShape-5226"/>
          <p:cNvSpPr/>
          <p:nvPr/>
        </p:nvSpPr>
        <p:spPr>
          <a:xfrm>
            <a:off x="2700338" y="5343525"/>
            <a:ext cx="464344" cy="378621"/>
          </a:xfrm>
          <a:custGeom>
            <a:avLst/>
            <a:gdLst/>
            <a:ahLst/>
            <a:cxnLst/>
            <a:rect l="0" t="0" r="0" b="0"/>
            <a:pathLst>
              <a:path w="464344" h="378621">
                <a:moveTo>
                  <a:pt x="0" y="0"/>
                </a:moveTo>
                <a:lnTo>
                  <a:pt x="0" y="9943"/>
                </a:lnTo>
                <a:lnTo>
                  <a:pt x="2116" y="14473"/>
                </a:lnTo>
                <a:lnTo>
                  <a:pt x="23849" y="38103"/>
                </a:lnTo>
                <a:lnTo>
                  <a:pt x="59136" y="66411"/>
                </a:lnTo>
                <a:lnTo>
                  <a:pt x="90603" y="91604"/>
                </a:lnTo>
                <a:lnTo>
                  <a:pt x="123831" y="117408"/>
                </a:lnTo>
                <a:lnTo>
                  <a:pt x="159279" y="152178"/>
                </a:lnTo>
                <a:lnTo>
                  <a:pt x="194556" y="185300"/>
                </a:lnTo>
                <a:lnTo>
                  <a:pt x="212692" y="202012"/>
                </a:lnTo>
                <a:lnTo>
                  <a:pt x="236834" y="225199"/>
                </a:lnTo>
                <a:lnTo>
                  <a:pt x="269489" y="249897"/>
                </a:lnTo>
                <a:lnTo>
                  <a:pt x="299924" y="273826"/>
                </a:lnTo>
                <a:lnTo>
                  <a:pt x="335610" y="299409"/>
                </a:lnTo>
                <a:lnTo>
                  <a:pt x="369085" y="322821"/>
                </a:lnTo>
                <a:lnTo>
                  <a:pt x="399422" y="340743"/>
                </a:lnTo>
                <a:lnTo>
                  <a:pt x="413243" y="346266"/>
                </a:lnTo>
                <a:lnTo>
                  <a:pt x="428167" y="355200"/>
                </a:lnTo>
                <a:lnTo>
                  <a:pt x="433184" y="357098"/>
                </a:lnTo>
                <a:lnTo>
                  <a:pt x="441474" y="363222"/>
                </a:lnTo>
                <a:lnTo>
                  <a:pt x="446278" y="364003"/>
                </a:lnTo>
                <a:lnTo>
                  <a:pt x="447538" y="364906"/>
                </a:lnTo>
                <a:lnTo>
                  <a:pt x="448377" y="366302"/>
                </a:lnTo>
                <a:lnTo>
                  <a:pt x="448937" y="368026"/>
                </a:lnTo>
                <a:lnTo>
                  <a:pt x="450103" y="369176"/>
                </a:lnTo>
                <a:lnTo>
                  <a:pt x="456876" y="371385"/>
                </a:lnTo>
                <a:lnTo>
                  <a:pt x="457191" y="378322"/>
                </a:lnTo>
                <a:lnTo>
                  <a:pt x="464343" y="37862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nvGrpSpPr>
          <p:cNvPr id="1231" name="SMARTInkShape-Group517"/>
          <p:cNvGrpSpPr/>
          <p:nvPr/>
        </p:nvGrpSpPr>
        <p:grpSpPr>
          <a:xfrm>
            <a:off x="3243568" y="5586576"/>
            <a:ext cx="1914221" cy="378455"/>
            <a:chOff x="3243568" y="5586576"/>
            <a:chExt cx="1914221" cy="378455"/>
          </a:xfrm>
        </p:grpSpPr>
        <p:sp>
          <p:nvSpPr>
            <p:cNvPr id="1215" name="SMARTInkShape-5227"/>
            <p:cNvSpPr/>
            <p:nvPr/>
          </p:nvSpPr>
          <p:spPr>
            <a:xfrm>
              <a:off x="4708858" y="5751737"/>
              <a:ext cx="91743" cy="127569"/>
            </a:xfrm>
            <a:custGeom>
              <a:avLst/>
              <a:gdLst/>
              <a:ahLst/>
              <a:cxnLst/>
              <a:rect l="0" t="0" r="0" b="0"/>
              <a:pathLst>
                <a:path w="91743" h="127569">
                  <a:moveTo>
                    <a:pt x="70311" y="13268"/>
                  </a:moveTo>
                  <a:lnTo>
                    <a:pt x="70311" y="0"/>
                  </a:lnTo>
                  <a:lnTo>
                    <a:pt x="62540" y="4771"/>
                  </a:lnTo>
                  <a:lnTo>
                    <a:pt x="60368" y="5222"/>
                  </a:lnTo>
                  <a:lnTo>
                    <a:pt x="29400" y="22893"/>
                  </a:lnTo>
                  <a:lnTo>
                    <a:pt x="22230" y="29718"/>
                  </a:lnTo>
                  <a:lnTo>
                    <a:pt x="9445" y="46745"/>
                  </a:lnTo>
                  <a:lnTo>
                    <a:pt x="4578" y="61656"/>
                  </a:lnTo>
                  <a:lnTo>
                    <a:pt x="1409" y="67318"/>
                  </a:lnTo>
                  <a:lnTo>
                    <a:pt x="0" y="72481"/>
                  </a:lnTo>
                  <a:lnTo>
                    <a:pt x="418" y="74969"/>
                  </a:lnTo>
                  <a:lnTo>
                    <a:pt x="5123" y="83267"/>
                  </a:lnTo>
                  <a:lnTo>
                    <a:pt x="7736" y="84066"/>
                  </a:lnTo>
                  <a:lnTo>
                    <a:pt x="9544" y="84280"/>
                  </a:lnTo>
                  <a:lnTo>
                    <a:pt x="13670" y="82401"/>
                  </a:lnTo>
                  <a:lnTo>
                    <a:pt x="43133" y="54703"/>
                  </a:lnTo>
                  <a:lnTo>
                    <a:pt x="52654" y="39504"/>
                  </a:lnTo>
                  <a:lnTo>
                    <a:pt x="54526" y="33396"/>
                  </a:lnTo>
                  <a:lnTo>
                    <a:pt x="55819" y="31450"/>
                  </a:lnTo>
                  <a:lnTo>
                    <a:pt x="57474" y="30152"/>
                  </a:lnTo>
                  <a:lnTo>
                    <a:pt x="61431" y="28710"/>
                  </a:lnTo>
                  <a:lnTo>
                    <a:pt x="69918" y="27602"/>
                  </a:lnTo>
                  <a:lnTo>
                    <a:pt x="70304" y="58875"/>
                  </a:lnTo>
                  <a:lnTo>
                    <a:pt x="71103" y="72908"/>
                  </a:lnTo>
                  <a:lnTo>
                    <a:pt x="77013" y="104028"/>
                  </a:lnTo>
                  <a:lnTo>
                    <a:pt x="77160" y="107112"/>
                  </a:lnTo>
                  <a:lnTo>
                    <a:pt x="79440" y="112657"/>
                  </a:lnTo>
                  <a:lnTo>
                    <a:pt x="91742" y="127568"/>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16" name="SMARTInkShape-5228"/>
            <p:cNvSpPr/>
            <p:nvPr/>
          </p:nvSpPr>
          <p:spPr>
            <a:xfrm>
              <a:off x="4858027" y="5650705"/>
              <a:ext cx="56874" cy="203159"/>
            </a:xfrm>
            <a:custGeom>
              <a:avLst/>
              <a:gdLst/>
              <a:ahLst/>
              <a:cxnLst/>
              <a:rect l="0" t="0" r="0" b="0"/>
              <a:pathLst>
                <a:path w="56874" h="203159">
                  <a:moveTo>
                    <a:pt x="35443" y="0"/>
                  </a:moveTo>
                  <a:lnTo>
                    <a:pt x="35443" y="3793"/>
                  </a:lnTo>
                  <a:lnTo>
                    <a:pt x="33325" y="7772"/>
                  </a:lnTo>
                  <a:lnTo>
                    <a:pt x="31650" y="9944"/>
                  </a:lnTo>
                  <a:lnTo>
                    <a:pt x="29787" y="16592"/>
                  </a:lnTo>
                  <a:lnTo>
                    <a:pt x="26623" y="29258"/>
                  </a:lnTo>
                  <a:lnTo>
                    <a:pt x="11531" y="61953"/>
                  </a:lnTo>
                  <a:lnTo>
                    <a:pt x="2879" y="81765"/>
                  </a:lnTo>
                  <a:lnTo>
                    <a:pt x="0" y="116815"/>
                  </a:lnTo>
                  <a:lnTo>
                    <a:pt x="541" y="152475"/>
                  </a:lnTo>
                  <a:lnTo>
                    <a:pt x="5434" y="170592"/>
                  </a:lnTo>
                  <a:lnTo>
                    <a:pt x="14198" y="184628"/>
                  </a:lnTo>
                  <a:lnTo>
                    <a:pt x="26735" y="197498"/>
                  </a:lnTo>
                  <a:lnTo>
                    <a:pt x="34483" y="202342"/>
                  </a:lnTo>
                  <a:lnTo>
                    <a:pt x="37977" y="203158"/>
                  </a:lnTo>
                  <a:lnTo>
                    <a:pt x="41101" y="202908"/>
                  </a:lnTo>
                  <a:lnTo>
                    <a:pt x="49387" y="200406"/>
                  </a:lnTo>
                  <a:lnTo>
                    <a:pt x="56873" y="200025"/>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17" name="SMARTInkShape-5229"/>
            <p:cNvSpPr/>
            <p:nvPr/>
          </p:nvSpPr>
          <p:spPr>
            <a:xfrm>
              <a:off x="4822128" y="5657850"/>
              <a:ext cx="157025" cy="157164"/>
            </a:xfrm>
            <a:custGeom>
              <a:avLst/>
              <a:gdLst/>
              <a:ahLst/>
              <a:cxnLst/>
              <a:rect l="0" t="0" r="0" b="0"/>
              <a:pathLst>
                <a:path w="157025" h="157164">
                  <a:moveTo>
                    <a:pt x="21335" y="0"/>
                  </a:moveTo>
                  <a:lnTo>
                    <a:pt x="1009" y="0"/>
                  </a:lnTo>
                  <a:lnTo>
                    <a:pt x="641" y="794"/>
                  </a:lnTo>
                  <a:lnTo>
                    <a:pt x="0" y="6152"/>
                  </a:lnTo>
                  <a:lnTo>
                    <a:pt x="33491" y="23911"/>
                  </a:lnTo>
                  <a:lnTo>
                    <a:pt x="67989" y="44259"/>
                  </a:lnTo>
                  <a:lnTo>
                    <a:pt x="94315" y="53780"/>
                  </a:lnTo>
                  <a:lnTo>
                    <a:pt x="125032" y="58601"/>
                  </a:lnTo>
                  <a:lnTo>
                    <a:pt x="148991" y="63795"/>
                  </a:lnTo>
                  <a:lnTo>
                    <a:pt x="155470" y="64195"/>
                  </a:lnTo>
                  <a:lnTo>
                    <a:pt x="156002" y="65022"/>
                  </a:lnTo>
                  <a:lnTo>
                    <a:pt x="156856" y="72052"/>
                  </a:lnTo>
                  <a:lnTo>
                    <a:pt x="157024" y="77291"/>
                  </a:lnTo>
                  <a:lnTo>
                    <a:pt x="144398" y="112720"/>
                  </a:lnTo>
                  <a:lnTo>
                    <a:pt x="142198" y="130908"/>
                  </a:lnTo>
                  <a:lnTo>
                    <a:pt x="137166" y="144509"/>
                  </a:lnTo>
                  <a:lnTo>
                    <a:pt x="135635" y="157163"/>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18" name="SMARTInkShape-5230"/>
            <p:cNvSpPr/>
            <p:nvPr/>
          </p:nvSpPr>
          <p:spPr>
            <a:xfrm>
              <a:off x="5000625" y="5672138"/>
              <a:ext cx="1" cy="14288"/>
            </a:xfrm>
            <a:custGeom>
              <a:avLst/>
              <a:gdLst/>
              <a:ahLst/>
              <a:cxnLst/>
              <a:rect l="0" t="0" r="0" b="0"/>
              <a:pathLst>
                <a:path w="1" h="14288">
                  <a:moveTo>
                    <a:pt x="0" y="14287"/>
                  </a:moveTo>
                  <a:lnTo>
                    <a:pt x="0" y="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19" name="SMARTInkShape-5231"/>
            <p:cNvSpPr/>
            <p:nvPr/>
          </p:nvSpPr>
          <p:spPr>
            <a:xfrm>
              <a:off x="5007866" y="5757863"/>
              <a:ext cx="35623" cy="85601"/>
            </a:xfrm>
            <a:custGeom>
              <a:avLst/>
              <a:gdLst/>
              <a:ahLst/>
              <a:cxnLst/>
              <a:rect l="0" t="0" r="0" b="0"/>
              <a:pathLst>
                <a:path w="35623" h="85601">
                  <a:moveTo>
                    <a:pt x="35622" y="14287"/>
                  </a:moveTo>
                  <a:lnTo>
                    <a:pt x="35622" y="18079"/>
                  </a:lnTo>
                  <a:lnTo>
                    <a:pt x="33505" y="22058"/>
                  </a:lnTo>
                  <a:lnTo>
                    <a:pt x="10197" y="47631"/>
                  </a:lnTo>
                  <a:lnTo>
                    <a:pt x="5552" y="57151"/>
                  </a:lnTo>
                  <a:lnTo>
                    <a:pt x="2413" y="61913"/>
                  </a:lnTo>
                  <a:lnTo>
                    <a:pt x="647" y="69057"/>
                  </a:lnTo>
                  <a:lnTo>
                    <a:pt x="0" y="80962"/>
                  </a:lnTo>
                  <a:lnTo>
                    <a:pt x="762" y="82550"/>
                  </a:lnTo>
                  <a:lnTo>
                    <a:pt x="2063" y="83608"/>
                  </a:lnTo>
                  <a:lnTo>
                    <a:pt x="5626" y="84784"/>
                  </a:lnTo>
                  <a:lnTo>
                    <a:pt x="16698" y="85600"/>
                  </a:lnTo>
                  <a:lnTo>
                    <a:pt x="21391" y="83553"/>
                  </a:lnTo>
                  <a:lnTo>
                    <a:pt x="23752" y="81896"/>
                  </a:lnTo>
                  <a:lnTo>
                    <a:pt x="25328" y="79203"/>
                  </a:lnTo>
                  <a:lnTo>
                    <a:pt x="34505" y="45082"/>
                  </a:lnTo>
                  <a:lnTo>
                    <a:pt x="35602" y="10266"/>
                  </a:lnTo>
                  <a:lnTo>
                    <a:pt x="35622" y="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20" name="SMARTInkShape-5232"/>
            <p:cNvSpPr/>
            <p:nvPr/>
          </p:nvSpPr>
          <p:spPr>
            <a:xfrm>
              <a:off x="4482507" y="5723386"/>
              <a:ext cx="203794" cy="134069"/>
            </a:xfrm>
            <a:custGeom>
              <a:avLst/>
              <a:gdLst/>
              <a:ahLst/>
              <a:cxnLst/>
              <a:rect l="0" t="0" r="0" b="0"/>
              <a:pathLst>
                <a:path w="203794" h="134069">
                  <a:moveTo>
                    <a:pt x="60918" y="55909"/>
                  </a:moveTo>
                  <a:lnTo>
                    <a:pt x="60918" y="49757"/>
                  </a:lnTo>
                  <a:lnTo>
                    <a:pt x="61712" y="49426"/>
                  </a:lnTo>
                  <a:lnTo>
                    <a:pt x="64710" y="49058"/>
                  </a:lnTo>
                  <a:lnTo>
                    <a:pt x="65827" y="48166"/>
                  </a:lnTo>
                  <a:lnTo>
                    <a:pt x="67975" y="41922"/>
                  </a:lnTo>
                  <a:lnTo>
                    <a:pt x="35574" y="56105"/>
                  </a:lnTo>
                  <a:lnTo>
                    <a:pt x="9713" y="78739"/>
                  </a:lnTo>
                  <a:lnTo>
                    <a:pt x="6410" y="86163"/>
                  </a:lnTo>
                  <a:lnTo>
                    <a:pt x="4149" y="93960"/>
                  </a:lnTo>
                  <a:lnTo>
                    <a:pt x="498" y="100072"/>
                  </a:lnTo>
                  <a:lnTo>
                    <a:pt x="0" y="102813"/>
                  </a:lnTo>
                  <a:lnTo>
                    <a:pt x="462" y="105434"/>
                  </a:lnTo>
                  <a:lnTo>
                    <a:pt x="2789" y="112915"/>
                  </a:lnTo>
                  <a:lnTo>
                    <a:pt x="3115" y="115344"/>
                  </a:lnTo>
                  <a:lnTo>
                    <a:pt x="4127" y="116963"/>
                  </a:lnTo>
                  <a:lnTo>
                    <a:pt x="5595" y="118043"/>
                  </a:lnTo>
                  <a:lnTo>
                    <a:pt x="9342" y="119242"/>
                  </a:lnTo>
                  <a:lnTo>
                    <a:pt x="13654" y="119775"/>
                  </a:lnTo>
                  <a:lnTo>
                    <a:pt x="18216" y="117895"/>
                  </a:lnTo>
                  <a:lnTo>
                    <a:pt x="45663" y="96349"/>
                  </a:lnTo>
                  <a:lnTo>
                    <a:pt x="48367" y="93188"/>
                  </a:lnTo>
                  <a:lnTo>
                    <a:pt x="59003" y="73236"/>
                  </a:lnTo>
                  <a:lnTo>
                    <a:pt x="66712" y="64550"/>
                  </a:lnTo>
                  <a:lnTo>
                    <a:pt x="69578" y="63717"/>
                  </a:lnTo>
                  <a:lnTo>
                    <a:pt x="75108" y="63063"/>
                  </a:lnTo>
                  <a:lnTo>
                    <a:pt x="75993" y="80147"/>
                  </a:lnTo>
                  <a:lnTo>
                    <a:pt x="80859" y="93357"/>
                  </a:lnTo>
                  <a:lnTo>
                    <a:pt x="82947" y="109964"/>
                  </a:lnTo>
                  <a:lnTo>
                    <a:pt x="87965" y="120061"/>
                  </a:lnTo>
                  <a:lnTo>
                    <a:pt x="89191" y="129699"/>
                  </a:lnTo>
                  <a:lnTo>
                    <a:pt x="90086" y="131295"/>
                  </a:lnTo>
                  <a:lnTo>
                    <a:pt x="91475" y="132360"/>
                  </a:lnTo>
                  <a:lnTo>
                    <a:pt x="95136" y="133543"/>
                  </a:lnTo>
                  <a:lnTo>
                    <a:pt x="99410" y="134068"/>
                  </a:lnTo>
                  <a:lnTo>
                    <a:pt x="103955" y="132185"/>
                  </a:lnTo>
                  <a:lnTo>
                    <a:pt x="106278" y="130572"/>
                  </a:lnTo>
                  <a:lnTo>
                    <a:pt x="107826" y="127909"/>
                  </a:lnTo>
                  <a:lnTo>
                    <a:pt x="109548" y="120717"/>
                  </a:lnTo>
                  <a:lnTo>
                    <a:pt x="111594" y="117370"/>
                  </a:lnTo>
                  <a:lnTo>
                    <a:pt x="118101" y="111535"/>
                  </a:lnTo>
                  <a:lnTo>
                    <a:pt x="122051" y="102062"/>
                  </a:lnTo>
                  <a:lnTo>
                    <a:pt x="130499" y="70482"/>
                  </a:lnTo>
                  <a:lnTo>
                    <a:pt x="144307" y="39473"/>
                  </a:lnTo>
                  <a:lnTo>
                    <a:pt x="159991" y="6995"/>
                  </a:lnTo>
                  <a:lnTo>
                    <a:pt x="160513" y="2948"/>
                  </a:lnTo>
                  <a:lnTo>
                    <a:pt x="161446" y="1551"/>
                  </a:lnTo>
                  <a:lnTo>
                    <a:pt x="162862" y="620"/>
                  </a:lnTo>
                  <a:lnTo>
                    <a:pt x="164599" y="0"/>
                  </a:lnTo>
                  <a:lnTo>
                    <a:pt x="165757" y="379"/>
                  </a:lnTo>
                  <a:lnTo>
                    <a:pt x="166530" y="1426"/>
                  </a:lnTo>
                  <a:lnTo>
                    <a:pt x="167045" y="2918"/>
                  </a:lnTo>
                  <a:lnTo>
                    <a:pt x="168182" y="3912"/>
                  </a:lnTo>
                  <a:lnTo>
                    <a:pt x="171562" y="5018"/>
                  </a:lnTo>
                  <a:lnTo>
                    <a:pt x="172780" y="6106"/>
                  </a:lnTo>
                  <a:lnTo>
                    <a:pt x="179913" y="22944"/>
                  </a:lnTo>
                  <a:lnTo>
                    <a:pt x="184335" y="47157"/>
                  </a:lnTo>
                  <a:lnTo>
                    <a:pt x="187208" y="53606"/>
                  </a:lnTo>
                  <a:lnTo>
                    <a:pt x="191488" y="82510"/>
                  </a:lnTo>
                  <a:lnTo>
                    <a:pt x="194355" y="89162"/>
                  </a:lnTo>
                  <a:lnTo>
                    <a:pt x="196560" y="108960"/>
                  </a:lnTo>
                  <a:lnTo>
                    <a:pt x="197383" y="110326"/>
                  </a:lnTo>
                  <a:lnTo>
                    <a:pt x="198726" y="111236"/>
                  </a:lnTo>
                  <a:lnTo>
                    <a:pt x="203793" y="113059"/>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21" name="SMARTInkShape-5233"/>
            <p:cNvSpPr/>
            <p:nvPr/>
          </p:nvSpPr>
          <p:spPr>
            <a:xfrm>
              <a:off x="4436269" y="5650705"/>
              <a:ext cx="28576" cy="192884"/>
            </a:xfrm>
            <a:custGeom>
              <a:avLst/>
              <a:gdLst/>
              <a:ahLst/>
              <a:cxnLst/>
              <a:rect l="0" t="0" r="0" b="0"/>
              <a:pathLst>
                <a:path w="28576" h="192884">
                  <a:moveTo>
                    <a:pt x="28575" y="0"/>
                  </a:moveTo>
                  <a:lnTo>
                    <a:pt x="27781" y="24975"/>
                  </a:lnTo>
                  <a:lnTo>
                    <a:pt x="19756" y="57219"/>
                  </a:lnTo>
                  <a:lnTo>
                    <a:pt x="16718" y="67500"/>
                  </a:lnTo>
                  <a:lnTo>
                    <a:pt x="10815" y="100436"/>
                  </a:lnTo>
                  <a:lnTo>
                    <a:pt x="1973" y="133671"/>
                  </a:lnTo>
                  <a:lnTo>
                    <a:pt x="259" y="164183"/>
                  </a:lnTo>
                  <a:lnTo>
                    <a:pt x="0" y="192883"/>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22" name="SMARTInkShape-5234"/>
            <p:cNvSpPr/>
            <p:nvPr/>
          </p:nvSpPr>
          <p:spPr>
            <a:xfrm>
              <a:off x="4257709" y="5737882"/>
              <a:ext cx="128518" cy="204262"/>
            </a:xfrm>
            <a:custGeom>
              <a:avLst/>
              <a:gdLst/>
              <a:ahLst/>
              <a:cxnLst/>
              <a:rect l="0" t="0" r="0" b="0"/>
              <a:pathLst>
                <a:path w="128518" h="204262">
                  <a:moveTo>
                    <a:pt x="35685" y="84273"/>
                  </a:moveTo>
                  <a:lnTo>
                    <a:pt x="35685" y="94217"/>
                  </a:lnTo>
                  <a:lnTo>
                    <a:pt x="28409" y="127587"/>
                  </a:lnTo>
                  <a:lnTo>
                    <a:pt x="17208" y="162833"/>
                  </a:lnTo>
                  <a:lnTo>
                    <a:pt x="14335" y="178018"/>
                  </a:lnTo>
                  <a:lnTo>
                    <a:pt x="8810" y="187897"/>
                  </a:lnTo>
                  <a:lnTo>
                    <a:pt x="2939" y="195852"/>
                  </a:lnTo>
                  <a:lnTo>
                    <a:pt x="357" y="204261"/>
                  </a:lnTo>
                  <a:lnTo>
                    <a:pt x="227" y="203954"/>
                  </a:lnTo>
                  <a:lnTo>
                    <a:pt x="0" y="195647"/>
                  </a:lnTo>
                  <a:lnTo>
                    <a:pt x="2098" y="191188"/>
                  </a:lnTo>
                  <a:lnTo>
                    <a:pt x="12153" y="172995"/>
                  </a:lnTo>
                  <a:lnTo>
                    <a:pt x="26185" y="138826"/>
                  </a:lnTo>
                  <a:lnTo>
                    <a:pt x="38069" y="105364"/>
                  </a:lnTo>
                  <a:lnTo>
                    <a:pt x="49973" y="69942"/>
                  </a:lnTo>
                  <a:lnTo>
                    <a:pt x="62143" y="34890"/>
                  </a:lnTo>
                  <a:lnTo>
                    <a:pt x="64113" y="25814"/>
                  </a:lnTo>
                  <a:lnTo>
                    <a:pt x="67634" y="19133"/>
                  </a:lnTo>
                  <a:lnTo>
                    <a:pt x="82216" y="5895"/>
                  </a:lnTo>
                  <a:lnTo>
                    <a:pt x="83374" y="3447"/>
                  </a:lnTo>
                  <a:lnTo>
                    <a:pt x="84940" y="1814"/>
                  </a:lnTo>
                  <a:lnTo>
                    <a:pt x="88797" y="0"/>
                  </a:lnTo>
                  <a:lnTo>
                    <a:pt x="90936" y="310"/>
                  </a:lnTo>
                  <a:lnTo>
                    <a:pt x="95431" y="2771"/>
                  </a:lnTo>
                  <a:lnTo>
                    <a:pt x="96947" y="4539"/>
                  </a:lnTo>
                  <a:lnTo>
                    <a:pt x="112084" y="36960"/>
                  </a:lnTo>
                  <a:lnTo>
                    <a:pt x="126449" y="67888"/>
                  </a:lnTo>
                  <a:lnTo>
                    <a:pt x="128517" y="93763"/>
                  </a:lnTo>
                  <a:lnTo>
                    <a:pt x="126421" y="98545"/>
                  </a:lnTo>
                  <a:lnTo>
                    <a:pt x="124750" y="100932"/>
                  </a:lnTo>
                  <a:lnTo>
                    <a:pt x="120778" y="103584"/>
                  </a:lnTo>
                  <a:lnTo>
                    <a:pt x="114079" y="105077"/>
                  </a:lnTo>
                  <a:lnTo>
                    <a:pt x="87643" y="105668"/>
                  </a:lnTo>
                  <a:lnTo>
                    <a:pt x="68937" y="99995"/>
                  </a:lnTo>
                  <a:lnTo>
                    <a:pt x="49972" y="91418"/>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23" name="SMARTInkShape-5235"/>
            <p:cNvSpPr/>
            <p:nvPr/>
          </p:nvSpPr>
          <p:spPr>
            <a:xfrm>
              <a:off x="4150519" y="5765005"/>
              <a:ext cx="142876" cy="64296"/>
            </a:xfrm>
            <a:custGeom>
              <a:avLst/>
              <a:gdLst/>
              <a:ahLst/>
              <a:cxnLst/>
              <a:rect l="0" t="0" r="0" b="0"/>
              <a:pathLst>
                <a:path w="142876" h="64296">
                  <a:moveTo>
                    <a:pt x="142875" y="0"/>
                  </a:moveTo>
                  <a:lnTo>
                    <a:pt x="126082" y="0"/>
                  </a:lnTo>
                  <a:lnTo>
                    <a:pt x="92678" y="14474"/>
                  </a:lnTo>
                  <a:lnTo>
                    <a:pt x="62160" y="28593"/>
                  </a:lnTo>
                  <a:lnTo>
                    <a:pt x="31131" y="42865"/>
                  </a:lnTo>
                  <a:lnTo>
                    <a:pt x="0" y="64295"/>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24" name="SMARTInkShape-5236"/>
            <p:cNvSpPr/>
            <p:nvPr/>
          </p:nvSpPr>
          <p:spPr>
            <a:xfrm>
              <a:off x="4186238" y="5736430"/>
              <a:ext cx="64294" cy="142876"/>
            </a:xfrm>
            <a:custGeom>
              <a:avLst/>
              <a:gdLst/>
              <a:ahLst/>
              <a:cxnLst/>
              <a:rect l="0" t="0" r="0" b="0"/>
              <a:pathLst>
                <a:path w="64294" h="142876">
                  <a:moveTo>
                    <a:pt x="0" y="0"/>
                  </a:moveTo>
                  <a:lnTo>
                    <a:pt x="793" y="25631"/>
                  </a:lnTo>
                  <a:lnTo>
                    <a:pt x="12184" y="59754"/>
                  </a:lnTo>
                  <a:lnTo>
                    <a:pt x="23848" y="93213"/>
                  </a:lnTo>
                  <a:lnTo>
                    <a:pt x="44253" y="125819"/>
                  </a:lnTo>
                  <a:lnTo>
                    <a:pt x="49566" y="131327"/>
                  </a:lnTo>
                  <a:lnTo>
                    <a:pt x="52094" y="132795"/>
                  </a:lnTo>
                  <a:lnTo>
                    <a:pt x="53779" y="134568"/>
                  </a:lnTo>
                  <a:lnTo>
                    <a:pt x="55651" y="138654"/>
                  </a:lnTo>
                  <a:lnTo>
                    <a:pt x="56944" y="140062"/>
                  </a:lnTo>
                  <a:lnTo>
                    <a:pt x="64293" y="142875"/>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25" name="SMARTInkShape-5237"/>
            <p:cNvSpPr/>
            <p:nvPr/>
          </p:nvSpPr>
          <p:spPr>
            <a:xfrm>
              <a:off x="4073464" y="5722173"/>
              <a:ext cx="83105" cy="157133"/>
            </a:xfrm>
            <a:custGeom>
              <a:avLst/>
              <a:gdLst/>
              <a:ahLst/>
              <a:cxnLst/>
              <a:rect l="0" t="0" r="0" b="0"/>
              <a:pathLst>
                <a:path w="83105" h="157133">
                  <a:moveTo>
                    <a:pt x="5617" y="64265"/>
                  </a:moveTo>
                  <a:lnTo>
                    <a:pt x="9409" y="64265"/>
                  </a:lnTo>
                  <a:lnTo>
                    <a:pt x="10527" y="63471"/>
                  </a:lnTo>
                  <a:lnTo>
                    <a:pt x="11272" y="62148"/>
                  </a:lnTo>
                  <a:lnTo>
                    <a:pt x="11768" y="60472"/>
                  </a:lnTo>
                  <a:lnTo>
                    <a:pt x="16259" y="54322"/>
                  </a:lnTo>
                  <a:lnTo>
                    <a:pt x="20401" y="51908"/>
                  </a:lnTo>
                  <a:lnTo>
                    <a:pt x="24888" y="50041"/>
                  </a:lnTo>
                  <a:lnTo>
                    <a:pt x="29528" y="46566"/>
                  </a:lnTo>
                  <a:lnTo>
                    <a:pt x="36353" y="44492"/>
                  </a:lnTo>
                  <a:lnTo>
                    <a:pt x="49120" y="41209"/>
                  </a:lnTo>
                  <a:lnTo>
                    <a:pt x="60840" y="35208"/>
                  </a:lnTo>
                  <a:lnTo>
                    <a:pt x="65879" y="30713"/>
                  </a:lnTo>
                  <a:lnTo>
                    <a:pt x="75329" y="14246"/>
                  </a:lnTo>
                  <a:lnTo>
                    <a:pt x="75904" y="11869"/>
                  </a:lnTo>
                  <a:lnTo>
                    <a:pt x="77081" y="10284"/>
                  </a:lnTo>
                  <a:lnTo>
                    <a:pt x="78660" y="9228"/>
                  </a:lnTo>
                  <a:lnTo>
                    <a:pt x="80506" y="8523"/>
                  </a:lnTo>
                  <a:lnTo>
                    <a:pt x="81737" y="7260"/>
                  </a:lnTo>
                  <a:lnTo>
                    <a:pt x="83104" y="3740"/>
                  </a:lnTo>
                  <a:lnTo>
                    <a:pt x="82675" y="2483"/>
                  </a:lnTo>
                  <a:lnTo>
                    <a:pt x="81596" y="1646"/>
                  </a:lnTo>
                  <a:lnTo>
                    <a:pt x="77952" y="302"/>
                  </a:lnTo>
                  <a:lnTo>
                    <a:pt x="67191" y="0"/>
                  </a:lnTo>
                  <a:lnTo>
                    <a:pt x="56493" y="3772"/>
                  </a:lnTo>
                  <a:lnTo>
                    <a:pt x="35448" y="16764"/>
                  </a:lnTo>
                  <a:lnTo>
                    <a:pt x="21952" y="31405"/>
                  </a:lnTo>
                  <a:lnTo>
                    <a:pt x="6201" y="62524"/>
                  </a:lnTo>
                  <a:lnTo>
                    <a:pt x="3625" y="67867"/>
                  </a:lnTo>
                  <a:lnTo>
                    <a:pt x="0" y="94348"/>
                  </a:lnTo>
                  <a:lnTo>
                    <a:pt x="6511" y="123537"/>
                  </a:lnTo>
                  <a:lnTo>
                    <a:pt x="19905" y="157132"/>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26" name="SMARTInkShape-5238"/>
            <p:cNvSpPr/>
            <p:nvPr/>
          </p:nvSpPr>
          <p:spPr>
            <a:xfrm>
              <a:off x="3950494" y="5629275"/>
              <a:ext cx="128588" cy="335756"/>
            </a:xfrm>
            <a:custGeom>
              <a:avLst/>
              <a:gdLst/>
              <a:ahLst/>
              <a:cxnLst/>
              <a:rect l="0" t="0" r="0" b="0"/>
              <a:pathLst>
                <a:path w="128588" h="335756">
                  <a:moveTo>
                    <a:pt x="128587" y="0"/>
                  </a:moveTo>
                  <a:lnTo>
                    <a:pt x="128587" y="9943"/>
                  </a:lnTo>
                  <a:lnTo>
                    <a:pt x="126471" y="14473"/>
                  </a:lnTo>
                  <a:lnTo>
                    <a:pt x="122884" y="20720"/>
                  </a:lnTo>
                  <a:lnTo>
                    <a:pt x="109455" y="52805"/>
                  </a:lnTo>
                  <a:lnTo>
                    <a:pt x="97879" y="81251"/>
                  </a:lnTo>
                  <a:lnTo>
                    <a:pt x="84333" y="113416"/>
                  </a:lnTo>
                  <a:lnTo>
                    <a:pt x="73220" y="142701"/>
                  </a:lnTo>
                  <a:lnTo>
                    <a:pt x="56561" y="171416"/>
                  </a:lnTo>
                  <a:lnTo>
                    <a:pt x="44804" y="194987"/>
                  </a:lnTo>
                  <a:lnTo>
                    <a:pt x="29929" y="227605"/>
                  </a:lnTo>
                  <a:lnTo>
                    <a:pt x="17406" y="261888"/>
                  </a:lnTo>
                  <a:lnTo>
                    <a:pt x="8652" y="295925"/>
                  </a:lnTo>
                  <a:lnTo>
                    <a:pt x="750" y="330877"/>
                  </a:lnTo>
                  <a:lnTo>
                    <a:pt x="0" y="335755"/>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27" name="SMARTInkShape-5239"/>
            <p:cNvSpPr/>
            <p:nvPr/>
          </p:nvSpPr>
          <p:spPr>
            <a:xfrm>
              <a:off x="3657687" y="5629732"/>
              <a:ext cx="249945" cy="263864"/>
            </a:xfrm>
            <a:custGeom>
              <a:avLst/>
              <a:gdLst/>
              <a:ahLst/>
              <a:cxnLst/>
              <a:rect l="0" t="0" r="0" b="0"/>
              <a:pathLst>
                <a:path w="249945" h="263864">
                  <a:moveTo>
                    <a:pt x="7057" y="85268"/>
                  </a:moveTo>
                  <a:lnTo>
                    <a:pt x="7057" y="81476"/>
                  </a:lnTo>
                  <a:lnTo>
                    <a:pt x="6263" y="80358"/>
                  </a:lnTo>
                  <a:lnTo>
                    <a:pt x="4940" y="79614"/>
                  </a:lnTo>
                  <a:lnTo>
                    <a:pt x="906" y="78418"/>
                  </a:lnTo>
                  <a:lnTo>
                    <a:pt x="575" y="79114"/>
                  </a:lnTo>
                  <a:lnTo>
                    <a:pt x="0" y="88093"/>
                  </a:lnTo>
                  <a:lnTo>
                    <a:pt x="2068" y="92609"/>
                  </a:lnTo>
                  <a:lnTo>
                    <a:pt x="13656" y="105768"/>
                  </a:lnTo>
                  <a:lnTo>
                    <a:pt x="49299" y="126204"/>
                  </a:lnTo>
                  <a:lnTo>
                    <a:pt x="71167" y="132587"/>
                  </a:lnTo>
                  <a:lnTo>
                    <a:pt x="96097" y="134743"/>
                  </a:lnTo>
                  <a:lnTo>
                    <a:pt x="121218" y="129466"/>
                  </a:lnTo>
                  <a:lnTo>
                    <a:pt x="152092" y="115339"/>
                  </a:lnTo>
                  <a:lnTo>
                    <a:pt x="166535" y="102556"/>
                  </a:lnTo>
                  <a:lnTo>
                    <a:pt x="194376" y="68382"/>
                  </a:lnTo>
                  <a:lnTo>
                    <a:pt x="210771" y="33593"/>
                  </a:lnTo>
                  <a:lnTo>
                    <a:pt x="215660" y="16088"/>
                  </a:lnTo>
                  <a:lnTo>
                    <a:pt x="218832" y="10071"/>
                  </a:lnTo>
                  <a:lnTo>
                    <a:pt x="220241" y="4751"/>
                  </a:lnTo>
                  <a:lnTo>
                    <a:pt x="219824" y="3016"/>
                  </a:lnTo>
                  <a:lnTo>
                    <a:pt x="218751" y="1858"/>
                  </a:lnTo>
                  <a:lnTo>
                    <a:pt x="215120" y="0"/>
                  </a:lnTo>
                  <a:lnTo>
                    <a:pt x="210698" y="3471"/>
                  </a:lnTo>
                  <a:lnTo>
                    <a:pt x="208689" y="7374"/>
                  </a:lnTo>
                  <a:lnTo>
                    <a:pt x="197233" y="39489"/>
                  </a:lnTo>
                  <a:lnTo>
                    <a:pt x="185608" y="71537"/>
                  </a:lnTo>
                  <a:lnTo>
                    <a:pt x="176117" y="99666"/>
                  </a:lnTo>
                  <a:lnTo>
                    <a:pt x="171508" y="133062"/>
                  </a:lnTo>
                  <a:lnTo>
                    <a:pt x="165894" y="163412"/>
                  </a:lnTo>
                  <a:lnTo>
                    <a:pt x="164440" y="198717"/>
                  </a:lnTo>
                  <a:lnTo>
                    <a:pt x="164228" y="226187"/>
                  </a:lnTo>
                  <a:lnTo>
                    <a:pt x="165018" y="226840"/>
                  </a:lnTo>
                  <a:lnTo>
                    <a:pt x="169924" y="227757"/>
                  </a:lnTo>
                  <a:lnTo>
                    <a:pt x="174163" y="227972"/>
                  </a:lnTo>
                  <a:lnTo>
                    <a:pt x="175611" y="227235"/>
                  </a:lnTo>
                  <a:lnTo>
                    <a:pt x="176576" y="225950"/>
                  </a:lnTo>
                  <a:lnTo>
                    <a:pt x="181917" y="214393"/>
                  </a:lnTo>
                  <a:lnTo>
                    <a:pt x="204099" y="178675"/>
                  </a:lnTo>
                  <a:lnTo>
                    <a:pt x="223727" y="148380"/>
                  </a:lnTo>
                  <a:lnTo>
                    <a:pt x="228503" y="145068"/>
                  </a:lnTo>
                  <a:lnTo>
                    <a:pt x="235509" y="142767"/>
                  </a:lnTo>
                  <a:lnTo>
                    <a:pt x="239030" y="142573"/>
                  </a:lnTo>
                  <a:lnTo>
                    <a:pt x="240287" y="143315"/>
                  </a:lnTo>
                  <a:lnTo>
                    <a:pt x="241125" y="144603"/>
                  </a:lnTo>
                  <a:lnTo>
                    <a:pt x="242304" y="150209"/>
                  </a:lnTo>
                  <a:lnTo>
                    <a:pt x="242771" y="180004"/>
                  </a:lnTo>
                  <a:lnTo>
                    <a:pt x="244914" y="214101"/>
                  </a:lnTo>
                  <a:lnTo>
                    <a:pt x="249944" y="263863"/>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28" name="SMARTInkShape-5240"/>
            <p:cNvSpPr/>
            <p:nvPr/>
          </p:nvSpPr>
          <p:spPr>
            <a:xfrm>
              <a:off x="3750469" y="5643563"/>
              <a:ext cx="7145" cy="221458"/>
            </a:xfrm>
            <a:custGeom>
              <a:avLst/>
              <a:gdLst/>
              <a:ahLst/>
              <a:cxnLst/>
              <a:rect l="0" t="0" r="0" b="0"/>
              <a:pathLst>
                <a:path w="7145" h="221458">
                  <a:moveTo>
                    <a:pt x="7144" y="0"/>
                  </a:moveTo>
                  <a:lnTo>
                    <a:pt x="7144" y="31921"/>
                  </a:lnTo>
                  <a:lnTo>
                    <a:pt x="7144" y="66466"/>
                  </a:lnTo>
                  <a:lnTo>
                    <a:pt x="6350" y="100298"/>
                  </a:lnTo>
                  <a:lnTo>
                    <a:pt x="993" y="131976"/>
                  </a:lnTo>
                  <a:lnTo>
                    <a:pt x="130" y="164751"/>
                  </a:lnTo>
                  <a:lnTo>
                    <a:pt x="11" y="197320"/>
                  </a:lnTo>
                  <a:lnTo>
                    <a:pt x="0" y="221457"/>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29" name="SMARTInkShape-5241"/>
            <p:cNvSpPr/>
            <p:nvPr/>
          </p:nvSpPr>
          <p:spPr>
            <a:xfrm>
              <a:off x="3243568" y="5586576"/>
              <a:ext cx="435453" cy="328316"/>
            </a:xfrm>
            <a:custGeom>
              <a:avLst/>
              <a:gdLst/>
              <a:ahLst/>
              <a:cxnLst/>
              <a:rect l="0" t="0" r="0" b="0"/>
              <a:pathLst>
                <a:path w="435453" h="328316">
                  <a:moveTo>
                    <a:pt x="113995" y="185574"/>
                  </a:moveTo>
                  <a:lnTo>
                    <a:pt x="113995" y="172367"/>
                  </a:lnTo>
                  <a:lnTo>
                    <a:pt x="113201" y="172007"/>
                  </a:lnTo>
                  <a:lnTo>
                    <a:pt x="110202" y="171607"/>
                  </a:lnTo>
                  <a:lnTo>
                    <a:pt x="109085" y="170706"/>
                  </a:lnTo>
                  <a:lnTo>
                    <a:pt x="107844" y="167589"/>
                  </a:lnTo>
                  <a:lnTo>
                    <a:pt x="106719" y="166440"/>
                  </a:lnTo>
                  <a:lnTo>
                    <a:pt x="103353" y="165164"/>
                  </a:lnTo>
                  <a:lnTo>
                    <a:pt x="83009" y="164169"/>
                  </a:lnTo>
                  <a:lnTo>
                    <a:pt x="59886" y="171420"/>
                  </a:lnTo>
                  <a:lnTo>
                    <a:pt x="49831" y="176810"/>
                  </a:lnTo>
                  <a:lnTo>
                    <a:pt x="36409" y="181903"/>
                  </a:lnTo>
                  <a:lnTo>
                    <a:pt x="19041" y="195195"/>
                  </a:lnTo>
                  <a:lnTo>
                    <a:pt x="10072" y="204643"/>
                  </a:lnTo>
                  <a:lnTo>
                    <a:pt x="8275" y="209395"/>
                  </a:lnTo>
                  <a:lnTo>
                    <a:pt x="6328" y="223823"/>
                  </a:lnTo>
                  <a:lnTo>
                    <a:pt x="1240" y="235139"/>
                  </a:lnTo>
                  <a:lnTo>
                    <a:pt x="0" y="248810"/>
                  </a:lnTo>
                  <a:lnTo>
                    <a:pt x="1947" y="255483"/>
                  </a:lnTo>
                  <a:lnTo>
                    <a:pt x="4664" y="261095"/>
                  </a:lnTo>
                  <a:lnTo>
                    <a:pt x="10344" y="277383"/>
                  </a:lnTo>
                  <a:lnTo>
                    <a:pt x="16599" y="284057"/>
                  </a:lnTo>
                  <a:lnTo>
                    <a:pt x="23876" y="288875"/>
                  </a:lnTo>
                  <a:lnTo>
                    <a:pt x="35016" y="294085"/>
                  </a:lnTo>
                  <a:lnTo>
                    <a:pt x="37530" y="296015"/>
                  </a:lnTo>
                  <a:lnTo>
                    <a:pt x="44556" y="298159"/>
                  </a:lnTo>
                  <a:lnTo>
                    <a:pt x="48652" y="298731"/>
                  </a:lnTo>
                  <a:lnTo>
                    <a:pt x="62002" y="295743"/>
                  </a:lnTo>
                  <a:lnTo>
                    <a:pt x="80735" y="286828"/>
                  </a:lnTo>
                  <a:lnTo>
                    <a:pt x="94967" y="274224"/>
                  </a:lnTo>
                  <a:lnTo>
                    <a:pt x="118760" y="242167"/>
                  </a:lnTo>
                  <a:lnTo>
                    <a:pt x="137014" y="213246"/>
                  </a:lnTo>
                  <a:lnTo>
                    <a:pt x="151203" y="179898"/>
                  </a:lnTo>
                  <a:lnTo>
                    <a:pt x="165265" y="146353"/>
                  </a:lnTo>
                  <a:lnTo>
                    <a:pt x="173195" y="118566"/>
                  </a:lnTo>
                  <a:lnTo>
                    <a:pt x="178076" y="86437"/>
                  </a:lnTo>
                  <a:lnTo>
                    <a:pt x="183744" y="57159"/>
                  </a:lnTo>
                  <a:lnTo>
                    <a:pt x="184416" y="26994"/>
                  </a:lnTo>
                  <a:lnTo>
                    <a:pt x="178373" y="390"/>
                  </a:lnTo>
                  <a:lnTo>
                    <a:pt x="174521" y="0"/>
                  </a:lnTo>
                  <a:lnTo>
                    <a:pt x="173396" y="740"/>
                  </a:lnTo>
                  <a:lnTo>
                    <a:pt x="172645" y="2026"/>
                  </a:lnTo>
                  <a:lnTo>
                    <a:pt x="171589" y="7629"/>
                  </a:lnTo>
                  <a:lnTo>
                    <a:pt x="171441" y="9794"/>
                  </a:lnTo>
                  <a:lnTo>
                    <a:pt x="169160" y="14316"/>
                  </a:lnTo>
                  <a:lnTo>
                    <a:pt x="161228" y="27479"/>
                  </a:lnTo>
                  <a:lnTo>
                    <a:pt x="152203" y="59453"/>
                  </a:lnTo>
                  <a:lnTo>
                    <a:pt x="149932" y="93653"/>
                  </a:lnTo>
                  <a:lnTo>
                    <a:pt x="145950" y="128549"/>
                  </a:lnTo>
                  <a:lnTo>
                    <a:pt x="148669" y="164159"/>
                  </a:lnTo>
                  <a:lnTo>
                    <a:pt x="149576" y="199864"/>
                  </a:lnTo>
                  <a:lnTo>
                    <a:pt x="149695" y="235579"/>
                  </a:lnTo>
                  <a:lnTo>
                    <a:pt x="153500" y="253219"/>
                  </a:lnTo>
                  <a:lnTo>
                    <a:pt x="168845" y="287885"/>
                  </a:lnTo>
                  <a:lnTo>
                    <a:pt x="180680" y="307977"/>
                  </a:lnTo>
                  <a:lnTo>
                    <a:pt x="185437" y="311413"/>
                  </a:lnTo>
                  <a:lnTo>
                    <a:pt x="190991" y="312940"/>
                  </a:lnTo>
                  <a:lnTo>
                    <a:pt x="222245" y="314114"/>
                  </a:lnTo>
                  <a:lnTo>
                    <a:pt x="234086" y="310356"/>
                  </a:lnTo>
                  <a:lnTo>
                    <a:pt x="264495" y="290558"/>
                  </a:lnTo>
                  <a:lnTo>
                    <a:pt x="276327" y="277799"/>
                  </a:lnTo>
                  <a:lnTo>
                    <a:pt x="294854" y="251218"/>
                  </a:lnTo>
                  <a:lnTo>
                    <a:pt x="306129" y="216791"/>
                  </a:lnTo>
                  <a:lnTo>
                    <a:pt x="306777" y="208451"/>
                  </a:lnTo>
                  <a:lnTo>
                    <a:pt x="303054" y="203641"/>
                  </a:lnTo>
                  <a:lnTo>
                    <a:pt x="299092" y="201541"/>
                  </a:lnTo>
                  <a:lnTo>
                    <a:pt x="290081" y="200193"/>
                  </a:lnTo>
                  <a:lnTo>
                    <a:pt x="285388" y="202126"/>
                  </a:lnTo>
                  <a:lnTo>
                    <a:pt x="283026" y="203752"/>
                  </a:lnTo>
                  <a:lnTo>
                    <a:pt x="265498" y="208694"/>
                  </a:lnTo>
                  <a:lnTo>
                    <a:pt x="262622" y="210512"/>
                  </a:lnTo>
                  <a:lnTo>
                    <a:pt x="247431" y="229924"/>
                  </a:lnTo>
                  <a:lnTo>
                    <a:pt x="244737" y="237300"/>
                  </a:lnTo>
                  <a:lnTo>
                    <a:pt x="236184" y="272954"/>
                  </a:lnTo>
                  <a:lnTo>
                    <a:pt x="235770" y="279443"/>
                  </a:lnTo>
                  <a:lnTo>
                    <a:pt x="241207" y="295780"/>
                  </a:lnTo>
                  <a:lnTo>
                    <a:pt x="249925" y="312177"/>
                  </a:lnTo>
                  <a:lnTo>
                    <a:pt x="259290" y="323295"/>
                  </a:lnTo>
                  <a:lnTo>
                    <a:pt x="266147" y="326158"/>
                  </a:lnTo>
                  <a:lnTo>
                    <a:pt x="287532" y="328315"/>
                  </a:lnTo>
                  <a:lnTo>
                    <a:pt x="312030" y="318495"/>
                  </a:lnTo>
                  <a:lnTo>
                    <a:pt x="330305" y="304599"/>
                  </a:lnTo>
                  <a:lnTo>
                    <a:pt x="352109" y="283204"/>
                  </a:lnTo>
                  <a:lnTo>
                    <a:pt x="354761" y="276325"/>
                  </a:lnTo>
                  <a:lnTo>
                    <a:pt x="356733" y="268770"/>
                  </a:lnTo>
                  <a:lnTo>
                    <a:pt x="362350" y="257453"/>
                  </a:lnTo>
                  <a:lnTo>
                    <a:pt x="364023" y="225063"/>
                  </a:lnTo>
                  <a:lnTo>
                    <a:pt x="364818" y="223806"/>
                  </a:lnTo>
                  <a:lnTo>
                    <a:pt x="366141" y="222968"/>
                  </a:lnTo>
                  <a:lnTo>
                    <a:pt x="367817" y="222410"/>
                  </a:lnTo>
                  <a:lnTo>
                    <a:pt x="368935" y="221244"/>
                  </a:lnTo>
                  <a:lnTo>
                    <a:pt x="370176" y="217831"/>
                  </a:lnTo>
                  <a:lnTo>
                    <a:pt x="371169" y="183105"/>
                  </a:lnTo>
                  <a:lnTo>
                    <a:pt x="373286" y="178391"/>
                  </a:lnTo>
                  <a:lnTo>
                    <a:pt x="381811" y="167910"/>
                  </a:lnTo>
                  <a:lnTo>
                    <a:pt x="385953" y="165817"/>
                  </a:lnTo>
                  <a:lnTo>
                    <a:pt x="388169" y="165259"/>
                  </a:lnTo>
                  <a:lnTo>
                    <a:pt x="398362" y="158090"/>
                  </a:lnTo>
                  <a:lnTo>
                    <a:pt x="399617" y="158521"/>
                  </a:lnTo>
                  <a:lnTo>
                    <a:pt x="405175" y="162123"/>
                  </a:lnTo>
                  <a:lnTo>
                    <a:pt x="411848" y="164339"/>
                  </a:lnTo>
                  <a:lnTo>
                    <a:pt x="430709" y="180912"/>
                  </a:lnTo>
                  <a:lnTo>
                    <a:pt x="433350" y="185619"/>
                  </a:lnTo>
                  <a:lnTo>
                    <a:pt x="435185" y="192577"/>
                  </a:lnTo>
                  <a:lnTo>
                    <a:pt x="435452" y="203323"/>
                  </a:lnTo>
                  <a:lnTo>
                    <a:pt x="433342" y="207485"/>
                  </a:lnTo>
                  <a:lnTo>
                    <a:pt x="425519" y="216625"/>
                  </a:lnTo>
                  <a:lnTo>
                    <a:pt x="420989" y="219218"/>
                  </a:lnTo>
                  <a:lnTo>
                    <a:pt x="416330" y="221164"/>
                  </a:lnTo>
                  <a:lnTo>
                    <a:pt x="409245" y="225929"/>
                  </a:lnTo>
                  <a:lnTo>
                    <a:pt x="399745" y="228437"/>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30" name="SMARTInkShape-5242"/>
            <p:cNvSpPr/>
            <p:nvPr/>
          </p:nvSpPr>
          <p:spPr>
            <a:xfrm>
              <a:off x="5043488" y="5800725"/>
              <a:ext cx="114301" cy="121446"/>
            </a:xfrm>
            <a:custGeom>
              <a:avLst/>
              <a:gdLst/>
              <a:ahLst/>
              <a:cxnLst/>
              <a:rect l="0" t="0" r="0" b="0"/>
              <a:pathLst>
                <a:path w="114301" h="121446">
                  <a:moveTo>
                    <a:pt x="0" y="0"/>
                  </a:moveTo>
                  <a:lnTo>
                    <a:pt x="0" y="3792"/>
                  </a:lnTo>
                  <a:lnTo>
                    <a:pt x="2116" y="7771"/>
                  </a:lnTo>
                  <a:lnTo>
                    <a:pt x="4909" y="12185"/>
                  </a:lnTo>
                  <a:lnTo>
                    <a:pt x="6481" y="19926"/>
                  </a:lnTo>
                  <a:lnTo>
                    <a:pt x="7741" y="31128"/>
                  </a:lnTo>
                  <a:lnTo>
                    <a:pt x="15951" y="49877"/>
                  </a:lnTo>
                  <a:lnTo>
                    <a:pt x="24903" y="60516"/>
                  </a:lnTo>
                  <a:lnTo>
                    <a:pt x="26127" y="60982"/>
                  </a:lnTo>
                  <a:lnTo>
                    <a:pt x="26943" y="60498"/>
                  </a:lnTo>
                  <a:lnTo>
                    <a:pt x="27485" y="59382"/>
                  </a:lnTo>
                  <a:lnTo>
                    <a:pt x="28643" y="58638"/>
                  </a:lnTo>
                  <a:lnTo>
                    <a:pt x="34063" y="57591"/>
                  </a:lnTo>
                  <a:lnTo>
                    <a:pt x="38422" y="57346"/>
                  </a:lnTo>
                  <a:lnTo>
                    <a:pt x="43005" y="55121"/>
                  </a:lnTo>
                  <a:lnTo>
                    <a:pt x="78582" y="21427"/>
                  </a:lnTo>
                  <a:lnTo>
                    <a:pt x="83342" y="17461"/>
                  </a:lnTo>
                  <a:lnTo>
                    <a:pt x="90487" y="15228"/>
                  </a:lnTo>
                  <a:lnTo>
                    <a:pt x="98601" y="14412"/>
                  </a:lnTo>
                  <a:lnTo>
                    <a:pt x="103385" y="18116"/>
                  </a:lnTo>
                  <a:lnTo>
                    <a:pt x="105480" y="22075"/>
                  </a:lnTo>
                  <a:lnTo>
                    <a:pt x="113815" y="57353"/>
                  </a:lnTo>
                  <a:lnTo>
                    <a:pt x="114236" y="87486"/>
                  </a:lnTo>
                  <a:lnTo>
                    <a:pt x="114300" y="121445"/>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240" name="SMARTInkShape-Group518"/>
          <p:cNvGrpSpPr/>
          <p:nvPr/>
        </p:nvGrpSpPr>
        <p:grpSpPr>
          <a:xfrm>
            <a:off x="1671638" y="5479697"/>
            <a:ext cx="857251" cy="528199"/>
            <a:chOff x="1671638" y="5479697"/>
            <a:chExt cx="857251" cy="528199"/>
          </a:xfrm>
        </p:grpSpPr>
        <p:sp>
          <p:nvSpPr>
            <p:cNvPr id="1232" name="SMARTInkShape-5243"/>
            <p:cNvSpPr/>
            <p:nvPr/>
          </p:nvSpPr>
          <p:spPr>
            <a:xfrm>
              <a:off x="2464594" y="5879305"/>
              <a:ext cx="1" cy="28576"/>
            </a:xfrm>
            <a:custGeom>
              <a:avLst/>
              <a:gdLst/>
              <a:ahLst/>
              <a:cxnLst/>
              <a:rect l="0" t="0" r="0" b="0"/>
              <a:pathLst>
                <a:path w="1" h="28576">
                  <a:moveTo>
                    <a:pt x="0" y="0"/>
                  </a:moveTo>
                  <a:lnTo>
                    <a:pt x="0" y="28575"/>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33" name="SMARTInkShape-5244"/>
            <p:cNvSpPr/>
            <p:nvPr/>
          </p:nvSpPr>
          <p:spPr>
            <a:xfrm>
              <a:off x="2514600" y="5757863"/>
              <a:ext cx="14289" cy="250033"/>
            </a:xfrm>
            <a:custGeom>
              <a:avLst/>
              <a:gdLst/>
              <a:ahLst/>
              <a:cxnLst/>
              <a:rect l="0" t="0" r="0" b="0"/>
              <a:pathLst>
                <a:path w="14289" h="250033">
                  <a:moveTo>
                    <a:pt x="14288" y="0"/>
                  </a:moveTo>
                  <a:lnTo>
                    <a:pt x="10495" y="0"/>
                  </a:lnTo>
                  <a:lnTo>
                    <a:pt x="9378" y="793"/>
                  </a:lnTo>
                  <a:lnTo>
                    <a:pt x="8633" y="2116"/>
                  </a:lnTo>
                  <a:lnTo>
                    <a:pt x="7438" y="9942"/>
                  </a:lnTo>
                  <a:lnTo>
                    <a:pt x="3359" y="44702"/>
                  </a:lnTo>
                  <a:lnTo>
                    <a:pt x="295" y="79735"/>
                  </a:lnTo>
                  <a:lnTo>
                    <a:pt x="39" y="114451"/>
                  </a:lnTo>
                  <a:lnTo>
                    <a:pt x="5" y="150038"/>
                  </a:lnTo>
                  <a:lnTo>
                    <a:pt x="1" y="180713"/>
                  </a:lnTo>
                  <a:lnTo>
                    <a:pt x="0" y="213320"/>
                  </a:lnTo>
                  <a:lnTo>
                    <a:pt x="0" y="250032"/>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34" name="SMARTInkShape-5245"/>
            <p:cNvSpPr/>
            <p:nvPr/>
          </p:nvSpPr>
          <p:spPr>
            <a:xfrm>
              <a:off x="2360761" y="5843588"/>
              <a:ext cx="75259" cy="64265"/>
            </a:xfrm>
            <a:custGeom>
              <a:avLst/>
              <a:gdLst/>
              <a:ahLst/>
              <a:cxnLst/>
              <a:rect l="0" t="0" r="0" b="0"/>
              <a:pathLst>
                <a:path w="75259" h="64265">
                  <a:moveTo>
                    <a:pt x="60970" y="0"/>
                  </a:moveTo>
                  <a:lnTo>
                    <a:pt x="51027" y="0"/>
                  </a:lnTo>
                  <a:lnTo>
                    <a:pt x="46497" y="2116"/>
                  </a:lnTo>
                  <a:lnTo>
                    <a:pt x="22716" y="19925"/>
                  </a:lnTo>
                  <a:lnTo>
                    <a:pt x="7191" y="39826"/>
                  </a:lnTo>
                  <a:lnTo>
                    <a:pt x="2369" y="49876"/>
                  </a:lnTo>
                  <a:lnTo>
                    <a:pt x="472" y="52301"/>
                  </a:lnTo>
                  <a:lnTo>
                    <a:pt x="0" y="53917"/>
                  </a:lnTo>
                  <a:lnTo>
                    <a:pt x="480" y="54995"/>
                  </a:lnTo>
                  <a:lnTo>
                    <a:pt x="1593" y="55713"/>
                  </a:lnTo>
                  <a:lnTo>
                    <a:pt x="2336" y="56986"/>
                  </a:lnTo>
                  <a:lnTo>
                    <a:pt x="3160" y="60516"/>
                  </a:lnTo>
                  <a:lnTo>
                    <a:pt x="4174" y="61776"/>
                  </a:lnTo>
                  <a:lnTo>
                    <a:pt x="7417" y="63174"/>
                  </a:lnTo>
                  <a:lnTo>
                    <a:pt x="38306" y="64264"/>
                  </a:lnTo>
                  <a:lnTo>
                    <a:pt x="45076" y="62164"/>
                  </a:lnTo>
                  <a:lnTo>
                    <a:pt x="50731" y="59378"/>
                  </a:lnTo>
                  <a:lnTo>
                    <a:pt x="55891" y="58140"/>
                  </a:lnTo>
                  <a:lnTo>
                    <a:pt x="57584" y="57016"/>
                  </a:lnTo>
                  <a:lnTo>
                    <a:pt x="58713" y="55473"/>
                  </a:lnTo>
                  <a:lnTo>
                    <a:pt x="59465" y="53650"/>
                  </a:lnTo>
                  <a:lnTo>
                    <a:pt x="60761" y="52436"/>
                  </a:lnTo>
                  <a:lnTo>
                    <a:pt x="67781" y="50100"/>
                  </a:lnTo>
                  <a:lnTo>
                    <a:pt x="75258" y="50007"/>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35" name="SMARTInkShape-5246"/>
            <p:cNvSpPr/>
            <p:nvPr/>
          </p:nvSpPr>
          <p:spPr>
            <a:xfrm>
              <a:off x="2278857" y="5807870"/>
              <a:ext cx="77438" cy="57151"/>
            </a:xfrm>
            <a:custGeom>
              <a:avLst/>
              <a:gdLst/>
              <a:ahLst/>
              <a:cxnLst/>
              <a:rect l="0" t="0" r="0" b="0"/>
              <a:pathLst>
                <a:path w="77438" h="57151">
                  <a:moveTo>
                    <a:pt x="7143" y="0"/>
                  </a:moveTo>
                  <a:lnTo>
                    <a:pt x="7143" y="23848"/>
                  </a:lnTo>
                  <a:lnTo>
                    <a:pt x="6349" y="25424"/>
                  </a:lnTo>
                  <a:lnTo>
                    <a:pt x="5026" y="26473"/>
                  </a:lnTo>
                  <a:lnTo>
                    <a:pt x="3351" y="27174"/>
                  </a:lnTo>
                  <a:lnTo>
                    <a:pt x="2233" y="28433"/>
                  </a:lnTo>
                  <a:lnTo>
                    <a:pt x="7" y="35688"/>
                  </a:lnTo>
                  <a:lnTo>
                    <a:pt x="0" y="29564"/>
                  </a:lnTo>
                  <a:lnTo>
                    <a:pt x="793" y="29234"/>
                  </a:lnTo>
                  <a:lnTo>
                    <a:pt x="3792" y="28868"/>
                  </a:lnTo>
                  <a:lnTo>
                    <a:pt x="7770" y="26587"/>
                  </a:lnTo>
                  <a:lnTo>
                    <a:pt x="16792" y="18657"/>
                  </a:lnTo>
                  <a:lnTo>
                    <a:pt x="23602" y="16229"/>
                  </a:lnTo>
                  <a:lnTo>
                    <a:pt x="44952" y="14399"/>
                  </a:lnTo>
                  <a:lnTo>
                    <a:pt x="65656" y="20447"/>
                  </a:lnTo>
                  <a:lnTo>
                    <a:pt x="67583" y="21568"/>
                  </a:lnTo>
                  <a:lnTo>
                    <a:pt x="68867" y="23110"/>
                  </a:lnTo>
                  <a:lnTo>
                    <a:pt x="71089" y="26939"/>
                  </a:lnTo>
                  <a:lnTo>
                    <a:pt x="77437" y="34405"/>
                  </a:lnTo>
                  <a:lnTo>
                    <a:pt x="77024" y="35636"/>
                  </a:lnTo>
                  <a:lnTo>
                    <a:pt x="73445" y="41161"/>
                  </a:lnTo>
                  <a:lnTo>
                    <a:pt x="71515" y="49614"/>
                  </a:lnTo>
                  <a:lnTo>
                    <a:pt x="71437" y="5715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36" name="SMARTInkShape-5247"/>
            <p:cNvSpPr/>
            <p:nvPr/>
          </p:nvSpPr>
          <p:spPr>
            <a:xfrm>
              <a:off x="2178975" y="5779295"/>
              <a:ext cx="64164" cy="78457"/>
            </a:xfrm>
            <a:custGeom>
              <a:avLst/>
              <a:gdLst/>
              <a:ahLst/>
              <a:cxnLst/>
              <a:rect l="0" t="0" r="0" b="0"/>
              <a:pathLst>
                <a:path w="64164" h="78457">
                  <a:moveTo>
                    <a:pt x="42731" y="21430"/>
                  </a:moveTo>
                  <a:lnTo>
                    <a:pt x="36580" y="21430"/>
                  </a:lnTo>
                  <a:lnTo>
                    <a:pt x="4896" y="45279"/>
                  </a:lnTo>
                  <a:lnTo>
                    <a:pt x="2103" y="50021"/>
                  </a:lnTo>
                  <a:lnTo>
                    <a:pt x="310" y="59533"/>
                  </a:lnTo>
                  <a:lnTo>
                    <a:pt x="0" y="66675"/>
                  </a:lnTo>
                  <a:lnTo>
                    <a:pt x="2044" y="71437"/>
                  </a:lnTo>
                  <a:lnTo>
                    <a:pt x="3700" y="73818"/>
                  </a:lnTo>
                  <a:lnTo>
                    <a:pt x="7657" y="76463"/>
                  </a:lnTo>
                  <a:lnTo>
                    <a:pt x="12855" y="77639"/>
                  </a:lnTo>
                  <a:lnTo>
                    <a:pt x="29870" y="78456"/>
                  </a:lnTo>
                  <a:lnTo>
                    <a:pt x="35163" y="76409"/>
                  </a:lnTo>
                  <a:lnTo>
                    <a:pt x="45029" y="68626"/>
                  </a:lnTo>
                  <a:lnTo>
                    <a:pt x="52231" y="57992"/>
                  </a:lnTo>
                  <a:lnTo>
                    <a:pt x="62486" y="23486"/>
                  </a:lnTo>
                  <a:lnTo>
                    <a:pt x="64163" y="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37" name="SMARTInkShape-5248"/>
            <p:cNvSpPr/>
            <p:nvPr/>
          </p:nvSpPr>
          <p:spPr>
            <a:xfrm>
              <a:off x="1857375" y="5594647"/>
              <a:ext cx="299609" cy="234641"/>
            </a:xfrm>
            <a:custGeom>
              <a:avLst/>
              <a:gdLst/>
              <a:ahLst/>
              <a:cxnLst/>
              <a:rect l="0" t="0" r="0" b="0"/>
              <a:pathLst>
                <a:path w="299609" h="234641">
                  <a:moveTo>
                    <a:pt x="0" y="6053"/>
                  </a:moveTo>
                  <a:lnTo>
                    <a:pt x="0" y="9845"/>
                  </a:lnTo>
                  <a:lnTo>
                    <a:pt x="794" y="10963"/>
                  </a:lnTo>
                  <a:lnTo>
                    <a:pt x="2117" y="11707"/>
                  </a:lnTo>
                  <a:lnTo>
                    <a:pt x="3792" y="12205"/>
                  </a:lnTo>
                  <a:lnTo>
                    <a:pt x="33494" y="31518"/>
                  </a:lnTo>
                  <a:lnTo>
                    <a:pt x="58960" y="34355"/>
                  </a:lnTo>
                  <a:lnTo>
                    <a:pt x="94493" y="34623"/>
                  </a:lnTo>
                  <a:lnTo>
                    <a:pt x="98714" y="34625"/>
                  </a:lnTo>
                  <a:lnTo>
                    <a:pt x="101528" y="33832"/>
                  </a:lnTo>
                  <a:lnTo>
                    <a:pt x="103404" y="32510"/>
                  </a:lnTo>
                  <a:lnTo>
                    <a:pt x="111572" y="22443"/>
                  </a:lnTo>
                  <a:lnTo>
                    <a:pt x="113941" y="14571"/>
                  </a:lnTo>
                  <a:lnTo>
                    <a:pt x="108118" y="7167"/>
                  </a:lnTo>
                  <a:lnTo>
                    <a:pt x="103649" y="2590"/>
                  </a:lnTo>
                  <a:lnTo>
                    <a:pt x="99512" y="546"/>
                  </a:lnTo>
                  <a:lnTo>
                    <a:pt x="97298" y="0"/>
                  </a:lnTo>
                  <a:lnTo>
                    <a:pt x="86596" y="3025"/>
                  </a:lnTo>
                  <a:lnTo>
                    <a:pt x="74461" y="11158"/>
                  </a:lnTo>
                  <a:lnTo>
                    <a:pt x="52404" y="33050"/>
                  </a:lnTo>
                  <a:lnTo>
                    <a:pt x="46042" y="45096"/>
                  </a:lnTo>
                  <a:lnTo>
                    <a:pt x="43281" y="68090"/>
                  </a:lnTo>
                  <a:lnTo>
                    <a:pt x="46779" y="82289"/>
                  </a:lnTo>
                  <a:lnTo>
                    <a:pt x="62002" y="114799"/>
                  </a:lnTo>
                  <a:lnTo>
                    <a:pt x="66715" y="121324"/>
                  </a:lnTo>
                  <a:lnTo>
                    <a:pt x="81415" y="129460"/>
                  </a:lnTo>
                  <a:lnTo>
                    <a:pt x="111832" y="133617"/>
                  </a:lnTo>
                  <a:lnTo>
                    <a:pt x="128738" y="133544"/>
                  </a:lnTo>
                  <a:lnTo>
                    <a:pt x="136063" y="130714"/>
                  </a:lnTo>
                  <a:lnTo>
                    <a:pt x="141964" y="124693"/>
                  </a:lnTo>
                  <a:lnTo>
                    <a:pt x="149749" y="110262"/>
                  </a:lnTo>
                  <a:lnTo>
                    <a:pt x="162879" y="76766"/>
                  </a:lnTo>
                  <a:lnTo>
                    <a:pt x="164818" y="61002"/>
                  </a:lnTo>
                  <a:lnTo>
                    <a:pt x="172040" y="41985"/>
                  </a:lnTo>
                  <a:lnTo>
                    <a:pt x="175152" y="38427"/>
                  </a:lnTo>
                  <a:lnTo>
                    <a:pt x="177093" y="37955"/>
                  </a:lnTo>
                  <a:lnTo>
                    <a:pt x="179181" y="38433"/>
                  </a:lnTo>
                  <a:lnTo>
                    <a:pt x="181366" y="39546"/>
                  </a:lnTo>
                  <a:lnTo>
                    <a:pt x="214514" y="49456"/>
                  </a:lnTo>
                  <a:lnTo>
                    <a:pt x="243061" y="66596"/>
                  </a:lnTo>
                  <a:lnTo>
                    <a:pt x="276360" y="96865"/>
                  </a:lnTo>
                  <a:lnTo>
                    <a:pt x="296775" y="117892"/>
                  </a:lnTo>
                  <a:lnTo>
                    <a:pt x="299608" y="126075"/>
                  </a:lnTo>
                  <a:lnTo>
                    <a:pt x="298957" y="126549"/>
                  </a:lnTo>
                  <a:lnTo>
                    <a:pt x="290057" y="127372"/>
                  </a:lnTo>
                  <a:lnTo>
                    <a:pt x="256069" y="127494"/>
                  </a:lnTo>
                  <a:lnTo>
                    <a:pt x="240611" y="128291"/>
                  </a:lnTo>
                  <a:lnTo>
                    <a:pt x="231718" y="133200"/>
                  </a:lnTo>
                  <a:lnTo>
                    <a:pt x="226546" y="137440"/>
                  </a:lnTo>
                  <a:lnTo>
                    <a:pt x="223718" y="144087"/>
                  </a:lnTo>
                  <a:lnTo>
                    <a:pt x="221903" y="157496"/>
                  </a:lnTo>
                  <a:lnTo>
                    <a:pt x="227248" y="173492"/>
                  </a:lnTo>
                  <a:lnTo>
                    <a:pt x="238260" y="196652"/>
                  </a:lnTo>
                  <a:lnTo>
                    <a:pt x="245064" y="204005"/>
                  </a:lnTo>
                  <a:lnTo>
                    <a:pt x="252586" y="210713"/>
                  </a:lnTo>
                  <a:lnTo>
                    <a:pt x="271331" y="234500"/>
                  </a:lnTo>
                  <a:lnTo>
                    <a:pt x="261508" y="234640"/>
                  </a:lnTo>
                  <a:lnTo>
                    <a:pt x="226260" y="222796"/>
                  </a:lnTo>
                  <a:lnTo>
                    <a:pt x="216043" y="220686"/>
                  </a:lnTo>
                  <a:lnTo>
                    <a:pt x="215466" y="219785"/>
                  </a:lnTo>
                  <a:lnTo>
                    <a:pt x="214313" y="213223"/>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38" name="SMARTInkShape-5249"/>
            <p:cNvSpPr/>
            <p:nvPr/>
          </p:nvSpPr>
          <p:spPr>
            <a:xfrm>
              <a:off x="1671638" y="5479697"/>
              <a:ext cx="192450" cy="142432"/>
            </a:xfrm>
            <a:custGeom>
              <a:avLst/>
              <a:gdLst/>
              <a:ahLst/>
              <a:cxnLst/>
              <a:rect l="0" t="0" r="0" b="0"/>
              <a:pathLst>
                <a:path w="192450" h="142432">
                  <a:moveTo>
                    <a:pt x="0" y="35278"/>
                  </a:moveTo>
                  <a:lnTo>
                    <a:pt x="0" y="21543"/>
                  </a:lnTo>
                  <a:lnTo>
                    <a:pt x="2116" y="15151"/>
                  </a:lnTo>
                  <a:lnTo>
                    <a:pt x="9942" y="4579"/>
                  </a:lnTo>
                  <a:lnTo>
                    <a:pt x="18706" y="1791"/>
                  </a:lnTo>
                  <a:lnTo>
                    <a:pt x="43735" y="0"/>
                  </a:lnTo>
                  <a:lnTo>
                    <a:pt x="73041" y="5272"/>
                  </a:lnTo>
                  <a:lnTo>
                    <a:pt x="86438" y="7654"/>
                  </a:lnTo>
                  <a:lnTo>
                    <a:pt x="121537" y="22713"/>
                  </a:lnTo>
                  <a:lnTo>
                    <a:pt x="155058" y="42962"/>
                  </a:lnTo>
                  <a:lnTo>
                    <a:pt x="168709" y="56869"/>
                  </a:lnTo>
                  <a:lnTo>
                    <a:pt x="187958" y="90056"/>
                  </a:lnTo>
                  <a:lnTo>
                    <a:pt x="191422" y="100545"/>
                  </a:lnTo>
                  <a:lnTo>
                    <a:pt x="192449" y="112472"/>
                  </a:lnTo>
                  <a:lnTo>
                    <a:pt x="190572" y="119328"/>
                  </a:lnTo>
                  <a:lnTo>
                    <a:pt x="186692" y="126405"/>
                  </a:lnTo>
                  <a:lnTo>
                    <a:pt x="166332" y="139436"/>
                  </a:lnTo>
                  <a:lnTo>
                    <a:pt x="145163" y="142171"/>
                  </a:lnTo>
                  <a:lnTo>
                    <a:pt x="110413" y="142426"/>
                  </a:lnTo>
                  <a:lnTo>
                    <a:pt x="105164" y="142431"/>
                  </a:lnTo>
                  <a:lnTo>
                    <a:pt x="103447" y="141638"/>
                  </a:lnTo>
                  <a:lnTo>
                    <a:pt x="102302" y="140317"/>
                  </a:lnTo>
                  <a:lnTo>
                    <a:pt x="100012" y="135291"/>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39" name="SMARTInkShape-5250"/>
            <p:cNvSpPr/>
            <p:nvPr/>
          </p:nvSpPr>
          <p:spPr>
            <a:xfrm>
              <a:off x="1700213" y="5579270"/>
              <a:ext cx="42863" cy="185736"/>
            </a:xfrm>
            <a:custGeom>
              <a:avLst/>
              <a:gdLst/>
              <a:ahLst/>
              <a:cxnLst/>
              <a:rect l="0" t="0" r="0" b="0"/>
              <a:pathLst>
                <a:path w="42863" h="185736">
                  <a:moveTo>
                    <a:pt x="42862" y="0"/>
                  </a:moveTo>
                  <a:lnTo>
                    <a:pt x="42862" y="16792"/>
                  </a:lnTo>
                  <a:lnTo>
                    <a:pt x="34043" y="52313"/>
                  </a:lnTo>
                  <a:lnTo>
                    <a:pt x="26938" y="87416"/>
                  </a:lnTo>
                  <a:lnTo>
                    <a:pt x="17247" y="120872"/>
                  </a:lnTo>
                  <a:lnTo>
                    <a:pt x="9637" y="152139"/>
                  </a:lnTo>
                  <a:lnTo>
                    <a:pt x="7088" y="165816"/>
                  </a:lnTo>
                  <a:lnTo>
                    <a:pt x="0" y="185735"/>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244" name="SMARTInkShape-Group519"/>
          <p:cNvGrpSpPr/>
          <p:nvPr/>
        </p:nvGrpSpPr>
        <p:grpSpPr>
          <a:xfrm>
            <a:off x="1623701" y="4916945"/>
            <a:ext cx="411083" cy="369431"/>
            <a:chOff x="1623701" y="4916945"/>
            <a:chExt cx="411083" cy="369431"/>
          </a:xfrm>
        </p:grpSpPr>
        <p:sp>
          <p:nvSpPr>
            <p:cNvPr id="1241" name="SMARTInkShape-5251"/>
            <p:cNvSpPr/>
            <p:nvPr/>
          </p:nvSpPr>
          <p:spPr>
            <a:xfrm>
              <a:off x="1623701" y="4916945"/>
              <a:ext cx="411083" cy="369431"/>
            </a:xfrm>
            <a:custGeom>
              <a:avLst/>
              <a:gdLst/>
              <a:ahLst/>
              <a:cxnLst/>
              <a:rect l="0" t="0" r="0" b="0"/>
              <a:pathLst>
                <a:path w="411083" h="369431">
                  <a:moveTo>
                    <a:pt x="33649" y="155118"/>
                  </a:moveTo>
                  <a:lnTo>
                    <a:pt x="23706" y="165060"/>
                  </a:lnTo>
                  <a:lnTo>
                    <a:pt x="21292" y="173824"/>
                  </a:lnTo>
                  <a:lnTo>
                    <a:pt x="19743" y="195060"/>
                  </a:lnTo>
                  <a:lnTo>
                    <a:pt x="27183" y="227112"/>
                  </a:lnTo>
                  <a:lnTo>
                    <a:pt x="39956" y="255240"/>
                  </a:lnTo>
                  <a:lnTo>
                    <a:pt x="64544" y="290863"/>
                  </a:lnTo>
                  <a:lnTo>
                    <a:pt x="98248" y="320866"/>
                  </a:lnTo>
                  <a:lnTo>
                    <a:pt x="128695" y="340670"/>
                  </a:lnTo>
                  <a:lnTo>
                    <a:pt x="155738" y="352971"/>
                  </a:lnTo>
                  <a:lnTo>
                    <a:pt x="183859" y="361643"/>
                  </a:lnTo>
                  <a:lnTo>
                    <a:pt x="214416" y="367122"/>
                  </a:lnTo>
                  <a:lnTo>
                    <a:pt x="248605" y="366629"/>
                  </a:lnTo>
                  <a:lnTo>
                    <a:pt x="283871" y="361457"/>
                  </a:lnTo>
                  <a:lnTo>
                    <a:pt x="305990" y="355567"/>
                  </a:lnTo>
                  <a:lnTo>
                    <a:pt x="332624" y="339658"/>
                  </a:lnTo>
                  <a:lnTo>
                    <a:pt x="367549" y="317541"/>
                  </a:lnTo>
                  <a:lnTo>
                    <a:pt x="382074" y="303505"/>
                  </a:lnTo>
                  <a:lnTo>
                    <a:pt x="398383" y="277753"/>
                  </a:lnTo>
                  <a:lnTo>
                    <a:pt x="407801" y="249222"/>
                  </a:lnTo>
                  <a:lnTo>
                    <a:pt x="410944" y="216779"/>
                  </a:lnTo>
                  <a:lnTo>
                    <a:pt x="411082" y="185911"/>
                  </a:lnTo>
                  <a:lnTo>
                    <a:pt x="405655" y="152777"/>
                  </a:lnTo>
                  <a:lnTo>
                    <a:pt x="394345" y="122497"/>
                  </a:lnTo>
                  <a:lnTo>
                    <a:pt x="379353" y="93418"/>
                  </a:lnTo>
                  <a:lnTo>
                    <a:pt x="356301" y="65487"/>
                  </a:lnTo>
                  <a:lnTo>
                    <a:pt x="332450" y="42571"/>
                  </a:lnTo>
                  <a:lnTo>
                    <a:pt x="300953" y="25373"/>
                  </a:lnTo>
                  <a:lnTo>
                    <a:pt x="266485" y="11018"/>
                  </a:lnTo>
                  <a:lnTo>
                    <a:pt x="242965" y="4290"/>
                  </a:lnTo>
                  <a:lnTo>
                    <a:pt x="217166" y="770"/>
                  </a:lnTo>
                  <a:lnTo>
                    <a:pt x="189825" y="0"/>
                  </a:lnTo>
                  <a:lnTo>
                    <a:pt x="161798" y="2304"/>
                  </a:lnTo>
                  <a:lnTo>
                    <a:pt x="135583" y="8090"/>
                  </a:lnTo>
                  <a:lnTo>
                    <a:pt x="110703" y="15953"/>
                  </a:lnTo>
                  <a:lnTo>
                    <a:pt x="75177" y="30893"/>
                  </a:lnTo>
                  <a:lnTo>
                    <a:pt x="45777" y="54722"/>
                  </a:lnTo>
                  <a:lnTo>
                    <a:pt x="26306" y="81891"/>
                  </a:lnTo>
                  <a:lnTo>
                    <a:pt x="11277" y="110843"/>
                  </a:lnTo>
                  <a:lnTo>
                    <a:pt x="2238" y="144203"/>
                  </a:lnTo>
                  <a:lnTo>
                    <a:pt x="0" y="179224"/>
                  </a:lnTo>
                  <a:lnTo>
                    <a:pt x="4805" y="214736"/>
                  </a:lnTo>
                  <a:lnTo>
                    <a:pt x="16724" y="249599"/>
                  </a:lnTo>
                  <a:lnTo>
                    <a:pt x="35778" y="281183"/>
                  </a:lnTo>
                  <a:lnTo>
                    <a:pt x="61973" y="316119"/>
                  </a:lnTo>
                  <a:lnTo>
                    <a:pt x="90548" y="351518"/>
                  </a:lnTo>
                  <a:lnTo>
                    <a:pt x="105087" y="36943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42" name="SMARTInkShape-5252"/>
            <p:cNvSpPr/>
            <p:nvPr/>
          </p:nvSpPr>
          <p:spPr>
            <a:xfrm>
              <a:off x="1828800" y="5100638"/>
              <a:ext cx="135732" cy="92868"/>
            </a:xfrm>
            <a:custGeom>
              <a:avLst/>
              <a:gdLst/>
              <a:ahLst/>
              <a:cxnLst/>
              <a:rect l="0" t="0" r="0" b="0"/>
              <a:pathLst>
                <a:path w="135732" h="92868">
                  <a:moveTo>
                    <a:pt x="0" y="0"/>
                  </a:moveTo>
                  <a:lnTo>
                    <a:pt x="3792" y="0"/>
                  </a:lnTo>
                  <a:lnTo>
                    <a:pt x="7771" y="2116"/>
                  </a:lnTo>
                  <a:lnTo>
                    <a:pt x="38479" y="29257"/>
                  </a:lnTo>
                  <a:lnTo>
                    <a:pt x="68631" y="47759"/>
                  </a:lnTo>
                  <a:lnTo>
                    <a:pt x="99458" y="65907"/>
                  </a:lnTo>
                  <a:lnTo>
                    <a:pt x="119692" y="76061"/>
                  </a:lnTo>
                  <a:lnTo>
                    <a:pt x="135731" y="92867"/>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43" name="SMARTInkShape-5253"/>
            <p:cNvSpPr/>
            <p:nvPr/>
          </p:nvSpPr>
          <p:spPr>
            <a:xfrm>
              <a:off x="1721768" y="5022055"/>
              <a:ext cx="190097" cy="178596"/>
            </a:xfrm>
            <a:custGeom>
              <a:avLst/>
              <a:gdLst/>
              <a:ahLst/>
              <a:cxnLst/>
              <a:rect l="0" t="0" r="0" b="0"/>
              <a:pathLst>
                <a:path w="190097" h="178596">
                  <a:moveTo>
                    <a:pt x="64170" y="0"/>
                  </a:moveTo>
                  <a:lnTo>
                    <a:pt x="64170" y="3793"/>
                  </a:lnTo>
                  <a:lnTo>
                    <a:pt x="63376" y="4911"/>
                  </a:lnTo>
                  <a:lnTo>
                    <a:pt x="62053" y="5656"/>
                  </a:lnTo>
                  <a:lnTo>
                    <a:pt x="60377" y="6152"/>
                  </a:lnTo>
                  <a:lnTo>
                    <a:pt x="54227" y="10643"/>
                  </a:lnTo>
                  <a:lnTo>
                    <a:pt x="40566" y="27234"/>
                  </a:lnTo>
                  <a:lnTo>
                    <a:pt x="33042" y="33536"/>
                  </a:lnTo>
                  <a:lnTo>
                    <a:pt x="9458" y="68978"/>
                  </a:lnTo>
                  <a:lnTo>
                    <a:pt x="2004" y="84064"/>
                  </a:lnTo>
                  <a:lnTo>
                    <a:pt x="0" y="106090"/>
                  </a:lnTo>
                  <a:lnTo>
                    <a:pt x="2048" y="112768"/>
                  </a:lnTo>
                  <a:lnTo>
                    <a:pt x="12068" y="126006"/>
                  </a:lnTo>
                  <a:lnTo>
                    <a:pt x="21364" y="137810"/>
                  </a:lnTo>
                  <a:lnTo>
                    <a:pt x="26888" y="145387"/>
                  </a:lnTo>
                  <a:lnTo>
                    <a:pt x="61730" y="175403"/>
                  </a:lnTo>
                  <a:lnTo>
                    <a:pt x="68915" y="177649"/>
                  </a:lnTo>
                  <a:lnTo>
                    <a:pt x="84189" y="178559"/>
                  </a:lnTo>
                  <a:lnTo>
                    <a:pt x="84660" y="177776"/>
                  </a:lnTo>
                  <a:lnTo>
                    <a:pt x="85564" y="165593"/>
                  </a:lnTo>
                  <a:lnTo>
                    <a:pt x="85590" y="160896"/>
                  </a:lnTo>
                  <a:lnTo>
                    <a:pt x="87713" y="156706"/>
                  </a:lnTo>
                  <a:lnTo>
                    <a:pt x="89390" y="154477"/>
                  </a:lnTo>
                  <a:lnTo>
                    <a:pt x="89714" y="151404"/>
                  </a:lnTo>
                  <a:lnTo>
                    <a:pt x="87966" y="140288"/>
                  </a:lnTo>
                  <a:lnTo>
                    <a:pt x="90092" y="134317"/>
                  </a:lnTo>
                  <a:lnTo>
                    <a:pt x="109468" y="102002"/>
                  </a:lnTo>
                  <a:lnTo>
                    <a:pt x="136997" y="70164"/>
                  </a:lnTo>
                  <a:lnTo>
                    <a:pt x="151881" y="57297"/>
                  </a:lnTo>
                  <a:lnTo>
                    <a:pt x="162654" y="52167"/>
                  </a:lnTo>
                  <a:lnTo>
                    <a:pt x="177326" y="50045"/>
                  </a:lnTo>
                  <a:lnTo>
                    <a:pt x="184520" y="56161"/>
                  </a:lnTo>
                  <a:lnTo>
                    <a:pt x="185127" y="58828"/>
                  </a:lnTo>
                  <a:lnTo>
                    <a:pt x="185289" y="60650"/>
                  </a:lnTo>
                  <a:lnTo>
                    <a:pt x="187586" y="64792"/>
                  </a:lnTo>
                  <a:lnTo>
                    <a:pt x="189310" y="67008"/>
                  </a:lnTo>
                  <a:lnTo>
                    <a:pt x="189665" y="69278"/>
                  </a:lnTo>
                  <a:lnTo>
                    <a:pt x="189108" y="71586"/>
                  </a:lnTo>
                  <a:lnTo>
                    <a:pt x="187943" y="73918"/>
                  </a:lnTo>
                  <a:lnTo>
                    <a:pt x="188765" y="80743"/>
                  </a:lnTo>
                  <a:lnTo>
                    <a:pt x="190096" y="84785"/>
                  </a:lnTo>
                  <a:lnTo>
                    <a:pt x="189458" y="93510"/>
                  </a:lnTo>
                  <a:lnTo>
                    <a:pt x="186119" y="111856"/>
                  </a:lnTo>
                  <a:lnTo>
                    <a:pt x="185643" y="143012"/>
                  </a:lnTo>
                  <a:lnTo>
                    <a:pt x="185613" y="178595"/>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250" name="SMARTInkShape-Group520"/>
          <p:cNvGrpSpPr/>
          <p:nvPr/>
        </p:nvGrpSpPr>
        <p:grpSpPr>
          <a:xfrm>
            <a:off x="3707606" y="5172274"/>
            <a:ext cx="413185" cy="335557"/>
            <a:chOff x="3707606" y="5172274"/>
            <a:chExt cx="413185" cy="335557"/>
          </a:xfrm>
        </p:grpSpPr>
        <p:sp>
          <p:nvSpPr>
            <p:cNvPr id="1245" name="SMARTInkShape-5254"/>
            <p:cNvSpPr/>
            <p:nvPr/>
          </p:nvSpPr>
          <p:spPr>
            <a:xfrm>
              <a:off x="3929063" y="5393530"/>
              <a:ext cx="100013" cy="20120"/>
            </a:xfrm>
            <a:custGeom>
              <a:avLst/>
              <a:gdLst/>
              <a:ahLst/>
              <a:cxnLst/>
              <a:rect l="0" t="0" r="0" b="0"/>
              <a:pathLst>
                <a:path w="100013" h="20120">
                  <a:moveTo>
                    <a:pt x="0" y="0"/>
                  </a:moveTo>
                  <a:lnTo>
                    <a:pt x="20585" y="0"/>
                  </a:lnTo>
                  <a:lnTo>
                    <a:pt x="27140" y="2118"/>
                  </a:lnTo>
                  <a:lnTo>
                    <a:pt x="33493" y="4911"/>
                  </a:lnTo>
                  <a:lnTo>
                    <a:pt x="59753" y="12652"/>
                  </a:lnTo>
                  <a:lnTo>
                    <a:pt x="79580" y="20119"/>
                  </a:lnTo>
                  <a:lnTo>
                    <a:pt x="87227" y="18732"/>
                  </a:lnTo>
                  <a:lnTo>
                    <a:pt x="100012" y="1429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46" name="SMARTInkShape-5255"/>
            <p:cNvSpPr/>
            <p:nvPr/>
          </p:nvSpPr>
          <p:spPr>
            <a:xfrm>
              <a:off x="3943350" y="5272088"/>
              <a:ext cx="35720" cy="157163"/>
            </a:xfrm>
            <a:custGeom>
              <a:avLst/>
              <a:gdLst/>
              <a:ahLst/>
              <a:cxnLst/>
              <a:rect l="0" t="0" r="0" b="0"/>
              <a:pathLst>
                <a:path w="35720" h="157163">
                  <a:moveTo>
                    <a:pt x="35719" y="0"/>
                  </a:moveTo>
                  <a:lnTo>
                    <a:pt x="35719" y="13735"/>
                  </a:lnTo>
                  <a:lnTo>
                    <a:pt x="33602" y="20127"/>
                  </a:lnTo>
                  <a:lnTo>
                    <a:pt x="31927" y="22943"/>
                  </a:lnTo>
                  <a:lnTo>
                    <a:pt x="29568" y="34490"/>
                  </a:lnTo>
                  <a:lnTo>
                    <a:pt x="26589" y="57301"/>
                  </a:lnTo>
                  <a:lnTo>
                    <a:pt x="23723" y="67536"/>
                  </a:lnTo>
                  <a:lnTo>
                    <a:pt x="17941" y="96646"/>
                  </a:lnTo>
                  <a:lnTo>
                    <a:pt x="9114" y="121314"/>
                  </a:lnTo>
                  <a:lnTo>
                    <a:pt x="7226" y="130116"/>
                  </a:lnTo>
                  <a:lnTo>
                    <a:pt x="1662" y="142236"/>
                  </a:lnTo>
                  <a:lnTo>
                    <a:pt x="0" y="157162"/>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47" name="SMARTInkShape-5256"/>
            <p:cNvSpPr/>
            <p:nvPr/>
          </p:nvSpPr>
          <p:spPr>
            <a:xfrm>
              <a:off x="3743352" y="5300787"/>
              <a:ext cx="164280" cy="127344"/>
            </a:xfrm>
            <a:custGeom>
              <a:avLst/>
              <a:gdLst/>
              <a:ahLst/>
              <a:cxnLst/>
              <a:rect l="0" t="0" r="0" b="0"/>
              <a:pathLst>
                <a:path w="164280" h="127344">
                  <a:moveTo>
                    <a:pt x="21404" y="71313"/>
                  </a:moveTo>
                  <a:lnTo>
                    <a:pt x="17612" y="71313"/>
                  </a:lnTo>
                  <a:lnTo>
                    <a:pt x="16495" y="72107"/>
                  </a:lnTo>
                  <a:lnTo>
                    <a:pt x="15750" y="73430"/>
                  </a:lnTo>
                  <a:lnTo>
                    <a:pt x="14457" y="78589"/>
                  </a:lnTo>
                  <a:lnTo>
                    <a:pt x="14348" y="81955"/>
                  </a:lnTo>
                  <a:lnTo>
                    <a:pt x="12183" y="86097"/>
                  </a:lnTo>
                  <a:lnTo>
                    <a:pt x="9369" y="90584"/>
                  </a:lnTo>
                  <a:lnTo>
                    <a:pt x="7413" y="98506"/>
                  </a:lnTo>
                  <a:lnTo>
                    <a:pt x="63" y="106934"/>
                  </a:lnTo>
                  <a:lnTo>
                    <a:pt x="0" y="103210"/>
                  </a:lnTo>
                  <a:lnTo>
                    <a:pt x="2102" y="99248"/>
                  </a:lnTo>
                  <a:lnTo>
                    <a:pt x="4888" y="94841"/>
                  </a:lnTo>
                  <a:lnTo>
                    <a:pt x="7250" y="87897"/>
                  </a:lnTo>
                  <a:lnTo>
                    <a:pt x="26232" y="55157"/>
                  </a:lnTo>
                  <a:lnTo>
                    <a:pt x="49980" y="21798"/>
                  </a:lnTo>
                  <a:lnTo>
                    <a:pt x="61092" y="9465"/>
                  </a:lnTo>
                  <a:lnTo>
                    <a:pt x="62856" y="4667"/>
                  </a:lnTo>
                  <a:lnTo>
                    <a:pt x="64120" y="3069"/>
                  </a:lnTo>
                  <a:lnTo>
                    <a:pt x="71080" y="0"/>
                  </a:lnTo>
                  <a:lnTo>
                    <a:pt x="71402" y="20464"/>
                  </a:lnTo>
                  <a:lnTo>
                    <a:pt x="69290" y="27017"/>
                  </a:lnTo>
                  <a:lnTo>
                    <a:pt x="66500" y="33370"/>
                  </a:lnTo>
                  <a:lnTo>
                    <a:pt x="64325" y="67278"/>
                  </a:lnTo>
                  <a:lnTo>
                    <a:pt x="64269" y="100887"/>
                  </a:lnTo>
                  <a:lnTo>
                    <a:pt x="66384" y="106417"/>
                  </a:lnTo>
                  <a:lnTo>
                    <a:pt x="69177" y="111521"/>
                  </a:lnTo>
                  <a:lnTo>
                    <a:pt x="70418" y="116435"/>
                  </a:lnTo>
                  <a:lnTo>
                    <a:pt x="71542" y="118063"/>
                  </a:lnTo>
                  <a:lnTo>
                    <a:pt x="73086" y="119148"/>
                  </a:lnTo>
                  <a:lnTo>
                    <a:pt x="74909" y="119872"/>
                  </a:lnTo>
                  <a:lnTo>
                    <a:pt x="76124" y="121148"/>
                  </a:lnTo>
                  <a:lnTo>
                    <a:pt x="77474" y="124683"/>
                  </a:lnTo>
                  <a:lnTo>
                    <a:pt x="79422" y="125943"/>
                  </a:lnTo>
                  <a:lnTo>
                    <a:pt x="85819" y="127343"/>
                  </a:lnTo>
                  <a:lnTo>
                    <a:pt x="91837" y="125848"/>
                  </a:lnTo>
                  <a:lnTo>
                    <a:pt x="102168" y="118423"/>
                  </a:lnTo>
                  <a:lnTo>
                    <a:pt x="137820" y="83482"/>
                  </a:lnTo>
                  <a:lnTo>
                    <a:pt x="144582" y="75928"/>
                  </a:lnTo>
                  <a:lnTo>
                    <a:pt x="164279" y="35593"/>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48" name="SMARTInkShape-5257"/>
            <p:cNvSpPr/>
            <p:nvPr/>
          </p:nvSpPr>
          <p:spPr>
            <a:xfrm>
              <a:off x="4007644" y="5314950"/>
              <a:ext cx="57151" cy="150021"/>
            </a:xfrm>
            <a:custGeom>
              <a:avLst/>
              <a:gdLst/>
              <a:ahLst/>
              <a:cxnLst/>
              <a:rect l="0" t="0" r="0" b="0"/>
              <a:pathLst>
                <a:path w="57151" h="150021">
                  <a:moveTo>
                    <a:pt x="57150" y="0"/>
                  </a:moveTo>
                  <a:lnTo>
                    <a:pt x="57150" y="3792"/>
                  </a:lnTo>
                  <a:lnTo>
                    <a:pt x="56356" y="4910"/>
                  </a:lnTo>
                  <a:lnTo>
                    <a:pt x="55033" y="5654"/>
                  </a:lnTo>
                  <a:lnTo>
                    <a:pt x="53358" y="6152"/>
                  </a:lnTo>
                  <a:lnTo>
                    <a:pt x="49379" y="10936"/>
                  </a:lnTo>
                  <a:lnTo>
                    <a:pt x="38811" y="26546"/>
                  </a:lnTo>
                  <a:lnTo>
                    <a:pt x="28129" y="61544"/>
                  </a:lnTo>
                  <a:lnTo>
                    <a:pt x="18962" y="92325"/>
                  </a:lnTo>
                  <a:lnTo>
                    <a:pt x="9248" y="124282"/>
                  </a:lnTo>
                  <a:lnTo>
                    <a:pt x="0" y="15002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49" name="SMARTInkShape-5258"/>
            <p:cNvSpPr/>
            <p:nvPr/>
          </p:nvSpPr>
          <p:spPr>
            <a:xfrm>
              <a:off x="3707606" y="5172274"/>
              <a:ext cx="413185" cy="335557"/>
            </a:xfrm>
            <a:custGeom>
              <a:avLst/>
              <a:gdLst/>
              <a:ahLst/>
              <a:cxnLst/>
              <a:rect l="0" t="0" r="0" b="0"/>
              <a:pathLst>
                <a:path w="413185" h="335557">
                  <a:moveTo>
                    <a:pt x="0" y="206971"/>
                  </a:moveTo>
                  <a:lnTo>
                    <a:pt x="0" y="216913"/>
                  </a:lnTo>
                  <a:lnTo>
                    <a:pt x="3792" y="227555"/>
                  </a:lnTo>
                  <a:lnTo>
                    <a:pt x="32887" y="260880"/>
                  </a:lnTo>
                  <a:lnTo>
                    <a:pt x="64862" y="285438"/>
                  </a:lnTo>
                  <a:lnTo>
                    <a:pt x="92981" y="304579"/>
                  </a:lnTo>
                  <a:lnTo>
                    <a:pt x="126375" y="317943"/>
                  </a:lnTo>
                  <a:lnTo>
                    <a:pt x="156726" y="328227"/>
                  </a:lnTo>
                  <a:lnTo>
                    <a:pt x="185651" y="334109"/>
                  </a:lnTo>
                  <a:lnTo>
                    <a:pt x="219999" y="334477"/>
                  </a:lnTo>
                  <a:lnTo>
                    <a:pt x="255241" y="327730"/>
                  </a:lnTo>
                  <a:lnTo>
                    <a:pt x="278033" y="318951"/>
                  </a:lnTo>
                  <a:lnTo>
                    <a:pt x="307068" y="301762"/>
                  </a:lnTo>
                  <a:lnTo>
                    <a:pt x="334940" y="282285"/>
                  </a:lnTo>
                  <a:lnTo>
                    <a:pt x="361529" y="249402"/>
                  </a:lnTo>
                  <a:lnTo>
                    <a:pt x="385707" y="214057"/>
                  </a:lnTo>
                  <a:lnTo>
                    <a:pt x="401009" y="185528"/>
                  </a:lnTo>
                  <a:lnTo>
                    <a:pt x="408496" y="149818"/>
                  </a:lnTo>
                  <a:lnTo>
                    <a:pt x="413184" y="121246"/>
                  </a:lnTo>
                  <a:lnTo>
                    <a:pt x="408406" y="93464"/>
                  </a:lnTo>
                  <a:lnTo>
                    <a:pt x="397515" y="63103"/>
                  </a:lnTo>
                  <a:lnTo>
                    <a:pt x="386687" y="46162"/>
                  </a:lnTo>
                  <a:lnTo>
                    <a:pt x="375855" y="38133"/>
                  </a:lnTo>
                  <a:lnTo>
                    <a:pt x="342536" y="19048"/>
                  </a:lnTo>
                  <a:lnTo>
                    <a:pt x="307134" y="4903"/>
                  </a:lnTo>
                  <a:lnTo>
                    <a:pt x="272894" y="809"/>
                  </a:lnTo>
                  <a:lnTo>
                    <a:pt x="237673" y="0"/>
                  </a:lnTo>
                  <a:lnTo>
                    <a:pt x="203758" y="3633"/>
                  </a:lnTo>
                  <a:lnTo>
                    <a:pt x="175907" y="9755"/>
                  </a:lnTo>
                  <a:lnTo>
                    <a:pt x="143756" y="24639"/>
                  </a:lnTo>
                  <a:lnTo>
                    <a:pt x="112357" y="42867"/>
                  </a:lnTo>
                  <a:lnTo>
                    <a:pt x="79609" y="65546"/>
                  </a:lnTo>
                  <a:lnTo>
                    <a:pt x="55912" y="97866"/>
                  </a:lnTo>
                  <a:lnTo>
                    <a:pt x="35945" y="130120"/>
                  </a:lnTo>
                  <a:lnTo>
                    <a:pt x="23615" y="157477"/>
                  </a:lnTo>
                  <a:lnTo>
                    <a:pt x="17052" y="187807"/>
                  </a:lnTo>
                  <a:lnTo>
                    <a:pt x="15107" y="221930"/>
                  </a:lnTo>
                  <a:lnTo>
                    <a:pt x="14530" y="255059"/>
                  </a:lnTo>
                  <a:lnTo>
                    <a:pt x="16476" y="284983"/>
                  </a:lnTo>
                  <a:lnTo>
                    <a:pt x="24245" y="319747"/>
                  </a:lnTo>
                  <a:lnTo>
                    <a:pt x="28575" y="335556"/>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279" name="SMARTInkShape-Group521"/>
          <p:cNvGrpSpPr/>
          <p:nvPr/>
        </p:nvGrpSpPr>
        <p:grpSpPr>
          <a:xfrm>
            <a:off x="2766105" y="2100263"/>
            <a:ext cx="1220109" cy="750094"/>
            <a:chOff x="2766105" y="2100263"/>
            <a:chExt cx="1220109" cy="750094"/>
          </a:xfrm>
        </p:grpSpPr>
        <p:sp>
          <p:nvSpPr>
            <p:cNvPr id="1251" name="SMARTInkShape-5259"/>
            <p:cNvSpPr/>
            <p:nvPr/>
          </p:nvSpPr>
          <p:spPr>
            <a:xfrm>
              <a:off x="3871913" y="2443163"/>
              <a:ext cx="57151" cy="64294"/>
            </a:xfrm>
            <a:custGeom>
              <a:avLst/>
              <a:gdLst/>
              <a:ahLst/>
              <a:cxnLst/>
              <a:rect l="0" t="0" r="0" b="0"/>
              <a:pathLst>
                <a:path w="57151" h="64294">
                  <a:moveTo>
                    <a:pt x="0" y="0"/>
                  </a:moveTo>
                  <a:lnTo>
                    <a:pt x="16590" y="14473"/>
                  </a:lnTo>
                  <a:lnTo>
                    <a:pt x="24836" y="20720"/>
                  </a:lnTo>
                  <a:lnTo>
                    <a:pt x="50889" y="55333"/>
                  </a:lnTo>
                  <a:lnTo>
                    <a:pt x="57150" y="64293"/>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52" name="SMARTInkShape-5260"/>
            <p:cNvSpPr/>
            <p:nvPr/>
          </p:nvSpPr>
          <p:spPr>
            <a:xfrm>
              <a:off x="3500584" y="2750344"/>
              <a:ext cx="49861" cy="7145"/>
            </a:xfrm>
            <a:custGeom>
              <a:avLst/>
              <a:gdLst/>
              <a:ahLst/>
              <a:cxnLst/>
              <a:rect l="0" t="0" r="0" b="0"/>
              <a:pathLst>
                <a:path w="49861" h="7145">
                  <a:moveTo>
                    <a:pt x="28429" y="7144"/>
                  </a:moveTo>
                  <a:lnTo>
                    <a:pt x="24636" y="7144"/>
                  </a:lnTo>
                  <a:lnTo>
                    <a:pt x="0" y="26"/>
                  </a:lnTo>
                  <a:lnTo>
                    <a:pt x="29875" y="1"/>
                  </a:lnTo>
                  <a:lnTo>
                    <a:pt x="49860"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53" name="SMARTInkShape-5261"/>
            <p:cNvSpPr/>
            <p:nvPr/>
          </p:nvSpPr>
          <p:spPr>
            <a:xfrm>
              <a:off x="3507751" y="2671763"/>
              <a:ext cx="42694" cy="178594"/>
            </a:xfrm>
            <a:custGeom>
              <a:avLst/>
              <a:gdLst/>
              <a:ahLst/>
              <a:cxnLst/>
              <a:rect l="0" t="0" r="0" b="0"/>
              <a:pathLst>
                <a:path w="42694" h="178594">
                  <a:moveTo>
                    <a:pt x="21262" y="0"/>
                  </a:moveTo>
                  <a:lnTo>
                    <a:pt x="17469" y="0"/>
                  </a:lnTo>
                  <a:lnTo>
                    <a:pt x="16352" y="793"/>
                  </a:lnTo>
                  <a:lnTo>
                    <a:pt x="15607" y="2116"/>
                  </a:lnTo>
                  <a:lnTo>
                    <a:pt x="14559" y="9887"/>
                  </a:lnTo>
                  <a:lnTo>
                    <a:pt x="12040" y="32422"/>
                  </a:lnTo>
                  <a:lnTo>
                    <a:pt x="1765" y="66120"/>
                  </a:lnTo>
                  <a:lnTo>
                    <a:pt x="0" y="101662"/>
                  </a:lnTo>
                  <a:lnTo>
                    <a:pt x="699" y="114239"/>
                  </a:lnTo>
                  <a:lnTo>
                    <a:pt x="14308" y="149876"/>
                  </a:lnTo>
                  <a:lnTo>
                    <a:pt x="19758" y="158686"/>
                  </a:lnTo>
                  <a:lnTo>
                    <a:pt x="42693" y="178593"/>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54" name="SMARTInkShape-5262"/>
            <p:cNvSpPr/>
            <p:nvPr/>
          </p:nvSpPr>
          <p:spPr>
            <a:xfrm>
              <a:off x="3264694" y="2722160"/>
              <a:ext cx="185738" cy="99622"/>
            </a:xfrm>
            <a:custGeom>
              <a:avLst/>
              <a:gdLst/>
              <a:ahLst/>
              <a:cxnLst/>
              <a:rect l="0" t="0" r="0" b="0"/>
              <a:pathLst>
                <a:path w="185738" h="99622">
                  <a:moveTo>
                    <a:pt x="0" y="49615"/>
                  </a:moveTo>
                  <a:lnTo>
                    <a:pt x="11406" y="44705"/>
                  </a:lnTo>
                  <a:lnTo>
                    <a:pt x="45089" y="40485"/>
                  </a:lnTo>
                  <a:lnTo>
                    <a:pt x="78080" y="31097"/>
                  </a:lnTo>
                  <a:lnTo>
                    <a:pt x="104395" y="24775"/>
                  </a:lnTo>
                  <a:lnTo>
                    <a:pt x="125111" y="13983"/>
                  </a:lnTo>
                  <a:lnTo>
                    <a:pt x="126270" y="12367"/>
                  </a:lnTo>
                  <a:lnTo>
                    <a:pt x="127557" y="8454"/>
                  </a:lnTo>
                  <a:lnTo>
                    <a:pt x="128130" y="4069"/>
                  </a:lnTo>
                  <a:lnTo>
                    <a:pt x="127488" y="2582"/>
                  </a:lnTo>
                  <a:lnTo>
                    <a:pt x="126267" y="1591"/>
                  </a:lnTo>
                  <a:lnTo>
                    <a:pt x="122794" y="490"/>
                  </a:lnTo>
                  <a:lnTo>
                    <a:pt x="118604" y="0"/>
                  </a:lnTo>
                  <a:lnTo>
                    <a:pt x="107990" y="3517"/>
                  </a:lnTo>
                  <a:lnTo>
                    <a:pt x="83385" y="19542"/>
                  </a:lnTo>
                  <a:lnTo>
                    <a:pt x="75330" y="30739"/>
                  </a:lnTo>
                  <a:lnTo>
                    <a:pt x="70090" y="42035"/>
                  </a:lnTo>
                  <a:lnTo>
                    <a:pt x="68158" y="44562"/>
                  </a:lnTo>
                  <a:lnTo>
                    <a:pt x="67663" y="47834"/>
                  </a:lnTo>
                  <a:lnTo>
                    <a:pt x="69231" y="55702"/>
                  </a:lnTo>
                  <a:lnTo>
                    <a:pt x="74576" y="65265"/>
                  </a:lnTo>
                  <a:lnTo>
                    <a:pt x="88172" y="80482"/>
                  </a:lnTo>
                  <a:lnTo>
                    <a:pt x="97131" y="83177"/>
                  </a:lnTo>
                  <a:lnTo>
                    <a:pt x="113446" y="86811"/>
                  </a:lnTo>
                  <a:lnTo>
                    <a:pt x="118493" y="88700"/>
                  </a:lnTo>
                  <a:lnTo>
                    <a:pt x="128335" y="88682"/>
                  </a:lnTo>
                  <a:lnTo>
                    <a:pt x="163672" y="85421"/>
                  </a:lnTo>
                  <a:lnTo>
                    <a:pt x="178466" y="85334"/>
                  </a:lnTo>
                  <a:lnTo>
                    <a:pt x="178592" y="98541"/>
                  </a:lnTo>
                  <a:lnTo>
                    <a:pt x="179386" y="98901"/>
                  </a:lnTo>
                  <a:lnTo>
                    <a:pt x="185737" y="99621"/>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55" name="SMARTInkShape-5263"/>
            <p:cNvSpPr/>
            <p:nvPr/>
          </p:nvSpPr>
          <p:spPr>
            <a:xfrm>
              <a:off x="3307556" y="2650331"/>
              <a:ext cx="6851" cy="157164"/>
            </a:xfrm>
            <a:custGeom>
              <a:avLst/>
              <a:gdLst/>
              <a:ahLst/>
              <a:cxnLst/>
              <a:rect l="0" t="0" r="0" b="0"/>
              <a:pathLst>
                <a:path w="6851" h="157164">
                  <a:moveTo>
                    <a:pt x="0" y="0"/>
                  </a:moveTo>
                  <a:lnTo>
                    <a:pt x="3792" y="0"/>
                  </a:lnTo>
                  <a:lnTo>
                    <a:pt x="4910" y="794"/>
                  </a:lnTo>
                  <a:lnTo>
                    <a:pt x="5655" y="2117"/>
                  </a:lnTo>
                  <a:lnTo>
                    <a:pt x="6850" y="9943"/>
                  </a:lnTo>
                  <a:lnTo>
                    <a:pt x="6333" y="34288"/>
                  </a:lnTo>
                  <a:lnTo>
                    <a:pt x="661" y="67030"/>
                  </a:lnTo>
                  <a:lnTo>
                    <a:pt x="58" y="102487"/>
                  </a:lnTo>
                  <a:lnTo>
                    <a:pt x="6" y="137389"/>
                  </a:lnTo>
                  <a:lnTo>
                    <a:pt x="0" y="157163"/>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56" name="SMARTInkShape-5264"/>
            <p:cNvSpPr/>
            <p:nvPr/>
          </p:nvSpPr>
          <p:spPr>
            <a:xfrm>
              <a:off x="3221831" y="2700338"/>
              <a:ext cx="55646" cy="99689"/>
            </a:xfrm>
            <a:custGeom>
              <a:avLst/>
              <a:gdLst/>
              <a:ahLst/>
              <a:cxnLst/>
              <a:rect l="0" t="0" r="0" b="0"/>
              <a:pathLst>
                <a:path w="55646" h="99689">
                  <a:moveTo>
                    <a:pt x="28575" y="0"/>
                  </a:moveTo>
                  <a:lnTo>
                    <a:pt x="24783" y="0"/>
                  </a:lnTo>
                  <a:lnTo>
                    <a:pt x="23666" y="793"/>
                  </a:lnTo>
                  <a:lnTo>
                    <a:pt x="22921" y="2116"/>
                  </a:lnTo>
                  <a:lnTo>
                    <a:pt x="22424" y="3792"/>
                  </a:lnTo>
                  <a:lnTo>
                    <a:pt x="21300" y="4909"/>
                  </a:lnTo>
                  <a:lnTo>
                    <a:pt x="17933" y="6150"/>
                  </a:lnTo>
                  <a:lnTo>
                    <a:pt x="16718" y="8069"/>
                  </a:lnTo>
                  <a:lnTo>
                    <a:pt x="15368" y="14434"/>
                  </a:lnTo>
                  <a:lnTo>
                    <a:pt x="13420" y="17560"/>
                  </a:lnTo>
                  <a:lnTo>
                    <a:pt x="4682" y="25752"/>
                  </a:lnTo>
                  <a:lnTo>
                    <a:pt x="2081" y="30760"/>
                  </a:lnTo>
                  <a:lnTo>
                    <a:pt x="274" y="42836"/>
                  </a:lnTo>
                  <a:lnTo>
                    <a:pt x="183" y="45226"/>
                  </a:lnTo>
                  <a:lnTo>
                    <a:pt x="2198" y="49998"/>
                  </a:lnTo>
                  <a:lnTo>
                    <a:pt x="3847" y="52382"/>
                  </a:lnTo>
                  <a:lnTo>
                    <a:pt x="20135" y="66409"/>
                  </a:lnTo>
                  <a:lnTo>
                    <a:pt x="26411" y="73965"/>
                  </a:lnTo>
                  <a:lnTo>
                    <a:pt x="38076" y="81888"/>
                  </a:lnTo>
                  <a:lnTo>
                    <a:pt x="49531" y="87083"/>
                  </a:lnTo>
                  <a:lnTo>
                    <a:pt x="55645" y="91726"/>
                  </a:lnTo>
                  <a:lnTo>
                    <a:pt x="55353" y="92900"/>
                  </a:lnTo>
                  <a:lnTo>
                    <a:pt x="52912" y="96322"/>
                  </a:lnTo>
                  <a:lnTo>
                    <a:pt x="49181" y="98372"/>
                  </a:lnTo>
                  <a:lnTo>
                    <a:pt x="40318" y="99688"/>
                  </a:lnTo>
                  <a:lnTo>
                    <a:pt x="6046" y="93154"/>
                  </a:lnTo>
                  <a:lnTo>
                    <a:pt x="0" y="92868"/>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57" name="SMARTInkShape-5265"/>
            <p:cNvSpPr/>
            <p:nvPr/>
          </p:nvSpPr>
          <p:spPr>
            <a:xfrm>
              <a:off x="3164681" y="2671763"/>
              <a:ext cx="7145" cy="14288"/>
            </a:xfrm>
            <a:custGeom>
              <a:avLst/>
              <a:gdLst/>
              <a:ahLst/>
              <a:cxnLst/>
              <a:rect l="0" t="0" r="0" b="0"/>
              <a:pathLst>
                <a:path w="7145" h="14288">
                  <a:moveTo>
                    <a:pt x="7144" y="14287"/>
                  </a:moveTo>
                  <a:lnTo>
                    <a:pt x="7144" y="10495"/>
                  </a:lnTo>
                  <a:lnTo>
                    <a:pt x="5027" y="6516"/>
                  </a:lnTo>
                  <a:lnTo>
                    <a:pt x="0"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58" name="SMARTInkShape-5266"/>
            <p:cNvSpPr/>
            <p:nvPr/>
          </p:nvSpPr>
          <p:spPr>
            <a:xfrm>
              <a:off x="3171825" y="2750344"/>
              <a:ext cx="7145" cy="64295"/>
            </a:xfrm>
            <a:custGeom>
              <a:avLst/>
              <a:gdLst/>
              <a:ahLst/>
              <a:cxnLst/>
              <a:rect l="0" t="0" r="0" b="0"/>
              <a:pathLst>
                <a:path w="7145" h="64295">
                  <a:moveTo>
                    <a:pt x="7144" y="0"/>
                  </a:moveTo>
                  <a:lnTo>
                    <a:pt x="7144" y="27703"/>
                  </a:lnTo>
                  <a:lnTo>
                    <a:pt x="5027" y="34272"/>
                  </a:lnTo>
                  <a:lnTo>
                    <a:pt x="2234" y="39838"/>
                  </a:lnTo>
                  <a:lnTo>
                    <a:pt x="294" y="52303"/>
                  </a:lnTo>
                  <a:lnTo>
                    <a:pt x="0" y="64294"/>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59" name="SMARTInkShape-5267"/>
            <p:cNvSpPr/>
            <p:nvPr/>
          </p:nvSpPr>
          <p:spPr>
            <a:xfrm>
              <a:off x="3075994" y="2729233"/>
              <a:ext cx="91780" cy="85406"/>
            </a:xfrm>
            <a:custGeom>
              <a:avLst/>
              <a:gdLst/>
              <a:ahLst/>
              <a:cxnLst/>
              <a:rect l="0" t="0" r="0" b="0"/>
              <a:pathLst>
                <a:path w="91780" h="85406">
                  <a:moveTo>
                    <a:pt x="60112" y="13967"/>
                  </a:moveTo>
                  <a:lnTo>
                    <a:pt x="56320" y="10175"/>
                  </a:lnTo>
                  <a:lnTo>
                    <a:pt x="52341" y="8313"/>
                  </a:lnTo>
                  <a:lnTo>
                    <a:pt x="18503" y="0"/>
                  </a:lnTo>
                  <a:lnTo>
                    <a:pt x="11721" y="1938"/>
                  </a:lnTo>
                  <a:lnTo>
                    <a:pt x="900" y="9651"/>
                  </a:lnTo>
                  <a:lnTo>
                    <a:pt x="0" y="11883"/>
                  </a:lnTo>
                  <a:lnTo>
                    <a:pt x="193" y="14165"/>
                  </a:lnTo>
                  <a:lnTo>
                    <a:pt x="2525" y="18817"/>
                  </a:lnTo>
                  <a:lnTo>
                    <a:pt x="6208" y="23531"/>
                  </a:lnTo>
                  <a:lnTo>
                    <a:pt x="40729" y="40163"/>
                  </a:lnTo>
                  <a:lnTo>
                    <a:pt x="60047" y="51803"/>
                  </a:lnTo>
                  <a:lnTo>
                    <a:pt x="86025" y="74890"/>
                  </a:lnTo>
                  <a:lnTo>
                    <a:pt x="90944" y="76763"/>
                  </a:lnTo>
                  <a:lnTo>
                    <a:pt x="91779" y="78056"/>
                  </a:lnTo>
                  <a:lnTo>
                    <a:pt x="91542" y="79711"/>
                  </a:lnTo>
                  <a:lnTo>
                    <a:pt x="89251" y="84280"/>
                  </a:lnTo>
                  <a:lnTo>
                    <a:pt x="86821" y="84905"/>
                  </a:lnTo>
                  <a:lnTo>
                    <a:pt x="56272" y="85391"/>
                  </a:lnTo>
                  <a:lnTo>
                    <a:pt x="38681" y="85405"/>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60" name="SMARTInkShape-5268"/>
            <p:cNvSpPr/>
            <p:nvPr/>
          </p:nvSpPr>
          <p:spPr>
            <a:xfrm>
              <a:off x="2964656" y="2764763"/>
              <a:ext cx="100014" cy="71307"/>
            </a:xfrm>
            <a:custGeom>
              <a:avLst/>
              <a:gdLst/>
              <a:ahLst/>
              <a:cxnLst/>
              <a:rect l="0" t="0" r="0" b="0"/>
              <a:pathLst>
                <a:path w="100014" h="71307">
                  <a:moveTo>
                    <a:pt x="0" y="49875"/>
                  </a:moveTo>
                  <a:lnTo>
                    <a:pt x="0" y="70898"/>
                  </a:lnTo>
                  <a:lnTo>
                    <a:pt x="6151" y="71270"/>
                  </a:lnTo>
                  <a:lnTo>
                    <a:pt x="6482" y="70488"/>
                  </a:lnTo>
                  <a:lnTo>
                    <a:pt x="9249" y="47702"/>
                  </a:lnTo>
                  <a:lnTo>
                    <a:pt x="21928" y="15775"/>
                  </a:lnTo>
                  <a:lnTo>
                    <a:pt x="31055" y="4950"/>
                  </a:lnTo>
                  <a:lnTo>
                    <a:pt x="37879" y="2127"/>
                  </a:lnTo>
                  <a:lnTo>
                    <a:pt x="63032" y="0"/>
                  </a:lnTo>
                  <a:lnTo>
                    <a:pt x="69819" y="2044"/>
                  </a:lnTo>
                  <a:lnTo>
                    <a:pt x="72740" y="3700"/>
                  </a:lnTo>
                  <a:lnTo>
                    <a:pt x="74687" y="5598"/>
                  </a:lnTo>
                  <a:lnTo>
                    <a:pt x="84008" y="21356"/>
                  </a:lnTo>
                  <a:lnTo>
                    <a:pt x="93447" y="55235"/>
                  </a:lnTo>
                  <a:lnTo>
                    <a:pt x="100013" y="71306"/>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61" name="SMARTInkShape-5269"/>
            <p:cNvSpPr/>
            <p:nvPr/>
          </p:nvSpPr>
          <p:spPr>
            <a:xfrm>
              <a:off x="2866052" y="2722762"/>
              <a:ext cx="83889" cy="84312"/>
            </a:xfrm>
            <a:custGeom>
              <a:avLst/>
              <a:gdLst/>
              <a:ahLst/>
              <a:cxnLst/>
              <a:rect l="0" t="0" r="0" b="0"/>
              <a:pathLst>
                <a:path w="83889" h="84312">
                  <a:moveTo>
                    <a:pt x="41454" y="6151"/>
                  </a:moveTo>
                  <a:lnTo>
                    <a:pt x="35303" y="0"/>
                  </a:lnTo>
                  <a:lnTo>
                    <a:pt x="34972" y="462"/>
                  </a:lnTo>
                  <a:lnTo>
                    <a:pt x="34605" y="3093"/>
                  </a:lnTo>
                  <a:lnTo>
                    <a:pt x="33713" y="4112"/>
                  </a:lnTo>
                  <a:lnTo>
                    <a:pt x="26578" y="7865"/>
                  </a:lnTo>
                  <a:lnTo>
                    <a:pt x="17525" y="16014"/>
                  </a:lnTo>
                  <a:lnTo>
                    <a:pt x="3344" y="36143"/>
                  </a:lnTo>
                  <a:lnTo>
                    <a:pt x="704" y="43558"/>
                  </a:lnTo>
                  <a:lnTo>
                    <a:pt x="0" y="47757"/>
                  </a:lnTo>
                  <a:lnTo>
                    <a:pt x="1334" y="54540"/>
                  </a:lnTo>
                  <a:lnTo>
                    <a:pt x="6548" y="62822"/>
                  </a:lnTo>
                  <a:lnTo>
                    <a:pt x="18542" y="75144"/>
                  </a:lnTo>
                  <a:lnTo>
                    <a:pt x="30520" y="81538"/>
                  </a:lnTo>
                  <a:lnTo>
                    <a:pt x="53488" y="84311"/>
                  </a:lnTo>
                  <a:lnTo>
                    <a:pt x="60826" y="82428"/>
                  </a:lnTo>
                  <a:lnTo>
                    <a:pt x="72004" y="74752"/>
                  </a:lnTo>
                  <a:lnTo>
                    <a:pt x="79434" y="67928"/>
                  </a:lnTo>
                  <a:lnTo>
                    <a:pt x="82147" y="63241"/>
                  </a:lnTo>
                  <a:lnTo>
                    <a:pt x="83888" y="53763"/>
                  </a:lnTo>
                  <a:lnTo>
                    <a:pt x="82010" y="49008"/>
                  </a:lnTo>
                  <a:lnTo>
                    <a:pt x="62886" y="27582"/>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62" name="SMARTInkShape-5270"/>
            <p:cNvSpPr/>
            <p:nvPr/>
          </p:nvSpPr>
          <p:spPr>
            <a:xfrm>
              <a:off x="2766105" y="2686145"/>
              <a:ext cx="119971" cy="107062"/>
            </a:xfrm>
            <a:custGeom>
              <a:avLst/>
              <a:gdLst/>
              <a:ahLst/>
              <a:cxnLst/>
              <a:rect l="0" t="0" r="0" b="0"/>
              <a:pathLst>
                <a:path w="119971" h="107062">
                  <a:moveTo>
                    <a:pt x="119970" y="14193"/>
                  </a:moveTo>
                  <a:lnTo>
                    <a:pt x="119970" y="10400"/>
                  </a:lnTo>
                  <a:lnTo>
                    <a:pt x="119176" y="9283"/>
                  </a:lnTo>
                  <a:lnTo>
                    <a:pt x="117853" y="8538"/>
                  </a:lnTo>
                  <a:lnTo>
                    <a:pt x="116178" y="8042"/>
                  </a:lnTo>
                  <a:lnTo>
                    <a:pt x="115060" y="6917"/>
                  </a:lnTo>
                  <a:lnTo>
                    <a:pt x="113819" y="3551"/>
                  </a:lnTo>
                  <a:lnTo>
                    <a:pt x="112694" y="2335"/>
                  </a:lnTo>
                  <a:lnTo>
                    <a:pt x="109328" y="985"/>
                  </a:lnTo>
                  <a:lnTo>
                    <a:pt x="92267" y="0"/>
                  </a:lnTo>
                  <a:lnTo>
                    <a:pt x="74428" y="5627"/>
                  </a:lnTo>
                  <a:lnTo>
                    <a:pt x="60350" y="12889"/>
                  </a:lnTo>
                  <a:lnTo>
                    <a:pt x="27740" y="37515"/>
                  </a:lnTo>
                  <a:lnTo>
                    <a:pt x="16795" y="47473"/>
                  </a:lnTo>
                  <a:lnTo>
                    <a:pt x="3500" y="69267"/>
                  </a:lnTo>
                  <a:lnTo>
                    <a:pt x="0" y="79547"/>
                  </a:lnTo>
                  <a:lnTo>
                    <a:pt x="1298" y="87160"/>
                  </a:lnTo>
                  <a:lnTo>
                    <a:pt x="2755" y="91412"/>
                  </a:lnTo>
                  <a:lnTo>
                    <a:pt x="4521" y="94247"/>
                  </a:lnTo>
                  <a:lnTo>
                    <a:pt x="6491" y="96137"/>
                  </a:lnTo>
                  <a:lnTo>
                    <a:pt x="8599" y="97397"/>
                  </a:lnTo>
                  <a:lnTo>
                    <a:pt x="10004" y="99031"/>
                  </a:lnTo>
                  <a:lnTo>
                    <a:pt x="12814" y="107061"/>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63" name="SMARTInkShape-5271"/>
            <p:cNvSpPr/>
            <p:nvPr/>
          </p:nvSpPr>
          <p:spPr>
            <a:xfrm>
              <a:off x="2971800" y="2521744"/>
              <a:ext cx="100014" cy="7145"/>
            </a:xfrm>
            <a:custGeom>
              <a:avLst/>
              <a:gdLst/>
              <a:ahLst/>
              <a:cxnLst/>
              <a:rect l="0" t="0" r="0" b="0"/>
              <a:pathLst>
                <a:path w="100014" h="7145">
                  <a:moveTo>
                    <a:pt x="0" y="7144"/>
                  </a:moveTo>
                  <a:lnTo>
                    <a:pt x="0" y="87"/>
                  </a:lnTo>
                  <a:lnTo>
                    <a:pt x="33494" y="0"/>
                  </a:lnTo>
                  <a:lnTo>
                    <a:pt x="69155" y="0"/>
                  </a:lnTo>
                  <a:lnTo>
                    <a:pt x="100013"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64" name="SMARTInkShape-5272"/>
            <p:cNvSpPr/>
            <p:nvPr/>
          </p:nvSpPr>
          <p:spPr>
            <a:xfrm>
              <a:off x="2893245" y="2436153"/>
              <a:ext cx="164281" cy="156629"/>
            </a:xfrm>
            <a:custGeom>
              <a:avLst/>
              <a:gdLst/>
              <a:ahLst/>
              <a:cxnLst/>
              <a:rect l="0" t="0" r="0" b="0"/>
              <a:pathLst>
                <a:path w="164281" h="156629">
                  <a:moveTo>
                    <a:pt x="7118" y="28441"/>
                  </a:moveTo>
                  <a:lnTo>
                    <a:pt x="7118" y="61293"/>
                  </a:lnTo>
                  <a:lnTo>
                    <a:pt x="6324" y="82685"/>
                  </a:lnTo>
                  <a:lnTo>
                    <a:pt x="636" y="104657"/>
                  </a:lnTo>
                  <a:lnTo>
                    <a:pt x="0" y="134302"/>
                  </a:lnTo>
                  <a:lnTo>
                    <a:pt x="785" y="137115"/>
                  </a:lnTo>
                  <a:lnTo>
                    <a:pt x="2102" y="138990"/>
                  </a:lnTo>
                  <a:lnTo>
                    <a:pt x="19900" y="153986"/>
                  </a:lnTo>
                  <a:lnTo>
                    <a:pt x="37092" y="156628"/>
                  </a:lnTo>
                  <a:lnTo>
                    <a:pt x="66870" y="156211"/>
                  </a:lnTo>
                  <a:lnTo>
                    <a:pt x="97883" y="150325"/>
                  </a:lnTo>
                  <a:lnTo>
                    <a:pt x="100965" y="150178"/>
                  </a:lnTo>
                  <a:lnTo>
                    <a:pt x="106506" y="147898"/>
                  </a:lnTo>
                  <a:lnTo>
                    <a:pt x="112740" y="143760"/>
                  </a:lnTo>
                  <a:lnTo>
                    <a:pt x="113592" y="141077"/>
                  </a:lnTo>
                  <a:lnTo>
                    <a:pt x="114234" y="119824"/>
                  </a:lnTo>
                  <a:lnTo>
                    <a:pt x="112139" y="114564"/>
                  </a:lnTo>
                  <a:lnTo>
                    <a:pt x="110470" y="112050"/>
                  </a:lnTo>
                  <a:lnTo>
                    <a:pt x="108119" y="100927"/>
                  </a:lnTo>
                  <a:lnTo>
                    <a:pt x="105144" y="78272"/>
                  </a:lnTo>
                  <a:lnTo>
                    <a:pt x="101514" y="64108"/>
                  </a:lnTo>
                  <a:lnTo>
                    <a:pt x="101459" y="55405"/>
                  </a:lnTo>
                  <a:lnTo>
                    <a:pt x="106227" y="36970"/>
                  </a:lnTo>
                  <a:lnTo>
                    <a:pt x="107745" y="19513"/>
                  </a:lnTo>
                  <a:lnTo>
                    <a:pt x="112780" y="10273"/>
                  </a:lnTo>
                  <a:lnTo>
                    <a:pt x="117050" y="5020"/>
                  </a:lnTo>
                  <a:lnTo>
                    <a:pt x="123710" y="2157"/>
                  </a:lnTo>
                  <a:lnTo>
                    <a:pt x="144946" y="0"/>
                  </a:lnTo>
                  <a:lnTo>
                    <a:pt x="149866" y="2042"/>
                  </a:lnTo>
                  <a:lnTo>
                    <a:pt x="152290" y="3698"/>
                  </a:lnTo>
                  <a:lnTo>
                    <a:pt x="154982" y="7654"/>
                  </a:lnTo>
                  <a:lnTo>
                    <a:pt x="156498" y="14344"/>
                  </a:lnTo>
                  <a:lnTo>
                    <a:pt x="157646" y="19794"/>
                  </a:lnTo>
                  <a:lnTo>
                    <a:pt x="162734" y="36228"/>
                  </a:lnTo>
                  <a:lnTo>
                    <a:pt x="164240" y="71761"/>
                  </a:lnTo>
                  <a:lnTo>
                    <a:pt x="164280" y="12131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65" name="SMARTInkShape-5273"/>
            <p:cNvSpPr/>
            <p:nvPr/>
          </p:nvSpPr>
          <p:spPr>
            <a:xfrm>
              <a:off x="3107531" y="2479175"/>
              <a:ext cx="207170" cy="119944"/>
            </a:xfrm>
            <a:custGeom>
              <a:avLst/>
              <a:gdLst/>
              <a:ahLst/>
              <a:cxnLst/>
              <a:rect l="0" t="0" r="0" b="0"/>
              <a:pathLst>
                <a:path w="207170" h="119944">
                  <a:moveTo>
                    <a:pt x="207169" y="6850"/>
                  </a:moveTo>
                  <a:lnTo>
                    <a:pt x="207169" y="0"/>
                  </a:lnTo>
                  <a:lnTo>
                    <a:pt x="179528" y="23558"/>
                  </a:lnTo>
                  <a:lnTo>
                    <a:pt x="149201" y="37547"/>
                  </a:lnTo>
                  <a:lnTo>
                    <a:pt x="114193" y="58723"/>
                  </a:lnTo>
                  <a:lnTo>
                    <a:pt x="78567" y="76936"/>
                  </a:lnTo>
                  <a:lnTo>
                    <a:pt x="45661" y="94628"/>
                  </a:lnTo>
                  <a:lnTo>
                    <a:pt x="11152" y="113178"/>
                  </a:lnTo>
                  <a:lnTo>
                    <a:pt x="1626" y="119943"/>
                  </a:lnTo>
                  <a:lnTo>
                    <a:pt x="1084" y="119552"/>
                  </a:lnTo>
                  <a:lnTo>
                    <a:pt x="0" y="114006"/>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66" name="SMARTInkShape-5274"/>
            <p:cNvSpPr/>
            <p:nvPr/>
          </p:nvSpPr>
          <p:spPr>
            <a:xfrm>
              <a:off x="3886200" y="2371764"/>
              <a:ext cx="100014" cy="64256"/>
            </a:xfrm>
            <a:custGeom>
              <a:avLst/>
              <a:gdLst/>
              <a:ahLst/>
              <a:cxnLst/>
              <a:rect l="0" t="0" r="0" b="0"/>
              <a:pathLst>
                <a:path w="100014" h="64256">
                  <a:moveTo>
                    <a:pt x="0" y="57111"/>
                  </a:moveTo>
                  <a:lnTo>
                    <a:pt x="7136" y="64247"/>
                  </a:lnTo>
                  <a:lnTo>
                    <a:pt x="7938" y="40213"/>
                  </a:lnTo>
                  <a:lnTo>
                    <a:pt x="21617" y="15864"/>
                  </a:lnTo>
                  <a:lnTo>
                    <a:pt x="30993" y="5043"/>
                  </a:lnTo>
                  <a:lnTo>
                    <a:pt x="37852" y="2220"/>
                  </a:lnTo>
                  <a:lnTo>
                    <a:pt x="72739" y="0"/>
                  </a:lnTo>
                  <a:lnTo>
                    <a:pt x="78101" y="2095"/>
                  </a:lnTo>
                  <a:lnTo>
                    <a:pt x="80642" y="3765"/>
                  </a:lnTo>
                  <a:lnTo>
                    <a:pt x="82336" y="5672"/>
                  </a:lnTo>
                  <a:lnTo>
                    <a:pt x="91181" y="21448"/>
                  </a:lnTo>
                  <a:lnTo>
                    <a:pt x="93597" y="46926"/>
                  </a:lnTo>
                  <a:lnTo>
                    <a:pt x="98510" y="56981"/>
                  </a:lnTo>
                  <a:lnTo>
                    <a:pt x="100013" y="64255"/>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67" name="SMARTInkShape-5275"/>
            <p:cNvSpPr/>
            <p:nvPr/>
          </p:nvSpPr>
          <p:spPr>
            <a:xfrm>
              <a:off x="3829352" y="2357438"/>
              <a:ext cx="42151" cy="85307"/>
            </a:xfrm>
            <a:custGeom>
              <a:avLst/>
              <a:gdLst/>
              <a:ahLst/>
              <a:cxnLst/>
              <a:rect l="0" t="0" r="0" b="0"/>
              <a:pathLst>
                <a:path w="42151" h="85307">
                  <a:moveTo>
                    <a:pt x="13986" y="14287"/>
                  </a:moveTo>
                  <a:lnTo>
                    <a:pt x="13986" y="24929"/>
                  </a:lnTo>
                  <a:lnTo>
                    <a:pt x="6244" y="54592"/>
                  </a:lnTo>
                  <a:lnTo>
                    <a:pt x="1226" y="64258"/>
                  </a:lnTo>
                  <a:lnTo>
                    <a:pt x="0" y="73811"/>
                  </a:lnTo>
                  <a:lnTo>
                    <a:pt x="1949" y="78578"/>
                  </a:lnTo>
                  <a:lnTo>
                    <a:pt x="3580" y="80960"/>
                  </a:lnTo>
                  <a:lnTo>
                    <a:pt x="7509" y="83607"/>
                  </a:lnTo>
                  <a:lnTo>
                    <a:pt x="14183" y="85097"/>
                  </a:lnTo>
                  <a:lnTo>
                    <a:pt x="16499" y="85306"/>
                  </a:lnTo>
                  <a:lnTo>
                    <a:pt x="18042" y="84652"/>
                  </a:lnTo>
                  <a:lnTo>
                    <a:pt x="19071" y="83422"/>
                  </a:lnTo>
                  <a:lnTo>
                    <a:pt x="21008" y="79939"/>
                  </a:lnTo>
                  <a:lnTo>
                    <a:pt x="39444" y="59504"/>
                  </a:lnTo>
                  <a:lnTo>
                    <a:pt x="41637" y="52379"/>
                  </a:lnTo>
                  <a:lnTo>
                    <a:pt x="42150" y="47621"/>
                  </a:lnTo>
                  <a:lnTo>
                    <a:pt x="38646" y="36687"/>
                  </a:lnTo>
                  <a:lnTo>
                    <a:pt x="30188" y="21872"/>
                  </a:lnTo>
                  <a:lnTo>
                    <a:pt x="29549" y="19344"/>
                  </a:lnTo>
                  <a:lnTo>
                    <a:pt x="24607" y="14418"/>
                  </a:lnTo>
                  <a:lnTo>
                    <a:pt x="18706" y="9583"/>
                  </a:lnTo>
                  <a:lnTo>
                    <a:pt x="14591" y="3192"/>
                  </a:lnTo>
                  <a:lnTo>
                    <a:pt x="6842"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68" name="SMARTInkShape-5276"/>
            <p:cNvSpPr/>
            <p:nvPr/>
          </p:nvSpPr>
          <p:spPr>
            <a:xfrm>
              <a:off x="3764756" y="2336006"/>
              <a:ext cx="21433" cy="21433"/>
            </a:xfrm>
            <a:custGeom>
              <a:avLst/>
              <a:gdLst/>
              <a:ahLst/>
              <a:cxnLst/>
              <a:rect l="0" t="0" r="0" b="0"/>
              <a:pathLst>
                <a:path w="21433" h="21433">
                  <a:moveTo>
                    <a:pt x="21432" y="21432"/>
                  </a:moveTo>
                  <a:lnTo>
                    <a:pt x="21432" y="17639"/>
                  </a:lnTo>
                  <a:lnTo>
                    <a:pt x="19315" y="13661"/>
                  </a:lnTo>
                  <a:lnTo>
                    <a:pt x="8431" y="1375"/>
                  </a:lnTo>
                  <a:lnTo>
                    <a:pt x="5600" y="611"/>
                  </a:lnTo>
                  <a:lnTo>
                    <a:pt x="0"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69" name="SMARTInkShape-5277"/>
            <p:cNvSpPr/>
            <p:nvPr/>
          </p:nvSpPr>
          <p:spPr>
            <a:xfrm>
              <a:off x="3643313" y="2364904"/>
              <a:ext cx="157163" cy="92547"/>
            </a:xfrm>
            <a:custGeom>
              <a:avLst/>
              <a:gdLst/>
              <a:ahLst/>
              <a:cxnLst/>
              <a:rect l="0" t="0" r="0" b="0"/>
              <a:pathLst>
                <a:path w="157163" h="92547">
                  <a:moveTo>
                    <a:pt x="0" y="28252"/>
                  </a:moveTo>
                  <a:lnTo>
                    <a:pt x="6150" y="22101"/>
                  </a:lnTo>
                  <a:lnTo>
                    <a:pt x="6849" y="17610"/>
                  </a:lnTo>
                  <a:lnTo>
                    <a:pt x="7741" y="16395"/>
                  </a:lnTo>
                  <a:lnTo>
                    <a:pt x="20853" y="10492"/>
                  </a:lnTo>
                  <a:lnTo>
                    <a:pt x="51575" y="3351"/>
                  </a:lnTo>
                  <a:lnTo>
                    <a:pt x="86855" y="0"/>
                  </a:lnTo>
                  <a:lnTo>
                    <a:pt x="118055" y="1836"/>
                  </a:lnTo>
                  <a:lnTo>
                    <a:pt x="144515" y="6958"/>
                  </a:lnTo>
                  <a:lnTo>
                    <a:pt x="146350" y="8500"/>
                  </a:lnTo>
                  <a:lnTo>
                    <a:pt x="154445" y="19742"/>
                  </a:lnTo>
                  <a:lnTo>
                    <a:pt x="156923" y="40310"/>
                  </a:lnTo>
                  <a:lnTo>
                    <a:pt x="157158" y="73090"/>
                  </a:lnTo>
                  <a:lnTo>
                    <a:pt x="157162" y="92546"/>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70" name="SMARTInkShape-5278"/>
            <p:cNvSpPr/>
            <p:nvPr/>
          </p:nvSpPr>
          <p:spPr>
            <a:xfrm>
              <a:off x="3700783" y="2300582"/>
              <a:ext cx="21112" cy="142582"/>
            </a:xfrm>
            <a:custGeom>
              <a:avLst/>
              <a:gdLst/>
              <a:ahLst/>
              <a:cxnLst/>
              <a:rect l="0" t="0" r="0" b="0"/>
              <a:pathLst>
                <a:path w="21112" h="142582">
                  <a:moveTo>
                    <a:pt x="21111" y="6849"/>
                  </a:moveTo>
                  <a:lnTo>
                    <a:pt x="21111" y="3057"/>
                  </a:lnTo>
                  <a:lnTo>
                    <a:pt x="20317" y="1940"/>
                  </a:lnTo>
                  <a:lnTo>
                    <a:pt x="18994" y="1195"/>
                  </a:lnTo>
                  <a:lnTo>
                    <a:pt x="14960" y="0"/>
                  </a:lnTo>
                  <a:lnTo>
                    <a:pt x="14629" y="695"/>
                  </a:lnTo>
                  <a:lnTo>
                    <a:pt x="8316" y="36069"/>
                  </a:lnTo>
                  <a:lnTo>
                    <a:pt x="5149" y="49903"/>
                  </a:lnTo>
                  <a:lnTo>
                    <a:pt x="2110" y="60115"/>
                  </a:lnTo>
                  <a:lnTo>
                    <a:pt x="0" y="89211"/>
                  </a:lnTo>
                  <a:lnTo>
                    <a:pt x="7493" y="118110"/>
                  </a:lnTo>
                  <a:lnTo>
                    <a:pt x="13967" y="142581"/>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71" name="SMARTInkShape-5279"/>
            <p:cNvSpPr/>
            <p:nvPr/>
          </p:nvSpPr>
          <p:spPr>
            <a:xfrm>
              <a:off x="3573190" y="2350294"/>
              <a:ext cx="91555" cy="84306"/>
            </a:xfrm>
            <a:custGeom>
              <a:avLst/>
              <a:gdLst/>
              <a:ahLst/>
              <a:cxnLst/>
              <a:rect l="0" t="0" r="0" b="0"/>
              <a:pathLst>
                <a:path w="91555" h="84306">
                  <a:moveTo>
                    <a:pt x="27260" y="0"/>
                  </a:moveTo>
                  <a:lnTo>
                    <a:pt x="16618" y="10642"/>
                  </a:lnTo>
                  <a:lnTo>
                    <a:pt x="14593" y="14784"/>
                  </a:lnTo>
                  <a:lnTo>
                    <a:pt x="9500" y="27703"/>
                  </a:lnTo>
                  <a:lnTo>
                    <a:pt x="1645" y="40632"/>
                  </a:lnTo>
                  <a:lnTo>
                    <a:pt x="0" y="48750"/>
                  </a:lnTo>
                  <a:lnTo>
                    <a:pt x="1386" y="55533"/>
                  </a:lnTo>
                  <a:lnTo>
                    <a:pt x="4513" y="63815"/>
                  </a:lnTo>
                  <a:lnTo>
                    <a:pt x="4951" y="66356"/>
                  </a:lnTo>
                  <a:lnTo>
                    <a:pt x="9672" y="71295"/>
                  </a:lnTo>
                  <a:lnTo>
                    <a:pt x="25238" y="82531"/>
                  </a:lnTo>
                  <a:lnTo>
                    <a:pt x="33240" y="84305"/>
                  </a:lnTo>
                  <a:lnTo>
                    <a:pt x="61132" y="79741"/>
                  </a:lnTo>
                  <a:lnTo>
                    <a:pt x="81458" y="71196"/>
                  </a:lnTo>
                  <a:lnTo>
                    <a:pt x="91554" y="64294"/>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72" name="SMARTInkShape-5280"/>
            <p:cNvSpPr/>
            <p:nvPr/>
          </p:nvSpPr>
          <p:spPr>
            <a:xfrm>
              <a:off x="3536156" y="2386013"/>
              <a:ext cx="14289" cy="64294"/>
            </a:xfrm>
            <a:custGeom>
              <a:avLst/>
              <a:gdLst/>
              <a:ahLst/>
              <a:cxnLst/>
              <a:rect l="0" t="0" r="0" b="0"/>
              <a:pathLst>
                <a:path w="14289" h="64294">
                  <a:moveTo>
                    <a:pt x="0" y="0"/>
                  </a:moveTo>
                  <a:lnTo>
                    <a:pt x="0" y="34491"/>
                  </a:lnTo>
                  <a:lnTo>
                    <a:pt x="6151" y="58221"/>
                  </a:lnTo>
                  <a:lnTo>
                    <a:pt x="7276" y="60245"/>
                  </a:lnTo>
                  <a:lnTo>
                    <a:pt x="8819" y="61594"/>
                  </a:lnTo>
                  <a:lnTo>
                    <a:pt x="14288" y="64293"/>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73" name="SMARTInkShape-5281"/>
            <p:cNvSpPr/>
            <p:nvPr/>
          </p:nvSpPr>
          <p:spPr>
            <a:xfrm>
              <a:off x="3401542" y="2314575"/>
              <a:ext cx="97388" cy="149593"/>
            </a:xfrm>
            <a:custGeom>
              <a:avLst/>
              <a:gdLst/>
              <a:ahLst/>
              <a:cxnLst/>
              <a:rect l="0" t="0" r="0" b="0"/>
              <a:pathLst>
                <a:path w="97388" h="149593">
                  <a:moveTo>
                    <a:pt x="70321" y="64294"/>
                  </a:moveTo>
                  <a:lnTo>
                    <a:pt x="70321" y="60501"/>
                  </a:lnTo>
                  <a:lnTo>
                    <a:pt x="69527" y="59384"/>
                  </a:lnTo>
                  <a:lnTo>
                    <a:pt x="68204" y="58639"/>
                  </a:lnTo>
                  <a:lnTo>
                    <a:pt x="66528" y="58143"/>
                  </a:lnTo>
                  <a:lnTo>
                    <a:pt x="65411" y="57018"/>
                  </a:lnTo>
                  <a:lnTo>
                    <a:pt x="64170" y="53652"/>
                  </a:lnTo>
                  <a:lnTo>
                    <a:pt x="62251" y="52437"/>
                  </a:lnTo>
                  <a:lnTo>
                    <a:pt x="47170" y="50326"/>
                  </a:lnTo>
                  <a:lnTo>
                    <a:pt x="42040" y="52265"/>
                  </a:lnTo>
                  <a:lnTo>
                    <a:pt x="32279" y="59977"/>
                  </a:lnTo>
                  <a:lnTo>
                    <a:pt x="9203" y="91093"/>
                  </a:lnTo>
                  <a:lnTo>
                    <a:pt x="4537" y="105629"/>
                  </a:lnTo>
                  <a:lnTo>
                    <a:pt x="2653" y="108520"/>
                  </a:lnTo>
                  <a:lnTo>
                    <a:pt x="0" y="120172"/>
                  </a:lnTo>
                  <a:lnTo>
                    <a:pt x="1496" y="126964"/>
                  </a:lnTo>
                  <a:lnTo>
                    <a:pt x="4013" y="132629"/>
                  </a:lnTo>
                  <a:lnTo>
                    <a:pt x="6224" y="140280"/>
                  </a:lnTo>
                  <a:lnTo>
                    <a:pt x="9554" y="145161"/>
                  </a:lnTo>
                  <a:lnTo>
                    <a:pt x="15796" y="147860"/>
                  </a:lnTo>
                  <a:lnTo>
                    <a:pt x="28947" y="149592"/>
                  </a:lnTo>
                  <a:lnTo>
                    <a:pt x="44891" y="144231"/>
                  </a:lnTo>
                  <a:lnTo>
                    <a:pt x="53992" y="140038"/>
                  </a:lnTo>
                  <a:lnTo>
                    <a:pt x="61211" y="133412"/>
                  </a:lnTo>
                  <a:lnTo>
                    <a:pt x="85881" y="102258"/>
                  </a:lnTo>
                  <a:lnTo>
                    <a:pt x="93804" y="88066"/>
                  </a:lnTo>
                  <a:lnTo>
                    <a:pt x="97387" y="66222"/>
                  </a:lnTo>
                  <a:lnTo>
                    <a:pt x="96108" y="55097"/>
                  </a:lnTo>
                  <a:lnTo>
                    <a:pt x="93043" y="42254"/>
                  </a:lnTo>
                  <a:lnTo>
                    <a:pt x="91532" y="33861"/>
                  </a:lnTo>
                  <a:lnTo>
                    <a:pt x="86219" y="24673"/>
                  </a:lnTo>
                  <a:lnTo>
                    <a:pt x="74981" y="12020"/>
                  </a:lnTo>
                  <a:lnTo>
                    <a:pt x="70276" y="9311"/>
                  </a:lnTo>
                  <a:lnTo>
                    <a:pt x="64579" y="7572"/>
                  </a:lnTo>
                  <a:lnTo>
                    <a:pt x="64112" y="6635"/>
                  </a:lnTo>
                  <a:lnTo>
                    <a:pt x="63177"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74" name="SMARTInkShape-5282"/>
            <p:cNvSpPr/>
            <p:nvPr/>
          </p:nvSpPr>
          <p:spPr>
            <a:xfrm>
              <a:off x="3665069" y="2100263"/>
              <a:ext cx="248590" cy="191462"/>
            </a:xfrm>
            <a:custGeom>
              <a:avLst/>
              <a:gdLst/>
              <a:ahLst/>
              <a:cxnLst/>
              <a:rect l="0" t="0" r="0" b="0"/>
              <a:pathLst>
                <a:path w="248590" h="191462">
                  <a:moveTo>
                    <a:pt x="42537" y="100012"/>
                  </a:moveTo>
                  <a:lnTo>
                    <a:pt x="38745" y="100012"/>
                  </a:lnTo>
                  <a:lnTo>
                    <a:pt x="37628" y="100806"/>
                  </a:lnTo>
                  <a:lnTo>
                    <a:pt x="36883" y="102129"/>
                  </a:lnTo>
                  <a:lnTo>
                    <a:pt x="29269" y="123162"/>
                  </a:lnTo>
                  <a:lnTo>
                    <a:pt x="10785" y="155880"/>
                  </a:lnTo>
                  <a:lnTo>
                    <a:pt x="5224" y="170967"/>
                  </a:lnTo>
                  <a:lnTo>
                    <a:pt x="2141" y="175998"/>
                  </a:lnTo>
                  <a:lnTo>
                    <a:pt x="162" y="185695"/>
                  </a:lnTo>
                  <a:lnTo>
                    <a:pt x="0" y="188090"/>
                  </a:lnTo>
                  <a:lnTo>
                    <a:pt x="685" y="189687"/>
                  </a:lnTo>
                  <a:lnTo>
                    <a:pt x="1936" y="190752"/>
                  </a:lnTo>
                  <a:lnTo>
                    <a:pt x="3564" y="191461"/>
                  </a:lnTo>
                  <a:lnTo>
                    <a:pt x="5442" y="191141"/>
                  </a:lnTo>
                  <a:lnTo>
                    <a:pt x="12684" y="186605"/>
                  </a:lnTo>
                  <a:lnTo>
                    <a:pt x="26072" y="172809"/>
                  </a:lnTo>
                  <a:lnTo>
                    <a:pt x="32279" y="160916"/>
                  </a:lnTo>
                  <a:lnTo>
                    <a:pt x="36895" y="144792"/>
                  </a:lnTo>
                  <a:lnTo>
                    <a:pt x="40030" y="138964"/>
                  </a:lnTo>
                  <a:lnTo>
                    <a:pt x="42042" y="128755"/>
                  </a:lnTo>
                  <a:lnTo>
                    <a:pt x="42529" y="114721"/>
                  </a:lnTo>
                  <a:lnTo>
                    <a:pt x="46327" y="118217"/>
                  </a:lnTo>
                  <a:lnTo>
                    <a:pt x="46651" y="120086"/>
                  </a:lnTo>
                  <a:lnTo>
                    <a:pt x="46074" y="122126"/>
                  </a:lnTo>
                  <a:lnTo>
                    <a:pt x="44895" y="124280"/>
                  </a:lnTo>
                  <a:lnTo>
                    <a:pt x="44903" y="126509"/>
                  </a:lnTo>
                  <a:lnTo>
                    <a:pt x="47028" y="131103"/>
                  </a:lnTo>
                  <a:lnTo>
                    <a:pt x="73510" y="163337"/>
                  </a:lnTo>
                  <a:lnTo>
                    <a:pt x="80642" y="172838"/>
                  </a:lnTo>
                  <a:lnTo>
                    <a:pt x="87519" y="176035"/>
                  </a:lnTo>
                  <a:lnTo>
                    <a:pt x="91575" y="176888"/>
                  </a:lnTo>
                  <a:lnTo>
                    <a:pt x="94279" y="178250"/>
                  </a:lnTo>
                  <a:lnTo>
                    <a:pt x="96082" y="179952"/>
                  </a:lnTo>
                  <a:lnTo>
                    <a:pt x="97284" y="181880"/>
                  </a:lnTo>
                  <a:lnTo>
                    <a:pt x="98879" y="183166"/>
                  </a:lnTo>
                  <a:lnTo>
                    <a:pt x="105627" y="185398"/>
                  </a:lnTo>
                  <a:lnTo>
                    <a:pt x="106028" y="184717"/>
                  </a:lnTo>
                  <a:lnTo>
                    <a:pt x="106725" y="179557"/>
                  </a:lnTo>
                  <a:lnTo>
                    <a:pt x="101900" y="173080"/>
                  </a:lnTo>
                  <a:lnTo>
                    <a:pt x="100343" y="166465"/>
                  </a:lnTo>
                  <a:lnTo>
                    <a:pt x="99979" y="161826"/>
                  </a:lnTo>
                  <a:lnTo>
                    <a:pt x="97700" y="157118"/>
                  </a:lnTo>
                  <a:lnTo>
                    <a:pt x="88313" y="145250"/>
                  </a:lnTo>
                  <a:lnTo>
                    <a:pt x="86263" y="138110"/>
                  </a:lnTo>
                  <a:lnTo>
                    <a:pt x="85513" y="122413"/>
                  </a:lnTo>
                  <a:lnTo>
                    <a:pt x="87063" y="119709"/>
                  </a:lnTo>
                  <a:lnTo>
                    <a:pt x="89684" y="117906"/>
                  </a:lnTo>
                  <a:lnTo>
                    <a:pt x="96035" y="115108"/>
                  </a:lnTo>
                  <a:lnTo>
                    <a:pt x="112837" y="104567"/>
                  </a:lnTo>
                  <a:lnTo>
                    <a:pt x="126250" y="101362"/>
                  </a:lnTo>
                  <a:lnTo>
                    <a:pt x="160639" y="100130"/>
                  </a:lnTo>
                  <a:lnTo>
                    <a:pt x="192006" y="100013"/>
                  </a:lnTo>
                  <a:lnTo>
                    <a:pt x="192393" y="103805"/>
                  </a:lnTo>
                  <a:lnTo>
                    <a:pt x="190367" y="107783"/>
                  </a:lnTo>
                  <a:lnTo>
                    <a:pt x="175759" y="127654"/>
                  </a:lnTo>
                  <a:lnTo>
                    <a:pt x="172498" y="137130"/>
                  </a:lnTo>
                  <a:lnTo>
                    <a:pt x="171245" y="152313"/>
                  </a:lnTo>
                  <a:lnTo>
                    <a:pt x="173295" y="157124"/>
                  </a:lnTo>
                  <a:lnTo>
                    <a:pt x="181078" y="166679"/>
                  </a:lnTo>
                  <a:lnTo>
                    <a:pt x="185603" y="169329"/>
                  </a:lnTo>
                  <a:lnTo>
                    <a:pt x="187921" y="170036"/>
                  </a:lnTo>
                  <a:lnTo>
                    <a:pt x="190260" y="169714"/>
                  </a:lnTo>
                  <a:lnTo>
                    <a:pt x="215379" y="158413"/>
                  </a:lnTo>
                  <a:lnTo>
                    <a:pt x="220691" y="153485"/>
                  </a:lnTo>
                  <a:lnTo>
                    <a:pt x="237774" y="129760"/>
                  </a:lnTo>
                  <a:lnTo>
                    <a:pt x="245934" y="98495"/>
                  </a:lnTo>
                  <a:lnTo>
                    <a:pt x="248589" y="81924"/>
                  </a:lnTo>
                  <a:lnTo>
                    <a:pt x="243457" y="52471"/>
                  </a:lnTo>
                  <a:lnTo>
                    <a:pt x="238726" y="42899"/>
                  </a:lnTo>
                  <a:lnTo>
                    <a:pt x="232920" y="33354"/>
                  </a:lnTo>
                  <a:lnTo>
                    <a:pt x="227076" y="16407"/>
                  </a:lnTo>
                  <a:lnTo>
                    <a:pt x="218513" y="5181"/>
                  </a:lnTo>
                  <a:lnTo>
                    <a:pt x="213882" y="2302"/>
                  </a:lnTo>
                  <a:lnTo>
                    <a:pt x="199700"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75" name="SMARTInkShape-5283"/>
            <p:cNvSpPr/>
            <p:nvPr/>
          </p:nvSpPr>
          <p:spPr>
            <a:xfrm>
              <a:off x="3543362" y="2121694"/>
              <a:ext cx="99210" cy="192543"/>
            </a:xfrm>
            <a:custGeom>
              <a:avLst/>
              <a:gdLst/>
              <a:ahLst/>
              <a:cxnLst/>
              <a:rect l="0" t="0" r="0" b="0"/>
              <a:pathLst>
                <a:path w="99210" h="192543">
                  <a:moveTo>
                    <a:pt x="42801" y="142875"/>
                  </a:moveTo>
                  <a:lnTo>
                    <a:pt x="42801" y="125115"/>
                  </a:lnTo>
                  <a:lnTo>
                    <a:pt x="42007" y="124685"/>
                  </a:lnTo>
                  <a:lnTo>
                    <a:pt x="40684" y="125192"/>
                  </a:lnTo>
                  <a:lnTo>
                    <a:pt x="37097" y="127078"/>
                  </a:lnTo>
                  <a:lnTo>
                    <a:pt x="29800" y="128389"/>
                  </a:lnTo>
                  <a:lnTo>
                    <a:pt x="7962" y="149167"/>
                  </a:lnTo>
                  <a:lnTo>
                    <a:pt x="3504" y="155726"/>
                  </a:lnTo>
                  <a:lnTo>
                    <a:pt x="1523" y="162080"/>
                  </a:lnTo>
                  <a:lnTo>
                    <a:pt x="0" y="184007"/>
                  </a:lnTo>
                  <a:lnTo>
                    <a:pt x="3749" y="189017"/>
                  </a:lnTo>
                  <a:lnTo>
                    <a:pt x="9834" y="191164"/>
                  </a:lnTo>
                  <a:lnTo>
                    <a:pt x="22883" y="192542"/>
                  </a:lnTo>
                  <a:lnTo>
                    <a:pt x="47905" y="186701"/>
                  </a:lnTo>
                  <a:lnTo>
                    <a:pt x="51760" y="184792"/>
                  </a:lnTo>
                  <a:lnTo>
                    <a:pt x="76857" y="162482"/>
                  </a:lnTo>
                  <a:lnTo>
                    <a:pt x="94322" y="140253"/>
                  </a:lnTo>
                  <a:lnTo>
                    <a:pt x="98839" y="123513"/>
                  </a:lnTo>
                  <a:lnTo>
                    <a:pt x="99209" y="120442"/>
                  </a:lnTo>
                  <a:lnTo>
                    <a:pt x="94199" y="88258"/>
                  </a:lnTo>
                  <a:lnTo>
                    <a:pt x="91103" y="72188"/>
                  </a:lnTo>
                  <a:lnTo>
                    <a:pt x="87275" y="57372"/>
                  </a:lnTo>
                  <a:lnTo>
                    <a:pt x="85585" y="48517"/>
                  </a:lnTo>
                  <a:lnTo>
                    <a:pt x="80172" y="39070"/>
                  </a:lnTo>
                  <a:lnTo>
                    <a:pt x="68898" y="22529"/>
                  </a:lnTo>
                  <a:lnTo>
                    <a:pt x="64360" y="11006"/>
                  </a:lnTo>
                  <a:lnTo>
                    <a:pt x="62730" y="9718"/>
                  </a:lnTo>
                  <a:lnTo>
                    <a:pt x="60849" y="8860"/>
                  </a:lnTo>
                  <a:lnTo>
                    <a:pt x="59596" y="7494"/>
                  </a:lnTo>
                  <a:lnTo>
                    <a:pt x="57088"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76" name="SMARTInkShape-5284"/>
            <p:cNvSpPr/>
            <p:nvPr/>
          </p:nvSpPr>
          <p:spPr>
            <a:xfrm>
              <a:off x="3250406" y="2193160"/>
              <a:ext cx="264320" cy="107001"/>
            </a:xfrm>
            <a:custGeom>
              <a:avLst/>
              <a:gdLst/>
              <a:ahLst/>
              <a:cxnLst/>
              <a:rect l="0" t="0" r="0" b="0"/>
              <a:pathLst>
                <a:path w="264320" h="107001">
                  <a:moveTo>
                    <a:pt x="0" y="49978"/>
                  </a:moveTo>
                  <a:lnTo>
                    <a:pt x="0" y="39336"/>
                  </a:lnTo>
                  <a:lnTo>
                    <a:pt x="2117" y="35194"/>
                  </a:lnTo>
                  <a:lnTo>
                    <a:pt x="9943" y="26067"/>
                  </a:lnTo>
                  <a:lnTo>
                    <a:pt x="20585" y="18992"/>
                  </a:lnTo>
                  <a:lnTo>
                    <a:pt x="51552" y="10882"/>
                  </a:lnTo>
                  <a:lnTo>
                    <a:pt x="83812" y="5494"/>
                  </a:lnTo>
                  <a:lnTo>
                    <a:pt x="104397" y="1062"/>
                  </a:lnTo>
                  <a:lnTo>
                    <a:pt x="120892" y="0"/>
                  </a:lnTo>
                  <a:lnTo>
                    <a:pt x="121396" y="6125"/>
                  </a:lnTo>
                  <a:lnTo>
                    <a:pt x="115731" y="17532"/>
                  </a:lnTo>
                  <a:lnTo>
                    <a:pt x="88099" y="52494"/>
                  </a:lnTo>
                  <a:lnTo>
                    <a:pt x="81755" y="61218"/>
                  </a:lnTo>
                  <a:lnTo>
                    <a:pt x="79992" y="66351"/>
                  </a:lnTo>
                  <a:lnTo>
                    <a:pt x="80316" y="68830"/>
                  </a:lnTo>
                  <a:lnTo>
                    <a:pt x="84856" y="80908"/>
                  </a:lnTo>
                  <a:lnTo>
                    <a:pt x="87527" y="81710"/>
                  </a:lnTo>
                  <a:lnTo>
                    <a:pt x="107893" y="79125"/>
                  </a:lnTo>
                  <a:lnTo>
                    <a:pt x="110823" y="77347"/>
                  </a:lnTo>
                  <a:lnTo>
                    <a:pt x="125317" y="59919"/>
                  </a:lnTo>
                  <a:lnTo>
                    <a:pt x="127134" y="54925"/>
                  </a:lnTo>
                  <a:lnTo>
                    <a:pt x="134701" y="20313"/>
                  </a:lnTo>
                  <a:lnTo>
                    <a:pt x="135729" y="7155"/>
                  </a:lnTo>
                  <a:lnTo>
                    <a:pt x="139523" y="10919"/>
                  </a:lnTo>
                  <a:lnTo>
                    <a:pt x="141385" y="14891"/>
                  </a:lnTo>
                  <a:lnTo>
                    <a:pt x="146373" y="27701"/>
                  </a:lnTo>
                  <a:lnTo>
                    <a:pt x="154208" y="40609"/>
                  </a:lnTo>
                  <a:lnTo>
                    <a:pt x="166991" y="76270"/>
                  </a:lnTo>
                  <a:lnTo>
                    <a:pt x="170569" y="89537"/>
                  </a:lnTo>
                  <a:lnTo>
                    <a:pt x="171059" y="94812"/>
                  </a:lnTo>
                  <a:lnTo>
                    <a:pt x="173393" y="99802"/>
                  </a:lnTo>
                  <a:lnTo>
                    <a:pt x="178504" y="107000"/>
                  </a:lnTo>
                  <a:lnTo>
                    <a:pt x="178592" y="90331"/>
                  </a:lnTo>
                  <a:lnTo>
                    <a:pt x="180710" y="85640"/>
                  </a:lnTo>
                  <a:lnTo>
                    <a:pt x="183503" y="80909"/>
                  </a:lnTo>
                  <a:lnTo>
                    <a:pt x="191245" y="61735"/>
                  </a:lnTo>
                  <a:lnTo>
                    <a:pt x="195594" y="55732"/>
                  </a:lnTo>
                  <a:lnTo>
                    <a:pt x="200173" y="52535"/>
                  </a:lnTo>
                  <a:lnTo>
                    <a:pt x="207213" y="50735"/>
                  </a:lnTo>
                  <a:lnTo>
                    <a:pt x="230982" y="49991"/>
                  </a:lnTo>
                  <a:lnTo>
                    <a:pt x="235744" y="52100"/>
                  </a:lnTo>
                  <a:lnTo>
                    <a:pt x="240507" y="54890"/>
                  </a:lnTo>
                  <a:lnTo>
                    <a:pt x="245269" y="56129"/>
                  </a:lnTo>
                  <a:lnTo>
                    <a:pt x="246857" y="57254"/>
                  </a:lnTo>
                  <a:lnTo>
                    <a:pt x="247915" y="58797"/>
                  </a:lnTo>
                  <a:lnTo>
                    <a:pt x="249885" y="62629"/>
                  </a:lnTo>
                  <a:lnTo>
                    <a:pt x="254662" y="69248"/>
                  </a:lnTo>
                  <a:lnTo>
                    <a:pt x="257224" y="76237"/>
                  </a:lnTo>
                  <a:lnTo>
                    <a:pt x="261864" y="83334"/>
                  </a:lnTo>
                  <a:lnTo>
                    <a:pt x="264319" y="9284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77" name="SMARTInkShape-5285"/>
            <p:cNvSpPr/>
            <p:nvPr/>
          </p:nvSpPr>
          <p:spPr>
            <a:xfrm>
              <a:off x="3257550" y="2114550"/>
              <a:ext cx="42864" cy="200026"/>
            </a:xfrm>
            <a:custGeom>
              <a:avLst/>
              <a:gdLst/>
              <a:ahLst/>
              <a:cxnLst/>
              <a:rect l="0" t="0" r="0" b="0"/>
              <a:pathLst>
                <a:path w="42864" h="200026">
                  <a:moveTo>
                    <a:pt x="0" y="0"/>
                  </a:moveTo>
                  <a:lnTo>
                    <a:pt x="3792" y="0"/>
                  </a:lnTo>
                  <a:lnTo>
                    <a:pt x="4909" y="794"/>
                  </a:lnTo>
                  <a:lnTo>
                    <a:pt x="5654" y="2117"/>
                  </a:lnTo>
                  <a:lnTo>
                    <a:pt x="7741" y="12185"/>
                  </a:lnTo>
                  <a:lnTo>
                    <a:pt x="11995" y="19926"/>
                  </a:lnTo>
                  <a:lnTo>
                    <a:pt x="14198" y="54896"/>
                  </a:lnTo>
                  <a:lnTo>
                    <a:pt x="20431" y="89506"/>
                  </a:lnTo>
                  <a:lnTo>
                    <a:pt x="21299" y="121942"/>
                  </a:lnTo>
                  <a:lnTo>
                    <a:pt x="23509" y="140906"/>
                  </a:lnTo>
                  <a:lnTo>
                    <a:pt x="33287" y="175195"/>
                  </a:lnTo>
                  <a:lnTo>
                    <a:pt x="35792" y="183055"/>
                  </a:lnTo>
                  <a:lnTo>
                    <a:pt x="40415" y="190411"/>
                  </a:lnTo>
                  <a:lnTo>
                    <a:pt x="42863" y="200025"/>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78" name="SMARTInkShape-5286"/>
            <p:cNvSpPr/>
            <p:nvPr/>
          </p:nvSpPr>
          <p:spPr>
            <a:xfrm>
              <a:off x="3129123" y="2115579"/>
              <a:ext cx="142252" cy="198871"/>
            </a:xfrm>
            <a:custGeom>
              <a:avLst/>
              <a:gdLst/>
              <a:ahLst/>
              <a:cxnLst/>
              <a:rect l="0" t="0" r="0" b="0"/>
              <a:pathLst>
                <a:path w="142252" h="198871">
                  <a:moveTo>
                    <a:pt x="114140" y="27546"/>
                  </a:moveTo>
                  <a:lnTo>
                    <a:pt x="97549" y="13073"/>
                  </a:lnTo>
                  <a:lnTo>
                    <a:pt x="89304" y="9207"/>
                  </a:lnTo>
                  <a:lnTo>
                    <a:pt x="53920" y="1286"/>
                  </a:lnTo>
                  <a:lnTo>
                    <a:pt x="44777" y="0"/>
                  </a:lnTo>
                  <a:lnTo>
                    <a:pt x="9088" y="5714"/>
                  </a:lnTo>
                  <a:lnTo>
                    <a:pt x="6005" y="5847"/>
                  </a:lnTo>
                  <a:lnTo>
                    <a:pt x="3950" y="6730"/>
                  </a:lnTo>
                  <a:lnTo>
                    <a:pt x="2580" y="8112"/>
                  </a:lnTo>
                  <a:lnTo>
                    <a:pt x="1057" y="11765"/>
                  </a:lnTo>
                  <a:lnTo>
                    <a:pt x="0" y="22900"/>
                  </a:lnTo>
                  <a:lnTo>
                    <a:pt x="2027" y="27598"/>
                  </a:lnTo>
                  <a:lnTo>
                    <a:pt x="3679" y="29962"/>
                  </a:lnTo>
                  <a:lnTo>
                    <a:pt x="31953" y="51508"/>
                  </a:lnTo>
                  <a:lnTo>
                    <a:pt x="64599" y="69144"/>
                  </a:lnTo>
                  <a:lnTo>
                    <a:pt x="94259" y="86333"/>
                  </a:lnTo>
                  <a:lnTo>
                    <a:pt x="117797" y="104069"/>
                  </a:lnTo>
                  <a:lnTo>
                    <a:pt x="134798" y="127601"/>
                  </a:lnTo>
                  <a:lnTo>
                    <a:pt x="139196" y="137102"/>
                  </a:lnTo>
                  <a:lnTo>
                    <a:pt x="142251" y="157106"/>
                  </a:lnTo>
                  <a:lnTo>
                    <a:pt x="138785" y="169033"/>
                  </a:lnTo>
                  <a:lnTo>
                    <a:pt x="132766" y="175890"/>
                  </a:lnTo>
                  <a:lnTo>
                    <a:pt x="110287" y="191705"/>
                  </a:lnTo>
                  <a:lnTo>
                    <a:pt x="93683" y="196836"/>
                  </a:lnTo>
                  <a:lnTo>
                    <a:pt x="59428" y="198870"/>
                  </a:lnTo>
                  <a:lnTo>
                    <a:pt x="40332" y="198177"/>
                  </a:lnTo>
                  <a:lnTo>
                    <a:pt x="26830" y="193285"/>
                  </a:lnTo>
                  <a:lnTo>
                    <a:pt x="20302" y="189050"/>
                  </a:lnTo>
                  <a:lnTo>
                    <a:pt x="16871" y="184521"/>
                  </a:lnTo>
                  <a:lnTo>
                    <a:pt x="14127" y="177565"/>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304" name="SMARTInkShape-Group522"/>
          <p:cNvGrpSpPr/>
          <p:nvPr/>
        </p:nvGrpSpPr>
        <p:grpSpPr>
          <a:xfrm>
            <a:off x="3794840" y="2578894"/>
            <a:ext cx="912892" cy="942844"/>
            <a:chOff x="3794840" y="2578894"/>
            <a:chExt cx="912892" cy="942844"/>
          </a:xfrm>
        </p:grpSpPr>
        <p:sp>
          <p:nvSpPr>
            <p:cNvPr id="1280" name="SMARTInkShape-5287"/>
            <p:cNvSpPr/>
            <p:nvPr/>
          </p:nvSpPr>
          <p:spPr>
            <a:xfrm>
              <a:off x="4257675" y="3393281"/>
              <a:ext cx="171451" cy="71439"/>
            </a:xfrm>
            <a:custGeom>
              <a:avLst/>
              <a:gdLst/>
              <a:ahLst/>
              <a:cxnLst/>
              <a:rect l="0" t="0" r="0" b="0"/>
              <a:pathLst>
                <a:path w="171451" h="71439">
                  <a:moveTo>
                    <a:pt x="0" y="0"/>
                  </a:moveTo>
                  <a:lnTo>
                    <a:pt x="33585" y="0"/>
                  </a:lnTo>
                  <a:lnTo>
                    <a:pt x="66690" y="0"/>
                  </a:lnTo>
                  <a:lnTo>
                    <a:pt x="99973" y="0"/>
                  </a:lnTo>
                  <a:lnTo>
                    <a:pt x="100000" y="3792"/>
                  </a:lnTo>
                  <a:lnTo>
                    <a:pt x="99211" y="4910"/>
                  </a:lnTo>
                  <a:lnTo>
                    <a:pt x="97891" y="5655"/>
                  </a:lnTo>
                  <a:lnTo>
                    <a:pt x="87827" y="7742"/>
                  </a:lnTo>
                  <a:lnTo>
                    <a:pt x="69678" y="19312"/>
                  </a:lnTo>
                  <a:lnTo>
                    <a:pt x="65095" y="25478"/>
                  </a:lnTo>
                  <a:lnTo>
                    <a:pt x="61211" y="27199"/>
                  </a:lnTo>
                  <a:lnTo>
                    <a:pt x="60651" y="28451"/>
                  </a:lnTo>
                  <a:lnTo>
                    <a:pt x="61071" y="30080"/>
                  </a:lnTo>
                  <a:lnTo>
                    <a:pt x="69665" y="42995"/>
                  </a:lnTo>
                  <a:lnTo>
                    <a:pt x="70256" y="45332"/>
                  </a:lnTo>
                  <a:lnTo>
                    <a:pt x="71444" y="46890"/>
                  </a:lnTo>
                  <a:lnTo>
                    <a:pt x="85069" y="53388"/>
                  </a:lnTo>
                  <a:lnTo>
                    <a:pt x="94350" y="56036"/>
                  </a:lnTo>
                  <a:lnTo>
                    <a:pt x="101729" y="54538"/>
                  </a:lnTo>
                  <a:lnTo>
                    <a:pt x="114808" y="51349"/>
                  </a:lnTo>
                  <a:lnTo>
                    <a:pt x="123257" y="49810"/>
                  </a:lnTo>
                  <a:lnTo>
                    <a:pt x="132476" y="44480"/>
                  </a:lnTo>
                  <a:lnTo>
                    <a:pt x="140235" y="38668"/>
                  </a:lnTo>
                  <a:lnTo>
                    <a:pt x="145141" y="37029"/>
                  </a:lnTo>
                  <a:lnTo>
                    <a:pt x="145973" y="35799"/>
                  </a:lnTo>
                  <a:lnTo>
                    <a:pt x="145734" y="34185"/>
                  </a:lnTo>
                  <a:lnTo>
                    <a:pt x="144781" y="32315"/>
                  </a:lnTo>
                  <a:lnTo>
                    <a:pt x="144939" y="31069"/>
                  </a:lnTo>
                  <a:lnTo>
                    <a:pt x="145839" y="30237"/>
                  </a:lnTo>
                  <a:lnTo>
                    <a:pt x="149774" y="28673"/>
                  </a:lnTo>
                  <a:lnTo>
                    <a:pt x="156148" y="34735"/>
                  </a:lnTo>
                  <a:lnTo>
                    <a:pt x="156862" y="39220"/>
                  </a:lnTo>
                  <a:lnTo>
                    <a:pt x="157073" y="45576"/>
                  </a:lnTo>
                  <a:lnTo>
                    <a:pt x="159240" y="50154"/>
                  </a:lnTo>
                  <a:lnTo>
                    <a:pt x="171450" y="71438"/>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81" name="SMARTInkShape-5288"/>
            <p:cNvSpPr/>
            <p:nvPr/>
          </p:nvSpPr>
          <p:spPr>
            <a:xfrm>
              <a:off x="4021931" y="3329649"/>
              <a:ext cx="264320" cy="106496"/>
            </a:xfrm>
            <a:custGeom>
              <a:avLst/>
              <a:gdLst/>
              <a:ahLst/>
              <a:cxnLst/>
              <a:rect l="0" t="0" r="0" b="0"/>
              <a:pathLst>
                <a:path w="264320" h="106496">
                  <a:moveTo>
                    <a:pt x="0" y="6482"/>
                  </a:moveTo>
                  <a:lnTo>
                    <a:pt x="9943" y="6482"/>
                  </a:lnTo>
                  <a:lnTo>
                    <a:pt x="14473" y="4366"/>
                  </a:lnTo>
                  <a:lnTo>
                    <a:pt x="16793" y="2690"/>
                  </a:lnTo>
                  <a:lnTo>
                    <a:pt x="37625" y="0"/>
                  </a:lnTo>
                  <a:lnTo>
                    <a:pt x="73045" y="190"/>
                  </a:lnTo>
                  <a:lnTo>
                    <a:pt x="108097" y="6190"/>
                  </a:lnTo>
                  <a:lnTo>
                    <a:pt x="113660" y="8469"/>
                  </a:lnTo>
                  <a:lnTo>
                    <a:pt x="116254" y="10188"/>
                  </a:lnTo>
                  <a:lnTo>
                    <a:pt x="117190" y="12128"/>
                  </a:lnTo>
                  <a:lnTo>
                    <a:pt x="117021" y="14215"/>
                  </a:lnTo>
                  <a:lnTo>
                    <a:pt x="114716" y="18650"/>
                  </a:lnTo>
                  <a:lnTo>
                    <a:pt x="109749" y="25610"/>
                  </a:lnTo>
                  <a:lnTo>
                    <a:pt x="108309" y="30329"/>
                  </a:lnTo>
                  <a:lnTo>
                    <a:pt x="103435" y="35072"/>
                  </a:lnTo>
                  <a:lnTo>
                    <a:pt x="83544" y="51727"/>
                  </a:lnTo>
                  <a:lnTo>
                    <a:pt x="80787" y="56489"/>
                  </a:lnTo>
                  <a:lnTo>
                    <a:pt x="78711" y="69365"/>
                  </a:lnTo>
                  <a:lnTo>
                    <a:pt x="79461" y="69835"/>
                  </a:lnTo>
                  <a:lnTo>
                    <a:pt x="82412" y="70358"/>
                  </a:lnTo>
                  <a:lnTo>
                    <a:pt x="83516" y="69704"/>
                  </a:lnTo>
                  <a:lnTo>
                    <a:pt x="84253" y="68473"/>
                  </a:lnTo>
                  <a:lnTo>
                    <a:pt x="84744" y="66860"/>
                  </a:lnTo>
                  <a:lnTo>
                    <a:pt x="86659" y="65784"/>
                  </a:lnTo>
                  <a:lnTo>
                    <a:pt x="96144" y="63476"/>
                  </a:lnTo>
                  <a:lnTo>
                    <a:pt x="106863" y="55987"/>
                  </a:lnTo>
                  <a:lnTo>
                    <a:pt x="124956" y="42157"/>
                  </a:lnTo>
                  <a:lnTo>
                    <a:pt x="129628" y="35044"/>
                  </a:lnTo>
                  <a:lnTo>
                    <a:pt x="131663" y="32667"/>
                  </a:lnTo>
                  <a:lnTo>
                    <a:pt x="136040" y="30027"/>
                  </a:lnTo>
                  <a:lnTo>
                    <a:pt x="142757" y="27950"/>
                  </a:lnTo>
                  <a:lnTo>
                    <a:pt x="142872" y="40915"/>
                  </a:lnTo>
                  <a:lnTo>
                    <a:pt x="156083" y="55399"/>
                  </a:lnTo>
                  <a:lnTo>
                    <a:pt x="186928" y="56460"/>
                  </a:lnTo>
                  <a:lnTo>
                    <a:pt x="220161" y="49639"/>
                  </a:lnTo>
                  <a:lnTo>
                    <a:pt x="222974" y="50334"/>
                  </a:lnTo>
                  <a:lnTo>
                    <a:pt x="224850" y="51592"/>
                  </a:lnTo>
                  <a:lnTo>
                    <a:pt x="226100" y="53224"/>
                  </a:lnTo>
                  <a:lnTo>
                    <a:pt x="229606" y="55038"/>
                  </a:lnTo>
                  <a:lnTo>
                    <a:pt x="231652" y="55522"/>
                  </a:lnTo>
                  <a:lnTo>
                    <a:pt x="238324" y="59994"/>
                  </a:lnTo>
                  <a:lnTo>
                    <a:pt x="240860" y="64132"/>
                  </a:lnTo>
                  <a:lnTo>
                    <a:pt x="242780" y="68617"/>
                  </a:lnTo>
                  <a:lnTo>
                    <a:pt x="262004" y="95962"/>
                  </a:lnTo>
                  <a:lnTo>
                    <a:pt x="263290" y="99962"/>
                  </a:lnTo>
                  <a:lnTo>
                    <a:pt x="264319" y="106495"/>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82" name="SMARTInkShape-5289"/>
            <p:cNvSpPr/>
            <p:nvPr/>
          </p:nvSpPr>
          <p:spPr>
            <a:xfrm>
              <a:off x="4043363" y="3264694"/>
              <a:ext cx="35719" cy="107157"/>
            </a:xfrm>
            <a:custGeom>
              <a:avLst/>
              <a:gdLst/>
              <a:ahLst/>
              <a:cxnLst/>
              <a:rect l="0" t="0" r="0" b="0"/>
              <a:pathLst>
                <a:path w="35719" h="107157">
                  <a:moveTo>
                    <a:pt x="35718" y="0"/>
                  </a:moveTo>
                  <a:lnTo>
                    <a:pt x="30064" y="13425"/>
                  </a:lnTo>
                  <a:lnTo>
                    <a:pt x="22959" y="49121"/>
                  </a:lnTo>
                  <a:lnTo>
                    <a:pt x="22450" y="54179"/>
                  </a:lnTo>
                  <a:lnTo>
                    <a:pt x="17650" y="64032"/>
                  </a:lnTo>
                  <a:lnTo>
                    <a:pt x="11813" y="73702"/>
                  </a:lnTo>
                  <a:lnTo>
                    <a:pt x="0" y="107156"/>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83" name="SMARTInkShape-5290"/>
            <p:cNvSpPr/>
            <p:nvPr/>
          </p:nvSpPr>
          <p:spPr>
            <a:xfrm>
              <a:off x="3921919" y="3221831"/>
              <a:ext cx="64669" cy="107158"/>
            </a:xfrm>
            <a:custGeom>
              <a:avLst/>
              <a:gdLst/>
              <a:ahLst/>
              <a:cxnLst/>
              <a:rect l="0" t="0" r="0" b="0"/>
              <a:pathLst>
                <a:path w="64669" h="107158">
                  <a:moveTo>
                    <a:pt x="57150" y="0"/>
                  </a:moveTo>
                  <a:lnTo>
                    <a:pt x="43377" y="794"/>
                  </a:lnTo>
                  <a:lnTo>
                    <a:pt x="9500" y="8819"/>
                  </a:lnTo>
                  <a:lnTo>
                    <a:pt x="6333" y="10642"/>
                  </a:lnTo>
                  <a:lnTo>
                    <a:pt x="4222" y="12651"/>
                  </a:lnTo>
                  <a:lnTo>
                    <a:pt x="1876" y="17000"/>
                  </a:lnTo>
                  <a:lnTo>
                    <a:pt x="556" y="23911"/>
                  </a:lnTo>
                  <a:lnTo>
                    <a:pt x="2364" y="28619"/>
                  </a:lnTo>
                  <a:lnTo>
                    <a:pt x="13784" y="41901"/>
                  </a:lnTo>
                  <a:lnTo>
                    <a:pt x="44438" y="63031"/>
                  </a:lnTo>
                  <a:lnTo>
                    <a:pt x="60968" y="76532"/>
                  </a:lnTo>
                  <a:lnTo>
                    <a:pt x="63664" y="80390"/>
                  </a:lnTo>
                  <a:lnTo>
                    <a:pt x="64668" y="83756"/>
                  </a:lnTo>
                  <a:lnTo>
                    <a:pt x="64543" y="86794"/>
                  </a:lnTo>
                  <a:lnTo>
                    <a:pt x="62288" y="92286"/>
                  </a:lnTo>
                  <a:lnTo>
                    <a:pt x="60575" y="94861"/>
                  </a:lnTo>
                  <a:lnTo>
                    <a:pt x="56556" y="97723"/>
                  </a:lnTo>
                  <a:lnTo>
                    <a:pt x="52123" y="99789"/>
                  </a:lnTo>
                  <a:lnTo>
                    <a:pt x="47507" y="103353"/>
                  </a:lnTo>
                  <a:lnTo>
                    <a:pt x="32862" y="106029"/>
                  </a:lnTo>
                  <a:lnTo>
                    <a:pt x="0" y="107157"/>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84" name="SMARTInkShape-5291"/>
            <p:cNvSpPr/>
            <p:nvPr/>
          </p:nvSpPr>
          <p:spPr>
            <a:xfrm>
              <a:off x="4200845" y="3150394"/>
              <a:ext cx="56831" cy="28576"/>
            </a:xfrm>
            <a:custGeom>
              <a:avLst/>
              <a:gdLst/>
              <a:ahLst/>
              <a:cxnLst/>
              <a:rect l="0" t="0" r="0" b="0"/>
              <a:pathLst>
                <a:path w="56831" h="28576">
                  <a:moveTo>
                    <a:pt x="13968" y="0"/>
                  </a:moveTo>
                  <a:lnTo>
                    <a:pt x="0" y="0"/>
                  </a:lnTo>
                  <a:lnTo>
                    <a:pt x="3567" y="3792"/>
                  </a:lnTo>
                  <a:lnTo>
                    <a:pt x="35643" y="21486"/>
                  </a:lnTo>
                  <a:lnTo>
                    <a:pt x="47642" y="26474"/>
                  </a:lnTo>
                  <a:lnTo>
                    <a:pt x="56830" y="28575"/>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85" name="SMARTInkShape-5292"/>
            <p:cNvSpPr/>
            <p:nvPr/>
          </p:nvSpPr>
          <p:spPr>
            <a:xfrm>
              <a:off x="4264819" y="3121819"/>
              <a:ext cx="14288" cy="100013"/>
            </a:xfrm>
            <a:custGeom>
              <a:avLst/>
              <a:gdLst/>
              <a:ahLst/>
              <a:cxnLst/>
              <a:rect l="0" t="0" r="0" b="0"/>
              <a:pathLst>
                <a:path w="14288" h="100013">
                  <a:moveTo>
                    <a:pt x="14287" y="0"/>
                  </a:moveTo>
                  <a:lnTo>
                    <a:pt x="8136" y="6151"/>
                  </a:lnTo>
                  <a:lnTo>
                    <a:pt x="7438" y="10642"/>
                  </a:lnTo>
                  <a:lnTo>
                    <a:pt x="6408" y="20064"/>
                  </a:lnTo>
                  <a:lnTo>
                    <a:pt x="1000" y="37136"/>
                  </a:lnTo>
                  <a:lnTo>
                    <a:pt x="26" y="72506"/>
                  </a:lnTo>
                  <a:lnTo>
                    <a:pt x="0" y="100012"/>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86" name="SMARTInkShape-5293"/>
            <p:cNvSpPr/>
            <p:nvPr/>
          </p:nvSpPr>
          <p:spPr>
            <a:xfrm>
              <a:off x="3980781" y="3093244"/>
              <a:ext cx="233995" cy="168061"/>
            </a:xfrm>
            <a:custGeom>
              <a:avLst/>
              <a:gdLst/>
              <a:ahLst/>
              <a:cxnLst/>
              <a:rect l="0" t="0" r="0" b="0"/>
              <a:pathLst>
                <a:path w="233995" h="168061">
                  <a:moveTo>
                    <a:pt x="55438" y="0"/>
                  </a:moveTo>
                  <a:lnTo>
                    <a:pt x="48941" y="5703"/>
                  </a:lnTo>
                  <a:lnTo>
                    <a:pt x="21478" y="27012"/>
                  </a:lnTo>
                  <a:lnTo>
                    <a:pt x="6955" y="43494"/>
                  </a:lnTo>
                  <a:lnTo>
                    <a:pt x="856" y="55220"/>
                  </a:lnTo>
                  <a:lnTo>
                    <a:pt x="0" y="58245"/>
                  </a:lnTo>
                  <a:lnTo>
                    <a:pt x="223" y="61055"/>
                  </a:lnTo>
                  <a:lnTo>
                    <a:pt x="2587" y="66294"/>
                  </a:lnTo>
                  <a:lnTo>
                    <a:pt x="8381" y="73706"/>
                  </a:lnTo>
                  <a:lnTo>
                    <a:pt x="12828" y="76414"/>
                  </a:lnTo>
                  <a:lnTo>
                    <a:pt x="19038" y="77618"/>
                  </a:lnTo>
                  <a:lnTo>
                    <a:pt x="51095" y="77703"/>
                  </a:lnTo>
                  <a:lnTo>
                    <a:pt x="84382" y="68627"/>
                  </a:lnTo>
                  <a:lnTo>
                    <a:pt x="101761" y="61785"/>
                  </a:lnTo>
                  <a:lnTo>
                    <a:pt x="109893" y="54977"/>
                  </a:lnTo>
                  <a:lnTo>
                    <a:pt x="123346" y="38754"/>
                  </a:lnTo>
                  <a:lnTo>
                    <a:pt x="126411" y="30072"/>
                  </a:lnTo>
                  <a:lnTo>
                    <a:pt x="124552" y="27124"/>
                  </a:lnTo>
                  <a:lnTo>
                    <a:pt x="122945" y="25226"/>
                  </a:lnTo>
                  <a:lnTo>
                    <a:pt x="121080" y="24755"/>
                  </a:lnTo>
                  <a:lnTo>
                    <a:pt x="119043" y="25234"/>
                  </a:lnTo>
                  <a:lnTo>
                    <a:pt x="116891" y="26348"/>
                  </a:lnTo>
                  <a:lnTo>
                    <a:pt x="99729" y="30398"/>
                  </a:lnTo>
                  <a:lnTo>
                    <a:pt x="96872" y="32172"/>
                  </a:lnTo>
                  <a:lnTo>
                    <a:pt x="81715" y="51501"/>
                  </a:lnTo>
                  <a:lnTo>
                    <a:pt x="80894" y="54971"/>
                  </a:lnTo>
                  <a:lnTo>
                    <a:pt x="83445" y="76540"/>
                  </a:lnTo>
                  <a:lnTo>
                    <a:pt x="87994" y="85876"/>
                  </a:lnTo>
                  <a:lnTo>
                    <a:pt x="111433" y="119071"/>
                  </a:lnTo>
                  <a:lnTo>
                    <a:pt x="143616" y="151606"/>
                  </a:lnTo>
                  <a:lnTo>
                    <a:pt x="165553" y="167556"/>
                  </a:lnTo>
                  <a:lnTo>
                    <a:pt x="166948" y="168060"/>
                  </a:lnTo>
                  <a:lnTo>
                    <a:pt x="167878" y="167603"/>
                  </a:lnTo>
                  <a:lnTo>
                    <a:pt x="169370" y="164957"/>
                  </a:lnTo>
                  <a:lnTo>
                    <a:pt x="169732" y="133000"/>
                  </a:lnTo>
                  <a:lnTo>
                    <a:pt x="170531" y="104744"/>
                  </a:lnTo>
                  <a:lnTo>
                    <a:pt x="179681" y="80958"/>
                  </a:lnTo>
                  <a:lnTo>
                    <a:pt x="191224" y="64920"/>
                  </a:lnTo>
                  <a:lnTo>
                    <a:pt x="196750" y="59809"/>
                  </a:lnTo>
                  <a:lnTo>
                    <a:pt x="207992" y="53264"/>
                  </a:lnTo>
                  <a:lnTo>
                    <a:pt x="219304" y="50649"/>
                  </a:lnTo>
                  <a:lnTo>
                    <a:pt x="221832" y="50435"/>
                  </a:lnTo>
                  <a:lnTo>
                    <a:pt x="226758" y="52313"/>
                  </a:lnTo>
                  <a:lnTo>
                    <a:pt x="232595" y="56195"/>
                  </a:lnTo>
                  <a:lnTo>
                    <a:pt x="233393" y="58842"/>
                  </a:lnTo>
                  <a:lnTo>
                    <a:pt x="233994" y="73917"/>
                  </a:lnTo>
                  <a:lnTo>
                    <a:pt x="231898" y="78625"/>
                  </a:lnTo>
                  <a:lnTo>
                    <a:pt x="226733" y="84157"/>
                  </a:lnTo>
                  <a:lnTo>
                    <a:pt x="208248" y="96410"/>
                  </a:lnTo>
                  <a:lnTo>
                    <a:pt x="191169" y="100012"/>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87" name="SMARTInkShape-5294"/>
            <p:cNvSpPr/>
            <p:nvPr/>
          </p:nvSpPr>
          <p:spPr>
            <a:xfrm>
              <a:off x="3850481" y="3079949"/>
              <a:ext cx="142876" cy="49015"/>
            </a:xfrm>
            <a:custGeom>
              <a:avLst/>
              <a:gdLst/>
              <a:ahLst/>
              <a:cxnLst/>
              <a:rect l="0" t="0" r="0" b="0"/>
              <a:pathLst>
                <a:path w="142876" h="49015">
                  <a:moveTo>
                    <a:pt x="142875" y="6151"/>
                  </a:moveTo>
                  <a:lnTo>
                    <a:pt x="139083" y="2359"/>
                  </a:lnTo>
                  <a:lnTo>
                    <a:pt x="135104" y="497"/>
                  </a:lnTo>
                  <a:lnTo>
                    <a:pt x="132932" y="0"/>
                  </a:lnTo>
                  <a:lnTo>
                    <a:pt x="98769" y="6341"/>
                  </a:lnTo>
                  <a:lnTo>
                    <a:pt x="64130" y="16015"/>
                  </a:lnTo>
                  <a:lnTo>
                    <a:pt x="36480" y="26062"/>
                  </a:lnTo>
                  <a:lnTo>
                    <a:pt x="7955" y="46459"/>
                  </a:lnTo>
                  <a:lnTo>
                    <a:pt x="0" y="49014"/>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88" name="SMARTInkShape-5295"/>
            <p:cNvSpPr/>
            <p:nvPr/>
          </p:nvSpPr>
          <p:spPr>
            <a:xfrm>
              <a:off x="3915069" y="3071813"/>
              <a:ext cx="13995" cy="71438"/>
            </a:xfrm>
            <a:custGeom>
              <a:avLst/>
              <a:gdLst/>
              <a:ahLst/>
              <a:cxnLst/>
              <a:rect l="0" t="0" r="0" b="0"/>
              <a:pathLst>
                <a:path w="13995" h="71438">
                  <a:moveTo>
                    <a:pt x="6850" y="0"/>
                  </a:moveTo>
                  <a:lnTo>
                    <a:pt x="699" y="6150"/>
                  </a:lnTo>
                  <a:lnTo>
                    <a:pt x="0" y="14434"/>
                  </a:lnTo>
                  <a:lnTo>
                    <a:pt x="5883" y="46854"/>
                  </a:lnTo>
                  <a:lnTo>
                    <a:pt x="8536" y="54690"/>
                  </a:lnTo>
                  <a:lnTo>
                    <a:pt x="11568" y="60819"/>
                  </a:lnTo>
                  <a:lnTo>
                    <a:pt x="13994" y="71437"/>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89" name="SMARTInkShape-5296"/>
            <p:cNvSpPr/>
            <p:nvPr/>
          </p:nvSpPr>
          <p:spPr>
            <a:xfrm>
              <a:off x="3794840" y="3036192"/>
              <a:ext cx="89829" cy="107059"/>
            </a:xfrm>
            <a:custGeom>
              <a:avLst/>
              <a:gdLst/>
              <a:ahLst/>
              <a:cxnLst/>
              <a:rect l="0" t="0" r="0" b="0"/>
              <a:pathLst>
                <a:path w="89829" h="107059">
                  <a:moveTo>
                    <a:pt x="12779" y="42764"/>
                  </a:moveTo>
                  <a:lnTo>
                    <a:pt x="16571" y="38972"/>
                  </a:lnTo>
                  <a:lnTo>
                    <a:pt x="20550" y="37110"/>
                  </a:lnTo>
                  <a:lnTo>
                    <a:pt x="22722" y="36613"/>
                  </a:lnTo>
                  <a:lnTo>
                    <a:pt x="58309" y="16505"/>
                  </a:lnTo>
                  <a:lnTo>
                    <a:pt x="75012" y="9149"/>
                  </a:lnTo>
                  <a:lnTo>
                    <a:pt x="80920" y="7187"/>
                  </a:lnTo>
                  <a:lnTo>
                    <a:pt x="89828" y="1018"/>
                  </a:lnTo>
                  <a:lnTo>
                    <a:pt x="89545" y="646"/>
                  </a:lnTo>
                  <a:lnTo>
                    <a:pt x="81282" y="0"/>
                  </a:lnTo>
                  <a:lnTo>
                    <a:pt x="57556" y="9853"/>
                  </a:lnTo>
                  <a:lnTo>
                    <a:pt x="25559" y="37313"/>
                  </a:lnTo>
                  <a:lnTo>
                    <a:pt x="11511" y="55005"/>
                  </a:lnTo>
                  <a:lnTo>
                    <a:pt x="3584" y="69057"/>
                  </a:lnTo>
                  <a:lnTo>
                    <a:pt x="0" y="87067"/>
                  </a:lnTo>
                  <a:lnTo>
                    <a:pt x="291" y="91350"/>
                  </a:lnTo>
                  <a:lnTo>
                    <a:pt x="1279" y="94205"/>
                  </a:lnTo>
                  <a:lnTo>
                    <a:pt x="8567" y="102579"/>
                  </a:lnTo>
                  <a:lnTo>
                    <a:pt x="13023" y="105067"/>
                  </a:lnTo>
                  <a:lnTo>
                    <a:pt x="19923" y="107058"/>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90" name="SMARTInkShape-5297"/>
            <p:cNvSpPr/>
            <p:nvPr/>
          </p:nvSpPr>
          <p:spPr>
            <a:xfrm>
              <a:off x="3807939" y="2578894"/>
              <a:ext cx="13968" cy="92870"/>
            </a:xfrm>
            <a:custGeom>
              <a:avLst/>
              <a:gdLst/>
              <a:ahLst/>
              <a:cxnLst/>
              <a:rect l="0" t="0" r="0" b="0"/>
              <a:pathLst>
                <a:path w="13968" h="92870">
                  <a:moveTo>
                    <a:pt x="13967" y="0"/>
                  </a:moveTo>
                  <a:lnTo>
                    <a:pt x="13174" y="14238"/>
                  </a:lnTo>
                  <a:lnTo>
                    <a:pt x="5148" y="47677"/>
                  </a:lnTo>
                  <a:lnTo>
                    <a:pt x="2110" y="54527"/>
                  </a:lnTo>
                  <a:lnTo>
                    <a:pt x="0" y="72689"/>
                  </a:lnTo>
                  <a:lnTo>
                    <a:pt x="1939" y="78079"/>
                  </a:lnTo>
                  <a:lnTo>
                    <a:pt x="4652" y="83121"/>
                  </a:lnTo>
                  <a:lnTo>
                    <a:pt x="6824" y="92869"/>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91" name="SMARTInkShape-5298"/>
            <p:cNvSpPr/>
            <p:nvPr/>
          </p:nvSpPr>
          <p:spPr>
            <a:xfrm>
              <a:off x="3911651" y="3414771"/>
              <a:ext cx="796081" cy="106967"/>
            </a:xfrm>
            <a:custGeom>
              <a:avLst/>
              <a:gdLst/>
              <a:ahLst/>
              <a:cxnLst/>
              <a:rect l="0" t="0" r="0" b="0"/>
              <a:pathLst>
                <a:path w="796081" h="106967">
                  <a:moveTo>
                    <a:pt x="38843" y="7085"/>
                  </a:moveTo>
                  <a:lnTo>
                    <a:pt x="35051" y="7085"/>
                  </a:lnTo>
                  <a:lnTo>
                    <a:pt x="10654" y="383"/>
                  </a:lnTo>
                  <a:lnTo>
                    <a:pt x="0" y="0"/>
                  </a:lnTo>
                  <a:lnTo>
                    <a:pt x="28969" y="737"/>
                  </a:lnTo>
                  <a:lnTo>
                    <a:pt x="63733" y="5596"/>
                  </a:lnTo>
                  <a:lnTo>
                    <a:pt x="89592" y="7217"/>
                  </a:lnTo>
                  <a:lnTo>
                    <a:pt x="107601" y="8761"/>
                  </a:lnTo>
                  <a:lnTo>
                    <a:pt x="127544" y="10583"/>
                  </a:lnTo>
                  <a:lnTo>
                    <a:pt x="162403" y="16842"/>
                  </a:lnTo>
                  <a:lnTo>
                    <a:pt x="195358" y="24122"/>
                  </a:lnTo>
                  <a:lnTo>
                    <a:pt x="213036" y="27174"/>
                  </a:lnTo>
                  <a:lnTo>
                    <a:pt x="231172" y="30003"/>
                  </a:lnTo>
                  <a:lnTo>
                    <a:pt x="266139" y="37379"/>
                  </a:lnTo>
                  <a:lnTo>
                    <a:pt x="300201" y="45155"/>
                  </a:lnTo>
                  <a:lnTo>
                    <a:pt x="333860" y="51258"/>
                  </a:lnTo>
                  <a:lnTo>
                    <a:pt x="369457" y="58732"/>
                  </a:lnTo>
                  <a:lnTo>
                    <a:pt x="387840" y="62948"/>
                  </a:lnTo>
                  <a:lnTo>
                    <a:pt x="423082" y="69748"/>
                  </a:lnTo>
                  <a:lnTo>
                    <a:pt x="458059" y="76210"/>
                  </a:lnTo>
                  <a:lnTo>
                    <a:pt x="476277" y="80156"/>
                  </a:lnTo>
                  <a:lnTo>
                    <a:pt x="494772" y="84374"/>
                  </a:lnTo>
                  <a:lnTo>
                    <a:pt x="530138" y="91178"/>
                  </a:lnTo>
                  <a:lnTo>
                    <a:pt x="563584" y="96847"/>
                  </a:lnTo>
                  <a:lnTo>
                    <a:pt x="594324" y="102013"/>
                  </a:lnTo>
                  <a:lnTo>
                    <a:pt x="623861" y="104838"/>
                  </a:lnTo>
                  <a:lnTo>
                    <a:pt x="652069" y="106094"/>
                  </a:lnTo>
                  <a:lnTo>
                    <a:pt x="677836" y="106651"/>
                  </a:lnTo>
                  <a:lnTo>
                    <a:pt x="710862" y="106966"/>
                  </a:lnTo>
                  <a:lnTo>
                    <a:pt x="744763" y="102162"/>
                  </a:lnTo>
                  <a:lnTo>
                    <a:pt x="765529" y="99814"/>
                  </a:lnTo>
                  <a:lnTo>
                    <a:pt x="788542" y="91173"/>
                  </a:lnTo>
                  <a:lnTo>
                    <a:pt x="796080" y="85667"/>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92" name="SMARTInkShape-5299"/>
            <p:cNvSpPr/>
            <p:nvPr/>
          </p:nvSpPr>
          <p:spPr>
            <a:xfrm>
              <a:off x="4529138" y="2978944"/>
              <a:ext cx="21432" cy="92870"/>
            </a:xfrm>
            <a:custGeom>
              <a:avLst/>
              <a:gdLst/>
              <a:ahLst/>
              <a:cxnLst/>
              <a:rect l="0" t="0" r="0" b="0"/>
              <a:pathLst>
                <a:path w="21432" h="92870">
                  <a:moveTo>
                    <a:pt x="21431" y="0"/>
                  </a:moveTo>
                  <a:lnTo>
                    <a:pt x="17639" y="3792"/>
                  </a:lnTo>
                  <a:lnTo>
                    <a:pt x="15776" y="7771"/>
                  </a:lnTo>
                  <a:lnTo>
                    <a:pt x="9435" y="43313"/>
                  </a:lnTo>
                  <a:lnTo>
                    <a:pt x="2435" y="77765"/>
                  </a:lnTo>
                  <a:lnTo>
                    <a:pt x="0" y="92869"/>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93" name="SMARTInkShape-5300"/>
            <p:cNvSpPr/>
            <p:nvPr/>
          </p:nvSpPr>
          <p:spPr>
            <a:xfrm>
              <a:off x="4415264" y="3036120"/>
              <a:ext cx="71012" cy="35694"/>
            </a:xfrm>
            <a:custGeom>
              <a:avLst/>
              <a:gdLst/>
              <a:ahLst/>
              <a:cxnLst/>
              <a:rect l="0" t="0" r="0" b="0"/>
              <a:pathLst>
                <a:path w="71012" h="35694">
                  <a:moveTo>
                    <a:pt x="71011" y="7118"/>
                  </a:moveTo>
                  <a:lnTo>
                    <a:pt x="71011" y="3325"/>
                  </a:lnTo>
                  <a:lnTo>
                    <a:pt x="70217" y="2208"/>
                  </a:lnTo>
                  <a:lnTo>
                    <a:pt x="68894" y="1463"/>
                  </a:lnTo>
                  <a:lnTo>
                    <a:pt x="63735" y="170"/>
                  </a:lnTo>
                  <a:lnTo>
                    <a:pt x="50219" y="0"/>
                  </a:lnTo>
                  <a:lnTo>
                    <a:pt x="43779" y="2102"/>
                  </a:lnTo>
                  <a:lnTo>
                    <a:pt x="37477" y="4888"/>
                  </a:lnTo>
                  <a:lnTo>
                    <a:pt x="25797" y="7251"/>
                  </a:lnTo>
                  <a:lnTo>
                    <a:pt x="16957" y="12625"/>
                  </a:lnTo>
                  <a:lnTo>
                    <a:pt x="1012" y="27167"/>
                  </a:lnTo>
                  <a:lnTo>
                    <a:pt x="213" y="30051"/>
                  </a:lnTo>
                  <a:lnTo>
                    <a:pt x="0" y="31931"/>
                  </a:lnTo>
                  <a:lnTo>
                    <a:pt x="651" y="33185"/>
                  </a:lnTo>
                  <a:lnTo>
                    <a:pt x="1880" y="34021"/>
                  </a:lnTo>
                  <a:lnTo>
                    <a:pt x="3492" y="34578"/>
                  </a:lnTo>
                  <a:lnTo>
                    <a:pt x="5361" y="34156"/>
                  </a:lnTo>
                  <a:lnTo>
                    <a:pt x="12577" y="30563"/>
                  </a:lnTo>
                  <a:lnTo>
                    <a:pt x="23623" y="28352"/>
                  </a:lnTo>
                  <a:lnTo>
                    <a:pt x="34869" y="23012"/>
                  </a:lnTo>
                  <a:lnTo>
                    <a:pt x="37391" y="22476"/>
                  </a:lnTo>
                  <a:lnTo>
                    <a:pt x="49154" y="14583"/>
                  </a:lnTo>
                  <a:lnTo>
                    <a:pt x="49580" y="35693"/>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94" name="SMARTInkShape-5301"/>
            <p:cNvSpPr/>
            <p:nvPr/>
          </p:nvSpPr>
          <p:spPr>
            <a:xfrm>
              <a:off x="4279132" y="2986410"/>
              <a:ext cx="114275" cy="69992"/>
            </a:xfrm>
            <a:custGeom>
              <a:avLst/>
              <a:gdLst/>
              <a:ahLst/>
              <a:cxnLst/>
              <a:rect l="0" t="0" r="0" b="0"/>
              <a:pathLst>
                <a:path w="114275" h="69992">
                  <a:moveTo>
                    <a:pt x="7118" y="6821"/>
                  </a:moveTo>
                  <a:lnTo>
                    <a:pt x="7118" y="10614"/>
                  </a:lnTo>
                  <a:lnTo>
                    <a:pt x="170" y="28596"/>
                  </a:lnTo>
                  <a:lnTo>
                    <a:pt x="0" y="34344"/>
                  </a:lnTo>
                  <a:lnTo>
                    <a:pt x="785" y="34695"/>
                  </a:lnTo>
                  <a:lnTo>
                    <a:pt x="7092" y="35394"/>
                  </a:lnTo>
                  <a:lnTo>
                    <a:pt x="7110" y="31603"/>
                  </a:lnTo>
                  <a:lnTo>
                    <a:pt x="7907" y="30486"/>
                  </a:lnTo>
                  <a:lnTo>
                    <a:pt x="9231" y="29742"/>
                  </a:lnTo>
                  <a:lnTo>
                    <a:pt x="14393" y="28449"/>
                  </a:lnTo>
                  <a:lnTo>
                    <a:pt x="17760" y="28340"/>
                  </a:lnTo>
                  <a:lnTo>
                    <a:pt x="21902" y="26174"/>
                  </a:lnTo>
                  <a:lnTo>
                    <a:pt x="33377" y="16866"/>
                  </a:lnTo>
                  <a:lnTo>
                    <a:pt x="38103" y="15254"/>
                  </a:lnTo>
                  <a:lnTo>
                    <a:pt x="39681" y="14031"/>
                  </a:lnTo>
                  <a:lnTo>
                    <a:pt x="42696" y="9310"/>
                  </a:lnTo>
                  <a:lnTo>
                    <a:pt x="57035" y="404"/>
                  </a:lnTo>
                  <a:lnTo>
                    <a:pt x="60524" y="0"/>
                  </a:lnTo>
                  <a:lnTo>
                    <a:pt x="61772" y="686"/>
                  </a:lnTo>
                  <a:lnTo>
                    <a:pt x="62604" y="1937"/>
                  </a:lnTo>
                  <a:lnTo>
                    <a:pt x="63159" y="3566"/>
                  </a:lnTo>
                  <a:lnTo>
                    <a:pt x="64322" y="4651"/>
                  </a:lnTo>
                  <a:lnTo>
                    <a:pt x="67732" y="5857"/>
                  </a:lnTo>
                  <a:lnTo>
                    <a:pt x="68958" y="6972"/>
                  </a:lnTo>
                  <a:lnTo>
                    <a:pt x="70322" y="10328"/>
                  </a:lnTo>
                  <a:lnTo>
                    <a:pt x="71406" y="45074"/>
                  </a:lnTo>
                  <a:lnTo>
                    <a:pt x="71412" y="69991"/>
                  </a:lnTo>
                  <a:lnTo>
                    <a:pt x="71412" y="64865"/>
                  </a:lnTo>
                  <a:lnTo>
                    <a:pt x="82803" y="51839"/>
                  </a:lnTo>
                  <a:lnTo>
                    <a:pt x="84412" y="47202"/>
                  </a:lnTo>
                  <a:lnTo>
                    <a:pt x="89361" y="42495"/>
                  </a:lnTo>
                  <a:lnTo>
                    <a:pt x="105953" y="29369"/>
                  </a:lnTo>
                  <a:lnTo>
                    <a:pt x="107139" y="29790"/>
                  </a:lnTo>
                  <a:lnTo>
                    <a:pt x="113949" y="35131"/>
                  </a:lnTo>
                  <a:lnTo>
                    <a:pt x="114274" y="56828"/>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95" name="SMARTInkShape-5302"/>
            <p:cNvSpPr/>
            <p:nvPr/>
          </p:nvSpPr>
          <p:spPr>
            <a:xfrm>
              <a:off x="4221956" y="2971811"/>
              <a:ext cx="107158" cy="42853"/>
            </a:xfrm>
            <a:custGeom>
              <a:avLst/>
              <a:gdLst/>
              <a:ahLst/>
              <a:cxnLst/>
              <a:rect l="0" t="0" r="0" b="0"/>
              <a:pathLst>
                <a:path w="107158" h="42853">
                  <a:moveTo>
                    <a:pt x="0" y="42852"/>
                  </a:moveTo>
                  <a:lnTo>
                    <a:pt x="0" y="18795"/>
                  </a:lnTo>
                  <a:lnTo>
                    <a:pt x="2117" y="14168"/>
                  </a:lnTo>
                  <a:lnTo>
                    <a:pt x="9943" y="4730"/>
                  </a:lnTo>
                  <a:lnTo>
                    <a:pt x="14473" y="2096"/>
                  </a:lnTo>
                  <a:lnTo>
                    <a:pt x="23849" y="405"/>
                  </a:lnTo>
                  <a:lnTo>
                    <a:pt x="55887" y="0"/>
                  </a:lnTo>
                  <a:lnTo>
                    <a:pt x="62674" y="2111"/>
                  </a:lnTo>
                  <a:lnTo>
                    <a:pt x="68336" y="4901"/>
                  </a:lnTo>
                  <a:lnTo>
                    <a:pt x="83281" y="7731"/>
                  </a:lnTo>
                  <a:lnTo>
                    <a:pt x="92857" y="12748"/>
                  </a:lnTo>
                  <a:lnTo>
                    <a:pt x="98599" y="13975"/>
                  </a:lnTo>
                  <a:lnTo>
                    <a:pt x="107157" y="2142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96" name="SMARTInkShape-5303"/>
            <p:cNvSpPr/>
            <p:nvPr/>
          </p:nvSpPr>
          <p:spPr>
            <a:xfrm>
              <a:off x="4008724" y="2936081"/>
              <a:ext cx="188685" cy="56797"/>
            </a:xfrm>
            <a:custGeom>
              <a:avLst/>
              <a:gdLst/>
              <a:ahLst/>
              <a:cxnLst/>
              <a:rect l="0" t="0" r="0" b="0"/>
              <a:pathLst>
                <a:path w="188685" h="56797">
                  <a:moveTo>
                    <a:pt x="13207" y="0"/>
                  </a:moveTo>
                  <a:lnTo>
                    <a:pt x="2565" y="0"/>
                  </a:lnTo>
                  <a:lnTo>
                    <a:pt x="1350" y="794"/>
                  </a:lnTo>
                  <a:lnTo>
                    <a:pt x="540" y="2117"/>
                  </a:lnTo>
                  <a:lnTo>
                    <a:pt x="0" y="3793"/>
                  </a:lnTo>
                  <a:lnTo>
                    <a:pt x="434" y="4910"/>
                  </a:lnTo>
                  <a:lnTo>
                    <a:pt x="1516" y="5655"/>
                  </a:lnTo>
                  <a:lnTo>
                    <a:pt x="6833" y="6703"/>
                  </a:lnTo>
                  <a:lnTo>
                    <a:pt x="36513" y="7118"/>
                  </a:lnTo>
                  <a:lnTo>
                    <a:pt x="64377" y="7139"/>
                  </a:lnTo>
                  <a:lnTo>
                    <a:pt x="95399" y="7143"/>
                  </a:lnTo>
                  <a:lnTo>
                    <a:pt x="130397" y="7144"/>
                  </a:lnTo>
                  <a:lnTo>
                    <a:pt x="132760" y="7144"/>
                  </a:lnTo>
                  <a:lnTo>
                    <a:pt x="133391" y="7938"/>
                  </a:lnTo>
                  <a:lnTo>
                    <a:pt x="134485" y="13295"/>
                  </a:lnTo>
                  <a:lnTo>
                    <a:pt x="129709" y="19795"/>
                  </a:lnTo>
                  <a:lnTo>
                    <a:pt x="127797" y="27262"/>
                  </a:lnTo>
                  <a:lnTo>
                    <a:pt x="127532" y="42195"/>
                  </a:lnTo>
                  <a:lnTo>
                    <a:pt x="128318" y="44799"/>
                  </a:lnTo>
                  <a:lnTo>
                    <a:pt x="129635" y="46535"/>
                  </a:lnTo>
                  <a:lnTo>
                    <a:pt x="140487" y="54459"/>
                  </a:lnTo>
                  <a:lnTo>
                    <a:pt x="161300" y="56796"/>
                  </a:lnTo>
                  <a:lnTo>
                    <a:pt x="168455" y="54876"/>
                  </a:lnTo>
                  <a:lnTo>
                    <a:pt x="179516" y="47176"/>
                  </a:lnTo>
                  <a:lnTo>
                    <a:pt x="182373" y="42663"/>
                  </a:lnTo>
                  <a:lnTo>
                    <a:pt x="186573" y="28558"/>
                  </a:lnTo>
                  <a:lnTo>
                    <a:pt x="188316" y="26182"/>
                  </a:lnTo>
                  <a:lnTo>
                    <a:pt x="188684" y="23805"/>
                  </a:lnTo>
                  <a:lnTo>
                    <a:pt x="188135" y="21426"/>
                  </a:lnTo>
                  <a:lnTo>
                    <a:pt x="186976" y="19047"/>
                  </a:lnTo>
                  <a:lnTo>
                    <a:pt x="185409" y="17460"/>
                  </a:lnTo>
                  <a:lnTo>
                    <a:pt x="171814" y="9657"/>
                  </a:lnTo>
                  <a:lnTo>
                    <a:pt x="148939" y="7144"/>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97" name="SMARTInkShape-5304"/>
            <p:cNvSpPr/>
            <p:nvPr/>
          </p:nvSpPr>
          <p:spPr>
            <a:xfrm>
              <a:off x="4050506" y="2865063"/>
              <a:ext cx="92870" cy="121026"/>
            </a:xfrm>
            <a:custGeom>
              <a:avLst/>
              <a:gdLst/>
              <a:ahLst/>
              <a:cxnLst/>
              <a:rect l="0" t="0" r="0" b="0"/>
              <a:pathLst>
                <a:path w="92870" h="121026">
                  <a:moveTo>
                    <a:pt x="0" y="121025"/>
                  </a:moveTo>
                  <a:lnTo>
                    <a:pt x="0" y="117232"/>
                  </a:lnTo>
                  <a:lnTo>
                    <a:pt x="2117" y="113254"/>
                  </a:lnTo>
                  <a:lnTo>
                    <a:pt x="9943" y="104232"/>
                  </a:lnTo>
                  <a:lnTo>
                    <a:pt x="12357" y="97422"/>
                  </a:lnTo>
                  <a:lnTo>
                    <a:pt x="15832" y="84662"/>
                  </a:lnTo>
                  <a:lnTo>
                    <a:pt x="20325" y="69921"/>
                  </a:lnTo>
                  <a:lnTo>
                    <a:pt x="21403" y="34239"/>
                  </a:lnTo>
                  <a:lnTo>
                    <a:pt x="21431" y="11521"/>
                  </a:lnTo>
                  <a:lnTo>
                    <a:pt x="23548" y="6740"/>
                  </a:lnTo>
                  <a:lnTo>
                    <a:pt x="25224" y="4353"/>
                  </a:lnTo>
                  <a:lnTo>
                    <a:pt x="29202" y="1702"/>
                  </a:lnTo>
                  <a:lnTo>
                    <a:pt x="35905" y="209"/>
                  </a:lnTo>
                  <a:lnTo>
                    <a:pt x="38224" y="0"/>
                  </a:lnTo>
                  <a:lnTo>
                    <a:pt x="72649" y="13362"/>
                  </a:lnTo>
                  <a:lnTo>
                    <a:pt x="85024" y="19266"/>
                  </a:lnTo>
                  <a:lnTo>
                    <a:pt x="92869" y="21012"/>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98" name="SMARTInkShape-5305"/>
            <p:cNvSpPr/>
            <p:nvPr/>
          </p:nvSpPr>
          <p:spPr>
            <a:xfrm>
              <a:off x="3907631" y="2836069"/>
              <a:ext cx="357189" cy="28576"/>
            </a:xfrm>
            <a:custGeom>
              <a:avLst/>
              <a:gdLst/>
              <a:ahLst/>
              <a:cxnLst/>
              <a:rect l="0" t="0" r="0" b="0"/>
              <a:pathLst>
                <a:path w="357189" h="28576">
                  <a:moveTo>
                    <a:pt x="0" y="0"/>
                  </a:moveTo>
                  <a:lnTo>
                    <a:pt x="3792" y="0"/>
                  </a:lnTo>
                  <a:lnTo>
                    <a:pt x="7771" y="2116"/>
                  </a:lnTo>
                  <a:lnTo>
                    <a:pt x="9943" y="3792"/>
                  </a:lnTo>
                  <a:lnTo>
                    <a:pt x="16590" y="5654"/>
                  </a:lnTo>
                  <a:lnTo>
                    <a:pt x="50604" y="11857"/>
                  </a:lnTo>
                  <a:lnTo>
                    <a:pt x="82551" y="13567"/>
                  </a:lnTo>
                  <a:lnTo>
                    <a:pt x="117152" y="14074"/>
                  </a:lnTo>
                  <a:lnTo>
                    <a:pt x="152539" y="15018"/>
                  </a:lnTo>
                  <a:lnTo>
                    <a:pt x="188160" y="19178"/>
                  </a:lnTo>
                  <a:lnTo>
                    <a:pt x="223056" y="20763"/>
                  </a:lnTo>
                  <a:lnTo>
                    <a:pt x="253857" y="21233"/>
                  </a:lnTo>
                  <a:lnTo>
                    <a:pt x="288476" y="21392"/>
                  </a:lnTo>
                  <a:lnTo>
                    <a:pt x="320240" y="22220"/>
                  </a:lnTo>
                  <a:lnTo>
                    <a:pt x="357188" y="28575"/>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99" name="SMARTInkShape-5306"/>
            <p:cNvSpPr/>
            <p:nvPr/>
          </p:nvSpPr>
          <p:spPr>
            <a:xfrm>
              <a:off x="3893344" y="2736172"/>
              <a:ext cx="414338" cy="85610"/>
            </a:xfrm>
            <a:custGeom>
              <a:avLst/>
              <a:gdLst/>
              <a:ahLst/>
              <a:cxnLst/>
              <a:rect l="0" t="0" r="0" b="0"/>
              <a:pathLst>
                <a:path w="414338" h="85610">
                  <a:moveTo>
                    <a:pt x="0" y="14172"/>
                  </a:moveTo>
                  <a:lnTo>
                    <a:pt x="0" y="39500"/>
                  </a:lnTo>
                  <a:lnTo>
                    <a:pt x="0" y="36273"/>
                  </a:lnTo>
                  <a:lnTo>
                    <a:pt x="5654" y="22266"/>
                  </a:lnTo>
                  <a:lnTo>
                    <a:pt x="6151" y="19568"/>
                  </a:lnTo>
                  <a:lnTo>
                    <a:pt x="7275" y="17769"/>
                  </a:lnTo>
                  <a:lnTo>
                    <a:pt x="8819" y="16570"/>
                  </a:lnTo>
                  <a:lnTo>
                    <a:pt x="12651" y="14444"/>
                  </a:lnTo>
                  <a:lnTo>
                    <a:pt x="26259" y="2874"/>
                  </a:lnTo>
                  <a:lnTo>
                    <a:pt x="33357" y="770"/>
                  </a:lnTo>
                  <a:lnTo>
                    <a:pt x="45246" y="1"/>
                  </a:lnTo>
                  <a:lnTo>
                    <a:pt x="46833" y="756"/>
                  </a:lnTo>
                  <a:lnTo>
                    <a:pt x="47891" y="2053"/>
                  </a:lnTo>
                  <a:lnTo>
                    <a:pt x="49859" y="5611"/>
                  </a:lnTo>
                  <a:lnTo>
                    <a:pt x="53381" y="9838"/>
                  </a:lnTo>
                  <a:lnTo>
                    <a:pt x="57591" y="12246"/>
                  </a:lnTo>
                  <a:lnTo>
                    <a:pt x="59825" y="12888"/>
                  </a:lnTo>
                  <a:lnTo>
                    <a:pt x="61315" y="14109"/>
                  </a:lnTo>
                  <a:lnTo>
                    <a:pt x="68941" y="31191"/>
                  </a:lnTo>
                  <a:lnTo>
                    <a:pt x="71291" y="44117"/>
                  </a:lnTo>
                  <a:lnTo>
                    <a:pt x="71408" y="52543"/>
                  </a:lnTo>
                  <a:lnTo>
                    <a:pt x="72212" y="54040"/>
                  </a:lnTo>
                  <a:lnTo>
                    <a:pt x="73541" y="55038"/>
                  </a:lnTo>
                  <a:lnTo>
                    <a:pt x="77585" y="56640"/>
                  </a:lnTo>
                  <a:lnTo>
                    <a:pt x="77917" y="55978"/>
                  </a:lnTo>
                  <a:lnTo>
                    <a:pt x="78555" y="46382"/>
                  </a:lnTo>
                  <a:lnTo>
                    <a:pt x="79357" y="45170"/>
                  </a:lnTo>
                  <a:lnTo>
                    <a:pt x="80686" y="44362"/>
                  </a:lnTo>
                  <a:lnTo>
                    <a:pt x="82366" y="43824"/>
                  </a:lnTo>
                  <a:lnTo>
                    <a:pt x="83485" y="42671"/>
                  </a:lnTo>
                  <a:lnTo>
                    <a:pt x="91231" y="26509"/>
                  </a:lnTo>
                  <a:lnTo>
                    <a:pt x="105774" y="15367"/>
                  </a:lnTo>
                  <a:lnTo>
                    <a:pt x="113185" y="14277"/>
                  </a:lnTo>
                  <a:lnTo>
                    <a:pt x="124145" y="34067"/>
                  </a:lnTo>
                  <a:lnTo>
                    <a:pt x="129121" y="49514"/>
                  </a:lnTo>
                  <a:lnTo>
                    <a:pt x="141578" y="62845"/>
                  </a:lnTo>
                  <a:lnTo>
                    <a:pt x="150075" y="63783"/>
                  </a:lnTo>
                  <a:lnTo>
                    <a:pt x="156129" y="61886"/>
                  </a:lnTo>
                  <a:lnTo>
                    <a:pt x="161465" y="59191"/>
                  </a:lnTo>
                  <a:lnTo>
                    <a:pt x="168932" y="56879"/>
                  </a:lnTo>
                  <a:lnTo>
                    <a:pt x="202110" y="33192"/>
                  </a:lnTo>
                  <a:lnTo>
                    <a:pt x="204920" y="28446"/>
                  </a:lnTo>
                  <a:lnTo>
                    <a:pt x="207165" y="14208"/>
                  </a:lnTo>
                  <a:lnTo>
                    <a:pt x="203375" y="17975"/>
                  </a:lnTo>
                  <a:lnTo>
                    <a:pt x="201514" y="21947"/>
                  </a:lnTo>
                  <a:lnTo>
                    <a:pt x="200319" y="27173"/>
                  </a:lnTo>
                  <a:lnTo>
                    <a:pt x="195173" y="33908"/>
                  </a:lnTo>
                  <a:lnTo>
                    <a:pt x="193900" y="38289"/>
                  </a:lnTo>
                  <a:lnTo>
                    <a:pt x="194354" y="40569"/>
                  </a:lnTo>
                  <a:lnTo>
                    <a:pt x="199121" y="48506"/>
                  </a:lnTo>
                  <a:lnTo>
                    <a:pt x="203549" y="53273"/>
                  </a:lnTo>
                  <a:lnTo>
                    <a:pt x="207677" y="55363"/>
                  </a:lnTo>
                  <a:lnTo>
                    <a:pt x="220586" y="56704"/>
                  </a:lnTo>
                  <a:lnTo>
                    <a:pt x="227155" y="54771"/>
                  </a:lnTo>
                  <a:lnTo>
                    <a:pt x="240316" y="44830"/>
                  </a:lnTo>
                  <a:lnTo>
                    <a:pt x="246800" y="37896"/>
                  </a:lnTo>
                  <a:lnTo>
                    <a:pt x="249605" y="29859"/>
                  </a:lnTo>
                  <a:lnTo>
                    <a:pt x="249905" y="25082"/>
                  </a:lnTo>
                  <a:lnTo>
                    <a:pt x="247858" y="20873"/>
                  </a:lnTo>
                  <a:lnTo>
                    <a:pt x="246201" y="18639"/>
                  </a:lnTo>
                  <a:lnTo>
                    <a:pt x="242243" y="16157"/>
                  </a:lnTo>
                  <a:lnTo>
                    <a:pt x="229973" y="14288"/>
                  </a:lnTo>
                  <a:lnTo>
                    <a:pt x="225215" y="14206"/>
                  </a:lnTo>
                  <a:lnTo>
                    <a:pt x="223962" y="14989"/>
                  </a:lnTo>
                  <a:lnTo>
                    <a:pt x="223126" y="16304"/>
                  </a:lnTo>
                  <a:lnTo>
                    <a:pt x="221951" y="21947"/>
                  </a:lnTo>
                  <a:lnTo>
                    <a:pt x="221786" y="24118"/>
                  </a:lnTo>
                  <a:lnTo>
                    <a:pt x="222470" y="25565"/>
                  </a:lnTo>
                  <a:lnTo>
                    <a:pt x="223719" y="26530"/>
                  </a:lnTo>
                  <a:lnTo>
                    <a:pt x="225346" y="27173"/>
                  </a:lnTo>
                  <a:lnTo>
                    <a:pt x="226431" y="29189"/>
                  </a:lnTo>
                  <a:lnTo>
                    <a:pt x="228751" y="38818"/>
                  </a:lnTo>
                  <a:lnTo>
                    <a:pt x="232107" y="44440"/>
                  </a:lnTo>
                  <a:lnTo>
                    <a:pt x="244844" y="55311"/>
                  </a:lnTo>
                  <a:lnTo>
                    <a:pt x="249288" y="65872"/>
                  </a:lnTo>
                  <a:lnTo>
                    <a:pt x="251123" y="67689"/>
                  </a:lnTo>
                  <a:lnTo>
                    <a:pt x="263919" y="78108"/>
                  </a:lnTo>
                  <a:lnTo>
                    <a:pt x="274950" y="67814"/>
                  </a:lnTo>
                  <a:lnTo>
                    <a:pt x="282793" y="54284"/>
                  </a:lnTo>
                  <a:lnTo>
                    <a:pt x="285166" y="43144"/>
                  </a:lnTo>
                  <a:lnTo>
                    <a:pt x="286284" y="37367"/>
                  </a:lnTo>
                  <a:lnTo>
                    <a:pt x="293002" y="18024"/>
                  </a:lnTo>
                  <a:lnTo>
                    <a:pt x="294554" y="16740"/>
                  </a:lnTo>
                  <a:lnTo>
                    <a:pt x="298954" y="14679"/>
                  </a:lnTo>
                  <a:lnTo>
                    <a:pt x="310651" y="14185"/>
                  </a:lnTo>
                  <a:lnTo>
                    <a:pt x="314809" y="16294"/>
                  </a:lnTo>
                  <a:lnTo>
                    <a:pt x="324871" y="24814"/>
                  </a:lnTo>
                  <a:lnTo>
                    <a:pt x="331183" y="26839"/>
                  </a:lnTo>
                  <a:lnTo>
                    <a:pt x="355949" y="28364"/>
                  </a:lnTo>
                  <a:lnTo>
                    <a:pt x="362723" y="26300"/>
                  </a:lnTo>
                  <a:lnTo>
                    <a:pt x="378477" y="16099"/>
                  </a:lnTo>
                  <a:lnTo>
                    <a:pt x="380906" y="15457"/>
                  </a:lnTo>
                  <a:lnTo>
                    <a:pt x="382524" y="14235"/>
                  </a:lnTo>
                  <a:lnTo>
                    <a:pt x="384324" y="10760"/>
                  </a:lnTo>
                  <a:lnTo>
                    <a:pt x="385636" y="1205"/>
                  </a:lnTo>
                  <a:lnTo>
                    <a:pt x="384884" y="765"/>
                  </a:lnTo>
                  <a:lnTo>
                    <a:pt x="375808" y="0"/>
                  </a:lnTo>
                  <a:lnTo>
                    <a:pt x="371284" y="2052"/>
                  </a:lnTo>
                  <a:lnTo>
                    <a:pt x="366627" y="4817"/>
                  </a:lnTo>
                  <a:lnTo>
                    <a:pt x="359543" y="7166"/>
                  </a:lnTo>
                  <a:lnTo>
                    <a:pt x="347659" y="16885"/>
                  </a:lnTo>
                  <a:lnTo>
                    <a:pt x="345015" y="21463"/>
                  </a:lnTo>
                  <a:lnTo>
                    <a:pt x="343526" y="30620"/>
                  </a:lnTo>
                  <a:lnTo>
                    <a:pt x="343318" y="34662"/>
                  </a:lnTo>
                  <a:lnTo>
                    <a:pt x="345202" y="41270"/>
                  </a:lnTo>
                  <a:lnTo>
                    <a:pt x="352879" y="51980"/>
                  </a:lnTo>
                  <a:lnTo>
                    <a:pt x="387787" y="75405"/>
                  </a:lnTo>
                  <a:lnTo>
                    <a:pt x="414337" y="85609"/>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00" name="SMARTInkShape-5307"/>
            <p:cNvSpPr/>
            <p:nvPr/>
          </p:nvSpPr>
          <p:spPr>
            <a:xfrm>
              <a:off x="4094019" y="2607469"/>
              <a:ext cx="42213" cy="85726"/>
            </a:xfrm>
            <a:custGeom>
              <a:avLst/>
              <a:gdLst/>
              <a:ahLst/>
              <a:cxnLst/>
              <a:rect l="0" t="0" r="0" b="0"/>
              <a:pathLst>
                <a:path w="42213" h="85726">
                  <a:moveTo>
                    <a:pt x="42212" y="0"/>
                  </a:moveTo>
                  <a:lnTo>
                    <a:pt x="16005" y="0"/>
                  </a:lnTo>
                  <a:lnTo>
                    <a:pt x="6754" y="3792"/>
                  </a:lnTo>
                  <a:lnTo>
                    <a:pt x="4286" y="5703"/>
                  </a:lnTo>
                  <a:lnTo>
                    <a:pt x="1544" y="9943"/>
                  </a:lnTo>
                  <a:lnTo>
                    <a:pt x="0" y="16792"/>
                  </a:lnTo>
                  <a:lnTo>
                    <a:pt x="1755" y="21486"/>
                  </a:lnTo>
                  <a:lnTo>
                    <a:pt x="25826" y="56709"/>
                  </a:lnTo>
                  <a:lnTo>
                    <a:pt x="27786" y="61716"/>
                  </a:lnTo>
                  <a:lnTo>
                    <a:pt x="32558" y="68998"/>
                  </a:lnTo>
                  <a:lnTo>
                    <a:pt x="33953" y="73793"/>
                  </a:lnTo>
                  <a:lnTo>
                    <a:pt x="33531" y="75389"/>
                  </a:lnTo>
                  <a:lnTo>
                    <a:pt x="32456" y="76453"/>
                  </a:lnTo>
                  <a:lnTo>
                    <a:pt x="29145" y="78429"/>
                  </a:lnTo>
                  <a:lnTo>
                    <a:pt x="22818" y="83210"/>
                  </a:lnTo>
                  <a:lnTo>
                    <a:pt x="13637" y="85725"/>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01" name="SMARTInkShape-5308"/>
            <p:cNvSpPr/>
            <p:nvPr/>
          </p:nvSpPr>
          <p:spPr>
            <a:xfrm>
              <a:off x="3946462" y="2621793"/>
              <a:ext cx="125477" cy="78519"/>
            </a:xfrm>
            <a:custGeom>
              <a:avLst/>
              <a:gdLst/>
              <a:ahLst/>
              <a:cxnLst/>
              <a:rect l="0" t="0" r="0" b="0"/>
              <a:pathLst>
                <a:path w="125477" h="78519">
                  <a:moveTo>
                    <a:pt x="61182" y="7107"/>
                  </a:moveTo>
                  <a:lnTo>
                    <a:pt x="61182" y="3315"/>
                  </a:lnTo>
                  <a:lnTo>
                    <a:pt x="60388" y="2197"/>
                  </a:lnTo>
                  <a:lnTo>
                    <a:pt x="59065" y="1453"/>
                  </a:lnTo>
                  <a:lnTo>
                    <a:pt x="53906" y="159"/>
                  </a:lnTo>
                  <a:lnTo>
                    <a:pt x="50540" y="50"/>
                  </a:lnTo>
                  <a:lnTo>
                    <a:pt x="46398" y="2119"/>
                  </a:lnTo>
                  <a:lnTo>
                    <a:pt x="44182" y="3782"/>
                  </a:lnTo>
                  <a:lnTo>
                    <a:pt x="37487" y="5629"/>
                  </a:lnTo>
                  <a:lnTo>
                    <a:pt x="30013" y="7244"/>
                  </a:lnTo>
                  <a:lnTo>
                    <a:pt x="21343" y="12616"/>
                  </a:lnTo>
                  <a:lnTo>
                    <a:pt x="8879" y="23874"/>
                  </a:lnTo>
                  <a:lnTo>
                    <a:pt x="6186" y="28582"/>
                  </a:lnTo>
                  <a:lnTo>
                    <a:pt x="4457" y="34279"/>
                  </a:lnTo>
                  <a:lnTo>
                    <a:pt x="366" y="39059"/>
                  </a:lnTo>
                  <a:lnTo>
                    <a:pt x="0" y="40315"/>
                  </a:lnTo>
                  <a:lnTo>
                    <a:pt x="550" y="41152"/>
                  </a:lnTo>
                  <a:lnTo>
                    <a:pt x="1711" y="41710"/>
                  </a:lnTo>
                  <a:lnTo>
                    <a:pt x="2485" y="41288"/>
                  </a:lnTo>
                  <a:lnTo>
                    <a:pt x="3344" y="38703"/>
                  </a:lnTo>
                  <a:lnTo>
                    <a:pt x="4367" y="37696"/>
                  </a:lnTo>
                  <a:lnTo>
                    <a:pt x="11712" y="33963"/>
                  </a:lnTo>
                  <a:lnTo>
                    <a:pt x="20806" y="25817"/>
                  </a:lnTo>
                  <a:lnTo>
                    <a:pt x="23393" y="21244"/>
                  </a:lnTo>
                  <a:lnTo>
                    <a:pt x="24083" y="18913"/>
                  </a:lnTo>
                  <a:lnTo>
                    <a:pt x="29083" y="14206"/>
                  </a:lnTo>
                  <a:lnTo>
                    <a:pt x="35009" y="9468"/>
                  </a:lnTo>
                  <a:lnTo>
                    <a:pt x="39140" y="3132"/>
                  </a:lnTo>
                  <a:lnTo>
                    <a:pt x="46791" y="0"/>
                  </a:lnTo>
                  <a:lnTo>
                    <a:pt x="46893" y="33923"/>
                  </a:lnTo>
                  <a:lnTo>
                    <a:pt x="47688" y="55642"/>
                  </a:lnTo>
                  <a:lnTo>
                    <a:pt x="54012" y="78454"/>
                  </a:lnTo>
                  <a:lnTo>
                    <a:pt x="57823" y="78518"/>
                  </a:lnTo>
                  <a:lnTo>
                    <a:pt x="58942" y="77733"/>
                  </a:lnTo>
                  <a:lnTo>
                    <a:pt x="59689" y="76416"/>
                  </a:lnTo>
                  <a:lnTo>
                    <a:pt x="60186" y="74744"/>
                  </a:lnTo>
                  <a:lnTo>
                    <a:pt x="68822" y="64070"/>
                  </a:lnTo>
                  <a:lnTo>
                    <a:pt x="72515" y="59411"/>
                  </a:lnTo>
                  <a:lnTo>
                    <a:pt x="78873" y="43785"/>
                  </a:lnTo>
                  <a:lnTo>
                    <a:pt x="80913" y="41084"/>
                  </a:lnTo>
                  <a:lnTo>
                    <a:pt x="86784" y="36489"/>
                  </a:lnTo>
                  <a:lnTo>
                    <a:pt x="89365" y="29742"/>
                  </a:lnTo>
                  <a:lnTo>
                    <a:pt x="91699" y="29073"/>
                  </a:lnTo>
                  <a:lnTo>
                    <a:pt x="100603" y="28548"/>
                  </a:lnTo>
                  <a:lnTo>
                    <a:pt x="101750" y="29338"/>
                  </a:lnTo>
                  <a:lnTo>
                    <a:pt x="102514" y="30659"/>
                  </a:lnTo>
                  <a:lnTo>
                    <a:pt x="103025" y="32333"/>
                  </a:lnTo>
                  <a:lnTo>
                    <a:pt x="111260" y="42761"/>
                  </a:lnTo>
                  <a:lnTo>
                    <a:pt x="125476" y="57113"/>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02" name="SMARTInkShape-5309"/>
            <p:cNvSpPr/>
            <p:nvPr/>
          </p:nvSpPr>
          <p:spPr>
            <a:xfrm>
              <a:off x="3857625" y="2607497"/>
              <a:ext cx="85393" cy="78554"/>
            </a:xfrm>
            <a:custGeom>
              <a:avLst/>
              <a:gdLst/>
              <a:ahLst/>
              <a:cxnLst/>
              <a:rect l="0" t="0" r="0" b="0"/>
              <a:pathLst>
                <a:path w="85393" h="78554">
                  <a:moveTo>
                    <a:pt x="0" y="42834"/>
                  </a:moveTo>
                  <a:lnTo>
                    <a:pt x="0" y="39042"/>
                  </a:lnTo>
                  <a:lnTo>
                    <a:pt x="794" y="37925"/>
                  </a:lnTo>
                  <a:lnTo>
                    <a:pt x="2117" y="37180"/>
                  </a:lnTo>
                  <a:lnTo>
                    <a:pt x="9943" y="35985"/>
                  </a:lnTo>
                  <a:lnTo>
                    <a:pt x="37118" y="35698"/>
                  </a:lnTo>
                  <a:lnTo>
                    <a:pt x="42426" y="33577"/>
                  </a:lnTo>
                  <a:lnTo>
                    <a:pt x="59621" y="24300"/>
                  </a:lnTo>
                  <a:lnTo>
                    <a:pt x="68377" y="21468"/>
                  </a:lnTo>
                  <a:lnTo>
                    <a:pt x="73517" y="17992"/>
                  </a:lnTo>
                  <a:lnTo>
                    <a:pt x="76331" y="13802"/>
                  </a:lnTo>
                  <a:lnTo>
                    <a:pt x="77081" y="11573"/>
                  </a:lnTo>
                  <a:lnTo>
                    <a:pt x="78375" y="10087"/>
                  </a:lnTo>
                  <a:lnTo>
                    <a:pt x="81929" y="8436"/>
                  </a:lnTo>
                  <a:lnTo>
                    <a:pt x="83194" y="7202"/>
                  </a:lnTo>
                  <a:lnTo>
                    <a:pt x="85392" y="1081"/>
                  </a:lnTo>
                  <a:lnTo>
                    <a:pt x="84709" y="711"/>
                  </a:lnTo>
                  <a:lnTo>
                    <a:pt x="75074" y="0"/>
                  </a:lnTo>
                  <a:lnTo>
                    <a:pt x="44098" y="10615"/>
                  </a:lnTo>
                  <a:lnTo>
                    <a:pt x="22719" y="23882"/>
                  </a:lnTo>
                  <a:lnTo>
                    <a:pt x="19908" y="27025"/>
                  </a:lnTo>
                  <a:lnTo>
                    <a:pt x="8962" y="49540"/>
                  </a:lnTo>
                  <a:lnTo>
                    <a:pt x="7250" y="66621"/>
                  </a:lnTo>
                  <a:lnTo>
                    <a:pt x="9308" y="71398"/>
                  </a:lnTo>
                  <a:lnTo>
                    <a:pt x="10968" y="73783"/>
                  </a:lnTo>
                  <a:lnTo>
                    <a:pt x="14929" y="76433"/>
                  </a:lnTo>
                  <a:lnTo>
                    <a:pt x="21621" y="77925"/>
                  </a:lnTo>
                  <a:lnTo>
                    <a:pt x="28575" y="78553"/>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03" name="SMARTInkShape-5310"/>
            <p:cNvSpPr/>
            <p:nvPr/>
          </p:nvSpPr>
          <p:spPr>
            <a:xfrm>
              <a:off x="4514850" y="3286125"/>
              <a:ext cx="99559" cy="157010"/>
            </a:xfrm>
            <a:custGeom>
              <a:avLst/>
              <a:gdLst/>
              <a:ahLst/>
              <a:cxnLst/>
              <a:rect l="0" t="0" r="0" b="0"/>
              <a:pathLst>
                <a:path w="99559" h="157010">
                  <a:moveTo>
                    <a:pt x="92869" y="0"/>
                  </a:moveTo>
                  <a:lnTo>
                    <a:pt x="82926" y="16094"/>
                  </a:lnTo>
                  <a:lnTo>
                    <a:pt x="55458" y="50170"/>
                  </a:lnTo>
                  <a:lnTo>
                    <a:pt x="30543" y="80712"/>
                  </a:lnTo>
                  <a:lnTo>
                    <a:pt x="14460" y="113860"/>
                  </a:lnTo>
                  <a:lnTo>
                    <a:pt x="9311" y="126340"/>
                  </a:lnTo>
                  <a:lnTo>
                    <a:pt x="8589" y="129470"/>
                  </a:lnTo>
                  <a:lnTo>
                    <a:pt x="9903" y="137182"/>
                  </a:lnTo>
                  <a:lnTo>
                    <a:pt x="15105" y="148332"/>
                  </a:lnTo>
                  <a:lnTo>
                    <a:pt x="19414" y="153238"/>
                  </a:lnTo>
                  <a:lnTo>
                    <a:pt x="23974" y="155418"/>
                  </a:lnTo>
                  <a:lnTo>
                    <a:pt x="48057" y="157009"/>
                  </a:lnTo>
                  <a:lnTo>
                    <a:pt x="66760" y="151429"/>
                  </a:lnTo>
                  <a:lnTo>
                    <a:pt x="83625" y="142683"/>
                  </a:lnTo>
                  <a:lnTo>
                    <a:pt x="94835" y="133312"/>
                  </a:lnTo>
                  <a:lnTo>
                    <a:pt x="97711" y="128570"/>
                  </a:lnTo>
                  <a:lnTo>
                    <a:pt x="99558" y="119059"/>
                  </a:lnTo>
                  <a:lnTo>
                    <a:pt x="98916" y="117473"/>
                  </a:lnTo>
                  <a:lnTo>
                    <a:pt x="97694" y="116415"/>
                  </a:lnTo>
                  <a:lnTo>
                    <a:pt x="82445" y="110925"/>
                  </a:lnTo>
                  <a:lnTo>
                    <a:pt x="69980" y="110948"/>
                  </a:lnTo>
                  <a:lnTo>
                    <a:pt x="34733" y="119562"/>
                  </a:lnTo>
                  <a:lnTo>
                    <a:pt x="0" y="128588"/>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Tree>
    <p:extLst>
      <p:ext uri="{BB962C8B-B14F-4D97-AF65-F5344CB8AC3E}">
        <p14:creationId xmlns:p14="http://schemas.microsoft.com/office/powerpoint/2010/main" val="164294843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So what if they are similar and different? Pd 1</a:t>
            </a:r>
            <a:endParaRPr lang="en-US" dirty="0"/>
          </a:p>
        </p:txBody>
      </p:sp>
      <p:sp>
        <p:nvSpPr>
          <p:cNvPr id="3" name="Content Placeholder 2"/>
          <p:cNvSpPr>
            <a:spLocks noGrp="1"/>
          </p:cNvSpPr>
          <p:nvPr>
            <p:ph idx="1"/>
          </p:nvPr>
        </p:nvSpPr>
        <p:spPr/>
        <p:txBody>
          <a:bodyPr/>
          <a:lstStyle/>
          <a:p>
            <a:endParaRPr lang="en-US"/>
          </a:p>
        </p:txBody>
      </p:sp>
      <p:grpSp>
        <p:nvGrpSpPr>
          <p:cNvPr id="1345" name="SMARTInkShape-Group523"/>
          <p:cNvGrpSpPr/>
          <p:nvPr/>
        </p:nvGrpSpPr>
        <p:grpSpPr>
          <a:xfrm>
            <a:off x="733967" y="1587585"/>
            <a:ext cx="1616176" cy="662697"/>
            <a:chOff x="733967" y="1587585"/>
            <a:chExt cx="1616176" cy="662697"/>
          </a:xfrm>
        </p:grpSpPr>
        <p:sp>
          <p:nvSpPr>
            <p:cNvPr id="1336" name="SMARTInkShape-5311"/>
            <p:cNvSpPr/>
            <p:nvPr/>
          </p:nvSpPr>
          <p:spPr>
            <a:xfrm>
              <a:off x="878699" y="1808856"/>
              <a:ext cx="270638" cy="319638"/>
            </a:xfrm>
            <a:custGeom>
              <a:avLst/>
              <a:gdLst/>
              <a:ahLst/>
              <a:cxnLst/>
              <a:rect l="0" t="0" r="0" b="0"/>
              <a:pathLst>
                <a:path w="270638" h="319638">
                  <a:moveTo>
                    <a:pt x="71420" y="191394"/>
                  </a:moveTo>
                  <a:lnTo>
                    <a:pt x="71420" y="195186"/>
                  </a:lnTo>
                  <a:lnTo>
                    <a:pt x="69303" y="199165"/>
                  </a:lnTo>
                  <a:lnTo>
                    <a:pt x="65717" y="205166"/>
                  </a:lnTo>
                  <a:lnTo>
                    <a:pt x="52287" y="237073"/>
                  </a:lnTo>
                  <a:lnTo>
                    <a:pt x="40453" y="270346"/>
                  </a:lnTo>
                  <a:lnTo>
                    <a:pt x="26439" y="300089"/>
                  </a:lnTo>
                  <a:lnTo>
                    <a:pt x="16674" y="316052"/>
                  </a:lnTo>
                  <a:lnTo>
                    <a:pt x="15079" y="317362"/>
                  </a:lnTo>
                  <a:lnTo>
                    <a:pt x="8330" y="319637"/>
                  </a:lnTo>
                  <a:lnTo>
                    <a:pt x="7929" y="318958"/>
                  </a:lnTo>
                  <a:lnTo>
                    <a:pt x="665" y="287864"/>
                  </a:lnTo>
                  <a:lnTo>
                    <a:pt x="72" y="255221"/>
                  </a:lnTo>
                  <a:lnTo>
                    <a:pt x="0" y="220524"/>
                  </a:lnTo>
                  <a:lnTo>
                    <a:pt x="1575" y="188560"/>
                  </a:lnTo>
                  <a:lnTo>
                    <a:pt x="9803" y="158628"/>
                  </a:lnTo>
                  <a:lnTo>
                    <a:pt x="13740" y="129651"/>
                  </a:lnTo>
                  <a:lnTo>
                    <a:pt x="19581" y="100957"/>
                  </a:lnTo>
                  <a:lnTo>
                    <a:pt x="26339" y="73140"/>
                  </a:lnTo>
                  <a:lnTo>
                    <a:pt x="35733" y="42005"/>
                  </a:lnTo>
                  <a:lnTo>
                    <a:pt x="42854" y="24364"/>
                  </a:lnTo>
                  <a:lnTo>
                    <a:pt x="47875" y="14110"/>
                  </a:lnTo>
                  <a:lnTo>
                    <a:pt x="49571" y="3534"/>
                  </a:lnTo>
                  <a:lnTo>
                    <a:pt x="50504" y="1860"/>
                  </a:lnTo>
                  <a:lnTo>
                    <a:pt x="51920" y="744"/>
                  </a:lnTo>
                  <a:lnTo>
                    <a:pt x="53657" y="0"/>
                  </a:lnTo>
                  <a:lnTo>
                    <a:pt x="55609" y="298"/>
                  </a:lnTo>
                  <a:lnTo>
                    <a:pt x="59895" y="2746"/>
                  </a:lnTo>
                  <a:lnTo>
                    <a:pt x="61355" y="5304"/>
                  </a:lnTo>
                  <a:lnTo>
                    <a:pt x="71876" y="36606"/>
                  </a:lnTo>
                  <a:lnTo>
                    <a:pt x="81035" y="67068"/>
                  </a:lnTo>
                  <a:lnTo>
                    <a:pt x="86372" y="99543"/>
                  </a:lnTo>
                  <a:lnTo>
                    <a:pt x="96047" y="130401"/>
                  </a:lnTo>
                  <a:lnTo>
                    <a:pt x="104293" y="160004"/>
                  </a:lnTo>
                  <a:lnTo>
                    <a:pt x="111763" y="188884"/>
                  </a:lnTo>
                  <a:lnTo>
                    <a:pt x="119798" y="216756"/>
                  </a:lnTo>
                  <a:lnTo>
                    <a:pt x="136333" y="247909"/>
                  </a:lnTo>
                  <a:lnTo>
                    <a:pt x="154886" y="273201"/>
                  </a:lnTo>
                  <a:lnTo>
                    <a:pt x="173838" y="287781"/>
                  </a:lnTo>
                  <a:lnTo>
                    <a:pt x="190752" y="296188"/>
                  </a:lnTo>
                  <a:lnTo>
                    <a:pt x="205764" y="298084"/>
                  </a:lnTo>
                  <a:lnTo>
                    <a:pt x="209401" y="296652"/>
                  </a:lnTo>
                  <a:lnTo>
                    <a:pt x="215559" y="290827"/>
                  </a:lnTo>
                  <a:lnTo>
                    <a:pt x="234658" y="261160"/>
                  </a:lnTo>
                  <a:lnTo>
                    <a:pt x="247745" y="233133"/>
                  </a:lnTo>
                  <a:lnTo>
                    <a:pt x="260560" y="199962"/>
                  </a:lnTo>
                  <a:lnTo>
                    <a:pt x="267354" y="166452"/>
                  </a:lnTo>
                  <a:lnTo>
                    <a:pt x="270637" y="134168"/>
                  </a:lnTo>
                  <a:lnTo>
                    <a:pt x="270412" y="104941"/>
                  </a:lnTo>
                  <a:lnTo>
                    <a:pt x="267546" y="77299"/>
                  </a:lnTo>
                  <a:lnTo>
                    <a:pt x="264301" y="48519"/>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37" name="SMARTInkShape-5312"/>
            <p:cNvSpPr/>
            <p:nvPr/>
          </p:nvSpPr>
          <p:spPr>
            <a:xfrm>
              <a:off x="1214438" y="1728788"/>
              <a:ext cx="42863" cy="307182"/>
            </a:xfrm>
            <a:custGeom>
              <a:avLst/>
              <a:gdLst/>
              <a:ahLst/>
              <a:cxnLst/>
              <a:rect l="0" t="0" r="0" b="0"/>
              <a:pathLst>
                <a:path w="42863" h="307182">
                  <a:moveTo>
                    <a:pt x="0" y="0"/>
                  </a:moveTo>
                  <a:lnTo>
                    <a:pt x="3792" y="3792"/>
                  </a:lnTo>
                  <a:lnTo>
                    <a:pt x="5654" y="9887"/>
                  </a:lnTo>
                  <a:lnTo>
                    <a:pt x="8819" y="22244"/>
                  </a:lnTo>
                  <a:lnTo>
                    <a:pt x="11857" y="32111"/>
                  </a:lnTo>
                  <a:lnTo>
                    <a:pt x="15924" y="59965"/>
                  </a:lnTo>
                  <a:lnTo>
                    <a:pt x="19799" y="86559"/>
                  </a:lnTo>
                  <a:lnTo>
                    <a:pt x="20947" y="116663"/>
                  </a:lnTo>
                  <a:lnTo>
                    <a:pt x="21287" y="148602"/>
                  </a:lnTo>
                  <a:lnTo>
                    <a:pt x="19272" y="178174"/>
                  </a:lnTo>
                  <a:lnTo>
                    <a:pt x="17881" y="209161"/>
                  </a:lnTo>
                  <a:lnTo>
                    <a:pt x="20379" y="239244"/>
                  </a:lnTo>
                  <a:lnTo>
                    <a:pt x="25015" y="270742"/>
                  </a:lnTo>
                  <a:lnTo>
                    <a:pt x="35642" y="302744"/>
                  </a:lnTo>
                  <a:lnTo>
                    <a:pt x="42862" y="307181"/>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38" name="SMARTInkShape-5313"/>
            <p:cNvSpPr/>
            <p:nvPr/>
          </p:nvSpPr>
          <p:spPr>
            <a:xfrm>
              <a:off x="1250156" y="1885950"/>
              <a:ext cx="92870" cy="42864"/>
            </a:xfrm>
            <a:custGeom>
              <a:avLst/>
              <a:gdLst/>
              <a:ahLst/>
              <a:cxnLst/>
              <a:rect l="0" t="0" r="0" b="0"/>
              <a:pathLst>
                <a:path w="92870" h="42864">
                  <a:moveTo>
                    <a:pt x="0" y="42863"/>
                  </a:moveTo>
                  <a:lnTo>
                    <a:pt x="34000" y="25863"/>
                  </a:lnTo>
                  <a:lnTo>
                    <a:pt x="66714" y="9506"/>
                  </a:lnTo>
                  <a:lnTo>
                    <a:pt x="83616" y="2113"/>
                  </a:lnTo>
                  <a:lnTo>
                    <a:pt x="92869"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39" name="SMARTInkShape-5314"/>
            <p:cNvSpPr/>
            <p:nvPr/>
          </p:nvSpPr>
          <p:spPr>
            <a:xfrm>
              <a:off x="1328923" y="1707356"/>
              <a:ext cx="64109" cy="314326"/>
            </a:xfrm>
            <a:custGeom>
              <a:avLst/>
              <a:gdLst/>
              <a:ahLst/>
              <a:cxnLst/>
              <a:rect l="0" t="0" r="0" b="0"/>
              <a:pathLst>
                <a:path w="64109" h="314326">
                  <a:moveTo>
                    <a:pt x="64108" y="0"/>
                  </a:moveTo>
                  <a:lnTo>
                    <a:pt x="60316" y="0"/>
                  </a:lnTo>
                  <a:lnTo>
                    <a:pt x="56337" y="2117"/>
                  </a:lnTo>
                  <a:lnTo>
                    <a:pt x="47316" y="9943"/>
                  </a:lnTo>
                  <a:lnTo>
                    <a:pt x="33141" y="33793"/>
                  </a:lnTo>
                  <a:lnTo>
                    <a:pt x="23625" y="63090"/>
                  </a:lnTo>
                  <a:lnTo>
                    <a:pt x="14102" y="94748"/>
                  </a:lnTo>
                  <a:lnTo>
                    <a:pt x="6958" y="122001"/>
                  </a:lnTo>
                  <a:lnTo>
                    <a:pt x="1931" y="150184"/>
                  </a:lnTo>
                  <a:lnTo>
                    <a:pt x="442" y="178643"/>
                  </a:lnTo>
                  <a:lnTo>
                    <a:pt x="0" y="207184"/>
                  </a:lnTo>
                  <a:lnTo>
                    <a:pt x="1986" y="235748"/>
                  </a:lnTo>
                  <a:lnTo>
                    <a:pt x="9769" y="270053"/>
                  </a:lnTo>
                  <a:lnTo>
                    <a:pt x="23665" y="304258"/>
                  </a:lnTo>
                  <a:lnTo>
                    <a:pt x="28390" y="31432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40" name="SMARTInkShape-5315"/>
            <p:cNvSpPr/>
            <p:nvPr/>
          </p:nvSpPr>
          <p:spPr>
            <a:xfrm>
              <a:off x="733967" y="1587585"/>
              <a:ext cx="756779" cy="662697"/>
            </a:xfrm>
            <a:custGeom>
              <a:avLst/>
              <a:gdLst/>
              <a:ahLst/>
              <a:cxnLst/>
              <a:rect l="0" t="0" r="0" b="0"/>
              <a:pathLst>
                <a:path w="756779" h="662697">
                  <a:moveTo>
                    <a:pt x="51846" y="662696"/>
                  </a:moveTo>
                  <a:lnTo>
                    <a:pt x="69734" y="661903"/>
                  </a:lnTo>
                  <a:lnTo>
                    <a:pt x="92038" y="657042"/>
                  </a:lnTo>
                  <a:lnTo>
                    <a:pt x="121698" y="651760"/>
                  </a:lnTo>
                  <a:lnTo>
                    <a:pt x="147185" y="644342"/>
                  </a:lnTo>
                  <a:lnTo>
                    <a:pt x="174387" y="635753"/>
                  </a:lnTo>
                  <a:lnTo>
                    <a:pt x="204469" y="626645"/>
                  </a:lnTo>
                  <a:lnTo>
                    <a:pt x="236359" y="616511"/>
                  </a:lnTo>
                  <a:lnTo>
                    <a:pt x="269054" y="604069"/>
                  </a:lnTo>
                  <a:lnTo>
                    <a:pt x="302105" y="590602"/>
                  </a:lnTo>
                  <a:lnTo>
                    <a:pt x="336110" y="576680"/>
                  </a:lnTo>
                  <a:lnTo>
                    <a:pt x="354067" y="569633"/>
                  </a:lnTo>
                  <a:lnTo>
                    <a:pt x="372389" y="562554"/>
                  </a:lnTo>
                  <a:lnTo>
                    <a:pt x="407564" y="546222"/>
                  </a:lnTo>
                  <a:lnTo>
                    <a:pt x="442511" y="528380"/>
                  </a:lnTo>
                  <a:lnTo>
                    <a:pt x="460721" y="519177"/>
                  </a:lnTo>
                  <a:lnTo>
                    <a:pt x="496299" y="499691"/>
                  </a:lnTo>
                  <a:lnTo>
                    <a:pt x="527987" y="477802"/>
                  </a:lnTo>
                  <a:lnTo>
                    <a:pt x="557945" y="454844"/>
                  </a:lnTo>
                  <a:lnTo>
                    <a:pt x="587135" y="431411"/>
                  </a:lnTo>
                  <a:lnTo>
                    <a:pt x="615983" y="407767"/>
                  </a:lnTo>
                  <a:lnTo>
                    <a:pt x="642563" y="384030"/>
                  </a:lnTo>
                  <a:lnTo>
                    <a:pt x="666812" y="359457"/>
                  </a:lnTo>
                  <a:lnTo>
                    <a:pt x="688172" y="332661"/>
                  </a:lnTo>
                  <a:lnTo>
                    <a:pt x="706132" y="306993"/>
                  </a:lnTo>
                  <a:lnTo>
                    <a:pt x="722052" y="281562"/>
                  </a:lnTo>
                  <a:lnTo>
                    <a:pt x="737065" y="254385"/>
                  </a:lnTo>
                  <a:lnTo>
                    <a:pt x="747442" y="228547"/>
                  </a:lnTo>
                  <a:lnTo>
                    <a:pt x="753906" y="203835"/>
                  </a:lnTo>
                  <a:lnTo>
                    <a:pt x="756778" y="179623"/>
                  </a:lnTo>
                  <a:lnTo>
                    <a:pt x="755939" y="155632"/>
                  </a:lnTo>
                  <a:lnTo>
                    <a:pt x="752126" y="131741"/>
                  </a:lnTo>
                  <a:lnTo>
                    <a:pt x="739467" y="96771"/>
                  </a:lnTo>
                  <a:lnTo>
                    <a:pt x="716313" y="66743"/>
                  </a:lnTo>
                  <a:lnTo>
                    <a:pt x="688550" y="42411"/>
                  </a:lnTo>
                  <a:lnTo>
                    <a:pt x="654748" y="21708"/>
                  </a:lnTo>
                  <a:lnTo>
                    <a:pt x="628571" y="13217"/>
                  </a:lnTo>
                  <a:lnTo>
                    <a:pt x="598945" y="6797"/>
                  </a:lnTo>
                  <a:lnTo>
                    <a:pt x="567257" y="2092"/>
                  </a:lnTo>
                  <a:lnTo>
                    <a:pt x="534653" y="0"/>
                  </a:lnTo>
                  <a:lnTo>
                    <a:pt x="501641" y="1188"/>
                  </a:lnTo>
                  <a:lnTo>
                    <a:pt x="467655" y="5949"/>
                  </a:lnTo>
                  <a:lnTo>
                    <a:pt x="449702" y="10552"/>
                  </a:lnTo>
                  <a:lnTo>
                    <a:pt x="431383" y="16002"/>
                  </a:lnTo>
                  <a:lnTo>
                    <a:pt x="396212" y="28408"/>
                  </a:lnTo>
                  <a:lnTo>
                    <a:pt x="362060" y="42653"/>
                  </a:lnTo>
                  <a:lnTo>
                    <a:pt x="328360" y="59567"/>
                  </a:lnTo>
                  <a:lnTo>
                    <a:pt x="292745" y="81901"/>
                  </a:lnTo>
                  <a:lnTo>
                    <a:pt x="257337" y="107703"/>
                  </a:lnTo>
                  <a:lnTo>
                    <a:pt x="225725" y="135045"/>
                  </a:lnTo>
                  <a:lnTo>
                    <a:pt x="193684" y="163072"/>
                  </a:lnTo>
                  <a:lnTo>
                    <a:pt x="161716" y="192197"/>
                  </a:lnTo>
                  <a:lnTo>
                    <a:pt x="131633" y="223663"/>
                  </a:lnTo>
                  <a:lnTo>
                    <a:pt x="104505" y="254051"/>
                  </a:lnTo>
                  <a:lnTo>
                    <a:pt x="80012" y="284226"/>
                  </a:lnTo>
                  <a:lnTo>
                    <a:pt x="58543" y="316158"/>
                  </a:lnTo>
                  <a:lnTo>
                    <a:pt x="40535" y="346754"/>
                  </a:lnTo>
                  <a:lnTo>
                    <a:pt x="25387" y="376227"/>
                  </a:lnTo>
                  <a:lnTo>
                    <a:pt x="13363" y="405202"/>
                  </a:lnTo>
                  <a:lnTo>
                    <a:pt x="4844" y="431838"/>
                  </a:lnTo>
                  <a:lnTo>
                    <a:pt x="0" y="456905"/>
                  </a:lnTo>
                  <a:lnTo>
                    <a:pt x="2529" y="492536"/>
                  </a:lnTo>
                  <a:lnTo>
                    <a:pt x="13774" y="523555"/>
                  </a:lnTo>
                  <a:lnTo>
                    <a:pt x="33421" y="552060"/>
                  </a:lnTo>
                  <a:lnTo>
                    <a:pt x="64466" y="575146"/>
                  </a:lnTo>
                  <a:lnTo>
                    <a:pt x="89999" y="587008"/>
                  </a:lnTo>
                  <a:lnTo>
                    <a:pt x="117221" y="595455"/>
                  </a:lnTo>
                  <a:lnTo>
                    <a:pt x="145195" y="601855"/>
                  </a:lnTo>
                  <a:lnTo>
                    <a:pt x="173503" y="607345"/>
                  </a:lnTo>
                  <a:lnTo>
                    <a:pt x="204838" y="611106"/>
                  </a:lnTo>
                  <a:lnTo>
                    <a:pt x="223296" y="61269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41" name="SMARTInkShape-5316"/>
            <p:cNvSpPr/>
            <p:nvPr/>
          </p:nvSpPr>
          <p:spPr>
            <a:xfrm>
              <a:off x="1633527" y="1936412"/>
              <a:ext cx="87663" cy="148519"/>
            </a:xfrm>
            <a:custGeom>
              <a:avLst/>
              <a:gdLst/>
              <a:ahLst/>
              <a:cxnLst/>
              <a:rect l="0" t="0" r="0" b="0"/>
              <a:pathLst>
                <a:path w="87663" h="148519">
                  <a:moveTo>
                    <a:pt x="30967" y="20976"/>
                  </a:moveTo>
                  <a:lnTo>
                    <a:pt x="30967" y="24768"/>
                  </a:lnTo>
                  <a:lnTo>
                    <a:pt x="28850" y="28746"/>
                  </a:lnTo>
                  <a:lnTo>
                    <a:pt x="18782" y="41696"/>
                  </a:lnTo>
                  <a:lnTo>
                    <a:pt x="7118" y="71829"/>
                  </a:lnTo>
                  <a:lnTo>
                    <a:pt x="0" y="92664"/>
                  </a:lnTo>
                  <a:lnTo>
                    <a:pt x="1593" y="108929"/>
                  </a:lnTo>
                  <a:lnTo>
                    <a:pt x="11759" y="137656"/>
                  </a:lnTo>
                  <a:lnTo>
                    <a:pt x="14987" y="141625"/>
                  </a:lnTo>
                  <a:lnTo>
                    <a:pt x="22806" y="146035"/>
                  </a:lnTo>
                  <a:lnTo>
                    <a:pt x="36133" y="148518"/>
                  </a:lnTo>
                  <a:lnTo>
                    <a:pt x="50137" y="145461"/>
                  </a:lnTo>
                  <a:lnTo>
                    <a:pt x="64340" y="135736"/>
                  </a:lnTo>
                  <a:lnTo>
                    <a:pt x="77658" y="118227"/>
                  </a:lnTo>
                  <a:lnTo>
                    <a:pt x="84665" y="103413"/>
                  </a:lnTo>
                  <a:lnTo>
                    <a:pt x="87662" y="70549"/>
                  </a:lnTo>
                  <a:lnTo>
                    <a:pt x="87233" y="48024"/>
                  </a:lnTo>
                  <a:lnTo>
                    <a:pt x="78162" y="23469"/>
                  </a:lnTo>
                  <a:lnTo>
                    <a:pt x="71321" y="12895"/>
                  </a:lnTo>
                  <a:lnTo>
                    <a:pt x="60474" y="4735"/>
                  </a:lnTo>
                  <a:lnTo>
                    <a:pt x="47206" y="1082"/>
                  </a:lnTo>
                  <a:lnTo>
                    <a:pt x="37013" y="0"/>
                  </a:lnTo>
                  <a:lnTo>
                    <a:pt x="16679" y="6688"/>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42" name="SMARTInkShape-5317"/>
            <p:cNvSpPr/>
            <p:nvPr/>
          </p:nvSpPr>
          <p:spPr>
            <a:xfrm>
              <a:off x="1786085" y="1764752"/>
              <a:ext cx="149872" cy="285479"/>
            </a:xfrm>
            <a:custGeom>
              <a:avLst/>
              <a:gdLst/>
              <a:ahLst/>
              <a:cxnLst/>
              <a:rect l="0" t="0" r="0" b="0"/>
              <a:pathLst>
                <a:path w="149872" h="285479">
                  <a:moveTo>
                    <a:pt x="6996" y="278361"/>
                  </a:moveTo>
                  <a:lnTo>
                    <a:pt x="6996" y="282153"/>
                  </a:lnTo>
                  <a:lnTo>
                    <a:pt x="7790" y="283270"/>
                  </a:lnTo>
                  <a:lnTo>
                    <a:pt x="9113" y="284015"/>
                  </a:lnTo>
                  <a:lnTo>
                    <a:pt x="16939" y="285210"/>
                  </a:lnTo>
                  <a:lnTo>
                    <a:pt x="30845" y="285478"/>
                  </a:lnTo>
                  <a:lnTo>
                    <a:pt x="32421" y="284693"/>
                  </a:lnTo>
                  <a:lnTo>
                    <a:pt x="33471" y="283376"/>
                  </a:lnTo>
                  <a:lnTo>
                    <a:pt x="34638" y="279796"/>
                  </a:lnTo>
                  <a:lnTo>
                    <a:pt x="35535" y="254070"/>
                  </a:lnTo>
                  <a:lnTo>
                    <a:pt x="29912" y="220834"/>
                  </a:lnTo>
                  <a:lnTo>
                    <a:pt x="24928" y="188769"/>
                  </a:lnTo>
                  <a:lnTo>
                    <a:pt x="14779" y="161239"/>
                  </a:lnTo>
                  <a:lnTo>
                    <a:pt x="3624" y="129196"/>
                  </a:lnTo>
                  <a:lnTo>
                    <a:pt x="597" y="99935"/>
                  </a:lnTo>
                  <a:lnTo>
                    <a:pt x="0" y="71225"/>
                  </a:lnTo>
                  <a:lnTo>
                    <a:pt x="3689" y="49770"/>
                  </a:lnTo>
                  <a:lnTo>
                    <a:pt x="13601" y="32125"/>
                  </a:lnTo>
                  <a:lnTo>
                    <a:pt x="31173" y="12733"/>
                  </a:lnTo>
                  <a:lnTo>
                    <a:pt x="40496" y="6052"/>
                  </a:lnTo>
                  <a:lnTo>
                    <a:pt x="58462" y="1620"/>
                  </a:lnTo>
                  <a:lnTo>
                    <a:pt x="90797" y="0"/>
                  </a:lnTo>
                  <a:lnTo>
                    <a:pt x="108555" y="1944"/>
                  </a:lnTo>
                  <a:lnTo>
                    <a:pt x="149871" y="21186"/>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43" name="SMARTInkShape-5318"/>
            <p:cNvSpPr/>
            <p:nvPr/>
          </p:nvSpPr>
          <p:spPr>
            <a:xfrm>
              <a:off x="1715900" y="1800681"/>
              <a:ext cx="384364" cy="223899"/>
            </a:xfrm>
            <a:custGeom>
              <a:avLst/>
              <a:gdLst/>
              <a:ahLst/>
              <a:cxnLst/>
              <a:rect l="0" t="0" r="0" b="0"/>
              <a:pathLst>
                <a:path w="384364" h="223899">
                  <a:moveTo>
                    <a:pt x="27175" y="128132"/>
                  </a:moveTo>
                  <a:lnTo>
                    <a:pt x="17232" y="128132"/>
                  </a:lnTo>
                  <a:lnTo>
                    <a:pt x="12702" y="130248"/>
                  </a:lnTo>
                  <a:lnTo>
                    <a:pt x="3326" y="138074"/>
                  </a:lnTo>
                  <a:lnTo>
                    <a:pt x="700" y="142605"/>
                  </a:lnTo>
                  <a:lnTo>
                    <a:pt x="0" y="144924"/>
                  </a:lnTo>
                  <a:lnTo>
                    <a:pt x="327" y="146470"/>
                  </a:lnTo>
                  <a:lnTo>
                    <a:pt x="1339" y="147501"/>
                  </a:lnTo>
                  <a:lnTo>
                    <a:pt x="2807" y="148188"/>
                  </a:lnTo>
                  <a:lnTo>
                    <a:pt x="35315" y="139499"/>
                  </a:lnTo>
                  <a:lnTo>
                    <a:pt x="63630" y="132734"/>
                  </a:lnTo>
                  <a:lnTo>
                    <a:pt x="93362" y="125703"/>
                  </a:lnTo>
                  <a:lnTo>
                    <a:pt x="126073" y="122385"/>
                  </a:lnTo>
                  <a:lnTo>
                    <a:pt x="160900" y="121402"/>
                  </a:lnTo>
                  <a:lnTo>
                    <a:pt x="192563" y="121110"/>
                  </a:lnTo>
                  <a:lnTo>
                    <a:pt x="225209" y="126715"/>
                  </a:lnTo>
                  <a:lnTo>
                    <a:pt x="242573" y="133974"/>
                  </a:lnTo>
                  <a:lnTo>
                    <a:pt x="263718" y="150989"/>
                  </a:lnTo>
                  <a:lnTo>
                    <a:pt x="279449" y="176091"/>
                  </a:lnTo>
                  <a:lnTo>
                    <a:pt x="282898" y="190143"/>
                  </a:lnTo>
                  <a:lnTo>
                    <a:pt x="285059" y="217684"/>
                  </a:lnTo>
                  <a:lnTo>
                    <a:pt x="288105" y="222966"/>
                  </a:lnTo>
                  <a:lnTo>
                    <a:pt x="289234" y="223898"/>
                  </a:lnTo>
                  <a:lnTo>
                    <a:pt x="289987" y="223726"/>
                  </a:lnTo>
                  <a:lnTo>
                    <a:pt x="290490" y="222817"/>
                  </a:lnTo>
                  <a:lnTo>
                    <a:pt x="290030" y="221418"/>
                  </a:lnTo>
                  <a:lnTo>
                    <a:pt x="287404" y="217746"/>
                  </a:lnTo>
                  <a:lnTo>
                    <a:pt x="284953" y="198309"/>
                  </a:lnTo>
                  <a:lnTo>
                    <a:pt x="284429" y="169731"/>
                  </a:lnTo>
                  <a:lnTo>
                    <a:pt x="279456" y="136466"/>
                  </a:lnTo>
                  <a:lnTo>
                    <a:pt x="277651" y="101438"/>
                  </a:lnTo>
                  <a:lnTo>
                    <a:pt x="277294" y="71353"/>
                  </a:lnTo>
                  <a:lnTo>
                    <a:pt x="283365" y="38095"/>
                  </a:lnTo>
                  <a:lnTo>
                    <a:pt x="288145" y="28319"/>
                  </a:lnTo>
                  <a:lnTo>
                    <a:pt x="300357" y="12901"/>
                  </a:lnTo>
                  <a:lnTo>
                    <a:pt x="311759" y="4736"/>
                  </a:lnTo>
                  <a:lnTo>
                    <a:pt x="325191" y="1082"/>
                  </a:lnTo>
                  <a:lnTo>
                    <a:pt x="339225" y="0"/>
                  </a:lnTo>
                  <a:lnTo>
                    <a:pt x="361023" y="7264"/>
                  </a:lnTo>
                  <a:lnTo>
                    <a:pt x="384363" y="2097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44" name="SMARTInkShape-5319"/>
            <p:cNvSpPr/>
            <p:nvPr/>
          </p:nvSpPr>
          <p:spPr>
            <a:xfrm>
              <a:off x="1929805" y="1865522"/>
              <a:ext cx="420338" cy="181148"/>
            </a:xfrm>
            <a:custGeom>
              <a:avLst/>
              <a:gdLst/>
              <a:ahLst/>
              <a:cxnLst/>
              <a:rect l="0" t="0" r="0" b="0"/>
              <a:pathLst>
                <a:path w="420338" h="181148">
                  <a:moveTo>
                    <a:pt x="6151" y="99009"/>
                  </a:moveTo>
                  <a:lnTo>
                    <a:pt x="6151" y="102802"/>
                  </a:lnTo>
                  <a:lnTo>
                    <a:pt x="5358" y="103919"/>
                  </a:lnTo>
                  <a:lnTo>
                    <a:pt x="4035" y="104664"/>
                  </a:lnTo>
                  <a:lnTo>
                    <a:pt x="2359" y="105160"/>
                  </a:lnTo>
                  <a:lnTo>
                    <a:pt x="1242" y="106285"/>
                  </a:lnTo>
                  <a:lnTo>
                    <a:pt x="0" y="109651"/>
                  </a:lnTo>
                  <a:lnTo>
                    <a:pt x="463" y="110866"/>
                  </a:lnTo>
                  <a:lnTo>
                    <a:pt x="1565" y="111677"/>
                  </a:lnTo>
                  <a:lnTo>
                    <a:pt x="5701" y="112577"/>
                  </a:lnTo>
                  <a:lnTo>
                    <a:pt x="36046" y="112440"/>
                  </a:lnTo>
                  <a:lnTo>
                    <a:pt x="65679" y="107630"/>
                  </a:lnTo>
                  <a:lnTo>
                    <a:pt x="92581" y="104474"/>
                  </a:lnTo>
                  <a:lnTo>
                    <a:pt x="120660" y="96395"/>
                  </a:lnTo>
                  <a:lnTo>
                    <a:pt x="154800" y="83235"/>
                  </a:lnTo>
                  <a:lnTo>
                    <a:pt x="189592" y="64898"/>
                  </a:lnTo>
                  <a:lnTo>
                    <a:pt x="199599" y="58449"/>
                  </a:lnTo>
                  <a:lnTo>
                    <a:pt x="216920" y="37822"/>
                  </a:lnTo>
                  <a:lnTo>
                    <a:pt x="219997" y="29078"/>
                  </a:lnTo>
                  <a:lnTo>
                    <a:pt x="219359" y="28576"/>
                  </a:lnTo>
                  <a:lnTo>
                    <a:pt x="212631" y="27770"/>
                  </a:lnTo>
                  <a:lnTo>
                    <a:pt x="210480" y="27704"/>
                  </a:lnTo>
                  <a:lnTo>
                    <a:pt x="199867" y="31403"/>
                  </a:lnTo>
                  <a:lnTo>
                    <a:pt x="186668" y="41319"/>
                  </a:lnTo>
                  <a:lnTo>
                    <a:pt x="161038" y="73717"/>
                  </a:lnTo>
                  <a:lnTo>
                    <a:pt x="146972" y="106585"/>
                  </a:lnTo>
                  <a:lnTo>
                    <a:pt x="146261" y="118516"/>
                  </a:lnTo>
                  <a:lnTo>
                    <a:pt x="152272" y="139110"/>
                  </a:lnTo>
                  <a:lnTo>
                    <a:pt x="158808" y="153665"/>
                  </a:lnTo>
                  <a:lnTo>
                    <a:pt x="173356" y="168032"/>
                  </a:lnTo>
                  <a:lnTo>
                    <a:pt x="186033" y="173342"/>
                  </a:lnTo>
                  <a:lnTo>
                    <a:pt x="215724" y="181147"/>
                  </a:lnTo>
                  <a:lnTo>
                    <a:pt x="234670" y="178203"/>
                  </a:lnTo>
                  <a:lnTo>
                    <a:pt x="260621" y="167833"/>
                  </a:lnTo>
                  <a:lnTo>
                    <a:pt x="268209" y="161083"/>
                  </a:lnTo>
                  <a:lnTo>
                    <a:pt x="279548" y="143814"/>
                  </a:lnTo>
                  <a:lnTo>
                    <a:pt x="283214" y="126043"/>
                  </a:lnTo>
                  <a:lnTo>
                    <a:pt x="283659" y="94589"/>
                  </a:lnTo>
                  <a:lnTo>
                    <a:pt x="278964" y="77503"/>
                  </a:lnTo>
                  <a:lnTo>
                    <a:pt x="270266" y="64216"/>
                  </a:lnTo>
                  <a:lnTo>
                    <a:pt x="266411" y="58939"/>
                  </a:lnTo>
                  <a:lnTo>
                    <a:pt x="263732" y="50468"/>
                  </a:lnTo>
                  <a:lnTo>
                    <a:pt x="263447" y="45645"/>
                  </a:lnTo>
                  <a:lnTo>
                    <a:pt x="265496" y="41425"/>
                  </a:lnTo>
                  <a:lnTo>
                    <a:pt x="267154" y="39188"/>
                  </a:lnTo>
                  <a:lnTo>
                    <a:pt x="277072" y="32249"/>
                  </a:lnTo>
                  <a:lnTo>
                    <a:pt x="307058" y="26071"/>
                  </a:lnTo>
                  <a:lnTo>
                    <a:pt x="338728" y="21543"/>
                  </a:lnTo>
                  <a:lnTo>
                    <a:pt x="369854" y="14945"/>
                  </a:lnTo>
                  <a:lnTo>
                    <a:pt x="402326" y="7457"/>
                  </a:lnTo>
                  <a:lnTo>
                    <a:pt x="418528" y="6256"/>
                  </a:lnTo>
                  <a:lnTo>
                    <a:pt x="418388" y="5424"/>
                  </a:lnTo>
                  <a:lnTo>
                    <a:pt x="416115" y="2382"/>
                  </a:lnTo>
                  <a:lnTo>
                    <a:pt x="412460" y="502"/>
                  </a:lnTo>
                  <a:lnTo>
                    <a:pt x="410373" y="0"/>
                  </a:lnTo>
                  <a:lnTo>
                    <a:pt x="408189" y="459"/>
                  </a:lnTo>
                  <a:lnTo>
                    <a:pt x="400528" y="4104"/>
                  </a:lnTo>
                  <a:lnTo>
                    <a:pt x="392832" y="5236"/>
                  </a:lnTo>
                  <a:lnTo>
                    <a:pt x="389351" y="7125"/>
                  </a:lnTo>
                  <a:lnTo>
                    <a:pt x="368187" y="29759"/>
                  </a:lnTo>
                  <a:lnTo>
                    <a:pt x="367365" y="32205"/>
                  </a:lnTo>
                  <a:lnTo>
                    <a:pt x="367610" y="34629"/>
                  </a:lnTo>
                  <a:lnTo>
                    <a:pt x="370000" y="39440"/>
                  </a:lnTo>
                  <a:lnTo>
                    <a:pt x="393376" y="64677"/>
                  </a:lnTo>
                  <a:lnTo>
                    <a:pt x="414652" y="79872"/>
                  </a:lnTo>
                  <a:lnTo>
                    <a:pt x="417895" y="84683"/>
                  </a:lnTo>
                  <a:lnTo>
                    <a:pt x="419720" y="91854"/>
                  </a:lnTo>
                  <a:lnTo>
                    <a:pt x="420337" y="97596"/>
                  </a:lnTo>
                  <a:lnTo>
                    <a:pt x="414756" y="104433"/>
                  </a:lnTo>
                  <a:lnTo>
                    <a:pt x="410532" y="108828"/>
                  </a:lnTo>
                  <a:lnTo>
                    <a:pt x="403893" y="111311"/>
                  </a:lnTo>
                  <a:lnTo>
                    <a:pt x="396444" y="113208"/>
                  </a:lnTo>
                  <a:lnTo>
                    <a:pt x="385195" y="120893"/>
                  </a:lnTo>
                  <a:lnTo>
                    <a:pt x="377626" y="127584"/>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350" name="SMARTInkShape-Group524"/>
          <p:cNvGrpSpPr/>
          <p:nvPr/>
        </p:nvGrpSpPr>
        <p:grpSpPr>
          <a:xfrm>
            <a:off x="2638062" y="1914525"/>
            <a:ext cx="924931" cy="163522"/>
            <a:chOff x="2638062" y="1914525"/>
            <a:chExt cx="924931" cy="163522"/>
          </a:xfrm>
        </p:grpSpPr>
        <p:sp>
          <p:nvSpPr>
            <p:cNvPr id="1346" name="SMARTInkShape-5320"/>
            <p:cNvSpPr/>
            <p:nvPr/>
          </p:nvSpPr>
          <p:spPr>
            <a:xfrm>
              <a:off x="3265053" y="1964531"/>
              <a:ext cx="127679" cy="113516"/>
            </a:xfrm>
            <a:custGeom>
              <a:avLst/>
              <a:gdLst/>
              <a:ahLst/>
              <a:cxnLst/>
              <a:rect l="0" t="0" r="0" b="0"/>
              <a:pathLst>
                <a:path w="127679" h="113516">
                  <a:moveTo>
                    <a:pt x="63935" y="0"/>
                  </a:moveTo>
                  <a:lnTo>
                    <a:pt x="60142" y="3793"/>
                  </a:lnTo>
                  <a:lnTo>
                    <a:pt x="56164" y="5655"/>
                  </a:lnTo>
                  <a:lnTo>
                    <a:pt x="53992" y="6151"/>
                  </a:lnTo>
                  <a:lnTo>
                    <a:pt x="36293" y="17000"/>
                  </a:lnTo>
                  <a:lnTo>
                    <a:pt x="29689" y="23695"/>
                  </a:lnTo>
                  <a:lnTo>
                    <a:pt x="12388" y="45542"/>
                  </a:lnTo>
                  <a:lnTo>
                    <a:pt x="2367" y="77961"/>
                  </a:lnTo>
                  <a:lnTo>
                    <a:pt x="0" y="98334"/>
                  </a:lnTo>
                  <a:lnTo>
                    <a:pt x="1467" y="102068"/>
                  </a:lnTo>
                  <a:lnTo>
                    <a:pt x="7332" y="108335"/>
                  </a:lnTo>
                  <a:lnTo>
                    <a:pt x="13113" y="111649"/>
                  </a:lnTo>
                  <a:lnTo>
                    <a:pt x="22947" y="113515"/>
                  </a:lnTo>
                  <a:lnTo>
                    <a:pt x="32224" y="113157"/>
                  </a:lnTo>
                  <a:lnTo>
                    <a:pt x="66521" y="102085"/>
                  </a:lnTo>
                  <a:lnTo>
                    <a:pt x="85339" y="94365"/>
                  </a:lnTo>
                  <a:lnTo>
                    <a:pt x="111242" y="73389"/>
                  </a:lnTo>
                  <a:lnTo>
                    <a:pt x="121960" y="59404"/>
                  </a:lnTo>
                  <a:lnTo>
                    <a:pt x="126371" y="48999"/>
                  </a:lnTo>
                  <a:lnTo>
                    <a:pt x="127678" y="37096"/>
                  </a:lnTo>
                  <a:lnTo>
                    <a:pt x="125867" y="30246"/>
                  </a:lnTo>
                  <a:lnTo>
                    <a:pt x="118237" y="19380"/>
                  </a:lnTo>
                  <a:lnTo>
                    <a:pt x="113733" y="16551"/>
                  </a:lnTo>
                  <a:lnTo>
                    <a:pt x="109086" y="14500"/>
                  </a:lnTo>
                  <a:lnTo>
                    <a:pt x="102007" y="9676"/>
                  </a:lnTo>
                  <a:lnTo>
                    <a:pt x="94883" y="7894"/>
                  </a:lnTo>
                  <a:lnTo>
                    <a:pt x="71078" y="7144"/>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47" name="SMARTInkShape-5321"/>
            <p:cNvSpPr/>
            <p:nvPr/>
          </p:nvSpPr>
          <p:spPr>
            <a:xfrm>
              <a:off x="3364706" y="1954275"/>
              <a:ext cx="198287" cy="117261"/>
            </a:xfrm>
            <a:custGeom>
              <a:avLst/>
              <a:gdLst/>
              <a:ahLst/>
              <a:cxnLst/>
              <a:rect l="0" t="0" r="0" b="0"/>
              <a:pathLst>
                <a:path w="198287" h="117261">
                  <a:moveTo>
                    <a:pt x="0" y="53119"/>
                  </a:moveTo>
                  <a:lnTo>
                    <a:pt x="3792" y="53119"/>
                  </a:lnTo>
                  <a:lnTo>
                    <a:pt x="4910" y="53913"/>
                  </a:lnTo>
                  <a:lnTo>
                    <a:pt x="5655" y="55235"/>
                  </a:lnTo>
                  <a:lnTo>
                    <a:pt x="6151" y="56911"/>
                  </a:lnTo>
                  <a:lnTo>
                    <a:pt x="24959" y="83643"/>
                  </a:lnTo>
                  <a:lnTo>
                    <a:pt x="29091" y="93560"/>
                  </a:lnTo>
                  <a:lnTo>
                    <a:pt x="39672" y="108615"/>
                  </a:lnTo>
                  <a:lnTo>
                    <a:pt x="40736" y="111547"/>
                  </a:lnTo>
                  <a:lnTo>
                    <a:pt x="42238" y="113502"/>
                  </a:lnTo>
                  <a:lnTo>
                    <a:pt x="49657" y="117260"/>
                  </a:lnTo>
                  <a:lnTo>
                    <a:pt x="43825" y="111248"/>
                  </a:lnTo>
                  <a:lnTo>
                    <a:pt x="43148" y="102974"/>
                  </a:lnTo>
                  <a:lnTo>
                    <a:pt x="45106" y="96973"/>
                  </a:lnTo>
                  <a:lnTo>
                    <a:pt x="46740" y="94261"/>
                  </a:lnTo>
                  <a:lnTo>
                    <a:pt x="56072" y="59186"/>
                  </a:lnTo>
                  <a:lnTo>
                    <a:pt x="63206" y="37557"/>
                  </a:lnTo>
                  <a:lnTo>
                    <a:pt x="64363" y="35601"/>
                  </a:lnTo>
                  <a:lnTo>
                    <a:pt x="65927" y="34296"/>
                  </a:lnTo>
                  <a:lnTo>
                    <a:pt x="69782" y="32847"/>
                  </a:lnTo>
                  <a:lnTo>
                    <a:pt x="77266" y="31840"/>
                  </a:lnTo>
                  <a:lnTo>
                    <a:pt x="86179" y="39478"/>
                  </a:lnTo>
                  <a:lnTo>
                    <a:pt x="90689" y="43088"/>
                  </a:lnTo>
                  <a:lnTo>
                    <a:pt x="100053" y="47521"/>
                  </a:lnTo>
                  <a:lnTo>
                    <a:pt x="104793" y="50631"/>
                  </a:lnTo>
                  <a:lnTo>
                    <a:pt x="111924" y="53175"/>
                  </a:lnTo>
                  <a:lnTo>
                    <a:pt x="119858" y="57810"/>
                  </a:lnTo>
                  <a:lnTo>
                    <a:pt x="153145" y="60199"/>
                  </a:lnTo>
                  <a:lnTo>
                    <a:pt x="166115" y="59450"/>
                  </a:lnTo>
                  <a:lnTo>
                    <a:pt x="172518" y="56462"/>
                  </a:lnTo>
                  <a:lnTo>
                    <a:pt x="194155" y="37318"/>
                  </a:lnTo>
                  <a:lnTo>
                    <a:pt x="197416" y="29957"/>
                  </a:lnTo>
                  <a:lnTo>
                    <a:pt x="198286" y="25771"/>
                  </a:lnTo>
                  <a:lnTo>
                    <a:pt x="198072" y="22187"/>
                  </a:lnTo>
                  <a:lnTo>
                    <a:pt x="195717" y="16088"/>
                  </a:lnTo>
                  <a:lnTo>
                    <a:pt x="183188" y="825"/>
                  </a:lnTo>
                  <a:lnTo>
                    <a:pt x="180069" y="0"/>
                  </a:lnTo>
                  <a:lnTo>
                    <a:pt x="159111" y="2546"/>
                  </a:lnTo>
                  <a:lnTo>
                    <a:pt x="149826" y="7094"/>
                  </a:lnTo>
                  <a:lnTo>
                    <a:pt x="117615" y="29977"/>
                  </a:lnTo>
                  <a:lnTo>
                    <a:pt x="112334" y="37806"/>
                  </a:lnTo>
                  <a:lnTo>
                    <a:pt x="108691" y="51139"/>
                  </a:lnTo>
                  <a:lnTo>
                    <a:pt x="107611" y="61352"/>
                  </a:lnTo>
                  <a:lnTo>
                    <a:pt x="109475" y="66832"/>
                  </a:lnTo>
                  <a:lnTo>
                    <a:pt x="111083" y="69405"/>
                  </a:lnTo>
                  <a:lnTo>
                    <a:pt x="124724" y="80610"/>
                  </a:lnTo>
                  <a:lnTo>
                    <a:pt x="155478" y="95525"/>
                  </a:lnTo>
                  <a:lnTo>
                    <a:pt x="185738" y="110269"/>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48" name="SMARTInkShape-5322"/>
            <p:cNvSpPr/>
            <p:nvPr/>
          </p:nvSpPr>
          <p:spPr>
            <a:xfrm>
              <a:off x="2638062" y="1914525"/>
              <a:ext cx="198008" cy="149854"/>
            </a:xfrm>
            <a:custGeom>
              <a:avLst/>
              <a:gdLst/>
              <a:ahLst/>
              <a:cxnLst/>
              <a:rect l="0" t="0" r="0" b="0"/>
              <a:pathLst>
                <a:path w="198008" h="149854">
                  <a:moveTo>
                    <a:pt x="105138" y="0"/>
                  </a:moveTo>
                  <a:lnTo>
                    <a:pt x="97553" y="0"/>
                  </a:lnTo>
                  <a:lnTo>
                    <a:pt x="91713" y="2117"/>
                  </a:lnTo>
                  <a:lnTo>
                    <a:pt x="60497" y="24377"/>
                  </a:lnTo>
                  <a:lnTo>
                    <a:pt x="29200" y="58402"/>
                  </a:lnTo>
                  <a:lnTo>
                    <a:pt x="10734" y="81856"/>
                  </a:lnTo>
                  <a:lnTo>
                    <a:pt x="736" y="111184"/>
                  </a:lnTo>
                  <a:lnTo>
                    <a:pt x="0" y="122440"/>
                  </a:lnTo>
                  <a:lnTo>
                    <a:pt x="4048" y="136909"/>
                  </a:lnTo>
                  <a:lnTo>
                    <a:pt x="8086" y="143663"/>
                  </a:lnTo>
                  <a:lnTo>
                    <a:pt x="12527" y="147194"/>
                  </a:lnTo>
                  <a:lnTo>
                    <a:pt x="14822" y="148136"/>
                  </a:lnTo>
                  <a:lnTo>
                    <a:pt x="45047" y="149853"/>
                  </a:lnTo>
                  <a:lnTo>
                    <a:pt x="54883" y="145712"/>
                  </a:lnTo>
                  <a:lnTo>
                    <a:pt x="89339" y="126720"/>
                  </a:lnTo>
                  <a:lnTo>
                    <a:pt x="117176" y="105503"/>
                  </a:lnTo>
                  <a:lnTo>
                    <a:pt x="132299" y="80195"/>
                  </a:lnTo>
                  <a:lnTo>
                    <a:pt x="139166" y="56822"/>
                  </a:lnTo>
                  <a:lnTo>
                    <a:pt x="140837" y="32396"/>
                  </a:lnTo>
                  <a:lnTo>
                    <a:pt x="140050" y="31916"/>
                  </a:lnTo>
                  <a:lnTo>
                    <a:pt x="138732" y="32390"/>
                  </a:lnTo>
                  <a:lnTo>
                    <a:pt x="134704" y="35061"/>
                  </a:lnTo>
                  <a:lnTo>
                    <a:pt x="134153" y="37543"/>
                  </a:lnTo>
                  <a:lnTo>
                    <a:pt x="133739" y="58645"/>
                  </a:lnTo>
                  <a:lnTo>
                    <a:pt x="137513" y="70205"/>
                  </a:lnTo>
                  <a:lnTo>
                    <a:pt x="157562" y="101307"/>
                  </a:lnTo>
                  <a:lnTo>
                    <a:pt x="171967" y="115820"/>
                  </a:lnTo>
                  <a:lnTo>
                    <a:pt x="198007" y="128588"/>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49" name="SMARTInkShape-5323"/>
            <p:cNvSpPr/>
            <p:nvPr/>
          </p:nvSpPr>
          <p:spPr>
            <a:xfrm>
              <a:off x="3050407" y="1957809"/>
              <a:ext cx="164282" cy="113520"/>
            </a:xfrm>
            <a:custGeom>
              <a:avLst/>
              <a:gdLst/>
              <a:ahLst/>
              <a:cxnLst/>
              <a:rect l="0" t="0" r="0" b="0"/>
              <a:pathLst>
                <a:path w="164282" h="113520">
                  <a:moveTo>
                    <a:pt x="7118" y="35297"/>
                  </a:moveTo>
                  <a:lnTo>
                    <a:pt x="7118" y="39090"/>
                  </a:lnTo>
                  <a:lnTo>
                    <a:pt x="5001" y="43068"/>
                  </a:lnTo>
                  <a:lnTo>
                    <a:pt x="2208" y="47482"/>
                  </a:lnTo>
                  <a:lnTo>
                    <a:pt x="636" y="55224"/>
                  </a:lnTo>
                  <a:lnTo>
                    <a:pt x="0" y="86401"/>
                  </a:lnTo>
                  <a:lnTo>
                    <a:pt x="7092" y="113519"/>
                  </a:lnTo>
                  <a:lnTo>
                    <a:pt x="7116" y="107696"/>
                  </a:lnTo>
                  <a:lnTo>
                    <a:pt x="636" y="75939"/>
                  </a:lnTo>
                  <a:lnTo>
                    <a:pt x="826" y="47218"/>
                  </a:lnTo>
                  <a:lnTo>
                    <a:pt x="5695" y="33714"/>
                  </a:lnTo>
                  <a:lnTo>
                    <a:pt x="12334" y="21638"/>
                  </a:lnTo>
                  <a:lnTo>
                    <a:pt x="14199" y="16526"/>
                  </a:lnTo>
                  <a:lnTo>
                    <a:pt x="18918" y="9186"/>
                  </a:lnTo>
                  <a:lnTo>
                    <a:pt x="20300" y="4378"/>
                  </a:lnTo>
                  <a:lnTo>
                    <a:pt x="21462" y="2778"/>
                  </a:lnTo>
                  <a:lnTo>
                    <a:pt x="23031" y="1712"/>
                  </a:lnTo>
                  <a:lnTo>
                    <a:pt x="29031" y="210"/>
                  </a:lnTo>
                  <a:lnTo>
                    <a:pt x="31251" y="0"/>
                  </a:lnTo>
                  <a:lnTo>
                    <a:pt x="32732" y="653"/>
                  </a:lnTo>
                  <a:lnTo>
                    <a:pt x="33719" y="1882"/>
                  </a:lnTo>
                  <a:lnTo>
                    <a:pt x="34377" y="3496"/>
                  </a:lnTo>
                  <a:lnTo>
                    <a:pt x="35610" y="4571"/>
                  </a:lnTo>
                  <a:lnTo>
                    <a:pt x="43291" y="8414"/>
                  </a:lnTo>
                  <a:lnTo>
                    <a:pt x="45521" y="10231"/>
                  </a:lnTo>
                  <a:lnTo>
                    <a:pt x="47998" y="16484"/>
                  </a:lnTo>
                  <a:lnTo>
                    <a:pt x="49893" y="23761"/>
                  </a:lnTo>
                  <a:lnTo>
                    <a:pt x="55461" y="34900"/>
                  </a:lnTo>
                  <a:lnTo>
                    <a:pt x="57899" y="61487"/>
                  </a:lnTo>
                  <a:lnTo>
                    <a:pt x="63272" y="69604"/>
                  </a:lnTo>
                  <a:lnTo>
                    <a:pt x="64260" y="78062"/>
                  </a:lnTo>
                  <a:lnTo>
                    <a:pt x="64267" y="68208"/>
                  </a:lnTo>
                  <a:lnTo>
                    <a:pt x="66385" y="63683"/>
                  </a:lnTo>
                  <a:lnTo>
                    <a:pt x="74211" y="50517"/>
                  </a:lnTo>
                  <a:lnTo>
                    <a:pt x="86157" y="22628"/>
                  </a:lnTo>
                  <a:lnTo>
                    <a:pt x="90665" y="17760"/>
                  </a:lnTo>
                  <a:lnTo>
                    <a:pt x="107143" y="8440"/>
                  </a:lnTo>
                  <a:lnTo>
                    <a:pt x="109520" y="7867"/>
                  </a:lnTo>
                  <a:lnTo>
                    <a:pt x="111104" y="8279"/>
                  </a:lnTo>
                  <a:lnTo>
                    <a:pt x="112161" y="9348"/>
                  </a:lnTo>
                  <a:lnTo>
                    <a:pt x="112865" y="10854"/>
                  </a:lnTo>
                  <a:lnTo>
                    <a:pt x="114129" y="11858"/>
                  </a:lnTo>
                  <a:lnTo>
                    <a:pt x="119699" y="14065"/>
                  </a:lnTo>
                  <a:lnTo>
                    <a:pt x="124094" y="17394"/>
                  </a:lnTo>
                  <a:lnTo>
                    <a:pt x="126576" y="23636"/>
                  </a:lnTo>
                  <a:lnTo>
                    <a:pt x="128473" y="30908"/>
                  </a:lnTo>
                  <a:lnTo>
                    <a:pt x="133210" y="40259"/>
                  </a:lnTo>
                  <a:lnTo>
                    <a:pt x="141759" y="75879"/>
                  </a:lnTo>
                  <a:lnTo>
                    <a:pt x="144481" y="83232"/>
                  </a:lnTo>
                  <a:lnTo>
                    <a:pt x="164281" y="10673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354" name="SMARTInkShape-Group525"/>
          <p:cNvGrpSpPr/>
          <p:nvPr/>
        </p:nvGrpSpPr>
        <p:grpSpPr>
          <a:xfrm>
            <a:off x="3787635" y="1814513"/>
            <a:ext cx="641491" cy="270921"/>
            <a:chOff x="3787635" y="1814513"/>
            <a:chExt cx="641491" cy="270921"/>
          </a:xfrm>
        </p:grpSpPr>
        <p:sp>
          <p:nvSpPr>
            <p:cNvPr id="1351" name="SMARTInkShape-5324"/>
            <p:cNvSpPr/>
            <p:nvPr/>
          </p:nvSpPr>
          <p:spPr>
            <a:xfrm>
              <a:off x="3787635" y="1822113"/>
              <a:ext cx="155716" cy="263321"/>
            </a:xfrm>
            <a:custGeom>
              <a:avLst/>
              <a:gdLst/>
              <a:ahLst/>
              <a:cxnLst/>
              <a:rect l="0" t="0" r="0" b="0"/>
              <a:pathLst>
                <a:path w="155716" h="263321">
                  <a:moveTo>
                    <a:pt x="134284" y="128131"/>
                  </a:moveTo>
                  <a:lnTo>
                    <a:pt x="130492" y="128131"/>
                  </a:lnTo>
                  <a:lnTo>
                    <a:pt x="126513" y="126014"/>
                  </a:lnTo>
                  <a:lnTo>
                    <a:pt x="107808" y="114923"/>
                  </a:lnTo>
                  <a:lnTo>
                    <a:pt x="98746" y="114163"/>
                  </a:lnTo>
                  <a:lnTo>
                    <a:pt x="81462" y="119610"/>
                  </a:lnTo>
                  <a:lnTo>
                    <a:pt x="53283" y="133775"/>
                  </a:lnTo>
                  <a:lnTo>
                    <a:pt x="29503" y="154754"/>
                  </a:lnTo>
                  <a:lnTo>
                    <a:pt x="10876" y="189088"/>
                  </a:lnTo>
                  <a:lnTo>
                    <a:pt x="1810" y="208905"/>
                  </a:lnTo>
                  <a:lnTo>
                    <a:pt x="0" y="218534"/>
                  </a:lnTo>
                  <a:lnTo>
                    <a:pt x="1312" y="228106"/>
                  </a:lnTo>
                  <a:lnTo>
                    <a:pt x="7428" y="254598"/>
                  </a:lnTo>
                  <a:lnTo>
                    <a:pt x="9232" y="257686"/>
                  </a:lnTo>
                  <a:lnTo>
                    <a:pt x="12022" y="259745"/>
                  </a:lnTo>
                  <a:lnTo>
                    <a:pt x="19355" y="262032"/>
                  </a:lnTo>
                  <a:lnTo>
                    <a:pt x="32409" y="263320"/>
                  </a:lnTo>
                  <a:lnTo>
                    <a:pt x="46332" y="259909"/>
                  </a:lnTo>
                  <a:lnTo>
                    <a:pt x="80318" y="243926"/>
                  </a:lnTo>
                  <a:lnTo>
                    <a:pt x="98715" y="231144"/>
                  </a:lnTo>
                  <a:lnTo>
                    <a:pt x="113779" y="212628"/>
                  </a:lnTo>
                  <a:lnTo>
                    <a:pt x="132808" y="177975"/>
                  </a:lnTo>
                  <a:lnTo>
                    <a:pt x="142409" y="142397"/>
                  </a:lnTo>
                  <a:lnTo>
                    <a:pt x="146745" y="114631"/>
                  </a:lnTo>
                  <a:lnTo>
                    <a:pt x="148030" y="82591"/>
                  </a:lnTo>
                  <a:lnTo>
                    <a:pt x="147706" y="48697"/>
                  </a:lnTo>
                  <a:lnTo>
                    <a:pt x="141865" y="16037"/>
                  </a:lnTo>
                  <a:lnTo>
                    <a:pt x="141719" y="12920"/>
                  </a:lnTo>
                  <a:lnTo>
                    <a:pt x="139440" y="7341"/>
                  </a:lnTo>
                  <a:lnTo>
                    <a:pt x="134585" y="0"/>
                  </a:lnTo>
                  <a:lnTo>
                    <a:pt x="130581" y="3471"/>
                  </a:lnTo>
                  <a:lnTo>
                    <a:pt x="128669" y="7374"/>
                  </a:lnTo>
                  <a:lnTo>
                    <a:pt x="120477" y="42609"/>
                  </a:lnTo>
                  <a:lnTo>
                    <a:pt x="117922" y="76653"/>
                  </a:lnTo>
                  <a:lnTo>
                    <a:pt x="114355" y="94093"/>
                  </a:lnTo>
                  <a:lnTo>
                    <a:pt x="114314" y="107447"/>
                  </a:lnTo>
                  <a:lnTo>
                    <a:pt x="119091" y="142516"/>
                  </a:lnTo>
                  <a:lnTo>
                    <a:pt x="127648" y="172496"/>
                  </a:lnTo>
                  <a:lnTo>
                    <a:pt x="141472" y="206217"/>
                  </a:lnTo>
                  <a:lnTo>
                    <a:pt x="155715" y="235287"/>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52" name="SMARTInkShape-5325"/>
            <p:cNvSpPr/>
            <p:nvPr/>
          </p:nvSpPr>
          <p:spPr>
            <a:xfrm>
              <a:off x="4014914" y="1957413"/>
              <a:ext cx="228475" cy="98566"/>
            </a:xfrm>
            <a:custGeom>
              <a:avLst/>
              <a:gdLst/>
              <a:ahLst/>
              <a:cxnLst/>
              <a:rect l="0" t="0" r="0" b="0"/>
              <a:pathLst>
                <a:path w="228475" h="98566">
                  <a:moveTo>
                    <a:pt x="57024" y="7118"/>
                  </a:moveTo>
                  <a:lnTo>
                    <a:pt x="57024" y="269"/>
                  </a:lnTo>
                  <a:lnTo>
                    <a:pt x="50873" y="0"/>
                  </a:lnTo>
                  <a:lnTo>
                    <a:pt x="29321" y="20560"/>
                  </a:lnTo>
                  <a:lnTo>
                    <a:pt x="9589" y="52452"/>
                  </a:lnTo>
                  <a:lnTo>
                    <a:pt x="2028" y="69313"/>
                  </a:lnTo>
                  <a:lnTo>
                    <a:pt x="0" y="87958"/>
                  </a:lnTo>
                  <a:lnTo>
                    <a:pt x="2046" y="92789"/>
                  </a:lnTo>
                  <a:lnTo>
                    <a:pt x="3703" y="95188"/>
                  </a:lnTo>
                  <a:lnTo>
                    <a:pt x="7661" y="97854"/>
                  </a:lnTo>
                  <a:lnTo>
                    <a:pt x="9828" y="98565"/>
                  </a:lnTo>
                  <a:lnTo>
                    <a:pt x="12066" y="98245"/>
                  </a:lnTo>
                  <a:lnTo>
                    <a:pt x="27516" y="89919"/>
                  </a:lnTo>
                  <a:lnTo>
                    <a:pt x="48726" y="71011"/>
                  </a:lnTo>
                  <a:lnTo>
                    <a:pt x="62850" y="45411"/>
                  </a:lnTo>
                  <a:lnTo>
                    <a:pt x="63777" y="39807"/>
                  </a:lnTo>
                  <a:lnTo>
                    <a:pt x="64701" y="38436"/>
                  </a:lnTo>
                  <a:lnTo>
                    <a:pt x="66111" y="37522"/>
                  </a:lnTo>
                  <a:lnTo>
                    <a:pt x="70284" y="36054"/>
                  </a:lnTo>
                  <a:lnTo>
                    <a:pt x="70626" y="36728"/>
                  </a:lnTo>
                  <a:lnTo>
                    <a:pt x="72045" y="47899"/>
                  </a:lnTo>
                  <a:lnTo>
                    <a:pt x="76953" y="57184"/>
                  </a:lnTo>
                  <a:lnTo>
                    <a:pt x="77454" y="59545"/>
                  </a:lnTo>
                  <a:lnTo>
                    <a:pt x="92660" y="89007"/>
                  </a:lnTo>
                  <a:lnTo>
                    <a:pt x="94275" y="90286"/>
                  </a:lnTo>
                  <a:lnTo>
                    <a:pt x="98186" y="91706"/>
                  </a:lnTo>
                  <a:lnTo>
                    <a:pt x="116581" y="92799"/>
                  </a:lnTo>
                  <a:lnTo>
                    <a:pt x="118160" y="92020"/>
                  </a:lnTo>
                  <a:lnTo>
                    <a:pt x="119212" y="90707"/>
                  </a:lnTo>
                  <a:lnTo>
                    <a:pt x="121175" y="87131"/>
                  </a:lnTo>
                  <a:lnTo>
                    <a:pt x="125950" y="80656"/>
                  </a:lnTo>
                  <a:lnTo>
                    <a:pt x="127345" y="76050"/>
                  </a:lnTo>
                  <a:lnTo>
                    <a:pt x="129034" y="61715"/>
                  </a:lnTo>
                  <a:lnTo>
                    <a:pt x="133305" y="52223"/>
                  </a:lnTo>
                  <a:lnTo>
                    <a:pt x="135717" y="40503"/>
                  </a:lnTo>
                  <a:lnTo>
                    <a:pt x="141666" y="30280"/>
                  </a:lnTo>
                  <a:lnTo>
                    <a:pt x="146220" y="25270"/>
                  </a:lnTo>
                  <a:lnTo>
                    <a:pt x="150377" y="23123"/>
                  </a:lnTo>
                  <a:lnTo>
                    <a:pt x="162656" y="21632"/>
                  </a:lnTo>
                  <a:lnTo>
                    <a:pt x="197644" y="21414"/>
                  </a:lnTo>
                  <a:lnTo>
                    <a:pt x="228474" y="21406"/>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53" name="SMARTInkShape-5326"/>
            <p:cNvSpPr/>
            <p:nvPr/>
          </p:nvSpPr>
          <p:spPr>
            <a:xfrm>
              <a:off x="4271963" y="1814513"/>
              <a:ext cx="157163" cy="257176"/>
            </a:xfrm>
            <a:custGeom>
              <a:avLst/>
              <a:gdLst/>
              <a:ahLst/>
              <a:cxnLst/>
              <a:rect l="0" t="0" r="0" b="0"/>
              <a:pathLst>
                <a:path w="157163" h="257176">
                  <a:moveTo>
                    <a:pt x="14287" y="0"/>
                  </a:moveTo>
                  <a:lnTo>
                    <a:pt x="10495" y="0"/>
                  </a:lnTo>
                  <a:lnTo>
                    <a:pt x="9378" y="793"/>
                  </a:lnTo>
                  <a:lnTo>
                    <a:pt x="8633" y="2116"/>
                  </a:lnTo>
                  <a:lnTo>
                    <a:pt x="7437" y="9942"/>
                  </a:lnTo>
                  <a:lnTo>
                    <a:pt x="7995" y="24835"/>
                  </a:lnTo>
                  <a:lnTo>
                    <a:pt x="12809" y="49414"/>
                  </a:lnTo>
                  <a:lnTo>
                    <a:pt x="13849" y="80522"/>
                  </a:lnTo>
                  <a:lnTo>
                    <a:pt x="14200" y="115212"/>
                  </a:lnTo>
                  <a:lnTo>
                    <a:pt x="13476" y="137351"/>
                  </a:lnTo>
                  <a:lnTo>
                    <a:pt x="5467" y="171405"/>
                  </a:lnTo>
                  <a:lnTo>
                    <a:pt x="1620" y="185724"/>
                  </a:lnTo>
                  <a:lnTo>
                    <a:pt x="8" y="213857"/>
                  </a:lnTo>
                  <a:lnTo>
                    <a:pt x="0" y="204329"/>
                  </a:lnTo>
                  <a:lnTo>
                    <a:pt x="1587" y="202100"/>
                  </a:lnTo>
                  <a:lnTo>
                    <a:pt x="13425" y="190704"/>
                  </a:lnTo>
                  <a:lnTo>
                    <a:pt x="40849" y="159416"/>
                  </a:lnTo>
                  <a:lnTo>
                    <a:pt x="73840" y="131108"/>
                  </a:lnTo>
                  <a:lnTo>
                    <a:pt x="96692" y="111075"/>
                  </a:lnTo>
                  <a:lnTo>
                    <a:pt x="112852" y="101158"/>
                  </a:lnTo>
                  <a:lnTo>
                    <a:pt x="112541" y="100776"/>
                  </a:lnTo>
                  <a:lnTo>
                    <a:pt x="110078" y="100352"/>
                  </a:lnTo>
                  <a:lnTo>
                    <a:pt x="109104" y="101032"/>
                  </a:lnTo>
                  <a:lnTo>
                    <a:pt x="108022" y="103905"/>
                  </a:lnTo>
                  <a:lnTo>
                    <a:pt x="106939" y="104989"/>
                  </a:lnTo>
                  <a:lnTo>
                    <a:pt x="99499" y="108844"/>
                  </a:lnTo>
                  <a:lnTo>
                    <a:pt x="74460" y="133547"/>
                  </a:lnTo>
                  <a:lnTo>
                    <a:pt x="53197" y="166622"/>
                  </a:lnTo>
                  <a:lnTo>
                    <a:pt x="51424" y="172744"/>
                  </a:lnTo>
                  <a:lnTo>
                    <a:pt x="51745" y="175487"/>
                  </a:lnTo>
                  <a:lnTo>
                    <a:pt x="54218" y="180652"/>
                  </a:lnTo>
                  <a:lnTo>
                    <a:pt x="66835" y="195234"/>
                  </a:lnTo>
                  <a:lnTo>
                    <a:pt x="98752" y="216692"/>
                  </a:lnTo>
                  <a:lnTo>
                    <a:pt x="134372" y="244974"/>
                  </a:lnTo>
                  <a:lnTo>
                    <a:pt x="157162" y="25717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376" name="SMARTInkShape-Group526"/>
          <p:cNvGrpSpPr/>
          <p:nvPr/>
        </p:nvGrpSpPr>
        <p:grpSpPr>
          <a:xfrm>
            <a:off x="4750594" y="1800225"/>
            <a:ext cx="2593182" cy="307182"/>
            <a:chOff x="4750594" y="1800225"/>
            <a:chExt cx="2593182" cy="307182"/>
          </a:xfrm>
        </p:grpSpPr>
        <p:sp>
          <p:nvSpPr>
            <p:cNvPr id="1355" name="SMARTInkShape-5327"/>
            <p:cNvSpPr/>
            <p:nvPr/>
          </p:nvSpPr>
          <p:spPr>
            <a:xfrm>
              <a:off x="4750594" y="1800225"/>
              <a:ext cx="18404" cy="271464"/>
            </a:xfrm>
            <a:custGeom>
              <a:avLst/>
              <a:gdLst/>
              <a:ahLst/>
              <a:cxnLst/>
              <a:rect l="0" t="0" r="0" b="0"/>
              <a:pathLst>
                <a:path w="18404" h="271464">
                  <a:moveTo>
                    <a:pt x="14287" y="0"/>
                  </a:moveTo>
                  <a:lnTo>
                    <a:pt x="14287" y="30528"/>
                  </a:lnTo>
                  <a:lnTo>
                    <a:pt x="14287" y="65458"/>
                  </a:lnTo>
                  <a:lnTo>
                    <a:pt x="18403" y="98008"/>
                  </a:lnTo>
                  <a:lnTo>
                    <a:pt x="15335" y="128192"/>
                  </a:lnTo>
                  <a:lnTo>
                    <a:pt x="10702" y="160877"/>
                  </a:lnTo>
                  <a:lnTo>
                    <a:pt x="7847" y="192204"/>
                  </a:lnTo>
                  <a:lnTo>
                    <a:pt x="5166" y="221322"/>
                  </a:lnTo>
                  <a:lnTo>
                    <a:pt x="1020" y="253797"/>
                  </a:lnTo>
                  <a:lnTo>
                    <a:pt x="0" y="271463"/>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56" name="SMARTInkShape-5328"/>
            <p:cNvSpPr/>
            <p:nvPr/>
          </p:nvSpPr>
          <p:spPr>
            <a:xfrm>
              <a:off x="7186613" y="1914525"/>
              <a:ext cx="7144" cy="7145"/>
            </a:xfrm>
            <a:custGeom>
              <a:avLst/>
              <a:gdLst/>
              <a:ahLst/>
              <a:cxnLst/>
              <a:rect l="0" t="0" r="0" b="0"/>
              <a:pathLst>
                <a:path w="7144" h="7145">
                  <a:moveTo>
                    <a:pt x="7143" y="0"/>
                  </a:moveTo>
                  <a:lnTo>
                    <a:pt x="992" y="0"/>
                  </a:lnTo>
                  <a:lnTo>
                    <a:pt x="661" y="794"/>
                  </a:lnTo>
                  <a:lnTo>
                    <a:pt x="0" y="7144"/>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57" name="SMARTInkShape-5329"/>
            <p:cNvSpPr/>
            <p:nvPr/>
          </p:nvSpPr>
          <p:spPr>
            <a:xfrm>
              <a:off x="7222418" y="2018335"/>
              <a:ext cx="121358" cy="89072"/>
            </a:xfrm>
            <a:custGeom>
              <a:avLst/>
              <a:gdLst/>
              <a:ahLst/>
              <a:cxnLst/>
              <a:rect l="0" t="0" r="0" b="0"/>
              <a:pathLst>
                <a:path w="121358" h="89072">
                  <a:moveTo>
                    <a:pt x="7057" y="67640"/>
                  </a:moveTo>
                  <a:lnTo>
                    <a:pt x="906" y="67640"/>
                  </a:lnTo>
                  <a:lnTo>
                    <a:pt x="575" y="66846"/>
                  </a:lnTo>
                  <a:lnTo>
                    <a:pt x="0" y="57697"/>
                  </a:lnTo>
                  <a:lnTo>
                    <a:pt x="10558" y="26031"/>
                  </a:lnTo>
                  <a:lnTo>
                    <a:pt x="16914" y="16330"/>
                  </a:lnTo>
                  <a:lnTo>
                    <a:pt x="27616" y="8428"/>
                  </a:lnTo>
                  <a:lnTo>
                    <a:pt x="48664" y="0"/>
                  </a:lnTo>
                  <a:lnTo>
                    <a:pt x="57563" y="7"/>
                  </a:lnTo>
                  <a:lnTo>
                    <a:pt x="66017" y="2656"/>
                  </a:lnTo>
                  <a:lnTo>
                    <a:pt x="76032" y="9403"/>
                  </a:lnTo>
                  <a:lnTo>
                    <a:pt x="91119" y="25504"/>
                  </a:lnTo>
                  <a:lnTo>
                    <a:pt x="109354" y="58157"/>
                  </a:lnTo>
                  <a:lnTo>
                    <a:pt x="119228" y="79816"/>
                  </a:lnTo>
                  <a:lnTo>
                    <a:pt x="121357" y="89071"/>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58" name="SMARTInkShape-5330"/>
            <p:cNvSpPr/>
            <p:nvPr/>
          </p:nvSpPr>
          <p:spPr>
            <a:xfrm>
              <a:off x="7150894" y="1985963"/>
              <a:ext cx="7145" cy="57151"/>
            </a:xfrm>
            <a:custGeom>
              <a:avLst/>
              <a:gdLst/>
              <a:ahLst/>
              <a:cxnLst/>
              <a:rect l="0" t="0" r="0" b="0"/>
              <a:pathLst>
                <a:path w="7145" h="57151">
                  <a:moveTo>
                    <a:pt x="7144" y="0"/>
                  </a:moveTo>
                  <a:lnTo>
                    <a:pt x="7144" y="3792"/>
                  </a:lnTo>
                  <a:lnTo>
                    <a:pt x="5027" y="7770"/>
                  </a:lnTo>
                  <a:lnTo>
                    <a:pt x="3351" y="9942"/>
                  </a:lnTo>
                  <a:lnTo>
                    <a:pt x="1489" y="16589"/>
                  </a:lnTo>
                  <a:lnTo>
                    <a:pt x="25" y="52009"/>
                  </a:lnTo>
                  <a:lnTo>
                    <a:pt x="0" y="5715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59" name="SMARTInkShape-5331"/>
            <p:cNvSpPr/>
            <p:nvPr/>
          </p:nvSpPr>
          <p:spPr>
            <a:xfrm>
              <a:off x="6872288" y="1987373"/>
              <a:ext cx="128588" cy="70028"/>
            </a:xfrm>
            <a:custGeom>
              <a:avLst/>
              <a:gdLst/>
              <a:ahLst/>
              <a:cxnLst/>
              <a:rect l="0" t="0" r="0" b="0"/>
              <a:pathLst>
                <a:path w="128588" h="70028">
                  <a:moveTo>
                    <a:pt x="0" y="27165"/>
                  </a:moveTo>
                  <a:lnTo>
                    <a:pt x="3792" y="27165"/>
                  </a:lnTo>
                  <a:lnTo>
                    <a:pt x="4909" y="27958"/>
                  </a:lnTo>
                  <a:lnTo>
                    <a:pt x="5654" y="29281"/>
                  </a:lnTo>
                  <a:lnTo>
                    <a:pt x="6849" y="33315"/>
                  </a:lnTo>
                  <a:lnTo>
                    <a:pt x="11995" y="39815"/>
                  </a:lnTo>
                  <a:lnTo>
                    <a:pt x="13985" y="47283"/>
                  </a:lnTo>
                  <a:lnTo>
                    <a:pt x="14879" y="47720"/>
                  </a:lnTo>
                  <a:lnTo>
                    <a:pt x="20411" y="48480"/>
                  </a:lnTo>
                  <a:lnTo>
                    <a:pt x="20751" y="47725"/>
                  </a:lnTo>
                  <a:lnTo>
                    <a:pt x="22207" y="29461"/>
                  </a:lnTo>
                  <a:lnTo>
                    <a:pt x="25215" y="24746"/>
                  </a:lnTo>
                  <a:lnTo>
                    <a:pt x="52129" y="3351"/>
                  </a:lnTo>
                  <a:lnTo>
                    <a:pt x="59152" y="706"/>
                  </a:lnTo>
                  <a:lnTo>
                    <a:pt x="63247" y="0"/>
                  </a:lnTo>
                  <a:lnTo>
                    <a:pt x="69914" y="1333"/>
                  </a:lnTo>
                  <a:lnTo>
                    <a:pt x="75523" y="3778"/>
                  </a:lnTo>
                  <a:lnTo>
                    <a:pt x="83142" y="5948"/>
                  </a:lnTo>
                  <a:lnTo>
                    <a:pt x="88017" y="9268"/>
                  </a:lnTo>
                  <a:lnTo>
                    <a:pt x="95223" y="19392"/>
                  </a:lnTo>
                  <a:lnTo>
                    <a:pt x="109831" y="49906"/>
                  </a:lnTo>
                  <a:lnTo>
                    <a:pt x="128587" y="70027"/>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60" name="SMARTInkShape-5332"/>
            <p:cNvSpPr/>
            <p:nvPr/>
          </p:nvSpPr>
          <p:spPr>
            <a:xfrm>
              <a:off x="6793793" y="1943100"/>
              <a:ext cx="69828" cy="71281"/>
            </a:xfrm>
            <a:custGeom>
              <a:avLst/>
              <a:gdLst/>
              <a:ahLst/>
              <a:cxnLst/>
              <a:rect l="0" t="0" r="0" b="0"/>
              <a:pathLst>
                <a:path w="69828" h="71281">
                  <a:moveTo>
                    <a:pt x="7057" y="0"/>
                  </a:moveTo>
                  <a:lnTo>
                    <a:pt x="7057" y="3792"/>
                  </a:lnTo>
                  <a:lnTo>
                    <a:pt x="4940" y="7771"/>
                  </a:lnTo>
                  <a:lnTo>
                    <a:pt x="3264" y="9943"/>
                  </a:lnTo>
                  <a:lnTo>
                    <a:pt x="1402" y="16590"/>
                  </a:lnTo>
                  <a:lnTo>
                    <a:pt x="0" y="41609"/>
                  </a:lnTo>
                  <a:lnTo>
                    <a:pt x="3732" y="55103"/>
                  </a:lnTo>
                  <a:lnTo>
                    <a:pt x="9864" y="65363"/>
                  </a:lnTo>
                  <a:lnTo>
                    <a:pt x="14390" y="68738"/>
                  </a:lnTo>
                  <a:lnTo>
                    <a:pt x="21400" y="70638"/>
                  </a:lnTo>
                  <a:lnTo>
                    <a:pt x="34672" y="71280"/>
                  </a:lnTo>
                  <a:lnTo>
                    <a:pt x="60968" y="64153"/>
                  </a:lnTo>
                  <a:lnTo>
                    <a:pt x="66208" y="60791"/>
                  </a:lnTo>
                  <a:lnTo>
                    <a:pt x="69065" y="56652"/>
                  </a:lnTo>
                  <a:lnTo>
                    <a:pt x="69827" y="54437"/>
                  </a:lnTo>
                  <a:lnTo>
                    <a:pt x="69541" y="52166"/>
                  </a:lnTo>
                  <a:lnTo>
                    <a:pt x="65066" y="40452"/>
                  </a:lnTo>
                  <a:lnTo>
                    <a:pt x="60355" y="35706"/>
                  </a:lnTo>
                  <a:lnTo>
                    <a:pt x="44797" y="24605"/>
                  </a:lnTo>
                  <a:lnTo>
                    <a:pt x="34026" y="21578"/>
                  </a:lnTo>
                  <a:lnTo>
                    <a:pt x="28488" y="14288"/>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61" name="SMARTInkShape-5333"/>
            <p:cNvSpPr/>
            <p:nvPr/>
          </p:nvSpPr>
          <p:spPr>
            <a:xfrm>
              <a:off x="6736556" y="1907381"/>
              <a:ext cx="14289" cy="21433"/>
            </a:xfrm>
            <a:custGeom>
              <a:avLst/>
              <a:gdLst/>
              <a:ahLst/>
              <a:cxnLst/>
              <a:rect l="0" t="0" r="0" b="0"/>
              <a:pathLst>
                <a:path w="14289" h="21433">
                  <a:moveTo>
                    <a:pt x="14288" y="21432"/>
                  </a:moveTo>
                  <a:lnTo>
                    <a:pt x="14288" y="17639"/>
                  </a:lnTo>
                  <a:lnTo>
                    <a:pt x="13494" y="16522"/>
                  </a:lnTo>
                  <a:lnTo>
                    <a:pt x="12171" y="15777"/>
                  </a:lnTo>
                  <a:lnTo>
                    <a:pt x="10495" y="15281"/>
                  </a:lnTo>
                  <a:lnTo>
                    <a:pt x="9378" y="14156"/>
                  </a:lnTo>
                  <a:lnTo>
                    <a:pt x="8137" y="10790"/>
                  </a:lnTo>
                  <a:lnTo>
                    <a:pt x="7439" y="4432"/>
                  </a:lnTo>
                  <a:lnTo>
                    <a:pt x="6546" y="2955"/>
                  </a:lnTo>
                  <a:lnTo>
                    <a:pt x="5158" y="1970"/>
                  </a:lnTo>
                  <a:lnTo>
                    <a:pt x="0"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62" name="SMARTInkShape-5334"/>
            <p:cNvSpPr/>
            <p:nvPr/>
          </p:nvSpPr>
          <p:spPr>
            <a:xfrm>
              <a:off x="6550939" y="1951334"/>
              <a:ext cx="171331" cy="77492"/>
            </a:xfrm>
            <a:custGeom>
              <a:avLst/>
              <a:gdLst/>
              <a:ahLst/>
              <a:cxnLst/>
              <a:rect l="0" t="0" r="0" b="0"/>
              <a:pathLst>
                <a:path w="171331" h="77492">
                  <a:moveTo>
                    <a:pt x="21311" y="27485"/>
                  </a:moveTo>
                  <a:lnTo>
                    <a:pt x="0" y="27485"/>
                  </a:lnTo>
                  <a:lnTo>
                    <a:pt x="18569" y="26691"/>
                  </a:lnTo>
                  <a:lnTo>
                    <a:pt x="50465" y="17542"/>
                  </a:lnTo>
                  <a:lnTo>
                    <a:pt x="83485" y="13262"/>
                  </a:lnTo>
                  <a:lnTo>
                    <a:pt x="113761" y="7713"/>
                  </a:lnTo>
                  <a:lnTo>
                    <a:pt x="133370" y="4428"/>
                  </a:lnTo>
                  <a:lnTo>
                    <a:pt x="150426" y="0"/>
                  </a:lnTo>
                  <a:lnTo>
                    <a:pt x="152632" y="430"/>
                  </a:lnTo>
                  <a:lnTo>
                    <a:pt x="154102" y="1511"/>
                  </a:lnTo>
                  <a:lnTo>
                    <a:pt x="155082" y="3025"/>
                  </a:lnTo>
                  <a:lnTo>
                    <a:pt x="158901" y="13426"/>
                  </a:lnTo>
                  <a:lnTo>
                    <a:pt x="160663" y="15731"/>
                  </a:lnTo>
                  <a:lnTo>
                    <a:pt x="162620" y="22525"/>
                  </a:lnTo>
                  <a:lnTo>
                    <a:pt x="164146" y="56558"/>
                  </a:lnTo>
                  <a:lnTo>
                    <a:pt x="164962" y="65012"/>
                  </a:lnTo>
                  <a:lnTo>
                    <a:pt x="171330" y="77491"/>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63" name="SMARTInkShape-5335"/>
            <p:cNvSpPr/>
            <p:nvPr/>
          </p:nvSpPr>
          <p:spPr>
            <a:xfrm>
              <a:off x="6586565" y="1850344"/>
              <a:ext cx="42836" cy="192770"/>
            </a:xfrm>
            <a:custGeom>
              <a:avLst/>
              <a:gdLst/>
              <a:ahLst/>
              <a:cxnLst/>
              <a:rect l="0" t="0" r="0" b="0"/>
              <a:pathLst>
                <a:path w="42836" h="192770">
                  <a:moveTo>
                    <a:pt x="14260" y="14175"/>
                  </a:moveTo>
                  <a:lnTo>
                    <a:pt x="14260" y="0"/>
                  </a:lnTo>
                  <a:lnTo>
                    <a:pt x="10467" y="3713"/>
                  </a:lnTo>
                  <a:lnTo>
                    <a:pt x="8605" y="9790"/>
                  </a:lnTo>
                  <a:lnTo>
                    <a:pt x="5441" y="22136"/>
                  </a:lnTo>
                  <a:lnTo>
                    <a:pt x="1593" y="35848"/>
                  </a:lnTo>
                  <a:lnTo>
                    <a:pt x="186" y="65154"/>
                  </a:lnTo>
                  <a:lnTo>
                    <a:pt x="0" y="100028"/>
                  </a:lnTo>
                  <a:lnTo>
                    <a:pt x="7747" y="135635"/>
                  </a:lnTo>
                  <a:lnTo>
                    <a:pt x="16765" y="160405"/>
                  </a:lnTo>
                  <a:lnTo>
                    <a:pt x="23576" y="168595"/>
                  </a:lnTo>
                  <a:lnTo>
                    <a:pt x="37090" y="180321"/>
                  </a:lnTo>
                  <a:lnTo>
                    <a:pt x="40282" y="185384"/>
                  </a:lnTo>
                  <a:lnTo>
                    <a:pt x="42835" y="192769"/>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64" name="SMARTInkShape-5336"/>
            <p:cNvSpPr/>
            <p:nvPr/>
          </p:nvSpPr>
          <p:spPr>
            <a:xfrm>
              <a:off x="6437032" y="1994099"/>
              <a:ext cx="99500" cy="55947"/>
            </a:xfrm>
            <a:custGeom>
              <a:avLst/>
              <a:gdLst/>
              <a:ahLst/>
              <a:cxnLst/>
              <a:rect l="0" t="0" r="0" b="0"/>
              <a:pathLst>
                <a:path w="99500" h="55947">
                  <a:moveTo>
                    <a:pt x="63781" y="6151"/>
                  </a:moveTo>
                  <a:lnTo>
                    <a:pt x="63781" y="0"/>
                  </a:lnTo>
                  <a:lnTo>
                    <a:pt x="59988" y="3094"/>
                  </a:lnTo>
                  <a:lnTo>
                    <a:pt x="40178" y="20505"/>
                  </a:lnTo>
                  <a:lnTo>
                    <a:pt x="11440" y="40285"/>
                  </a:lnTo>
                  <a:lnTo>
                    <a:pt x="0" y="55445"/>
                  </a:lnTo>
                  <a:lnTo>
                    <a:pt x="622" y="55682"/>
                  </a:lnTo>
                  <a:lnTo>
                    <a:pt x="3431" y="55946"/>
                  </a:lnTo>
                  <a:lnTo>
                    <a:pt x="7325" y="53947"/>
                  </a:lnTo>
                  <a:lnTo>
                    <a:pt x="41485" y="27966"/>
                  </a:lnTo>
                  <a:lnTo>
                    <a:pt x="46727" y="23784"/>
                  </a:lnTo>
                  <a:lnTo>
                    <a:pt x="55175" y="20879"/>
                  </a:lnTo>
                  <a:lnTo>
                    <a:pt x="55662" y="21526"/>
                  </a:lnTo>
                  <a:lnTo>
                    <a:pt x="56445" y="28267"/>
                  </a:lnTo>
                  <a:lnTo>
                    <a:pt x="56508" y="30420"/>
                  </a:lnTo>
                  <a:lnTo>
                    <a:pt x="58696" y="34929"/>
                  </a:lnTo>
                  <a:lnTo>
                    <a:pt x="61521" y="39579"/>
                  </a:lnTo>
                  <a:lnTo>
                    <a:pt x="63334" y="49031"/>
                  </a:lnTo>
                  <a:lnTo>
                    <a:pt x="63483" y="51407"/>
                  </a:lnTo>
                  <a:lnTo>
                    <a:pt x="65170" y="52990"/>
                  </a:lnTo>
                  <a:lnTo>
                    <a:pt x="74335" y="55219"/>
                  </a:lnTo>
                  <a:lnTo>
                    <a:pt x="99499" y="49014"/>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65" name="SMARTInkShape-5337"/>
            <p:cNvSpPr/>
            <p:nvPr/>
          </p:nvSpPr>
          <p:spPr>
            <a:xfrm>
              <a:off x="6336505" y="1807369"/>
              <a:ext cx="21434" cy="228601"/>
            </a:xfrm>
            <a:custGeom>
              <a:avLst/>
              <a:gdLst/>
              <a:ahLst/>
              <a:cxnLst/>
              <a:rect l="0" t="0" r="0" b="0"/>
              <a:pathLst>
                <a:path w="21434" h="228601">
                  <a:moveTo>
                    <a:pt x="0" y="0"/>
                  </a:moveTo>
                  <a:lnTo>
                    <a:pt x="6851" y="0"/>
                  </a:lnTo>
                  <a:lnTo>
                    <a:pt x="10850" y="3792"/>
                  </a:lnTo>
                  <a:lnTo>
                    <a:pt x="12760" y="7771"/>
                  </a:lnTo>
                  <a:lnTo>
                    <a:pt x="14229" y="27012"/>
                  </a:lnTo>
                  <a:lnTo>
                    <a:pt x="14285" y="59454"/>
                  </a:lnTo>
                  <a:lnTo>
                    <a:pt x="13495" y="92378"/>
                  </a:lnTo>
                  <a:lnTo>
                    <a:pt x="8138" y="122477"/>
                  </a:lnTo>
                  <a:lnTo>
                    <a:pt x="7276" y="155182"/>
                  </a:lnTo>
                  <a:lnTo>
                    <a:pt x="9300" y="172980"/>
                  </a:lnTo>
                  <a:lnTo>
                    <a:pt x="15967" y="204559"/>
                  </a:lnTo>
                  <a:lnTo>
                    <a:pt x="19004" y="211565"/>
                  </a:lnTo>
                  <a:lnTo>
                    <a:pt x="21433" y="22860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66" name="SMARTInkShape-5338"/>
            <p:cNvSpPr/>
            <p:nvPr/>
          </p:nvSpPr>
          <p:spPr>
            <a:xfrm>
              <a:off x="6211401" y="1957682"/>
              <a:ext cx="75060" cy="63556"/>
            </a:xfrm>
            <a:custGeom>
              <a:avLst/>
              <a:gdLst/>
              <a:ahLst/>
              <a:cxnLst/>
              <a:rect l="0" t="0" r="0" b="0"/>
              <a:pathLst>
                <a:path w="75060" h="63556">
                  <a:moveTo>
                    <a:pt x="32237" y="6849"/>
                  </a:moveTo>
                  <a:lnTo>
                    <a:pt x="32237" y="0"/>
                  </a:lnTo>
                  <a:lnTo>
                    <a:pt x="28444" y="3585"/>
                  </a:lnTo>
                  <a:lnTo>
                    <a:pt x="26582" y="7515"/>
                  </a:lnTo>
                  <a:lnTo>
                    <a:pt x="26086" y="9674"/>
                  </a:lnTo>
                  <a:lnTo>
                    <a:pt x="21595" y="16506"/>
                  </a:lnTo>
                  <a:lnTo>
                    <a:pt x="8850" y="25925"/>
                  </a:lnTo>
                  <a:lnTo>
                    <a:pt x="552" y="41601"/>
                  </a:lnTo>
                  <a:lnTo>
                    <a:pt x="0" y="45098"/>
                  </a:lnTo>
                  <a:lnTo>
                    <a:pt x="3023" y="58943"/>
                  </a:lnTo>
                  <a:lnTo>
                    <a:pt x="4823" y="60628"/>
                  </a:lnTo>
                  <a:lnTo>
                    <a:pt x="11057" y="62501"/>
                  </a:lnTo>
                  <a:lnTo>
                    <a:pt x="23492" y="63555"/>
                  </a:lnTo>
                  <a:lnTo>
                    <a:pt x="55301" y="56698"/>
                  </a:lnTo>
                  <a:lnTo>
                    <a:pt x="64647" y="51341"/>
                  </a:lnTo>
                  <a:lnTo>
                    <a:pt x="69924" y="46996"/>
                  </a:lnTo>
                  <a:lnTo>
                    <a:pt x="72799" y="42419"/>
                  </a:lnTo>
                  <a:lnTo>
                    <a:pt x="74796" y="35552"/>
                  </a:lnTo>
                  <a:lnTo>
                    <a:pt x="75059" y="25602"/>
                  </a:lnTo>
                  <a:lnTo>
                    <a:pt x="72965" y="21005"/>
                  </a:lnTo>
                  <a:lnTo>
                    <a:pt x="67954" y="13993"/>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67" name="SMARTInkShape-5339"/>
            <p:cNvSpPr/>
            <p:nvPr/>
          </p:nvSpPr>
          <p:spPr>
            <a:xfrm>
              <a:off x="6115050" y="1914525"/>
              <a:ext cx="53122" cy="121445"/>
            </a:xfrm>
            <a:custGeom>
              <a:avLst/>
              <a:gdLst/>
              <a:ahLst/>
              <a:cxnLst/>
              <a:rect l="0" t="0" r="0" b="0"/>
              <a:pathLst>
                <a:path w="53122" h="121445">
                  <a:moveTo>
                    <a:pt x="35720" y="0"/>
                  </a:moveTo>
                  <a:lnTo>
                    <a:pt x="31927" y="3792"/>
                  </a:lnTo>
                  <a:lnTo>
                    <a:pt x="30064" y="7771"/>
                  </a:lnTo>
                  <a:lnTo>
                    <a:pt x="29568" y="9943"/>
                  </a:lnTo>
                  <a:lnTo>
                    <a:pt x="28443" y="11391"/>
                  </a:lnTo>
                  <a:lnTo>
                    <a:pt x="5659" y="24118"/>
                  </a:lnTo>
                  <a:lnTo>
                    <a:pt x="2515" y="30827"/>
                  </a:lnTo>
                  <a:lnTo>
                    <a:pt x="496" y="44278"/>
                  </a:lnTo>
                  <a:lnTo>
                    <a:pt x="1918" y="46981"/>
                  </a:lnTo>
                  <a:lnTo>
                    <a:pt x="34159" y="80245"/>
                  </a:lnTo>
                  <a:lnTo>
                    <a:pt x="53121" y="103768"/>
                  </a:lnTo>
                  <a:lnTo>
                    <a:pt x="52877" y="104897"/>
                  </a:lnTo>
                  <a:lnTo>
                    <a:pt x="51919" y="105650"/>
                  </a:lnTo>
                  <a:lnTo>
                    <a:pt x="50857" y="108603"/>
                  </a:lnTo>
                  <a:lnTo>
                    <a:pt x="50573" y="110502"/>
                  </a:lnTo>
                  <a:lnTo>
                    <a:pt x="49591" y="111768"/>
                  </a:lnTo>
                  <a:lnTo>
                    <a:pt x="46382" y="113175"/>
                  </a:lnTo>
                  <a:lnTo>
                    <a:pt x="27784" y="116268"/>
                  </a:lnTo>
                  <a:lnTo>
                    <a:pt x="13161" y="120421"/>
                  </a:lnTo>
                  <a:lnTo>
                    <a:pt x="0" y="121444"/>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68" name="SMARTInkShape-5340"/>
            <p:cNvSpPr/>
            <p:nvPr/>
          </p:nvSpPr>
          <p:spPr>
            <a:xfrm>
              <a:off x="5972175" y="1864519"/>
              <a:ext cx="7146" cy="14288"/>
            </a:xfrm>
            <a:custGeom>
              <a:avLst/>
              <a:gdLst/>
              <a:ahLst/>
              <a:cxnLst/>
              <a:rect l="0" t="0" r="0" b="0"/>
              <a:pathLst>
                <a:path w="7146" h="14288">
                  <a:moveTo>
                    <a:pt x="7145" y="14287"/>
                  </a:moveTo>
                  <a:lnTo>
                    <a:pt x="7145" y="10495"/>
                  </a:lnTo>
                  <a:lnTo>
                    <a:pt x="6350" y="9378"/>
                  </a:lnTo>
                  <a:lnTo>
                    <a:pt x="5027" y="8633"/>
                  </a:lnTo>
                  <a:lnTo>
                    <a:pt x="3352" y="8136"/>
                  </a:lnTo>
                  <a:lnTo>
                    <a:pt x="2234" y="7012"/>
                  </a:lnTo>
                  <a:lnTo>
                    <a:pt x="0"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69" name="SMARTInkShape-5341"/>
            <p:cNvSpPr/>
            <p:nvPr/>
          </p:nvSpPr>
          <p:spPr>
            <a:xfrm>
              <a:off x="5986463" y="1943100"/>
              <a:ext cx="14288" cy="92870"/>
            </a:xfrm>
            <a:custGeom>
              <a:avLst/>
              <a:gdLst/>
              <a:ahLst/>
              <a:cxnLst/>
              <a:rect l="0" t="0" r="0" b="0"/>
              <a:pathLst>
                <a:path w="14288" h="92870">
                  <a:moveTo>
                    <a:pt x="0" y="0"/>
                  </a:moveTo>
                  <a:lnTo>
                    <a:pt x="0" y="33792"/>
                  </a:lnTo>
                  <a:lnTo>
                    <a:pt x="793" y="52477"/>
                  </a:lnTo>
                  <a:lnTo>
                    <a:pt x="6702" y="83614"/>
                  </a:lnTo>
                  <a:lnTo>
                    <a:pt x="6849" y="86699"/>
                  </a:lnTo>
                  <a:lnTo>
                    <a:pt x="7741" y="88755"/>
                  </a:lnTo>
                  <a:lnTo>
                    <a:pt x="9129" y="90126"/>
                  </a:lnTo>
                  <a:lnTo>
                    <a:pt x="14287" y="92869"/>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70" name="SMARTInkShape-5342"/>
            <p:cNvSpPr/>
            <p:nvPr/>
          </p:nvSpPr>
          <p:spPr>
            <a:xfrm>
              <a:off x="5486602" y="1893094"/>
              <a:ext cx="185537" cy="35720"/>
            </a:xfrm>
            <a:custGeom>
              <a:avLst/>
              <a:gdLst/>
              <a:ahLst/>
              <a:cxnLst/>
              <a:rect l="0" t="0" r="0" b="0"/>
              <a:pathLst>
                <a:path w="185537" h="35720">
                  <a:moveTo>
                    <a:pt x="28373" y="35719"/>
                  </a:moveTo>
                  <a:lnTo>
                    <a:pt x="24581" y="35719"/>
                  </a:lnTo>
                  <a:lnTo>
                    <a:pt x="23463" y="34925"/>
                  </a:lnTo>
                  <a:lnTo>
                    <a:pt x="22719" y="33602"/>
                  </a:lnTo>
                  <a:lnTo>
                    <a:pt x="22221" y="31926"/>
                  </a:lnTo>
                  <a:lnTo>
                    <a:pt x="21097" y="30809"/>
                  </a:lnTo>
                  <a:lnTo>
                    <a:pt x="17731" y="29568"/>
                  </a:lnTo>
                  <a:lnTo>
                    <a:pt x="0" y="28582"/>
                  </a:lnTo>
                  <a:lnTo>
                    <a:pt x="3650" y="28577"/>
                  </a:lnTo>
                  <a:lnTo>
                    <a:pt x="37876" y="19756"/>
                  </a:lnTo>
                  <a:lnTo>
                    <a:pt x="64558" y="15367"/>
                  </a:lnTo>
                  <a:lnTo>
                    <a:pt x="97668" y="13707"/>
                  </a:lnTo>
                  <a:lnTo>
                    <a:pt x="130079" y="6558"/>
                  </a:lnTo>
                  <a:lnTo>
                    <a:pt x="164827" y="863"/>
                  </a:lnTo>
                  <a:lnTo>
                    <a:pt x="185536"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71" name="SMARTInkShape-5343"/>
            <p:cNvSpPr/>
            <p:nvPr/>
          </p:nvSpPr>
          <p:spPr>
            <a:xfrm>
              <a:off x="5529755" y="1821656"/>
              <a:ext cx="70946" cy="221458"/>
            </a:xfrm>
            <a:custGeom>
              <a:avLst/>
              <a:gdLst/>
              <a:ahLst/>
              <a:cxnLst/>
              <a:rect l="0" t="0" r="0" b="0"/>
              <a:pathLst>
                <a:path w="70946" h="221458">
                  <a:moveTo>
                    <a:pt x="28083" y="0"/>
                  </a:moveTo>
                  <a:lnTo>
                    <a:pt x="28083" y="16094"/>
                  </a:lnTo>
                  <a:lnTo>
                    <a:pt x="20807" y="46283"/>
                  </a:lnTo>
                  <a:lnTo>
                    <a:pt x="9606" y="81116"/>
                  </a:lnTo>
                  <a:lnTo>
                    <a:pt x="3248" y="114634"/>
                  </a:lnTo>
                  <a:lnTo>
                    <a:pt x="0" y="147946"/>
                  </a:lnTo>
                  <a:lnTo>
                    <a:pt x="520" y="158623"/>
                  </a:lnTo>
                  <a:lnTo>
                    <a:pt x="8390" y="188832"/>
                  </a:lnTo>
                  <a:lnTo>
                    <a:pt x="28811" y="214279"/>
                  </a:lnTo>
                  <a:lnTo>
                    <a:pt x="36608" y="218267"/>
                  </a:lnTo>
                  <a:lnTo>
                    <a:pt x="70945" y="221457"/>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72" name="SMARTInkShape-5344"/>
            <p:cNvSpPr/>
            <p:nvPr/>
          </p:nvSpPr>
          <p:spPr>
            <a:xfrm>
              <a:off x="5346833" y="1928813"/>
              <a:ext cx="118138" cy="114301"/>
            </a:xfrm>
            <a:custGeom>
              <a:avLst/>
              <a:gdLst/>
              <a:ahLst/>
              <a:cxnLst/>
              <a:rect l="0" t="0" r="0" b="0"/>
              <a:pathLst>
                <a:path w="118138" h="114301">
                  <a:moveTo>
                    <a:pt x="53842" y="0"/>
                  </a:moveTo>
                  <a:lnTo>
                    <a:pt x="50050" y="0"/>
                  </a:lnTo>
                  <a:lnTo>
                    <a:pt x="33715" y="13425"/>
                  </a:lnTo>
                  <a:lnTo>
                    <a:pt x="25654" y="23292"/>
                  </a:lnTo>
                  <a:lnTo>
                    <a:pt x="7025" y="58809"/>
                  </a:lnTo>
                  <a:lnTo>
                    <a:pt x="3987" y="68136"/>
                  </a:lnTo>
                  <a:lnTo>
                    <a:pt x="463" y="73410"/>
                  </a:lnTo>
                  <a:lnTo>
                    <a:pt x="0" y="75927"/>
                  </a:lnTo>
                  <a:lnTo>
                    <a:pt x="486" y="78399"/>
                  </a:lnTo>
                  <a:lnTo>
                    <a:pt x="3174" y="84277"/>
                  </a:lnTo>
                  <a:lnTo>
                    <a:pt x="4188" y="84760"/>
                  </a:lnTo>
                  <a:lnTo>
                    <a:pt x="7432" y="85296"/>
                  </a:lnTo>
                  <a:lnTo>
                    <a:pt x="8615" y="84645"/>
                  </a:lnTo>
                  <a:lnTo>
                    <a:pt x="9403" y="83417"/>
                  </a:lnTo>
                  <a:lnTo>
                    <a:pt x="9928" y="81805"/>
                  </a:lnTo>
                  <a:lnTo>
                    <a:pt x="44236" y="52398"/>
                  </a:lnTo>
                  <a:lnTo>
                    <a:pt x="51915" y="45569"/>
                  </a:lnTo>
                  <a:lnTo>
                    <a:pt x="59635" y="43218"/>
                  </a:lnTo>
                  <a:lnTo>
                    <a:pt x="60085" y="43893"/>
                  </a:lnTo>
                  <a:lnTo>
                    <a:pt x="61512" y="48636"/>
                  </a:lnTo>
                  <a:lnTo>
                    <a:pt x="65816" y="55068"/>
                  </a:lnTo>
                  <a:lnTo>
                    <a:pt x="80254" y="87598"/>
                  </a:lnTo>
                  <a:lnTo>
                    <a:pt x="91971" y="102013"/>
                  </a:lnTo>
                  <a:lnTo>
                    <a:pt x="98834" y="104870"/>
                  </a:lnTo>
                  <a:lnTo>
                    <a:pt x="106382" y="106934"/>
                  </a:lnTo>
                  <a:lnTo>
                    <a:pt x="118137" y="11430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73" name="SMARTInkShape-5345"/>
            <p:cNvSpPr/>
            <p:nvPr/>
          </p:nvSpPr>
          <p:spPr>
            <a:xfrm>
              <a:off x="5050634" y="1835944"/>
              <a:ext cx="142872" cy="207170"/>
            </a:xfrm>
            <a:custGeom>
              <a:avLst/>
              <a:gdLst/>
              <a:ahLst/>
              <a:cxnLst/>
              <a:rect l="0" t="0" r="0" b="0"/>
              <a:pathLst>
                <a:path w="142872" h="207170">
                  <a:moveTo>
                    <a:pt x="21429" y="0"/>
                  </a:moveTo>
                  <a:lnTo>
                    <a:pt x="21429" y="31317"/>
                  </a:lnTo>
                  <a:lnTo>
                    <a:pt x="20635" y="65266"/>
                  </a:lnTo>
                  <a:lnTo>
                    <a:pt x="15278" y="100140"/>
                  </a:lnTo>
                  <a:lnTo>
                    <a:pt x="8761" y="130094"/>
                  </a:lnTo>
                  <a:lnTo>
                    <a:pt x="2445" y="163710"/>
                  </a:lnTo>
                  <a:lnTo>
                    <a:pt x="61" y="198860"/>
                  </a:lnTo>
                  <a:lnTo>
                    <a:pt x="5" y="205918"/>
                  </a:lnTo>
                  <a:lnTo>
                    <a:pt x="0" y="203005"/>
                  </a:lnTo>
                  <a:lnTo>
                    <a:pt x="2115" y="199233"/>
                  </a:lnTo>
                  <a:lnTo>
                    <a:pt x="29254" y="168685"/>
                  </a:lnTo>
                  <a:lnTo>
                    <a:pt x="39194" y="157521"/>
                  </a:lnTo>
                  <a:lnTo>
                    <a:pt x="73180" y="133652"/>
                  </a:lnTo>
                  <a:lnTo>
                    <a:pt x="108099" y="112023"/>
                  </a:lnTo>
                  <a:lnTo>
                    <a:pt x="113659" y="109319"/>
                  </a:lnTo>
                  <a:lnTo>
                    <a:pt x="121306" y="107194"/>
                  </a:lnTo>
                  <a:lnTo>
                    <a:pt x="117609" y="110960"/>
                  </a:lnTo>
                  <a:lnTo>
                    <a:pt x="115768" y="114932"/>
                  </a:lnTo>
                  <a:lnTo>
                    <a:pt x="115279" y="117102"/>
                  </a:lnTo>
                  <a:lnTo>
                    <a:pt x="96481" y="140650"/>
                  </a:lnTo>
                  <a:lnTo>
                    <a:pt x="93581" y="157664"/>
                  </a:lnTo>
                  <a:lnTo>
                    <a:pt x="93977" y="167704"/>
                  </a:lnTo>
                  <a:lnTo>
                    <a:pt x="96799" y="180103"/>
                  </a:lnTo>
                  <a:lnTo>
                    <a:pt x="102816" y="189319"/>
                  </a:lnTo>
                  <a:lnTo>
                    <a:pt x="119614" y="201702"/>
                  </a:lnTo>
                  <a:lnTo>
                    <a:pt x="142871" y="207169"/>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74" name="SMARTInkShape-5346"/>
            <p:cNvSpPr/>
            <p:nvPr/>
          </p:nvSpPr>
          <p:spPr>
            <a:xfrm>
              <a:off x="4975136" y="1971675"/>
              <a:ext cx="75277" cy="84289"/>
            </a:xfrm>
            <a:custGeom>
              <a:avLst/>
              <a:gdLst/>
              <a:ahLst/>
              <a:cxnLst/>
              <a:rect l="0" t="0" r="0" b="0"/>
              <a:pathLst>
                <a:path w="75277" h="84289">
                  <a:moveTo>
                    <a:pt x="11202" y="28575"/>
                  </a:moveTo>
                  <a:lnTo>
                    <a:pt x="11202" y="32367"/>
                  </a:lnTo>
                  <a:lnTo>
                    <a:pt x="9085" y="36346"/>
                  </a:lnTo>
                  <a:lnTo>
                    <a:pt x="6292" y="40760"/>
                  </a:lnTo>
                  <a:lnTo>
                    <a:pt x="4720" y="48501"/>
                  </a:lnTo>
                  <a:lnTo>
                    <a:pt x="3460" y="59703"/>
                  </a:lnTo>
                  <a:lnTo>
                    <a:pt x="353" y="65693"/>
                  </a:lnTo>
                  <a:lnTo>
                    <a:pt x="0" y="68401"/>
                  </a:lnTo>
                  <a:lnTo>
                    <a:pt x="3366" y="80876"/>
                  </a:lnTo>
                  <a:lnTo>
                    <a:pt x="4391" y="82492"/>
                  </a:lnTo>
                  <a:lnTo>
                    <a:pt x="5868" y="83570"/>
                  </a:lnTo>
                  <a:lnTo>
                    <a:pt x="7645" y="84288"/>
                  </a:lnTo>
                  <a:lnTo>
                    <a:pt x="9624" y="83974"/>
                  </a:lnTo>
                  <a:lnTo>
                    <a:pt x="16996" y="80532"/>
                  </a:lnTo>
                  <a:lnTo>
                    <a:pt x="28088" y="78365"/>
                  </a:lnTo>
                  <a:lnTo>
                    <a:pt x="37548" y="72255"/>
                  </a:lnTo>
                  <a:lnTo>
                    <a:pt x="69873" y="44626"/>
                  </a:lnTo>
                  <a:lnTo>
                    <a:pt x="72997" y="36767"/>
                  </a:lnTo>
                  <a:lnTo>
                    <a:pt x="75276" y="19351"/>
                  </a:lnTo>
                  <a:lnTo>
                    <a:pt x="74555" y="17663"/>
                  </a:lnTo>
                  <a:lnTo>
                    <a:pt x="73281" y="16538"/>
                  </a:lnTo>
                  <a:lnTo>
                    <a:pt x="69748" y="15288"/>
                  </a:lnTo>
                  <a:lnTo>
                    <a:pt x="65533" y="14732"/>
                  </a:lnTo>
                  <a:lnTo>
                    <a:pt x="61013" y="12368"/>
                  </a:lnTo>
                  <a:lnTo>
                    <a:pt x="56358" y="9466"/>
                  </a:lnTo>
                  <a:lnTo>
                    <a:pt x="51644" y="8176"/>
                  </a:lnTo>
                  <a:lnTo>
                    <a:pt x="50070" y="7038"/>
                  </a:lnTo>
                  <a:lnTo>
                    <a:pt x="49019" y="5486"/>
                  </a:lnTo>
                  <a:lnTo>
                    <a:pt x="46919"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75" name="SMARTInkShape-5347"/>
            <p:cNvSpPr/>
            <p:nvPr/>
          </p:nvSpPr>
          <p:spPr>
            <a:xfrm>
              <a:off x="4865303" y="2000250"/>
              <a:ext cx="105232" cy="92441"/>
            </a:xfrm>
            <a:custGeom>
              <a:avLst/>
              <a:gdLst/>
              <a:ahLst/>
              <a:cxnLst/>
              <a:rect l="0" t="0" r="0" b="0"/>
              <a:pathLst>
                <a:path w="105232" h="92441">
                  <a:moveTo>
                    <a:pt x="28167" y="14288"/>
                  </a:moveTo>
                  <a:lnTo>
                    <a:pt x="22015" y="20438"/>
                  </a:lnTo>
                  <a:lnTo>
                    <a:pt x="2700" y="53198"/>
                  </a:lnTo>
                  <a:lnTo>
                    <a:pt x="0" y="72514"/>
                  </a:lnTo>
                  <a:lnTo>
                    <a:pt x="1889" y="78001"/>
                  </a:lnTo>
                  <a:lnTo>
                    <a:pt x="9570" y="87992"/>
                  </a:lnTo>
                  <a:lnTo>
                    <a:pt x="16197" y="90701"/>
                  </a:lnTo>
                  <a:lnTo>
                    <a:pt x="29594" y="92440"/>
                  </a:lnTo>
                  <a:lnTo>
                    <a:pt x="58486" y="82888"/>
                  </a:lnTo>
                  <a:lnTo>
                    <a:pt x="71104" y="76065"/>
                  </a:lnTo>
                  <a:lnTo>
                    <a:pt x="101630" y="47916"/>
                  </a:lnTo>
                  <a:lnTo>
                    <a:pt x="104473" y="40875"/>
                  </a:lnTo>
                  <a:lnTo>
                    <a:pt x="105231" y="36775"/>
                  </a:lnTo>
                  <a:lnTo>
                    <a:pt x="103956" y="30103"/>
                  </a:lnTo>
                  <a:lnTo>
                    <a:pt x="98777" y="21884"/>
                  </a:lnTo>
                  <a:lnTo>
                    <a:pt x="89915" y="11996"/>
                  </a:lnTo>
                  <a:lnTo>
                    <a:pt x="85243" y="9300"/>
                  </a:lnTo>
                  <a:lnTo>
                    <a:pt x="73399" y="6634"/>
                  </a:lnTo>
                  <a:lnTo>
                    <a:pt x="63885"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382" name="SMARTInkShape-Group527"/>
          <p:cNvGrpSpPr/>
          <p:nvPr/>
        </p:nvGrpSpPr>
        <p:grpSpPr>
          <a:xfrm>
            <a:off x="1557338" y="2244747"/>
            <a:ext cx="1107282" cy="332547"/>
            <a:chOff x="1557338" y="2244747"/>
            <a:chExt cx="1107282" cy="332547"/>
          </a:xfrm>
        </p:grpSpPr>
        <p:sp>
          <p:nvSpPr>
            <p:cNvPr id="1377" name="SMARTInkShape-5348"/>
            <p:cNvSpPr/>
            <p:nvPr/>
          </p:nvSpPr>
          <p:spPr>
            <a:xfrm>
              <a:off x="2532253" y="2400300"/>
              <a:ext cx="132367" cy="100014"/>
            </a:xfrm>
            <a:custGeom>
              <a:avLst/>
              <a:gdLst/>
              <a:ahLst/>
              <a:cxnLst/>
              <a:rect l="0" t="0" r="0" b="0"/>
              <a:pathLst>
                <a:path w="132367" h="100014">
                  <a:moveTo>
                    <a:pt x="60928" y="0"/>
                  </a:moveTo>
                  <a:lnTo>
                    <a:pt x="57136" y="0"/>
                  </a:lnTo>
                  <a:lnTo>
                    <a:pt x="56019" y="794"/>
                  </a:lnTo>
                  <a:lnTo>
                    <a:pt x="55274" y="2117"/>
                  </a:lnTo>
                  <a:lnTo>
                    <a:pt x="54777" y="3792"/>
                  </a:lnTo>
                  <a:lnTo>
                    <a:pt x="52859" y="4910"/>
                  </a:lnTo>
                  <a:lnTo>
                    <a:pt x="43368" y="7276"/>
                  </a:lnTo>
                  <a:lnTo>
                    <a:pt x="32648" y="14784"/>
                  </a:lnTo>
                  <a:lnTo>
                    <a:pt x="7627" y="39839"/>
                  </a:lnTo>
                  <a:lnTo>
                    <a:pt x="0" y="53918"/>
                  </a:lnTo>
                  <a:lnTo>
                    <a:pt x="466" y="54996"/>
                  </a:lnTo>
                  <a:lnTo>
                    <a:pt x="1570" y="55714"/>
                  </a:lnTo>
                  <a:lnTo>
                    <a:pt x="2306" y="56986"/>
                  </a:lnTo>
                  <a:lnTo>
                    <a:pt x="3124" y="60517"/>
                  </a:lnTo>
                  <a:lnTo>
                    <a:pt x="4136" y="60982"/>
                  </a:lnTo>
                  <a:lnTo>
                    <a:pt x="5604" y="60498"/>
                  </a:lnTo>
                  <a:lnTo>
                    <a:pt x="9352" y="58638"/>
                  </a:lnTo>
                  <a:lnTo>
                    <a:pt x="24346" y="53554"/>
                  </a:lnTo>
                  <a:lnTo>
                    <a:pt x="57829" y="30935"/>
                  </a:lnTo>
                  <a:lnTo>
                    <a:pt x="65478" y="24600"/>
                  </a:lnTo>
                  <a:lnTo>
                    <a:pt x="74789" y="21555"/>
                  </a:lnTo>
                  <a:lnTo>
                    <a:pt x="75089" y="25260"/>
                  </a:lnTo>
                  <a:lnTo>
                    <a:pt x="77276" y="29218"/>
                  </a:lnTo>
                  <a:lnTo>
                    <a:pt x="78971" y="31385"/>
                  </a:lnTo>
                  <a:lnTo>
                    <a:pt x="80853" y="38026"/>
                  </a:lnTo>
                  <a:lnTo>
                    <a:pt x="84030" y="50690"/>
                  </a:lnTo>
                  <a:lnTo>
                    <a:pt x="85854" y="55225"/>
                  </a:lnTo>
                  <a:lnTo>
                    <a:pt x="92115" y="62380"/>
                  </a:lnTo>
                  <a:lnTo>
                    <a:pt x="99395" y="68999"/>
                  </a:lnTo>
                  <a:lnTo>
                    <a:pt x="114770" y="86184"/>
                  </a:lnTo>
                  <a:lnTo>
                    <a:pt x="132366" y="100013"/>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78" name="SMARTInkShape-5349"/>
            <p:cNvSpPr/>
            <p:nvPr/>
          </p:nvSpPr>
          <p:spPr>
            <a:xfrm>
              <a:off x="2371849" y="2364581"/>
              <a:ext cx="42740" cy="135733"/>
            </a:xfrm>
            <a:custGeom>
              <a:avLst/>
              <a:gdLst/>
              <a:ahLst/>
              <a:cxnLst/>
              <a:rect l="0" t="0" r="0" b="0"/>
              <a:pathLst>
                <a:path w="42740" h="135733">
                  <a:moveTo>
                    <a:pt x="42739" y="0"/>
                  </a:moveTo>
                  <a:lnTo>
                    <a:pt x="30088" y="13445"/>
                  </a:lnTo>
                  <a:lnTo>
                    <a:pt x="14120" y="48746"/>
                  </a:lnTo>
                  <a:lnTo>
                    <a:pt x="1285" y="79478"/>
                  </a:lnTo>
                  <a:lnTo>
                    <a:pt x="0" y="101271"/>
                  </a:lnTo>
                  <a:lnTo>
                    <a:pt x="3705" y="112997"/>
                  </a:lnTo>
                  <a:lnTo>
                    <a:pt x="6397" y="115813"/>
                  </a:lnTo>
                  <a:lnTo>
                    <a:pt x="42739" y="135732"/>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79" name="SMARTInkShape-5350"/>
            <p:cNvSpPr/>
            <p:nvPr/>
          </p:nvSpPr>
          <p:spPr>
            <a:xfrm>
              <a:off x="2286000" y="2321719"/>
              <a:ext cx="7145" cy="7145"/>
            </a:xfrm>
            <a:custGeom>
              <a:avLst/>
              <a:gdLst/>
              <a:ahLst/>
              <a:cxnLst/>
              <a:rect l="0" t="0" r="0" b="0"/>
              <a:pathLst>
                <a:path w="7145" h="7145">
                  <a:moveTo>
                    <a:pt x="7144" y="7144"/>
                  </a:moveTo>
                  <a:lnTo>
                    <a:pt x="0"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80" name="SMARTInkShape-5351"/>
            <p:cNvSpPr/>
            <p:nvPr/>
          </p:nvSpPr>
          <p:spPr>
            <a:xfrm>
              <a:off x="1557338" y="2410814"/>
              <a:ext cx="728663" cy="132201"/>
            </a:xfrm>
            <a:custGeom>
              <a:avLst/>
              <a:gdLst/>
              <a:ahLst/>
              <a:cxnLst/>
              <a:rect l="0" t="0" r="0" b="0"/>
              <a:pathLst>
                <a:path w="728663" h="132201">
                  <a:moveTo>
                    <a:pt x="0" y="75211"/>
                  </a:moveTo>
                  <a:lnTo>
                    <a:pt x="0" y="69060"/>
                  </a:lnTo>
                  <a:lnTo>
                    <a:pt x="3792" y="60777"/>
                  </a:lnTo>
                  <a:lnTo>
                    <a:pt x="9887" y="54773"/>
                  </a:lnTo>
                  <a:lnTo>
                    <a:pt x="43730" y="33925"/>
                  </a:lnTo>
                  <a:lnTo>
                    <a:pt x="75401" y="19343"/>
                  </a:lnTo>
                  <a:lnTo>
                    <a:pt x="102862" y="9621"/>
                  </a:lnTo>
                  <a:lnTo>
                    <a:pt x="131107" y="5506"/>
                  </a:lnTo>
                  <a:lnTo>
                    <a:pt x="163392" y="0"/>
                  </a:lnTo>
                  <a:lnTo>
                    <a:pt x="192700" y="2793"/>
                  </a:lnTo>
                  <a:lnTo>
                    <a:pt x="199904" y="3120"/>
                  </a:lnTo>
                  <a:lnTo>
                    <a:pt x="212142" y="7716"/>
                  </a:lnTo>
                  <a:lnTo>
                    <a:pt x="247522" y="37342"/>
                  </a:lnTo>
                  <a:lnTo>
                    <a:pt x="258107" y="51467"/>
                  </a:lnTo>
                  <a:lnTo>
                    <a:pt x="273716" y="86130"/>
                  </a:lnTo>
                  <a:lnTo>
                    <a:pt x="283229" y="119603"/>
                  </a:lnTo>
                  <a:lnTo>
                    <a:pt x="285720" y="132200"/>
                  </a:lnTo>
                  <a:lnTo>
                    <a:pt x="285741" y="128521"/>
                  </a:lnTo>
                  <a:lnTo>
                    <a:pt x="294568" y="96400"/>
                  </a:lnTo>
                  <a:lnTo>
                    <a:pt x="309660" y="63290"/>
                  </a:lnTo>
                  <a:lnTo>
                    <a:pt x="327203" y="34177"/>
                  </a:lnTo>
                  <a:lnTo>
                    <a:pt x="330103" y="33161"/>
                  </a:lnTo>
                  <a:lnTo>
                    <a:pt x="334639" y="32509"/>
                  </a:lnTo>
                  <a:lnTo>
                    <a:pt x="335011" y="33249"/>
                  </a:lnTo>
                  <a:lnTo>
                    <a:pt x="335425" y="36188"/>
                  </a:lnTo>
                  <a:lnTo>
                    <a:pt x="337725" y="40140"/>
                  </a:lnTo>
                  <a:lnTo>
                    <a:pt x="339450" y="42306"/>
                  </a:lnTo>
                  <a:lnTo>
                    <a:pt x="341366" y="48945"/>
                  </a:lnTo>
                  <a:lnTo>
                    <a:pt x="343012" y="56393"/>
                  </a:lnTo>
                  <a:lnTo>
                    <a:pt x="347607" y="65843"/>
                  </a:lnTo>
                  <a:lnTo>
                    <a:pt x="349980" y="100530"/>
                  </a:lnTo>
                  <a:lnTo>
                    <a:pt x="350041" y="110477"/>
                  </a:lnTo>
                  <a:lnTo>
                    <a:pt x="353835" y="107003"/>
                  </a:lnTo>
                  <a:lnTo>
                    <a:pt x="355697" y="103099"/>
                  </a:lnTo>
                  <a:lnTo>
                    <a:pt x="360685" y="90333"/>
                  </a:lnTo>
                  <a:lnTo>
                    <a:pt x="373738" y="73518"/>
                  </a:lnTo>
                  <a:lnTo>
                    <a:pt x="397478" y="43542"/>
                  </a:lnTo>
                  <a:lnTo>
                    <a:pt x="406768" y="39650"/>
                  </a:lnTo>
                  <a:lnTo>
                    <a:pt x="410860" y="43332"/>
                  </a:lnTo>
                  <a:lnTo>
                    <a:pt x="431039" y="76343"/>
                  </a:lnTo>
                  <a:lnTo>
                    <a:pt x="441331" y="86870"/>
                  </a:lnTo>
                  <a:lnTo>
                    <a:pt x="466210" y="100589"/>
                  </a:lnTo>
                  <a:lnTo>
                    <a:pt x="476185" y="102839"/>
                  </a:lnTo>
                  <a:lnTo>
                    <a:pt x="501778" y="103661"/>
                  </a:lnTo>
                  <a:lnTo>
                    <a:pt x="512996" y="99497"/>
                  </a:lnTo>
                  <a:lnTo>
                    <a:pt x="537190" y="84318"/>
                  </a:lnTo>
                  <a:lnTo>
                    <a:pt x="558652" y="54181"/>
                  </a:lnTo>
                  <a:lnTo>
                    <a:pt x="562666" y="43403"/>
                  </a:lnTo>
                  <a:lnTo>
                    <a:pt x="563605" y="37791"/>
                  </a:lnTo>
                  <a:lnTo>
                    <a:pt x="563061" y="35977"/>
                  </a:lnTo>
                  <a:lnTo>
                    <a:pt x="561905" y="34767"/>
                  </a:lnTo>
                  <a:lnTo>
                    <a:pt x="560341" y="33961"/>
                  </a:lnTo>
                  <a:lnTo>
                    <a:pt x="558504" y="34217"/>
                  </a:lnTo>
                  <a:lnTo>
                    <a:pt x="549853" y="38215"/>
                  </a:lnTo>
                  <a:lnTo>
                    <a:pt x="547544" y="38641"/>
                  </a:lnTo>
                  <a:lnTo>
                    <a:pt x="542861" y="43347"/>
                  </a:lnTo>
                  <a:lnTo>
                    <a:pt x="531804" y="58903"/>
                  </a:lnTo>
                  <a:lnTo>
                    <a:pt x="527146" y="73636"/>
                  </a:lnTo>
                  <a:lnTo>
                    <a:pt x="525262" y="76542"/>
                  </a:lnTo>
                  <a:lnTo>
                    <a:pt x="524799" y="80067"/>
                  </a:lnTo>
                  <a:lnTo>
                    <a:pt x="527975" y="97938"/>
                  </a:lnTo>
                  <a:lnTo>
                    <a:pt x="530459" y="103304"/>
                  </a:lnTo>
                  <a:lnTo>
                    <a:pt x="532233" y="105846"/>
                  </a:lnTo>
                  <a:lnTo>
                    <a:pt x="535003" y="107540"/>
                  </a:lnTo>
                  <a:lnTo>
                    <a:pt x="546486" y="109926"/>
                  </a:lnTo>
                  <a:lnTo>
                    <a:pt x="559943" y="109839"/>
                  </a:lnTo>
                  <a:lnTo>
                    <a:pt x="583452" y="100947"/>
                  </a:lnTo>
                  <a:lnTo>
                    <a:pt x="615952" y="77434"/>
                  </a:lnTo>
                  <a:lnTo>
                    <a:pt x="638051" y="47925"/>
                  </a:lnTo>
                  <a:lnTo>
                    <a:pt x="648961" y="20560"/>
                  </a:lnTo>
                  <a:lnTo>
                    <a:pt x="657333" y="11217"/>
                  </a:lnTo>
                  <a:lnTo>
                    <a:pt x="665475" y="7082"/>
                  </a:lnTo>
                  <a:lnTo>
                    <a:pt x="689503" y="4064"/>
                  </a:lnTo>
                  <a:lnTo>
                    <a:pt x="716136" y="3791"/>
                  </a:lnTo>
                  <a:lnTo>
                    <a:pt x="721243" y="5898"/>
                  </a:lnTo>
                  <a:lnTo>
                    <a:pt x="723716" y="7571"/>
                  </a:lnTo>
                  <a:lnTo>
                    <a:pt x="726464" y="11547"/>
                  </a:lnTo>
                  <a:lnTo>
                    <a:pt x="728228" y="16774"/>
                  </a:lnTo>
                  <a:lnTo>
                    <a:pt x="728657" y="52200"/>
                  </a:lnTo>
                  <a:lnTo>
                    <a:pt x="728662" y="8235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81" name="SMARTInkShape-5352"/>
            <p:cNvSpPr/>
            <p:nvPr/>
          </p:nvSpPr>
          <p:spPr>
            <a:xfrm>
              <a:off x="1558852" y="2244747"/>
              <a:ext cx="219943" cy="332547"/>
            </a:xfrm>
            <a:custGeom>
              <a:avLst/>
              <a:gdLst/>
              <a:ahLst/>
              <a:cxnLst/>
              <a:rect l="0" t="0" r="0" b="0"/>
              <a:pathLst>
                <a:path w="219943" h="332547">
                  <a:moveTo>
                    <a:pt x="98498" y="69828"/>
                  </a:moveTo>
                  <a:lnTo>
                    <a:pt x="98498" y="73620"/>
                  </a:lnTo>
                  <a:lnTo>
                    <a:pt x="85519" y="107643"/>
                  </a:lnTo>
                  <a:lnTo>
                    <a:pt x="69241" y="142150"/>
                  </a:lnTo>
                  <a:lnTo>
                    <a:pt x="57550" y="170102"/>
                  </a:lnTo>
                  <a:lnTo>
                    <a:pt x="51176" y="198493"/>
                  </a:lnTo>
                  <a:lnTo>
                    <a:pt x="47170" y="227013"/>
                  </a:lnTo>
                  <a:lnTo>
                    <a:pt x="38840" y="253456"/>
                  </a:lnTo>
                  <a:lnTo>
                    <a:pt x="32296" y="269709"/>
                  </a:lnTo>
                  <a:lnTo>
                    <a:pt x="25978" y="301781"/>
                  </a:lnTo>
                  <a:lnTo>
                    <a:pt x="18332" y="326043"/>
                  </a:lnTo>
                  <a:lnTo>
                    <a:pt x="13871" y="332546"/>
                  </a:lnTo>
                  <a:lnTo>
                    <a:pt x="13505" y="332286"/>
                  </a:lnTo>
                  <a:lnTo>
                    <a:pt x="12990" y="327334"/>
                  </a:lnTo>
                  <a:lnTo>
                    <a:pt x="12044" y="316165"/>
                  </a:lnTo>
                  <a:lnTo>
                    <a:pt x="7131" y="293935"/>
                  </a:lnTo>
                  <a:lnTo>
                    <a:pt x="2134" y="263233"/>
                  </a:lnTo>
                  <a:lnTo>
                    <a:pt x="0" y="227741"/>
                  </a:lnTo>
                  <a:lnTo>
                    <a:pt x="3609" y="194845"/>
                  </a:lnTo>
                  <a:lnTo>
                    <a:pt x="5031" y="159963"/>
                  </a:lnTo>
                  <a:lnTo>
                    <a:pt x="6246" y="125286"/>
                  </a:lnTo>
                  <a:lnTo>
                    <a:pt x="11280" y="94550"/>
                  </a:lnTo>
                  <a:lnTo>
                    <a:pt x="17799" y="65335"/>
                  </a:lnTo>
                  <a:lnTo>
                    <a:pt x="25551" y="38158"/>
                  </a:lnTo>
                  <a:lnTo>
                    <a:pt x="42746" y="12555"/>
                  </a:lnTo>
                  <a:lnTo>
                    <a:pt x="54374" y="3822"/>
                  </a:lnTo>
                  <a:lnTo>
                    <a:pt x="67874" y="0"/>
                  </a:lnTo>
                  <a:lnTo>
                    <a:pt x="77214" y="1222"/>
                  </a:lnTo>
                  <a:lnTo>
                    <a:pt x="96146" y="8475"/>
                  </a:lnTo>
                  <a:lnTo>
                    <a:pt x="110413" y="19018"/>
                  </a:lnTo>
                  <a:lnTo>
                    <a:pt x="128564" y="51348"/>
                  </a:lnTo>
                  <a:lnTo>
                    <a:pt x="146418" y="83287"/>
                  </a:lnTo>
                  <a:lnTo>
                    <a:pt x="159528" y="118230"/>
                  </a:lnTo>
                  <a:lnTo>
                    <a:pt x="167293" y="147052"/>
                  </a:lnTo>
                  <a:lnTo>
                    <a:pt x="174620" y="179581"/>
                  </a:lnTo>
                  <a:lnTo>
                    <a:pt x="181819" y="209680"/>
                  </a:lnTo>
                  <a:lnTo>
                    <a:pt x="189772" y="237913"/>
                  </a:lnTo>
                  <a:lnTo>
                    <a:pt x="204163" y="269188"/>
                  </a:lnTo>
                  <a:lnTo>
                    <a:pt x="219942" y="298428"/>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389" name="SMARTInkShape-Group528"/>
          <p:cNvGrpSpPr/>
          <p:nvPr/>
        </p:nvGrpSpPr>
        <p:grpSpPr>
          <a:xfrm>
            <a:off x="2893513" y="2180300"/>
            <a:ext cx="1428457" cy="348589"/>
            <a:chOff x="2893513" y="2180300"/>
            <a:chExt cx="1428457" cy="348589"/>
          </a:xfrm>
        </p:grpSpPr>
        <p:sp>
          <p:nvSpPr>
            <p:cNvPr id="1383" name="SMARTInkShape-5353"/>
            <p:cNvSpPr/>
            <p:nvPr/>
          </p:nvSpPr>
          <p:spPr>
            <a:xfrm>
              <a:off x="4321969" y="2428875"/>
              <a:ext cx="1" cy="7145"/>
            </a:xfrm>
            <a:custGeom>
              <a:avLst/>
              <a:gdLst/>
              <a:ahLst/>
              <a:cxnLst/>
              <a:rect l="0" t="0" r="0" b="0"/>
              <a:pathLst>
                <a:path w="1" h="7145">
                  <a:moveTo>
                    <a:pt x="0" y="0"/>
                  </a:moveTo>
                  <a:lnTo>
                    <a:pt x="0" y="7144"/>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84" name="SMARTInkShape-5354"/>
            <p:cNvSpPr/>
            <p:nvPr/>
          </p:nvSpPr>
          <p:spPr>
            <a:xfrm>
              <a:off x="4114800" y="2324747"/>
              <a:ext cx="142876" cy="25548"/>
            </a:xfrm>
            <a:custGeom>
              <a:avLst/>
              <a:gdLst/>
              <a:ahLst/>
              <a:cxnLst/>
              <a:rect l="0" t="0" r="0" b="0"/>
              <a:pathLst>
                <a:path w="142876" h="25548">
                  <a:moveTo>
                    <a:pt x="0" y="4116"/>
                  </a:moveTo>
                  <a:lnTo>
                    <a:pt x="3792" y="4116"/>
                  </a:lnTo>
                  <a:lnTo>
                    <a:pt x="7771" y="1999"/>
                  </a:lnTo>
                  <a:lnTo>
                    <a:pt x="9943" y="323"/>
                  </a:lnTo>
                  <a:lnTo>
                    <a:pt x="12979" y="0"/>
                  </a:lnTo>
                  <a:lnTo>
                    <a:pt x="44900" y="4443"/>
                  </a:lnTo>
                  <a:lnTo>
                    <a:pt x="79454" y="11794"/>
                  </a:lnTo>
                  <a:lnTo>
                    <a:pt x="113061" y="20890"/>
                  </a:lnTo>
                  <a:lnTo>
                    <a:pt x="142875" y="25547"/>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85" name="SMARTInkShape-5355"/>
            <p:cNvSpPr/>
            <p:nvPr/>
          </p:nvSpPr>
          <p:spPr>
            <a:xfrm>
              <a:off x="3893490" y="2180300"/>
              <a:ext cx="398654" cy="298153"/>
            </a:xfrm>
            <a:custGeom>
              <a:avLst/>
              <a:gdLst/>
              <a:ahLst/>
              <a:cxnLst/>
              <a:rect l="0" t="0" r="0" b="0"/>
              <a:pathLst>
                <a:path w="398654" h="298153">
                  <a:moveTo>
                    <a:pt x="35573" y="55694"/>
                  </a:moveTo>
                  <a:lnTo>
                    <a:pt x="35573" y="59486"/>
                  </a:lnTo>
                  <a:lnTo>
                    <a:pt x="33456" y="63465"/>
                  </a:lnTo>
                  <a:lnTo>
                    <a:pt x="31780" y="65637"/>
                  </a:lnTo>
                  <a:lnTo>
                    <a:pt x="29918" y="72284"/>
                  </a:lnTo>
                  <a:lnTo>
                    <a:pt x="24724" y="107246"/>
                  </a:lnTo>
                  <a:lnTo>
                    <a:pt x="13967" y="141622"/>
                  </a:lnTo>
                  <a:lnTo>
                    <a:pt x="7122" y="172255"/>
                  </a:lnTo>
                  <a:lnTo>
                    <a:pt x="968" y="202218"/>
                  </a:lnTo>
                  <a:lnTo>
                    <a:pt x="0" y="232651"/>
                  </a:lnTo>
                  <a:lnTo>
                    <a:pt x="667" y="257885"/>
                  </a:lnTo>
                  <a:lnTo>
                    <a:pt x="3655" y="267529"/>
                  </a:lnTo>
                  <a:lnTo>
                    <a:pt x="9745" y="274991"/>
                  </a:lnTo>
                  <a:lnTo>
                    <a:pt x="18537" y="280953"/>
                  </a:lnTo>
                  <a:lnTo>
                    <a:pt x="54231" y="293692"/>
                  </a:lnTo>
                  <a:lnTo>
                    <a:pt x="81406" y="297133"/>
                  </a:lnTo>
                  <a:lnTo>
                    <a:pt x="113358" y="298152"/>
                  </a:lnTo>
                  <a:lnTo>
                    <a:pt x="148304" y="292793"/>
                  </a:lnTo>
                  <a:lnTo>
                    <a:pt x="178138" y="281975"/>
                  </a:lnTo>
                  <a:lnTo>
                    <a:pt x="191804" y="272944"/>
                  </a:lnTo>
                  <a:lnTo>
                    <a:pt x="211395" y="249861"/>
                  </a:lnTo>
                  <a:lnTo>
                    <a:pt x="225707" y="219229"/>
                  </a:lnTo>
                  <a:lnTo>
                    <a:pt x="233409" y="191273"/>
                  </a:lnTo>
                  <a:lnTo>
                    <a:pt x="235165" y="159028"/>
                  </a:lnTo>
                  <a:lnTo>
                    <a:pt x="230603" y="126993"/>
                  </a:lnTo>
                  <a:lnTo>
                    <a:pt x="226762" y="93032"/>
                  </a:lnTo>
                  <a:lnTo>
                    <a:pt x="222387" y="66950"/>
                  </a:lnTo>
                  <a:lnTo>
                    <a:pt x="227106" y="35980"/>
                  </a:lnTo>
                  <a:lnTo>
                    <a:pt x="228648" y="26295"/>
                  </a:lnTo>
                  <a:lnTo>
                    <a:pt x="231980" y="19344"/>
                  </a:lnTo>
                  <a:lnTo>
                    <a:pt x="242110" y="10969"/>
                  </a:lnTo>
                  <a:lnTo>
                    <a:pt x="255166" y="3460"/>
                  </a:lnTo>
                  <a:lnTo>
                    <a:pt x="272881" y="0"/>
                  </a:lnTo>
                  <a:lnTo>
                    <a:pt x="293211" y="2768"/>
                  </a:lnTo>
                  <a:lnTo>
                    <a:pt x="322873" y="13074"/>
                  </a:lnTo>
                  <a:lnTo>
                    <a:pt x="356452" y="25563"/>
                  </a:lnTo>
                  <a:lnTo>
                    <a:pt x="382844" y="42799"/>
                  </a:lnTo>
                  <a:lnTo>
                    <a:pt x="386149" y="46303"/>
                  </a:lnTo>
                  <a:lnTo>
                    <a:pt x="395682" y="71724"/>
                  </a:lnTo>
                  <a:lnTo>
                    <a:pt x="398653" y="88136"/>
                  </a:lnTo>
                  <a:lnTo>
                    <a:pt x="393643" y="121320"/>
                  </a:lnTo>
                  <a:lnTo>
                    <a:pt x="392838" y="156816"/>
                  </a:lnTo>
                  <a:lnTo>
                    <a:pt x="387116" y="189455"/>
                  </a:lnTo>
                  <a:lnTo>
                    <a:pt x="385489" y="199281"/>
                  </a:lnTo>
                  <a:lnTo>
                    <a:pt x="378473" y="212856"/>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86" name="SMARTInkShape-5356"/>
            <p:cNvSpPr/>
            <p:nvPr/>
          </p:nvSpPr>
          <p:spPr>
            <a:xfrm>
              <a:off x="3343399" y="2431903"/>
              <a:ext cx="242765" cy="68411"/>
            </a:xfrm>
            <a:custGeom>
              <a:avLst/>
              <a:gdLst/>
              <a:ahLst/>
              <a:cxnLst/>
              <a:rect l="0" t="0" r="0" b="0"/>
              <a:pathLst>
                <a:path w="242765" h="68411">
                  <a:moveTo>
                    <a:pt x="42739" y="4116"/>
                  </a:moveTo>
                  <a:lnTo>
                    <a:pt x="38946" y="4116"/>
                  </a:lnTo>
                  <a:lnTo>
                    <a:pt x="37829" y="3322"/>
                  </a:lnTo>
                  <a:lnTo>
                    <a:pt x="37084" y="1999"/>
                  </a:lnTo>
                  <a:lnTo>
                    <a:pt x="36588" y="323"/>
                  </a:lnTo>
                  <a:lnTo>
                    <a:pt x="36257" y="0"/>
                  </a:lnTo>
                  <a:lnTo>
                    <a:pt x="36036" y="578"/>
                  </a:lnTo>
                  <a:lnTo>
                    <a:pt x="35889" y="1757"/>
                  </a:lnTo>
                  <a:lnTo>
                    <a:pt x="34997" y="2543"/>
                  </a:lnTo>
                  <a:lnTo>
                    <a:pt x="29950" y="4444"/>
                  </a:lnTo>
                  <a:lnTo>
                    <a:pt x="25678" y="7701"/>
                  </a:lnTo>
                  <a:lnTo>
                    <a:pt x="3044" y="37278"/>
                  </a:lnTo>
                  <a:lnTo>
                    <a:pt x="1284" y="42138"/>
                  </a:lnTo>
                  <a:lnTo>
                    <a:pt x="0" y="58855"/>
                  </a:lnTo>
                  <a:lnTo>
                    <a:pt x="752" y="59658"/>
                  </a:lnTo>
                  <a:lnTo>
                    <a:pt x="3705" y="60551"/>
                  </a:lnTo>
                  <a:lnTo>
                    <a:pt x="9830" y="61054"/>
                  </a:lnTo>
                  <a:lnTo>
                    <a:pt x="14354" y="59055"/>
                  </a:lnTo>
                  <a:lnTo>
                    <a:pt x="50073" y="39777"/>
                  </a:lnTo>
                  <a:lnTo>
                    <a:pt x="57904" y="35046"/>
                  </a:lnTo>
                  <a:lnTo>
                    <a:pt x="70947" y="18821"/>
                  </a:lnTo>
                  <a:lnTo>
                    <a:pt x="71313" y="38522"/>
                  </a:lnTo>
                  <a:lnTo>
                    <a:pt x="72107" y="38960"/>
                  </a:lnTo>
                  <a:lnTo>
                    <a:pt x="88106" y="39800"/>
                  </a:lnTo>
                  <a:lnTo>
                    <a:pt x="92800" y="37703"/>
                  </a:lnTo>
                  <a:lnTo>
                    <a:pt x="126681" y="14410"/>
                  </a:lnTo>
                  <a:lnTo>
                    <a:pt x="148182" y="11382"/>
                  </a:lnTo>
                  <a:lnTo>
                    <a:pt x="153179" y="11296"/>
                  </a:lnTo>
                  <a:lnTo>
                    <a:pt x="157440" y="13392"/>
                  </a:lnTo>
                  <a:lnTo>
                    <a:pt x="192953" y="34863"/>
                  </a:lnTo>
                  <a:lnTo>
                    <a:pt x="226106" y="56212"/>
                  </a:lnTo>
                  <a:lnTo>
                    <a:pt x="242764" y="6841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87" name="SMARTInkShape-5357"/>
            <p:cNvSpPr/>
            <p:nvPr/>
          </p:nvSpPr>
          <p:spPr>
            <a:xfrm>
              <a:off x="2893513" y="2201723"/>
              <a:ext cx="342607" cy="305734"/>
            </a:xfrm>
            <a:custGeom>
              <a:avLst/>
              <a:gdLst/>
              <a:ahLst/>
              <a:cxnLst/>
              <a:rect l="0" t="0" r="0" b="0"/>
              <a:pathLst>
                <a:path w="342607" h="305734">
                  <a:moveTo>
                    <a:pt x="6850" y="212865"/>
                  </a:moveTo>
                  <a:lnTo>
                    <a:pt x="699" y="212865"/>
                  </a:lnTo>
                  <a:lnTo>
                    <a:pt x="368" y="212071"/>
                  </a:lnTo>
                  <a:lnTo>
                    <a:pt x="0" y="209072"/>
                  </a:lnTo>
                  <a:lnTo>
                    <a:pt x="1953" y="205094"/>
                  </a:lnTo>
                  <a:lnTo>
                    <a:pt x="9675" y="196072"/>
                  </a:lnTo>
                  <a:lnTo>
                    <a:pt x="43443" y="181897"/>
                  </a:lnTo>
                  <a:lnTo>
                    <a:pt x="71844" y="170969"/>
                  </a:lnTo>
                  <a:lnTo>
                    <a:pt x="101601" y="157677"/>
                  </a:lnTo>
                  <a:lnTo>
                    <a:pt x="134319" y="143684"/>
                  </a:lnTo>
                  <a:lnTo>
                    <a:pt x="169149" y="125692"/>
                  </a:lnTo>
                  <a:lnTo>
                    <a:pt x="200812" y="109072"/>
                  </a:lnTo>
                  <a:lnTo>
                    <a:pt x="230302" y="94093"/>
                  </a:lnTo>
                  <a:lnTo>
                    <a:pt x="262214" y="69900"/>
                  </a:lnTo>
                  <a:lnTo>
                    <a:pt x="282511" y="49011"/>
                  </a:lnTo>
                  <a:lnTo>
                    <a:pt x="296180" y="25599"/>
                  </a:lnTo>
                  <a:lnTo>
                    <a:pt x="298160" y="19040"/>
                  </a:lnTo>
                  <a:lnTo>
                    <a:pt x="297894" y="16179"/>
                  </a:lnTo>
                  <a:lnTo>
                    <a:pt x="295482" y="10884"/>
                  </a:lnTo>
                  <a:lnTo>
                    <a:pt x="289661" y="3441"/>
                  </a:lnTo>
                  <a:lnTo>
                    <a:pt x="285208" y="725"/>
                  </a:lnTo>
                  <a:lnTo>
                    <a:pt x="282909" y="0"/>
                  </a:lnTo>
                  <a:lnTo>
                    <a:pt x="276122" y="1312"/>
                  </a:lnTo>
                  <a:lnTo>
                    <a:pt x="258829" y="8622"/>
                  </a:lnTo>
                  <a:lnTo>
                    <a:pt x="251662" y="15198"/>
                  </a:lnTo>
                  <a:lnTo>
                    <a:pt x="223238" y="50107"/>
                  </a:lnTo>
                  <a:lnTo>
                    <a:pt x="210136" y="78233"/>
                  </a:lnTo>
                  <a:lnTo>
                    <a:pt x="199905" y="113540"/>
                  </a:lnTo>
                  <a:lnTo>
                    <a:pt x="192639" y="141631"/>
                  </a:lnTo>
                  <a:lnTo>
                    <a:pt x="187575" y="170062"/>
                  </a:lnTo>
                  <a:lnTo>
                    <a:pt x="185865" y="204321"/>
                  </a:lnTo>
                  <a:lnTo>
                    <a:pt x="185499" y="239139"/>
                  </a:lnTo>
                  <a:lnTo>
                    <a:pt x="186261" y="249942"/>
                  </a:lnTo>
                  <a:lnTo>
                    <a:pt x="195390" y="274643"/>
                  </a:lnTo>
                  <a:lnTo>
                    <a:pt x="205501" y="289605"/>
                  </a:lnTo>
                  <a:lnTo>
                    <a:pt x="208381" y="290628"/>
                  </a:lnTo>
                  <a:lnTo>
                    <a:pt x="216697" y="291284"/>
                  </a:lnTo>
                  <a:lnTo>
                    <a:pt x="221294" y="289257"/>
                  </a:lnTo>
                  <a:lnTo>
                    <a:pt x="254920" y="257652"/>
                  </a:lnTo>
                  <a:lnTo>
                    <a:pt x="272839" y="245465"/>
                  </a:lnTo>
                  <a:lnTo>
                    <a:pt x="282158" y="242632"/>
                  </a:lnTo>
                  <a:lnTo>
                    <a:pt x="298653" y="241596"/>
                  </a:lnTo>
                  <a:lnTo>
                    <a:pt x="301397" y="242338"/>
                  </a:lnTo>
                  <a:lnTo>
                    <a:pt x="303227" y="243626"/>
                  </a:lnTo>
                  <a:lnTo>
                    <a:pt x="318136" y="261369"/>
                  </a:lnTo>
                  <a:lnTo>
                    <a:pt x="322691" y="275686"/>
                  </a:lnTo>
                  <a:lnTo>
                    <a:pt x="342606" y="305733"/>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88" name="SMARTInkShape-5358"/>
            <p:cNvSpPr/>
            <p:nvPr/>
          </p:nvSpPr>
          <p:spPr>
            <a:xfrm>
              <a:off x="3003470" y="2214563"/>
              <a:ext cx="46912" cy="314326"/>
            </a:xfrm>
            <a:custGeom>
              <a:avLst/>
              <a:gdLst/>
              <a:ahLst/>
              <a:cxnLst/>
              <a:rect l="0" t="0" r="0" b="0"/>
              <a:pathLst>
                <a:path w="46912" h="314326">
                  <a:moveTo>
                    <a:pt x="46911" y="0"/>
                  </a:moveTo>
                  <a:lnTo>
                    <a:pt x="46911" y="3792"/>
                  </a:lnTo>
                  <a:lnTo>
                    <a:pt x="34555" y="38076"/>
                  </a:lnTo>
                  <a:lnTo>
                    <a:pt x="31894" y="51054"/>
                  </a:lnTo>
                  <a:lnTo>
                    <a:pt x="19368" y="80904"/>
                  </a:lnTo>
                  <a:lnTo>
                    <a:pt x="13615" y="107844"/>
                  </a:lnTo>
                  <a:lnTo>
                    <a:pt x="9793" y="135935"/>
                  </a:lnTo>
                  <a:lnTo>
                    <a:pt x="5751" y="164366"/>
                  </a:lnTo>
                  <a:lnTo>
                    <a:pt x="4385" y="198625"/>
                  </a:lnTo>
                  <a:lnTo>
                    <a:pt x="0" y="233233"/>
                  </a:lnTo>
                  <a:lnTo>
                    <a:pt x="3014" y="263822"/>
                  </a:lnTo>
                  <a:lnTo>
                    <a:pt x="5859" y="283486"/>
                  </a:lnTo>
                  <a:lnTo>
                    <a:pt x="12841" y="306355"/>
                  </a:lnTo>
                  <a:lnTo>
                    <a:pt x="18336" y="31432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1390" name="SMARTInkShape-5359"/>
          <p:cNvSpPr/>
          <p:nvPr/>
        </p:nvSpPr>
        <p:spPr>
          <a:xfrm>
            <a:off x="3671888" y="2087801"/>
            <a:ext cx="818220" cy="452068"/>
          </a:xfrm>
          <a:custGeom>
            <a:avLst/>
            <a:gdLst/>
            <a:ahLst/>
            <a:cxnLst/>
            <a:rect l="0" t="0" r="0" b="0"/>
            <a:pathLst>
              <a:path w="818220" h="452068">
                <a:moveTo>
                  <a:pt x="0" y="312499"/>
                </a:moveTo>
                <a:lnTo>
                  <a:pt x="3792" y="312499"/>
                </a:lnTo>
                <a:lnTo>
                  <a:pt x="4909" y="313293"/>
                </a:lnTo>
                <a:lnTo>
                  <a:pt x="5654" y="314616"/>
                </a:lnTo>
                <a:lnTo>
                  <a:pt x="6150" y="316291"/>
                </a:lnTo>
                <a:lnTo>
                  <a:pt x="13444" y="325478"/>
                </a:lnTo>
                <a:lnTo>
                  <a:pt x="29349" y="339640"/>
                </a:lnTo>
                <a:lnTo>
                  <a:pt x="59334" y="363006"/>
                </a:lnTo>
                <a:lnTo>
                  <a:pt x="93156" y="381474"/>
                </a:lnTo>
                <a:lnTo>
                  <a:pt x="123617" y="398678"/>
                </a:lnTo>
                <a:lnTo>
                  <a:pt x="152779" y="410529"/>
                </a:lnTo>
                <a:lnTo>
                  <a:pt x="186555" y="419068"/>
                </a:lnTo>
                <a:lnTo>
                  <a:pt x="221698" y="426625"/>
                </a:lnTo>
                <a:lnTo>
                  <a:pt x="246170" y="431484"/>
                </a:lnTo>
                <a:lnTo>
                  <a:pt x="272921" y="436290"/>
                </a:lnTo>
                <a:lnTo>
                  <a:pt x="302802" y="441071"/>
                </a:lnTo>
                <a:lnTo>
                  <a:pt x="333810" y="445048"/>
                </a:lnTo>
                <a:lnTo>
                  <a:pt x="363466" y="446816"/>
                </a:lnTo>
                <a:lnTo>
                  <a:pt x="394638" y="449718"/>
                </a:lnTo>
                <a:lnTo>
                  <a:pt x="426219" y="452067"/>
                </a:lnTo>
                <a:lnTo>
                  <a:pt x="456131" y="450464"/>
                </a:lnTo>
                <a:lnTo>
                  <a:pt x="485299" y="449223"/>
                </a:lnTo>
                <a:lnTo>
                  <a:pt x="514138" y="447878"/>
                </a:lnTo>
                <a:lnTo>
                  <a:pt x="542831" y="444634"/>
                </a:lnTo>
                <a:lnTo>
                  <a:pt x="571458" y="438430"/>
                </a:lnTo>
                <a:lnTo>
                  <a:pt x="600056" y="430381"/>
                </a:lnTo>
                <a:lnTo>
                  <a:pt x="628641" y="421512"/>
                </a:lnTo>
                <a:lnTo>
                  <a:pt x="655104" y="412278"/>
                </a:lnTo>
                <a:lnTo>
                  <a:pt x="690198" y="396038"/>
                </a:lnTo>
                <a:lnTo>
                  <a:pt x="720705" y="376145"/>
                </a:lnTo>
                <a:lnTo>
                  <a:pt x="749852" y="353053"/>
                </a:lnTo>
                <a:lnTo>
                  <a:pt x="776480" y="326102"/>
                </a:lnTo>
                <a:lnTo>
                  <a:pt x="795218" y="300126"/>
                </a:lnTo>
                <a:lnTo>
                  <a:pt x="807913" y="273114"/>
                </a:lnTo>
                <a:lnTo>
                  <a:pt x="817496" y="242092"/>
                </a:lnTo>
                <a:lnTo>
                  <a:pt x="818219" y="212792"/>
                </a:lnTo>
                <a:lnTo>
                  <a:pt x="811289" y="181885"/>
                </a:lnTo>
                <a:lnTo>
                  <a:pt x="799182" y="149709"/>
                </a:lnTo>
                <a:lnTo>
                  <a:pt x="781307" y="120067"/>
                </a:lnTo>
                <a:lnTo>
                  <a:pt x="753786" y="91176"/>
                </a:lnTo>
                <a:lnTo>
                  <a:pt x="722612" y="64624"/>
                </a:lnTo>
                <a:lnTo>
                  <a:pt x="689034" y="43792"/>
                </a:lnTo>
                <a:lnTo>
                  <a:pt x="662631" y="32736"/>
                </a:lnTo>
                <a:lnTo>
                  <a:pt x="635021" y="22531"/>
                </a:lnTo>
                <a:lnTo>
                  <a:pt x="606875" y="14820"/>
                </a:lnTo>
                <a:lnTo>
                  <a:pt x="577697" y="8747"/>
                </a:lnTo>
                <a:lnTo>
                  <a:pt x="546208" y="3402"/>
                </a:lnTo>
                <a:lnTo>
                  <a:pt x="515809" y="498"/>
                </a:lnTo>
                <a:lnTo>
                  <a:pt x="485629" y="0"/>
                </a:lnTo>
                <a:lnTo>
                  <a:pt x="453695" y="2425"/>
                </a:lnTo>
                <a:lnTo>
                  <a:pt x="423098" y="4032"/>
                </a:lnTo>
                <a:lnTo>
                  <a:pt x="392831" y="6334"/>
                </a:lnTo>
                <a:lnTo>
                  <a:pt x="360858" y="12649"/>
                </a:lnTo>
                <a:lnTo>
                  <a:pt x="330243" y="18630"/>
                </a:lnTo>
                <a:lnTo>
                  <a:pt x="300762" y="24728"/>
                </a:lnTo>
                <a:lnTo>
                  <a:pt x="271784" y="32730"/>
                </a:lnTo>
                <a:lnTo>
                  <a:pt x="243030" y="41578"/>
                </a:lnTo>
                <a:lnTo>
                  <a:pt x="215169" y="51596"/>
                </a:lnTo>
                <a:lnTo>
                  <a:pt x="189558" y="63986"/>
                </a:lnTo>
                <a:lnTo>
                  <a:pt x="164946" y="75313"/>
                </a:lnTo>
                <a:lnTo>
                  <a:pt x="130893" y="92732"/>
                </a:lnTo>
                <a:lnTo>
                  <a:pt x="102812" y="115091"/>
                </a:lnTo>
                <a:lnTo>
                  <a:pt x="75782" y="147299"/>
                </a:lnTo>
                <a:lnTo>
                  <a:pt x="63905" y="173151"/>
                </a:lnTo>
                <a:lnTo>
                  <a:pt x="62269" y="191565"/>
                </a:lnTo>
                <a:lnTo>
                  <a:pt x="67927" y="221898"/>
                </a:lnTo>
                <a:lnTo>
                  <a:pt x="77541" y="251788"/>
                </a:lnTo>
                <a:lnTo>
                  <a:pt x="91693" y="283221"/>
                </a:lnTo>
                <a:lnTo>
                  <a:pt x="100012" y="298212"/>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nvGrpSpPr>
          <p:cNvPr id="1394" name="SMARTInkShape-Group530"/>
          <p:cNvGrpSpPr/>
          <p:nvPr/>
        </p:nvGrpSpPr>
        <p:grpSpPr>
          <a:xfrm>
            <a:off x="885825" y="2843642"/>
            <a:ext cx="583468" cy="449142"/>
            <a:chOff x="885825" y="2843642"/>
            <a:chExt cx="583468" cy="449142"/>
          </a:xfrm>
        </p:grpSpPr>
        <p:sp>
          <p:nvSpPr>
            <p:cNvPr id="1391" name="SMARTInkShape-5360"/>
            <p:cNvSpPr/>
            <p:nvPr/>
          </p:nvSpPr>
          <p:spPr>
            <a:xfrm>
              <a:off x="885825" y="2843642"/>
              <a:ext cx="583468" cy="449142"/>
            </a:xfrm>
            <a:custGeom>
              <a:avLst/>
              <a:gdLst/>
              <a:ahLst/>
              <a:cxnLst/>
              <a:rect l="0" t="0" r="0" b="0"/>
              <a:pathLst>
                <a:path w="583468" h="449142">
                  <a:moveTo>
                    <a:pt x="0" y="356758"/>
                  </a:moveTo>
                  <a:lnTo>
                    <a:pt x="0" y="371192"/>
                  </a:lnTo>
                  <a:lnTo>
                    <a:pt x="2117" y="377196"/>
                  </a:lnTo>
                  <a:lnTo>
                    <a:pt x="20585" y="398592"/>
                  </a:lnTo>
                  <a:lnTo>
                    <a:pt x="50836" y="415576"/>
                  </a:lnTo>
                  <a:lnTo>
                    <a:pt x="78745" y="429495"/>
                  </a:lnTo>
                  <a:lnTo>
                    <a:pt x="112892" y="434978"/>
                  </a:lnTo>
                  <a:lnTo>
                    <a:pt x="141576" y="439907"/>
                  </a:lnTo>
                  <a:lnTo>
                    <a:pt x="174857" y="442514"/>
                  </a:lnTo>
                  <a:lnTo>
                    <a:pt x="209854" y="447166"/>
                  </a:lnTo>
                  <a:lnTo>
                    <a:pt x="233498" y="448533"/>
                  </a:lnTo>
                  <a:lnTo>
                    <a:pt x="259352" y="449141"/>
                  </a:lnTo>
                  <a:lnTo>
                    <a:pt x="285924" y="448617"/>
                  </a:lnTo>
                  <a:lnTo>
                    <a:pt x="310963" y="445738"/>
                  </a:lnTo>
                  <a:lnTo>
                    <a:pt x="335320" y="441813"/>
                  </a:lnTo>
                  <a:lnTo>
                    <a:pt x="359375" y="436629"/>
                  </a:lnTo>
                  <a:lnTo>
                    <a:pt x="383295" y="429033"/>
                  </a:lnTo>
                  <a:lnTo>
                    <a:pt x="407156" y="420366"/>
                  </a:lnTo>
                  <a:lnTo>
                    <a:pt x="440785" y="406561"/>
                  </a:lnTo>
                  <a:lnTo>
                    <a:pt x="470857" y="390300"/>
                  </a:lnTo>
                  <a:lnTo>
                    <a:pt x="505671" y="367264"/>
                  </a:lnTo>
                  <a:lnTo>
                    <a:pt x="534684" y="336814"/>
                  </a:lnTo>
                  <a:lnTo>
                    <a:pt x="556526" y="307046"/>
                  </a:lnTo>
                  <a:lnTo>
                    <a:pt x="569180" y="283291"/>
                  </a:lnTo>
                  <a:lnTo>
                    <a:pt x="577956" y="256144"/>
                  </a:lnTo>
                  <a:lnTo>
                    <a:pt x="583467" y="227992"/>
                  </a:lnTo>
                  <a:lnTo>
                    <a:pt x="582983" y="199543"/>
                  </a:lnTo>
                  <a:lnTo>
                    <a:pt x="577813" y="171005"/>
                  </a:lnTo>
                  <a:lnTo>
                    <a:pt x="569137" y="144558"/>
                  </a:lnTo>
                  <a:lnTo>
                    <a:pt x="551983" y="110496"/>
                  </a:lnTo>
                  <a:lnTo>
                    <a:pt x="527605" y="78896"/>
                  </a:lnTo>
                  <a:lnTo>
                    <a:pt x="497742" y="51840"/>
                  </a:lnTo>
                  <a:lnTo>
                    <a:pt x="470800" y="35960"/>
                  </a:lnTo>
                  <a:lnTo>
                    <a:pt x="437044" y="20164"/>
                  </a:lnTo>
                  <a:lnTo>
                    <a:pt x="410923" y="11934"/>
                  </a:lnTo>
                  <a:lnTo>
                    <a:pt x="379283" y="4468"/>
                  </a:lnTo>
                  <a:lnTo>
                    <a:pt x="348565" y="1022"/>
                  </a:lnTo>
                  <a:lnTo>
                    <a:pt x="315562" y="0"/>
                  </a:lnTo>
                  <a:lnTo>
                    <a:pt x="284441" y="3490"/>
                  </a:lnTo>
                  <a:lnTo>
                    <a:pt x="255111" y="9551"/>
                  </a:lnTo>
                  <a:lnTo>
                    <a:pt x="222521" y="20167"/>
                  </a:lnTo>
                  <a:lnTo>
                    <a:pt x="191521" y="33366"/>
                  </a:lnTo>
                  <a:lnTo>
                    <a:pt x="157511" y="52842"/>
                  </a:lnTo>
                  <a:lnTo>
                    <a:pt x="123159" y="78797"/>
                  </a:lnTo>
                  <a:lnTo>
                    <a:pt x="93207" y="106854"/>
                  </a:lnTo>
                  <a:lnTo>
                    <a:pt x="65154" y="140236"/>
                  </a:lnTo>
                  <a:lnTo>
                    <a:pt x="43503" y="172701"/>
                  </a:lnTo>
                  <a:lnTo>
                    <a:pt x="28765" y="200094"/>
                  </a:lnTo>
                  <a:lnTo>
                    <a:pt x="16460" y="228318"/>
                  </a:lnTo>
                  <a:lnTo>
                    <a:pt x="8984" y="262507"/>
                  </a:lnTo>
                  <a:lnTo>
                    <a:pt x="13211" y="297101"/>
                  </a:lnTo>
                  <a:lnTo>
                    <a:pt x="23806" y="329804"/>
                  </a:lnTo>
                  <a:lnTo>
                    <a:pt x="40647" y="364615"/>
                  </a:lnTo>
                  <a:lnTo>
                    <a:pt x="57150" y="385333"/>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92" name="SMARTInkShape-5361"/>
            <p:cNvSpPr/>
            <p:nvPr/>
          </p:nvSpPr>
          <p:spPr>
            <a:xfrm>
              <a:off x="1107576" y="3050381"/>
              <a:ext cx="142581" cy="14289"/>
            </a:xfrm>
            <a:custGeom>
              <a:avLst/>
              <a:gdLst/>
              <a:ahLst/>
              <a:cxnLst/>
              <a:rect l="0" t="0" r="0" b="0"/>
              <a:pathLst>
                <a:path w="142581" h="14289">
                  <a:moveTo>
                    <a:pt x="6849" y="0"/>
                  </a:moveTo>
                  <a:lnTo>
                    <a:pt x="0" y="0"/>
                  </a:lnTo>
                  <a:lnTo>
                    <a:pt x="35668" y="0"/>
                  </a:lnTo>
                  <a:lnTo>
                    <a:pt x="51901" y="2117"/>
                  </a:lnTo>
                  <a:lnTo>
                    <a:pt x="82511" y="6151"/>
                  </a:lnTo>
                  <a:lnTo>
                    <a:pt x="112635" y="6948"/>
                  </a:lnTo>
                  <a:lnTo>
                    <a:pt x="142580" y="14288"/>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93" name="SMARTInkShape-5362"/>
            <p:cNvSpPr/>
            <p:nvPr/>
          </p:nvSpPr>
          <p:spPr>
            <a:xfrm>
              <a:off x="964666" y="2958640"/>
              <a:ext cx="264060" cy="218907"/>
            </a:xfrm>
            <a:custGeom>
              <a:avLst/>
              <a:gdLst/>
              <a:ahLst/>
              <a:cxnLst/>
              <a:rect l="0" t="0" r="0" b="0"/>
              <a:pathLst>
                <a:path w="264060" h="218907">
                  <a:moveTo>
                    <a:pt x="28315" y="34591"/>
                  </a:moveTo>
                  <a:lnTo>
                    <a:pt x="28315" y="44534"/>
                  </a:lnTo>
                  <a:lnTo>
                    <a:pt x="19496" y="77656"/>
                  </a:lnTo>
                  <a:lnTo>
                    <a:pt x="15648" y="91801"/>
                  </a:lnTo>
                  <a:lnTo>
                    <a:pt x="12391" y="106047"/>
                  </a:lnTo>
                  <a:lnTo>
                    <a:pt x="2700" y="139662"/>
                  </a:lnTo>
                  <a:lnTo>
                    <a:pt x="0" y="172312"/>
                  </a:lnTo>
                  <a:lnTo>
                    <a:pt x="611" y="186081"/>
                  </a:lnTo>
                  <a:lnTo>
                    <a:pt x="8564" y="205849"/>
                  </a:lnTo>
                  <a:lnTo>
                    <a:pt x="13187" y="210718"/>
                  </a:lnTo>
                  <a:lnTo>
                    <a:pt x="23921" y="217128"/>
                  </a:lnTo>
                  <a:lnTo>
                    <a:pt x="29802" y="218906"/>
                  </a:lnTo>
                  <a:lnTo>
                    <a:pt x="32481" y="218587"/>
                  </a:lnTo>
                  <a:lnTo>
                    <a:pt x="44602" y="214487"/>
                  </a:lnTo>
                  <a:lnTo>
                    <a:pt x="57482" y="211454"/>
                  </a:lnTo>
                  <a:lnTo>
                    <a:pt x="69237" y="205528"/>
                  </a:lnTo>
                  <a:lnTo>
                    <a:pt x="93884" y="183192"/>
                  </a:lnTo>
                  <a:lnTo>
                    <a:pt x="119651" y="148743"/>
                  </a:lnTo>
                  <a:lnTo>
                    <a:pt x="137763" y="115545"/>
                  </a:lnTo>
                  <a:lnTo>
                    <a:pt x="146566" y="96502"/>
                  </a:lnTo>
                  <a:lnTo>
                    <a:pt x="151689" y="63166"/>
                  </a:lnTo>
                  <a:lnTo>
                    <a:pt x="155358" y="48879"/>
                  </a:lnTo>
                  <a:lnTo>
                    <a:pt x="157493" y="25860"/>
                  </a:lnTo>
                  <a:lnTo>
                    <a:pt x="164160" y="9470"/>
                  </a:lnTo>
                  <a:lnTo>
                    <a:pt x="165710" y="8319"/>
                  </a:lnTo>
                  <a:lnTo>
                    <a:pt x="167537" y="7551"/>
                  </a:lnTo>
                  <a:lnTo>
                    <a:pt x="168755" y="6246"/>
                  </a:lnTo>
                  <a:lnTo>
                    <a:pt x="170108" y="2679"/>
                  </a:lnTo>
                  <a:lnTo>
                    <a:pt x="171262" y="1410"/>
                  </a:lnTo>
                  <a:lnTo>
                    <a:pt x="174662" y="0"/>
                  </a:lnTo>
                  <a:lnTo>
                    <a:pt x="175886" y="418"/>
                  </a:lnTo>
                  <a:lnTo>
                    <a:pt x="176702" y="1490"/>
                  </a:lnTo>
                  <a:lnTo>
                    <a:pt x="177246" y="2999"/>
                  </a:lnTo>
                  <a:lnTo>
                    <a:pt x="178402" y="4005"/>
                  </a:lnTo>
                  <a:lnTo>
                    <a:pt x="181804" y="5122"/>
                  </a:lnTo>
                  <a:lnTo>
                    <a:pt x="183029" y="6214"/>
                  </a:lnTo>
                  <a:lnTo>
                    <a:pt x="188948" y="15881"/>
                  </a:lnTo>
                  <a:lnTo>
                    <a:pt x="202242" y="33651"/>
                  </a:lnTo>
                  <a:lnTo>
                    <a:pt x="210897" y="51544"/>
                  </a:lnTo>
                  <a:lnTo>
                    <a:pt x="213911" y="64838"/>
                  </a:lnTo>
                  <a:lnTo>
                    <a:pt x="225362" y="87648"/>
                  </a:lnTo>
                  <a:lnTo>
                    <a:pt x="235937" y="120355"/>
                  </a:lnTo>
                  <a:lnTo>
                    <a:pt x="247695" y="143240"/>
                  </a:lnTo>
                  <a:lnTo>
                    <a:pt x="249642" y="151142"/>
                  </a:lnTo>
                  <a:lnTo>
                    <a:pt x="257360" y="162683"/>
                  </a:lnTo>
                  <a:lnTo>
                    <a:pt x="261082" y="167721"/>
                  </a:lnTo>
                  <a:lnTo>
                    <a:pt x="264059" y="177466"/>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409" name="SMARTInkShape-Group531"/>
          <p:cNvGrpSpPr/>
          <p:nvPr/>
        </p:nvGrpSpPr>
        <p:grpSpPr>
          <a:xfrm>
            <a:off x="1725908" y="2950369"/>
            <a:ext cx="2931818" cy="377074"/>
            <a:chOff x="1725908" y="2950369"/>
            <a:chExt cx="2931818" cy="377074"/>
          </a:xfrm>
        </p:grpSpPr>
        <p:sp>
          <p:nvSpPr>
            <p:cNvPr id="1395" name="SMARTInkShape-5363"/>
            <p:cNvSpPr/>
            <p:nvPr/>
          </p:nvSpPr>
          <p:spPr>
            <a:xfrm>
              <a:off x="2014538" y="3079289"/>
              <a:ext cx="135274" cy="113968"/>
            </a:xfrm>
            <a:custGeom>
              <a:avLst/>
              <a:gdLst/>
              <a:ahLst/>
              <a:cxnLst/>
              <a:rect l="0" t="0" r="0" b="0"/>
              <a:pathLst>
                <a:path w="135274" h="113968">
                  <a:moveTo>
                    <a:pt x="0" y="42530"/>
                  </a:moveTo>
                  <a:lnTo>
                    <a:pt x="32111" y="42530"/>
                  </a:lnTo>
                  <a:lnTo>
                    <a:pt x="66838" y="42530"/>
                  </a:lnTo>
                  <a:lnTo>
                    <a:pt x="85685" y="41736"/>
                  </a:lnTo>
                  <a:lnTo>
                    <a:pt x="115674" y="34460"/>
                  </a:lnTo>
                  <a:lnTo>
                    <a:pt x="130522" y="19379"/>
                  </a:lnTo>
                  <a:lnTo>
                    <a:pt x="133416" y="14249"/>
                  </a:lnTo>
                  <a:lnTo>
                    <a:pt x="135273" y="8280"/>
                  </a:lnTo>
                  <a:lnTo>
                    <a:pt x="128011" y="3454"/>
                  </a:lnTo>
                  <a:lnTo>
                    <a:pt x="115804" y="789"/>
                  </a:lnTo>
                  <a:lnTo>
                    <a:pt x="102134" y="0"/>
                  </a:lnTo>
                  <a:lnTo>
                    <a:pt x="94869" y="1932"/>
                  </a:lnTo>
                  <a:lnTo>
                    <a:pt x="60139" y="19599"/>
                  </a:lnTo>
                  <a:lnTo>
                    <a:pt x="44629" y="36031"/>
                  </a:lnTo>
                  <a:lnTo>
                    <a:pt x="39678" y="45197"/>
                  </a:lnTo>
                  <a:lnTo>
                    <a:pt x="36240" y="68761"/>
                  </a:lnTo>
                  <a:lnTo>
                    <a:pt x="39665" y="83022"/>
                  </a:lnTo>
                  <a:lnTo>
                    <a:pt x="49499" y="97302"/>
                  </a:lnTo>
                  <a:lnTo>
                    <a:pt x="71437" y="113967"/>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96" name="SMARTInkShape-5364"/>
            <p:cNvSpPr/>
            <p:nvPr/>
          </p:nvSpPr>
          <p:spPr>
            <a:xfrm>
              <a:off x="2207553" y="3114675"/>
              <a:ext cx="92736" cy="64295"/>
            </a:xfrm>
            <a:custGeom>
              <a:avLst/>
              <a:gdLst/>
              <a:ahLst/>
              <a:cxnLst/>
              <a:rect l="0" t="0" r="0" b="0"/>
              <a:pathLst>
                <a:path w="92736" h="64295">
                  <a:moveTo>
                    <a:pt x="71303" y="0"/>
                  </a:moveTo>
                  <a:lnTo>
                    <a:pt x="47454" y="0"/>
                  </a:lnTo>
                  <a:lnTo>
                    <a:pt x="36544" y="3792"/>
                  </a:lnTo>
                  <a:lnTo>
                    <a:pt x="13058" y="22943"/>
                  </a:lnTo>
                  <a:lnTo>
                    <a:pt x="5009" y="34491"/>
                  </a:lnTo>
                  <a:lnTo>
                    <a:pt x="1390" y="47967"/>
                  </a:lnTo>
                  <a:lnTo>
                    <a:pt x="0" y="62495"/>
                  </a:lnTo>
                  <a:lnTo>
                    <a:pt x="749" y="63094"/>
                  </a:lnTo>
                  <a:lnTo>
                    <a:pt x="3698" y="63761"/>
                  </a:lnTo>
                  <a:lnTo>
                    <a:pt x="7654" y="61940"/>
                  </a:lnTo>
                  <a:lnTo>
                    <a:pt x="40814" y="37147"/>
                  </a:lnTo>
                  <a:lnTo>
                    <a:pt x="58498" y="23207"/>
                  </a:lnTo>
                  <a:lnTo>
                    <a:pt x="63276" y="12609"/>
                  </a:lnTo>
                  <a:lnTo>
                    <a:pt x="65158" y="10787"/>
                  </a:lnTo>
                  <a:lnTo>
                    <a:pt x="67206" y="9573"/>
                  </a:lnTo>
                  <a:lnTo>
                    <a:pt x="68572" y="7969"/>
                  </a:lnTo>
                  <a:lnTo>
                    <a:pt x="70494" y="3508"/>
                  </a:lnTo>
                  <a:lnTo>
                    <a:pt x="70764" y="3926"/>
                  </a:lnTo>
                  <a:lnTo>
                    <a:pt x="73416" y="30722"/>
                  </a:lnTo>
                  <a:lnTo>
                    <a:pt x="80122" y="49568"/>
                  </a:lnTo>
                  <a:lnTo>
                    <a:pt x="92735" y="64294"/>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97" name="SMARTInkShape-5365"/>
            <p:cNvSpPr/>
            <p:nvPr/>
          </p:nvSpPr>
          <p:spPr>
            <a:xfrm>
              <a:off x="2336042" y="2950369"/>
              <a:ext cx="112728" cy="191835"/>
            </a:xfrm>
            <a:custGeom>
              <a:avLst/>
              <a:gdLst/>
              <a:ahLst/>
              <a:cxnLst/>
              <a:rect l="0" t="0" r="0" b="0"/>
              <a:pathLst>
                <a:path w="112728" h="191835">
                  <a:moveTo>
                    <a:pt x="35683" y="0"/>
                  </a:moveTo>
                  <a:lnTo>
                    <a:pt x="34889" y="18682"/>
                  </a:lnTo>
                  <a:lnTo>
                    <a:pt x="25740" y="50585"/>
                  </a:lnTo>
                  <a:lnTo>
                    <a:pt x="21968" y="85801"/>
                  </a:lnTo>
                  <a:lnTo>
                    <a:pt x="20677" y="121453"/>
                  </a:lnTo>
                  <a:lnTo>
                    <a:pt x="13640" y="152137"/>
                  </a:lnTo>
                  <a:lnTo>
                    <a:pt x="2027" y="187579"/>
                  </a:lnTo>
                  <a:lnTo>
                    <a:pt x="372" y="191834"/>
                  </a:lnTo>
                  <a:lnTo>
                    <a:pt x="145" y="190299"/>
                  </a:lnTo>
                  <a:lnTo>
                    <a:pt x="0" y="182846"/>
                  </a:lnTo>
                  <a:lnTo>
                    <a:pt x="23258" y="149813"/>
                  </a:lnTo>
                  <a:lnTo>
                    <a:pt x="55788" y="121425"/>
                  </a:lnTo>
                  <a:lnTo>
                    <a:pt x="80752" y="103332"/>
                  </a:lnTo>
                  <a:lnTo>
                    <a:pt x="97826" y="95171"/>
                  </a:lnTo>
                  <a:lnTo>
                    <a:pt x="103783" y="93098"/>
                  </a:lnTo>
                  <a:lnTo>
                    <a:pt x="112727" y="86853"/>
                  </a:lnTo>
                  <a:lnTo>
                    <a:pt x="112446" y="86477"/>
                  </a:lnTo>
                  <a:lnTo>
                    <a:pt x="107979" y="85824"/>
                  </a:lnTo>
                  <a:lnTo>
                    <a:pt x="73558" y="102520"/>
                  </a:lnTo>
                  <a:lnTo>
                    <a:pt x="51339" y="116692"/>
                  </a:lnTo>
                  <a:lnTo>
                    <a:pt x="48502" y="119863"/>
                  </a:lnTo>
                  <a:lnTo>
                    <a:pt x="45349" y="127620"/>
                  </a:lnTo>
                  <a:lnTo>
                    <a:pt x="43574" y="137120"/>
                  </a:lnTo>
                  <a:lnTo>
                    <a:pt x="45276" y="142434"/>
                  </a:lnTo>
                  <a:lnTo>
                    <a:pt x="52835" y="152313"/>
                  </a:lnTo>
                  <a:lnTo>
                    <a:pt x="67224" y="159518"/>
                  </a:lnTo>
                  <a:lnTo>
                    <a:pt x="99977" y="164306"/>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98" name="SMARTInkShape-5366"/>
            <p:cNvSpPr/>
            <p:nvPr/>
          </p:nvSpPr>
          <p:spPr>
            <a:xfrm>
              <a:off x="2543618" y="3029244"/>
              <a:ext cx="49564" cy="114007"/>
            </a:xfrm>
            <a:custGeom>
              <a:avLst/>
              <a:gdLst/>
              <a:ahLst/>
              <a:cxnLst/>
              <a:rect l="0" t="0" r="0" b="0"/>
              <a:pathLst>
                <a:path w="49564" h="114007">
                  <a:moveTo>
                    <a:pt x="49563" y="6850"/>
                  </a:moveTo>
                  <a:lnTo>
                    <a:pt x="45771" y="6850"/>
                  </a:lnTo>
                  <a:lnTo>
                    <a:pt x="44654" y="6056"/>
                  </a:lnTo>
                  <a:lnTo>
                    <a:pt x="43909" y="4733"/>
                  </a:lnTo>
                  <a:lnTo>
                    <a:pt x="43412" y="3058"/>
                  </a:lnTo>
                  <a:lnTo>
                    <a:pt x="42288" y="1940"/>
                  </a:lnTo>
                  <a:lnTo>
                    <a:pt x="38921" y="699"/>
                  </a:lnTo>
                  <a:lnTo>
                    <a:pt x="32564" y="0"/>
                  </a:lnTo>
                  <a:lnTo>
                    <a:pt x="9725" y="6999"/>
                  </a:lnTo>
                  <a:lnTo>
                    <a:pt x="4605" y="10355"/>
                  </a:lnTo>
                  <a:lnTo>
                    <a:pt x="1801" y="14493"/>
                  </a:lnTo>
                  <a:lnTo>
                    <a:pt x="554" y="19772"/>
                  </a:lnTo>
                  <a:lnTo>
                    <a:pt x="0" y="27410"/>
                  </a:lnTo>
                  <a:lnTo>
                    <a:pt x="1870" y="33979"/>
                  </a:lnTo>
                  <a:lnTo>
                    <a:pt x="19491" y="61694"/>
                  </a:lnTo>
                  <a:lnTo>
                    <a:pt x="46194" y="89979"/>
                  </a:lnTo>
                  <a:lnTo>
                    <a:pt x="48066" y="94861"/>
                  </a:lnTo>
                  <a:lnTo>
                    <a:pt x="49120" y="102071"/>
                  </a:lnTo>
                  <a:lnTo>
                    <a:pt x="48474" y="103669"/>
                  </a:lnTo>
                  <a:lnTo>
                    <a:pt x="47249" y="104733"/>
                  </a:lnTo>
                  <a:lnTo>
                    <a:pt x="43772" y="106710"/>
                  </a:lnTo>
                  <a:lnTo>
                    <a:pt x="37352" y="111491"/>
                  </a:lnTo>
                  <a:lnTo>
                    <a:pt x="30423" y="113261"/>
                  </a:lnTo>
                  <a:lnTo>
                    <a:pt x="13845" y="114006"/>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99" name="SMARTInkShape-5367"/>
            <p:cNvSpPr/>
            <p:nvPr/>
          </p:nvSpPr>
          <p:spPr>
            <a:xfrm>
              <a:off x="2764659" y="3057980"/>
              <a:ext cx="371165" cy="91962"/>
            </a:xfrm>
            <a:custGeom>
              <a:avLst/>
              <a:gdLst/>
              <a:ahLst/>
              <a:cxnLst/>
              <a:rect l="0" t="0" r="0" b="0"/>
              <a:pathLst>
                <a:path w="371165" h="91962">
                  <a:moveTo>
                    <a:pt x="14260" y="13833"/>
                  </a:moveTo>
                  <a:lnTo>
                    <a:pt x="13466" y="31721"/>
                  </a:lnTo>
                  <a:lnTo>
                    <a:pt x="5441" y="63910"/>
                  </a:lnTo>
                  <a:lnTo>
                    <a:pt x="1052" y="79110"/>
                  </a:lnTo>
                  <a:lnTo>
                    <a:pt x="0" y="91959"/>
                  </a:lnTo>
                  <a:lnTo>
                    <a:pt x="3773" y="88487"/>
                  </a:lnTo>
                  <a:lnTo>
                    <a:pt x="5630" y="82466"/>
                  </a:lnTo>
                  <a:lnTo>
                    <a:pt x="8792" y="70152"/>
                  </a:lnTo>
                  <a:lnTo>
                    <a:pt x="23883" y="37597"/>
                  </a:lnTo>
                  <a:lnTo>
                    <a:pt x="52068" y="4724"/>
                  </a:lnTo>
                  <a:lnTo>
                    <a:pt x="56993" y="1847"/>
                  </a:lnTo>
                  <a:lnTo>
                    <a:pt x="62829" y="0"/>
                  </a:lnTo>
                  <a:lnTo>
                    <a:pt x="65744" y="1864"/>
                  </a:lnTo>
                  <a:lnTo>
                    <a:pt x="76367" y="12550"/>
                  </a:lnTo>
                  <a:lnTo>
                    <a:pt x="89683" y="37157"/>
                  </a:lnTo>
                  <a:lnTo>
                    <a:pt x="100034" y="72774"/>
                  </a:lnTo>
                  <a:lnTo>
                    <a:pt x="105492" y="84683"/>
                  </a:lnTo>
                  <a:lnTo>
                    <a:pt x="106805" y="90887"/>
                  </a:lnTo>
                  <a:lnTo>
                    <a:pt x="107707" y="91396"/>
                  </a:lnTo>
                  <a:lnTo>
                    <a:pt x="110825" y="91961"/>
                  </a:lnTo>
                  <a:lnTo>
                    <a:pt x="111974" y="91318"/>
                  </a:lnTo>
                  <a:lnTo>
                    <a:pt x="112740" y="90096"/>
                  </a:lnTo>
                  <a:lnTo>
                    <a:pt x="113251" y="88487"/>
                  </a:lnTo>
                  <a:lnTo>
                    <a:pt x="137863" y="56050"/>
                  </a:lnTo>
                  <a:lnTo>
                    <a:pt x="161703" y="25067"/>
                  </a:lnTo>
                  <a:lnTo>
                    <a:pt x="166573" y="22794"/>
                  </a:lnTo>
                  <a:lnTo>
                    <a:pt x="177147" y="21136"/>
                  </a:lnTo>
                  <a:lnTo>
                    <a:pt x="177620" y="21877"/>
                  </a:lnTo>
                  <a:lnTo>
                    <a:pt x="179080" y="26711"/>
                  </a:lnTo>
                  <a:lnTo>
                    <a:pt x="183392" y="33170"/>
                  </a:lnTo>
                  <a:lnTo>
                    <a:pt x="185817" y="40112"/>
                  </a:lnTo>
                  <a:lnTo>
                    <a:pt x="198683" y="61438"/>
                  </a:lnTo>
                  <a:lnTo>
                    <a:pt x="207193" y="66920"/>
                  </a:lnTo>
                  <a:lnTo>
                    <a:pt x="223497" y="70180"/>
                  </a:lnTo>
                  <a:lnTo>
                    <a:pt x="229756" y="70626"/>
                  </a:lnTo>
                  <a:lnTo>
                    <a:pt x="256127" y="63165"/>
                  </a:lnTo>
                  <a:lnTo>
                    <a:pt x="290425" y="47130"/>
                  </a:lnTo>
                  <a:lnTo>
                    <a:pt x="295750" y="42390"/>
                  </a:lnTo>
                  <a:lnTo>
                    <a:pt x="297170" y="40015"/>
                  </a:lnTo>
                  <a:lnTo>
                    <a:pt x="298910" y="38431"/>
                  </a:lnTo>
                  <a:lnTo>
                    <a:pt x="305911" y="35681"/>
                  </a:lnTo>
                  <a:lnTo>
                    <a:pt x="306325" y="36335"/>
                  </a:lnTo>
                  <a:lnTo>
                    <a:pt x="307045" y="45243"/>
                  </a:lnTo>
                  <a:lnTo>
                    <a:pt x="304988" y="49753"/>
                  </a:lnTo>
                  <a:lnTo>
                    <a:pt x="302222" y="54404"/>
                  </a:lnTo>
                  <a:lnTo>
                    <a:pt x="300665" y="62278"/>
                  </a:lnTo>
                  <a:lnTo>
                    <a:pt x="300301" y="70024"/>
                  </a:lnTo>
                  <a:lnTo>
                    <a:pt x="302256" y="76642"/>
                  </a:lnTo>
                  <a:lnTo>
                    <a:pt x="304977" y="82229"/>
                  </a:lnTo>
                  <a:lnTo>
                    <a:pt x="306186" y="87358"/>
                  </a:lnTo>
                  <a:lnTo>
                    <a:pt x="309684" y="89043"/>
                  </a:lnTo>
                  <a:lnTo>
                    <a:pt x="322036" y="90916"/>
                  </a:lnTo>
                  <a:lnTo>
                    <a:pt x="343049" y="88178"/>
                  </a:lnTo>
                  <a:lnTo>
                    <a:pt x="360563" y="78547"/>
                  </a:lnTo>
                  <a:lnTo>
                    <a:pt x="366610" y="72228"/>
                  </a:lnTo>
                  <a:lnTo>
                    <a:pt x="369297" y="65980"/>
                  </a:lnTo>
                  <a:lnTo>
                    <a:pt x="371164" y="48236"/>
                  </a:lnTo>
                  <a:lnTo>
                    <a:pt x="367088" y="40765"/>
                  </a:lnTo>
                  <a:lnTo>
                    <a:pt x="360779" y="33740"/>
                  </a:lnTo>
                  <a:lnTo>
                    <a:pt x="344005" y="25068"/>
                  </a:lnTo>
                  <a:lnTo>
                    <a:pt x="328585" y="20976"/>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00" name="SMARTInkShape-5368"/>
            <p:cNvSpPr/>
            <p:nvPr/>
          </p:nvSpPr>
          <p:spPr>
            <a:xfrm>
              <a:off x="3107531" y="3072149"/>
              <a:ext cx="228601" cy="85390"/>
            </a:xfrm>
            <a:custGeom>
              <a:avLst/>
              <a:gdLst/>
              <a:ahLst/>
              <a:cxnLst/>
              <a:rect l="0" t="0" r="0" b="0"/>
              <a:pathLst>
                <a:path w="228601" h="85390">
                  <a:moveTo>
                    <a:pt x="0" y="42526"/>
                  </a:moveTo>
                  <a:lnTo>
                    <a:pt x="0" y="46318"/>
                  </a:lnTo>
                  <a:lnTo>
                    <a:pt x="2117" y="50297"/>
                  </a:lnTo>
                  <a:lnTo>
                    <a:pt x="6497" y="54711"/>
                  </a:lnTo>
                  <a:lnTo>
                    <a:pt x="39648" y="81559"/>
                  </a:lnTo>
                  <a:lnTo>
                    <a:pt x="44873" y="83686"/>
                  </a:lnTo>
                  <a:lnTo>
                    <a:pt x="61857" y="85239"/>
                  </a:lnTo>
                  <a:lnTo>
                    <a:pt x="67364" y="73967"/>
                  </a:lnTo>
                  <a:lnTo>
                    <a:pt x="70633" y="59437"/>
                  </a:lnTo>
                  <a:lnTo>
                    <a:pt x="71993" y="46655"/>
                  </a:lnTo>
                  <a:lnTo>
                    <a:pt x="77899" y="19451"/>
                  </a:lnTo>
                  <a:lnTo>
                    <a:pt x="78278" y="12956"/>
                  </a:lnTo>
                  <a:lnTo>
                    <a:pt x="80563" y="7423"/>
                  </a:lnTo>
                  <a:lnTo>
                    <a:pt x="84706" y="1196"/>
                  </a:lnTo>
                  <a:lnTo>
                    <a:pt x="87389" y="345"/>
                  </a:lnTo>
                  <a:lnTo>
                    <a:pt x="89215" y="118"/>
                  </a:lnTo>
                  <a:lnTo>
                    <a:pt x="90433" y="760"/>
                  </a:lnTo>
                  <a:lnTo>
                    <a:pt x="91245" y="1982"/>
                  </a:lnTo>
                  <a:lnTo>
                    <a:pt x="91787" y="3590"/>
                  </a:lnTo>
                  <a:lnTo>
                    <a:pt x="92941" y="4663"/>
                  </a:lnTo>
                  <a:lnTo>
                    <a:pt x="112954" y="14453"/>
                  </a:lnTo>
                  <a:lnTo>
                    <a:pt x="137041" y="30649"/>
                  </a:lnTo>
                  <a:lnTo>
                    <a:pt x="146632" y="33279"/>
                  </a:lnTo>
                  <a:lnTo>
                    <a:pt x="158039" y="33654"/>
                  </a:lnTo>
                  <a:lnTo>
                    <a:pt x="183158" y="29109"/>
                  </a:lnTo>
                  <a:lnTo>
                    <a:pt x="187193" y="27231"/>
                  </a:lnTo>
                  <a:lnTo>
                    <a:pt x="205629" y="8411"/>
                  </a:lnTo>
                  <a:lnTo>
                    <a:pt x="206485" y="5403"/>
                  </a:lnTo>
                  <a:lnTo>
                    <a:pt x="207034" y="797"/>
                  </a:lnTo>
                  <a:lnTo>
                    <a:pt x="206285" y="419"/>
                  </a:lnTo>
                  <a:lnTo>
                    <a:pt x="203337" y="0"/>
                  </a:lnTo>
                  <a:lnTo>
                    <a:pt x="202233" y="681"/>
                  </a:lnTo>
                  <a:lnTo>
                    <a:pt x="201497" y="1930"/>
                  </a:lnTo>
                  <a:lnTo>
                    <a:pt x="201006" y="3556"/>
                  </a:lnTo>
                  <a:lnTo>
                    <a:pt x="188691" y="23711"/>
                  </a:lnTo>
                  <a:lnTo>
                    <a:pt x="186613" y="33159"/>
                  </a:lnTo>
                  <a:lnTo>
                    <a:pt x="186127" y="41273"/>
                  </a:lnTo>
                  <a:lnTo>
                    <a:pt x="188027" y="48055"/>
                  </a:lnTo>
                  <a:lnTo>
                    <a:pt x="195677" y="58452"/>
                  </a:lnTo>
                  <a:lnTo>
                    <a:pt x="212153" y="75139"/>
                  </a:lnTo>
                  <a:lnTo>
                    <a:pt x="228600" y="85389"/>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01" name="SMARTInkShape-5369"/>
            <p:cNvSpPr/>
            <p:nvPr/>
          </p:nvSpPr>
          <p:spPr>
            <a:xfrm>
              <a:off x="3579019" y="2950369"/>
              <a:ext cx="14288" cy="185738"/>
            </a:xfrm>
            <a:custGeom>
              <a:avLst/>
              <a:gdLst/>
              <a:ahLst/>
              <a:cxnLst/>
              <a:rect l="0" t="0" r="0" b="0"/>
              <a:pathLst>
                <a:path w="14288" h="185738">
                  <a:moveTo>
                    <a:pt x="14287" y="0"/>
                  </a:moveTo>
                  <a:lnTo>
                    <a:pt x="14287" y="3792"/>
                  </a:lnTo>
                  <a:lnTo>
                    <a:pt x="12171" y="7771"/>
                  </a:lnTo>
                  <a:lnTo>
                    <a:pt x="10495" y="9943"/>
                  </a:lnTo>
                  <a:lnTo>
                    <a:pt x="8633" y="16590"/>
                  </a:lnTo>
                  <a:lnTo>
                    <a:pt x="5468" y="29257"/>
                  </a:lnTo>
                  <a:lnTo>
                    <a:pt x="2430" y="39197"/>
                  </a:lnTo>
                  <a:lnTo>
                    <a:pt x="320" y="71895"/>
                  </a:lnTo>
                  <a:lnTo>
                    <a:pt x="42" y="107216"/>
                  </a:lnTo>
                  <a:lnTo>
                    <a:pt x="5" y="142089"/>
                  </a:lnTo>
                  <a:lnTo>
                    <a:pt x="0" y="176291"/>
                  </a:lnTo>
                  <a:lnTo>
                    <a:pt x="0" y="185737"/>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02" name="SMARTInkShape-5370"/>
            <p:cNvSpPr/>
            <p:nvPr/>
          </p:nvSpPr>
          <p:spPr>
            <a:xfrm>
              <a:off x="3450431" y="3050381"/>
              <a:ext cx="278066" cy="99828"/>
            </a:xfrm>
            <a:custGeom>
              <a:avLst/>
              <a:gdLst/>
              <a:ahLst/>
              <a:cxnLst/>
              <a:rect l="0" t="0" r="0" b="0"/>
              <a:pathLst>
                <a:path w="278066" h="99828">
                  <a:moveTo>
                    <a:pt x="0" y="14288"/>
                  </a:moveTo>
                  <a:lnTo>
                    <a:pt x="0" y="10496"/>
                  </a:lnTo>
                  <a:lnTo>
                    <a:pt x="794" y="9378"/>
                  </a:lnTo>
                  <a:lnTo>
                    <a:pt x="2117" y="8633"/>
                  </a:lnTo>
                  <a:lnTo>
                    <a:pt x="9888" y="7585"/>
                  </a:lnTo>
                  <a:lnTo>
                    <a:pt x="43518" y="7202"/>
                  </a:lnTo>
                  <a:lnTo>
                    <a:pt x="75424" y="7161"/>
                  </a:lnTo>
                  <a:lnTo>
                    <a:pt x="109220" y="7149"/>
                  </a:lnTo>
                  <a:lnTo>
                    <a:pt x="140488" y="7146"/>
                  </a:lnTo>
                  <a:lnTo>
                    <a:pt x="172948" y="7938"/>
                  </a:lnTo>
                  <a:lnTo>
                    <a:pt x="203937" y="12798"/>
                  </a:lnTo>
                  <a:lnTo>
                    <a:pt x="226582" y="14201"/>
                  </a:lnTo>
                  <a:lnTo>
                    <a:pt x="227255" y="15023"/>
                  </a:lnTo>
                  <a:lnTo>
                    <a:pt x="228423" y="20431"/>
                  </a:lnTo>
                  <a:lnTo>
                    <a:pt x="222862" y="31847"/>
                  </a:lnTo>
                  <a:lnTo>
                    <a:pt x="204750" y="62273"/>
                  </a:lnTo>
                  <a:lnTo>
                    <a:pt x="201425" y="80099"/>
                  </a:lnTo>
                  <a:lnTo>
                    <a:pt x="202764" y="89310"/>
                  </a:lnTo>
                  <a:lnTo>
                    <a:pt x="204233" y="92878"/>
                  </a:lnTo>
                  <a:lnTo>
                    <a:pt x="206005" y="95256"/>
                  </a:lnTo>
                  <a:lnTo>
                    <a:pt x="210091" y="97899"/>
                  </a:lnTo>
                  <a:lnTo>
                    <a:pt x="233829" y="99827"/>
                  </a:lnTo>
                  <a:lnTo>
                    <a:pt x="247788" y="96165"/>
                  </a:lnTo>
                  <a:lnTo>
                    <a:pt x="272445" y="77065"/>
                  </a:lnTo>
                  <a:lnTo>
                    <a:pt x="275868" y="69705"/>
                  </a:lnTo>
                  <a:lnTo>
                    <a:pt x="278065" y="52046"/>
                  </a:lnTo>
                  <a:lnTo>
                    <a:pt x="272408" y="27575"/>
                  </a:lnTo>
                  <a:lnTo>
                    <a:pt x="269766" y="22045"/>
                  </a:lnTo>
                  <a:lnTo>
                    <a:pt x="254695" y="4799"/>
                  </a:lnTo>
                  <a:lnTo>
                    <a:pt x="249987" y="2133"/>
                  </a:lnTo>
                  <a:lnTo>
                    <a:pt x="242888"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03" name="SMARTInkShape-5371"/>
            <p:cNvSpPr/>
            <p:nvPr/>
          </p:nvSpPr>
          <p:spPr>
            <a:xfrm>
              <a:off x="3779070" y="3071813"/>
              <a:ext cx="171425" cy="70811"/>
            </a:xfrm>
            <a:custGeom>
              <a:avLst/>
              <a:gdLst/>
              <a:ahLst/>
              <a:cxnLst/>
              <a:rect l="0" t="0" r="0" b="0"/>
              <a:pathLst>
                <a:path w="171425" h="70811">
                  <a:moveTo>
                    <a:pt x="14261" y="0"/>
                  </a:moveTo>
                  <a:lnTo>
                    <a:pt x="8110" y="6150"/>
                  </a:lnTo>
                  <a:lnTo>
                    <a:pt x="6520" y="17560"/>
                  </a:lnTo>
                  <a:lnTo>
                    <a:pt x="1502" y="28280"/>
                  </a:lnTo>
                  <a:lnTo>
                    <a:pt x="0" y="48590"/>
                  </a:lnTo>
                  <a:lnTo>
                    <a:pt x="785" y="49062"/>
                  </a:lnTo>
                  <a:lnTo>
                    <a:pt x="9919" y="49881"/>
                  </a:lnTo>
                  <a:lnTo>
                    <a:pt x="14448" y="47834"/>
                  </a:lnTo>
                  <a:lnTo>
                    <a:pt x="27615" y="40052"/>
                  </a:lnTo>
                  <a:lnTo>
                    <a:pt x="42400" y="34172"/>
                  </a:lnTo>
                  <a:lnTo>
                    <a:pt x="55687" y="22751"/>
                  </a:lnTo>
                  <a:lnTo>
                    <a:pt x="56960" y="23105"/>
                  </a:lnTo>
                  <a:lnTo>
                    <a:pt x="60490" y="25615"/>
                  </a:lnTo>
                  <a:lnTo>
                    <a:pt x="62589" y="29376"/>
                  </a:lnTo>
                  <a:lnTo>
                    <a:pt x="64047" y="40586"/>
                  </a:lnTo>
                  <a:lnTo>
                    <a:pt x="64238" y="52401"/>
                  </a:lnTo>
                  <a:lnTo>
                    <a:pt x="66371" y="57156"/>
                  </a:lnTo>
                  <a:lnTo>
                    <a:pt x="74208" y="66676"/>
                  </a:lnTo>
                  <a:lnTo>
                    <a:pt x="78739" y="69321"/>
                  </a:lnTo>
                  <a:lnTo>
                    <a:pt x="87870" y="70810"/>
                  </a:lnTo>
                  <a:lnTo>
                    <a:pt x="110591" y="70561"/>
                  </a:lnTo>
                  <a:lnTo>
                    <a:pt x="144593" y="59245"/>
                  </a:lnTo>
                  <a:lnTo>
                    <a:pt x="165166" y="47587"/>
                  </a:lnTo>
                  <a:lnTo>
                    <a:pt x="168643" y="42845"/>
                  </a:lnTo>
                  <a:lnTo>
                    <a:pt x="171424" y="35718"/>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04" name="SMARTInkShape-5372"/>
            <p:cNvSpPr/>
            <p:nvPr/>
          </p:nvSpPr>
          <p:spPr>
            <a:xfrm>
              <a:off x="3966215" y="2950369"/>
              <a:ext cx="283956" cy="235327"/>
            </a:xfrm>
            <a:custGeom>
              <a:avLst/>
              <a:gdLst/>
              <a:ahLst/>
              <a:cxnLst/>
              <a:rect l="0" t="0" r="0" b="0"/>
              <a:pathLst>
                <a:path w="283956" h="235327">
                  <a:moveTo>
                    <a:pt x="48573" y="128587"/>
                  </a:moveTo>
                  <a:lnTo>
                    <a:pt x="48573" y="132379"/>
                  </a:lnTo>
                  <a:lnTo>
                    <a:pt x="46456" y="136358"/>
                  </a:lnTo>
                  <a:lnTo>
                    <a:pt x="43663" y="140772"/>
                  </a:lnTo>
                  <a:lnTo>
                    <a:pt x="41297" y="147720"/>
                  </a:lnTo>
                  <a:lnTo>
                    <a:pt x="37931" y="152436"/>
                  </a:lnTo>
                  <a:lnTo>
                    <a:pt x="15832" y="169864"/>
                  </a:lnTo>
                  <a:lnTo>
                    <a:pt x="718" y="192440"/>
                  </a:lnTo>
                  <a:lnTo>
                    <a:pt x="0" y="194968"/>
                  </a:lnTo>
                  <a:lnTo>
                    <a:pt x="3491" y="195860"/>
                  </a:lnTo>
                  <a:lnTo>
                    <a:pt x="24191" y="193322"/>
                  </a:lnTo>
                  <a:lnTo>
                    <a:pt x="46587" y="183101"/>
                  </a:lnTo>
                  <a:lnTo>
                    <a:pt x="49630" y="180011"/>
                  </a:lnTo>
                  <a:lnTo>
                    <a:pt x="61014" y="157594"/>
                  </a:lnTo>
                  <a:lnTo>
                    <a:pt x="62752" y="150462"/>
                  </a:lnTo>
                  <a:lnTo>
                    <a:pt x="63652" y="169953"/>
                  </a:lnTo>
                  <a:lnTo>
                    <a:pt x="73502" y="198764"/>
                  </a:lnTo>
                  <a:lnTo>
                    <a:pt x="79761" y="205550"/>
                  </a:lnTo>
                  <a:lnTo>
                    <a:pt x="96902" y="219950"/>
                  </a:lnTo>
                  <a:lnTo>
                    <a:pt x="99950" y="220787"/>
                  </a:lnTo>
                  <a:lnTo>
                    <a:pt x="104582" y="221324"/>
                  </a:lnTo>
                  <a:lnTo>
                    <a:pt x="109177" y="217624"/>
                  </a:lnTo>
                  <a:lnTo>
                    <a:pt x="111226" y="213668"/>
                  </a:lnTo>
                  <a:lnTo>
                    <a:pt x="112650" y="201527"/>
                  </a:lnTo>
                  <a:lnTo>
                    <a:pt x="112838" y="184338"/>
                  </a:lnTo>
                  <a:lnTo>
                    <a:pt x="114970" y="179030"/>
                  </a:lnTo>
                  <a:lnTo>
                    <a:pt x="129658" y="161950"/>
                  </a:lnTo>
                  <a:lnTo>
                    <a:pt x="136469" y="159290"/>
                  </a:lnTo>
                  <a:lnTo>
                    <a:pt x="168717" y="157349"/>
                  </a:lnTo>
                  <a:lnTo>
                    <a:pt x="186035" y="159334"/>
                  </a:lnTo>
                  <a:lnTo>
                    <a:pt x="219547" y="165986"/>
                  </a:lnTo>
                  <a:lnTo>
                    <a:pt x="235186" y="170370"/>
                  </a:lnTo>
                  <a:lnTo>
                    <a:pt x="243389" y="171130"/>
                  </a:lnTo>
                  <a:lnTo>
                    <a:pt x="245125" y="172030"/>
                  </a:lnTo>
                  <a:lnTo>
                    <a:pt x="246283" y="173424"/>
                  </a:lnTo>
                  <a:lnTo>
                    <a:pt x="247054" y="175148"/>
                  </a:lnTo>
                  <a:lnTo>
                    <a:pt x="246775" y="176296"/>
                  </a:lnTo>
                  <a:lnTo>
                    <a:pt x="245795" y="177062"/>
                  </a:lnTo>
                  <a:lnTo>
                    <a:pt x="244348" y="177572"/>
                  </a:lnTo>
                  <a:lnTo>
                    <a:pt x="208769" y="204806"/>
                  </a:lnTo>
                  <a:lnTo>
                    <a:pt x="201960" y="211937"/>
                  </a:lnTo>
                  <a:lnTo>
                    <a:pt x="200088" y="216696"/>
                  </a:lnTo>
                  <a:lnTo>
                    <a:pt x="199035" y="223838"/>
                  </a:lnTo>
                  <a:lnTo>
                    <a:pt x="200905" y="228600"/>
                  </a:lnTo>
                  <a:lnTo>
                    <a:pt x="202515" y="230981"/>
                  </a:lnTo>
                  <a:lnTo>
                    <a:pt x="204382" y="232569"/>
                  </a:lnTo>
                  <a:lnTo>
                    <a:pt x="208573" y="234333"/>
                  </a:lnTo>
                  <a:lnTo>
                    <a:pt x="215396" y="235326"/>
                  </a:lnTo>
                  <a:lnTo>
                    <a:pt x="230515" y="229957"/>
                  </a:lnTo>
                  <a:lnTo>
                    <a:pt x="253487" y="218940"/>
                  </a:lnTo>
                  <a:lnTo>
                    <a:pt x="267685" y="204306"/>
                  </a:lnTo>
                  <a:lnTo>
                    <a:pt x="278154" y="188682"/>
                  </a:lnTo>
                  <a:lnTo>
                    <a:pt x="282490" y="170205"/>
                  </a:lnTo>
                  <a:lnTo>
                    <a:pt x="283955" y="138513"/>
                  </a:lnTo>
                  <a:lnTo>
                    <a:pt x="282128" y="113203"/>
                  </a:lnTo>
                  <a:lnTo>
                    <a:pt x="277031" y="78436"/>
                  </a:lnTo>
                  <a:lnTo>
                    <a:pt x="270869" y="57900"/>
                  </a:lnTo>
                  <a:lnTo>
                    <a:pt x="248995" y="23731"/>
                  </a:lnTo>
                  <a:lnTo>
                    <a:pt x="227166"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05" name="SMARTInkShape-5373"/>
            <p:cNvSpPr/>
            <p:nvPr/>
          </p:nvSpPr>
          <p:spPr>
            <a:xfrm>
              <a:off x="4330541" y="3064669"/>
              <a:ext cx="55192" cy="128575"/>
            </a:xfrm>
            <a:custGeom>
              <a:avLst/>
              <a:gdLst/>
              <a:ahLst/>
              <a:cxnLst/>
              <a:rect l="0" t="0" r="0" b="0"/>
              <a:pathLst>
                <a:path w="55192" h="128575">
                  <a:moveTo>
                    <a:pt x="34290" y="0"/>
                  </a:moveTo>
                  <a:lnTo>
                    <a:pt x="40441" y="0"/>
                  </a:lnTo>
                  <a:lnTo>
                    <a:pt x="35196" y="0"/>
                  </a:lnTo>
                  <a:lnTo>
                    <a:pt x="23856" y="5703"/>
                  </a:lnTo>
                  <a:lnTo>
                    <a:pt x="10672" y="16792"/>
                  </a:lnTo>
                  <a:lnTo>
                    <a:pt x="3391" y="27641"/>
                  </a:lnTo>
                  <a:lnTo>
                    <a:pt x="0" y="40910"/>
                  </a:lnTo>
                  <a:lnTo>
                    <a:pt x="1323" y="48080"/>
                  </a:lnTo>
                  <a:lnTo>
                    <a:pt x="18523" y="81166"/>
                  </a:lnTo>
                  <a:lnTo>
                    <a:pt x="30501" y="94516"/>
                  </a:lnTo>
                  <a:lnTo>
                    <a:pt x="46653" y="108657"/>
                  </a:lnTo>
                  <a:lnTo>
                    <a:pt x="53034" y="119772"/>
                  </a:lnTo>
                  <a:lnTo>
                    <a:pt x="55191" y="126846"/>
                  </a:lnTo>
                  <a:lnTo>
                    <a:pt x="54574" y="127426"/>
                  </a:lnTo>
                  <a:lnTo>
                    <a:pt x="49913" y="128243"/>
                  </a:lnTo>
                  <a:lnTo>
                    <a:pt x="31868" y="128574"/>
                  </a:lnTo>
                  <a:lnTo>
                    <a:pt x="27128" y="126465"/>
                  </a:lnTo>
                  <a:lnTo>
                    <a:pt x="12859" y="11430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06" name="SMARTInkShape-5374"/>
            <p:cNvSpPr/>
            <p:nvPr/>
          </p:nvSpPr>
          <p:spPr>
            <a:xfrm>
              <a:off x="4522394" y="3071858"/>
              <a:ext cx="135332" cy="71393"/>
            </a:xfrm>
            <a:custGeom>
              <a:avLst/>
              <a:gdLst/>
              <a:ahLst/>
              <a:cxnLst/>
              <a:rect l="0" t="0" r="0" b="0"/>
              <a:pathLst>
                <a:path w="135332" h="71393">
                  <a:moveTo>
                    <a:pt x="49606" y="21386"/>
                  </a:moveTo>
                  <a:lnTo>
                    <a:pt x="49606" y="1268"/>
                  </a:lnTo>
                  <a:lnTo>
                    <a:pt x="48812" y="1624"/>
                  </a:lnTo>
                  <a:lnTo>
                    <a:pt x="43903" y="5123"/>
                  </a:lnTo>
                  <a:lnTo>
                    <a:pt x="37421" y="7307"/>
                  </a:lnTo>
                  <a:lnTo>
                    <a:pt x="19272" y="19232"/>
                  </a:lnTo>
                  <a:lnTo>
                    <a:pt x="2636" y="40442"/>
                  </a:lnTo>
                  <a:lnTo>
                    <a:pt x="499" y="47581"/>
                  </a:lnTo>
                  <a:lnTo>
                    <a:pt x="0" y="52343"/>
                  </a:lnTo>
                  <a:lnTo>
                    <a:pt x="660" y="53930"/>
                  </a:lnTo>
                  <a:lnTo>
                    <a:pt x="1894" y="54988"/>
                  </a:lnTo>
                  <a:lnTo>
                    <a:pt x="5382" y="56958"/>
                  </a:lnTo>
                  <a:lnTo>
                    <a:pt x="9578" y="60479"/>
                  </a:lnTo>
                  <a:lnTo>
                    <a:pt x="12602" y="60942"/>
                  </a:lnTo>
                  <a:lnTo>
                    <a:pt x="29603" y="57766"/>
                  </a:lnTo>
                  <a:lnTo>
                    <a:pt x="41210" y="49716"/>
                  </a:lnTo>
                  <a:lnTo>
                    <a:pt x="50911" y="37276"/>
                  </a:lnTo>
                  <a:lnTo>
                    <a:pt x="62176" y="8743"/>
                  </a:lnTo>
                  <a:lnTo>
                    <a:pt x="62749" y="5813"/>
                  </a:lnTo>
                  <a:lnTo>
                    <a:pt x="63924" y="3861"/>
                  </a:lnTo>
                  <a:lnTo>
                    <a:pt x="65501" y="2559"/>
                  </a:lnTo>
                  <a:lnTo>
                    <a:pt x="70941" y="0"/>
                  </a:lnTo>
                  <a:lnTo>
                    <a:pt x="71009" y="3760"/>
                  </a:lnTo>
                  <a:lnTo>
                    <a:pt x="73141" y="7731"/>
                  </a:lnTo>
                  <a:lnTo>
                    <a:pt x="75941" y="12142"/>
                  </a:lnTo>
                  <a:lnTo>
                    <a:pt x="77185" y="16748"/>
                  </a:lnTo>
                  <a:lnTo>
                    <a:pt x="97980" y="40865"/>
                  </a:lnTo>
                  <a:lnTo>
                    <a:pt x="135331" y="71392"/>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07" name="SMARTInkShape-5375"/>
            <p:cNvSpPr/>
            <p:nvPr/>
          </p:nvSpPr>
          <p:spPr>
            <a:xfrm>
              <a:off x="1921882" y="3071976"/>
              <a:ext cx="113927" cy="255467"/>
            </a:xfrm>
            <a:custGeom>
              <a:avLst/>
              <a:gdLst/>
              <a:ahLst/>
              <a:cxnLst/>
              <a:rect l="0" t="0" r="0" b="0"/>
              <a:pathLst>
                <a:path w="113927" h="255467">
                  <a:moveTo>
                    <a:pt x="6931" y="99849"/>
                  </a:moveTo>
                  <a:lnTo>
                    <a:pt x="6931" y="131223"/>
                  </a:lnTo>
                  <a:lnTo>
                    <a:pt x="6931" y="164511"/>
                  </a:lnTo>
                  <a:lnTo>
                    <a:pt x="9047" y="192791"/>
                  </a:lnTo>
                  <a:lnTo>
                    <a:pt x="13633" y="227816"/>
                  </a:lnTo>
                  <a:lnTo>
                    <a:pt x="13987" y="243572"/>
                  </a:lnTo>
                  <a:lnTo>
                    <a:pt x="16152" y="249186"/>
                  </a:lnTo>
                  <a:lnTo>
                    <a:pt x="20217" y="255466"/>
                  </a:lnTo>
                  <a:lnTo>
                    <a:pt x="17129" y="252761"/>
                  </a:lnTo>
                  <a:lnTo>
                    <a:pt x="15432" y="249037"/>
                  </a:lnTo>
                  <a:lnTo>
                    <a:pt x="10361" y="217057"/>
                  </a:lnTo>
                  <a:lnTo>
                    <a:pt x="5266" y="182899"/>
                  </a:lnTo>
                  <a:lnTo>
                    <a:pt x="869" y="150738"/>
                  </a:lnTo>
                  <a:lnTo>
                    <a:pt x="0" y="115752"/>
                  </a:lnTo>
                  <a:lnTo>
                    <a:pt x="1946" y="80383"/>
                  </a:lnTo>
                  <a:lnTo>
                    <a:pt x="5946" y="50231"/>
                  </a:lnTo>
                  <a:lnTo>
                    <a:pt x="10726" y="37845"/>
                  </a:lnTo>
                  <a:lnTo>
                    <a:pt x="26730" y="16958"/>
                  </a:lnTo>
                  <a:lnTo>
                    <a:pt x="40490" y="6144"/>
                  </a:lnTo>
                  <a:lnTo>
                    <a:pt x="49892" y="2640"/>
                  </a:lnTo>
                  <a:lnTo>
                    <a:pt x="83136" y="0"/>
                  </a:lnTo>
                  <a:lnTo>
                    <a:pt x="97420" y="3677"/>
                  </a:lnTo>
                  <a:lnTo>
                    <a:pt x="104827" y="9746"/>
                  </a:lnTo>
                  <a:lnTo>
                    <a:pt x="109971" y="16940"/>
                  </a:lnTo>
                  <a:lnTo>
                    <a:pt x="112258" y="22784"/>
                  </a:lnTo>
                  <a:lnTo>
                    <a:pt x="113926" y="47804"/>
                  </a:lnTo>
                  <a:lnTo>
                    <a:pt x="110247" y="61850"/>
                  </a:lnTo>
                  <a:lnTo>
                    <a:pt x="104178" y="69202"/>
                  </a:lnTo>
                  <a:lnTo>
                    <a:pt x="71779" y="97237"/>
                  </a:lnTo>
                  <a:lnTo>
                    <a:pt x="64081" y="99849"/>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08" name="SMARTInkShape-5376"/>
            <p:cNvSpPr/>
            <p:nvPr/>
          </p:nvSpPr>
          <p:spPr>
            <a:xfrm>
              <a:off x="1725908" y="3000499"/>
              <a:ext cx="144883" cy="192758"/>
            </a:xfrm>
            <a:custGeom>
              <a:avLst/>
              <a:gdLst/>
              <a:ahLst/>
              <a:cxnLst/>
              <a:rect l="0" t="0" r="0" b="0"/>
              <a:pathLst>
                <a:path w="144883" h="192758">
                  <a:moveTo>
                    <a:pt x="102892" y="35595"/>
                  </a:moveTo>
                  <a:lnTo>
                    <a:pt x="102892" y="25652"/>
                  </a:lnTo>
                  <a:lnTo>
                    <a:pt x="100775" y="21122"/>
                  </a:lnTo>
                  <a:lnTo>
                    <a:pt x="92949" y="11746"/>
                  </a:lnTo>
                  <a:lnTo>
                    <a:pt x="82307" y="4628"/>
                  </a:lnTo>
                  <a:lnTo>
                    <a:pt x="69100" y="1284"/>
                  </a:lnTo>
                  <a:lnTo>
                    <a:pt x="34789" y="0"/>
                  </a:lnTo>
                  <a:lnTo>
                    <a:pt x="19831" y="3705"/>
                  </a:lnTo>
                  <a:lnTo>
                    <a:pt x="6257" y="12068"/>
                  </a:lnTo>
                  <a:lnTo>
                    <a:pt x="941" y="16672"/>
                  </a:lnTo>
                  <a:lnTo>
                    <a:pt x="0" y="19011"/>
                  </a:lnTo>
                  <a:lnTo>
                    <a:pt x="166" y="21364"/>
                  </a:lnTo>
                  <a:lnTo>
                    <a:pt x="6136" y="34636"/>
                  </a:lnTo>
                  <a:lnTo>
                    <a:pt x="14645" y="41254"/>
                  </a:lnTo>
                  <a:lnTo>
                    <a:pt x="46351" y="60153"/>
                  </a:lnTo>
                  <a:lnTo>
                    <a:pt x="81541" y="79526"/>
                  </a:lnTo>
                  <a:lnTo>
                    <a:pt x="115073" y="100343"/>
                  </a:lnTo>
                  <a:lnTo>
                    <a:pt x="139127" y="122967"/>
                  </a:lnTo>
                  <a:lnTo>
                    <a:pt x="142809" y="129460"/>
                  </a:lnTo>
                  <a:lnTo>
                    <a:pt x="144882" y="141370"/>
                  </a:lnTo>
                  <a:lnTo>
                    <a:pt x="143250" y="148223"/>
                  </a:lnTo>
                  <a:lnTo>
                    <a:pt x="135752" y="158660"/>
                  </a:lnTo>
                  <a:lnTo>
                    <a:pt x="127022" y="166490"/>
                  </a:lnTo>
                  <a:lnTo>
                    <a:pt x="108719" y="174567"/>
                  </a:lnTo>
                  <a:lnTo>
                    <a:pt x="74143" y="181748"/>
                  </a:lnTo>
                  <a:lnTo>
                    <a:pt x="38575" y="187221"/>
                  </a:lnTo>
                  <a:lnTo>
                    <a:pt x="10023" y="192757"/>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421" name="SMARTInkShape-Group532"/>
          <p:cNvGrpSpPr/>
          <p:nvPr/>
        </p:nvGrpSpPr>
        <p:grpSpPr>
          <a:xfrm>
            <a:off x="4847933" y="2943225"/>
            <a:ext cx="2174374" cy="350045"/>
            <a:chOff x="4847933" y="2943225"/>
            <a:chExt cx="2174374" cy="350045"/>
          </a:xfrm>
        </p:grpSpPr>
        <p:sp>
          <p:nvSpPr>
            <p:cNvPr id="1410" name="SMARTInkShape-5377"/>
            <p:cNvSpPr/>
            <p:nvPr/>
          </p:nvSpPr>
          <p:spPr>
            <a:xfrm>
              <a:off x="4847933" y="3021806"/>
              <a:ext cx="138406" cy="142876"/>
            </a:xfrm>
            <a:custGeom>
              <a:avLst/>
              <a:gdLst/>
              <a:ahLst/>
              <a:cxnLst/>
              <a:rect l="0" t="0" r="0" b="0"/>
              <a:pathLst>
                <a:path w="138406" h="142876">
                  <a:moveTo>
                    <a:pt x="138405" y="0"/>
                  </a:moveTo>
                  <a:lnTo>
                    <a:pt x="106293" y="794"/>
                  </a:lnTo>
                  <a:lnTo>
                    <a:pt x="71566" y="12185"/>
                  </a:lnTo>
                  <a:lnTo>
                    <a:pt x="38057" y="27642"/>
                  </a:lnTo>
                  <a:lnTo>
                    <a:pt x="16248" y="45530"/>
                  </a:lnTo>
                  <a:lnTo>
                    <a:pt x="9236" y="54896"/>
                  </a:lnTo>
                  <a:lnTo>
                    <a:pt x="825" y="76679"/>
                  </a:lnTo>
                  <a:lnTo>
                    <a:pt x="0" y="89907"/>
                  </a:lnTo>
                  <a:lnTo>
                    <a:pt x="5937" y="111334"/>
                  </a:lnTo>
                  <a:lnTo>
                    <a:pt x="12326" y="119067"/>
                  </a:lnTo>
                  <a:lnTo>
                    <a:pt x="39509" y="137974"/>
                  </a:lnTo>
                  <a:lnTo>
                    <a:pt x="47091" y="140697"/>
                  </a:lnTo>
                  <a:lnTo>
                    <a:pt x="59822" y="14287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11" name="SMARTInkShape-5378"/>
            <p:cNvSpPr/>
            <p:nvPr/>
          </p:nvSpPr>
          <p:spPr>
            <a:xfrm>
              <a:off x="5040110" y="3086100"/>
              <a:ext cx="66148" cy="75218"/>
            </a:xfrm>
            <a:custGeom>
              <a:avLst/>
              <a:gdLst/>
              <a:ahLst/>
              <a:cxnLst/>
              <a:rect l="0" t="0" r="0" b="0"/>
              <a:pathLst>
                <a:path w="66148" h="75218">
                  <a:moveTo>
                    <a:pt x="31953" y="28575"/>
                  </a:moveTo>
                  <a:lnTo>
                    <a:pt x="25802" y="22424"/>
                  </a:lnTo>
                  <a:lnTo>
                    <a:pt x="24677" y="22887"/>
                  </a:lnTo>
                  <a:lnTo>
                    <a:pt x="14953" y="31462"/>
                  </a:lnTo>
                  <a:lnTo>
                    <a:pt x="12491" y="35944"/>
                  </a:lnTo>
                  <a:lnTo>
                    <a:pt x="10603" y="40581"/>
                  </a:lnTo>
                  <a:lnTo>
                    <a:pt x="693" y="56193"/>
                  </a:lnTo>
                  <a:lnTo>
                    <a:pt x="0" y="59687"/>
                  </a:lnTo>
                  <a:lnTo>
                    <a:pt x="332" y="62810"/>
                  </a:lnTo>
                  <a:lnTo>
                    <a:pt x="2776" y="69733"/>
                  </a:lnTo>
                  <a:lnTo>
                    <a:pt x="10784" y="74725"/>
                  </a:lnTo>
                  <a:lnTo>
                    <a:pt x="13871" y="75217"/>
                  </a:lnTo>
                  <a:lnTo>
                    <a:pt x="16724" y="74750"/>
                  </a:lnTo>
                  <a:lnTo>
                    <a:pt x="22803" y="72910"/>
                  </a:lnTo>
                  <a:lnTo>
                    <a:pt x="39641" y="69612"/>
                  </a:lnTo>
                  <a:lnTo>
                    <a:pt x="51429" y="63753"/>
                  </a:lnTo>
                  <a:lnTo>
                    <a:pt x="62524" y="54662"/>
                  </a:lnTo>
                  <a:lnTo>
                    <a:pt x="65383" y="47842"/>
                  </a:lnTo>
                  <a:lnTo>
                    <a:pt x="66147" y="43801"/>
                  </a:lnTo>
                  <a:lnTo>
                    <a:pt x="64877" y="37194"/>
                  </a:lnTo>
                  <a:lnTo>
                    <a:pt x="50839" y="12986"/>
                  </a:lnTo>
                  <a:lnTo>
                    <a:pt x="44051" y="9740"/>
                  </a:lnTo>
                  <a:lnTo>
                    <a:pt x="40018" y="8875"/>
                  </a:lnTo>
                  <a:lnTo>
                    <a:pt x="37330" y="7504"/>
                  </a:lnTo>
                  <a:lnTo>
                    <a:pt x="35537" y="5797"/>
                  </a:lnTo>
                  <a:lnTo>
                    <a:pt x="34342" y="3864"/>
                  </a:lnTo>
                  <a:lnTo>
                    <a:pt x="32752" y="2576"/>
                  </a:lnTo>
                  <a:lnTo>
                    <a:pt x="24810"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12" name="SMARTInkShape-5379"/>
            <p:cNvSpPr/>
            <p:nvPr/>
          </p:nvSpPr>
          <p:spPr>
            <a:xfrm>
              <a:off x="5129213" y="3116084"/>
              <a:ext cx="135733" cy="70030"/>
            </a:xfrm>
            <a:custGeom>
              <a:avLst/>
              <a:gdLst/>
              <a:ahLst/>
              <a:cxnLst/>
              <a:rect l="0" t="0" r="0" b="0"/>
              <a:pathLst>
                <a:path w="135733" h="70030">
                  <a:moveTo>
                    <a:pt x="0" y="27166"/>
                  </a:moveTo>
                  <a:lnTo>
                    <a:pt x="0" y="30958"/>
                  </a:lnTo>
                  <a:lnTo>
                    <a:pt x="793" y="32075"/>
                  </a:lnTo>
                  <a:lnTo>
                    <a:pt x="2116" y="32820"/>
                  </a:lnTo>
                  <a:lnTo>
                    <a:pt x="3792" y="33317"/>
                  </a:lnTo>
                  <a:lnTo>
                    <a:pt x="4909" y="34442"/>
                  </a:lnTo>
                  <a:lnTo>
                    <a:pt x="6150" y="37808"/>
                  </a:lnTo>
                  <a:lnTo>
                    <a:pt x="7275" y="39023"/>
                  </a:lnTo>
                  <a:lnTo>
                    <a:pt x="10641" y="40373"/>
                  </a:lnTo>
                  <a:lnTo>
                    <a:pt x="11857" y="41527"/>
                  </a:lnTo>
                  <a:lnTo>
                    <a:pt x="14259" y="48502"/>
                  </a:lnTo>
                  <a:lnTo>
                    <a:pt x="14287" y="35389"/>
                  </a:lnTo>
                  <a:lnTo>
                    <a:pt x="19197" y="28820"/>
                  </a:lnTo>
                  <a:lnTo>
                    <a:pt x="21563" y="22188"/>
                  </a:lnTo>
                  <a:lnTo>
                    <a:pt x="38198" y="3345"/>
                  </a:lnTo>
                  <a:lnTo>
                    <a:pt x="42905" y="704"/>
                  </a:lnTo>
                  <a:lnTo>
                    <a:pt x="45272" y="0"/>
                  </a:lnTo>
                  <a:lnTo>
                    <a:pt x="52135" y="1334"/>
                  </a:lnTo>
                  <a:lnTo>
                    <a:pt x="62808" y="6547"/>
                  </a:lnTo>
                  <a:lnTo>
                    <a:pt x="80875" y="22451"/>
                  </a:lnTo>
                  <a:lnTo>
                    <a:pt x="94974" y="45625"/>
                  </a:lnTo>
                  <a:lnTo>
                    <a:pt x="101741" y="52039"/>
                  </a:lnTo>
                  <a:lnTo>
                    <a:pt x="110235" y="65092"/>
                  </a:lnTo>
                  <a:lnTo>
                    <a:pt x="114610" y="67834"/>
                  </a:lnTo>
                  <a:lnTo>
                    <a:pt x="123886" y="69595"/>
                  </a:lnTo>
                  <a:lnTo>
                    <a:pt x="135732" y="70029"/>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13" name="SMARTInkShape-5380"/>
            <p:cNvSpPr/>
            <p:nvPr/>
          </p:nvSpPr>
          <p:spPr>
            <a:xfrm>
              <a:off x="5322226" y="2943225"/>
              <a:ext cx="21300" cy="221457"/>
            </a:xfrm>
            <a:custGeom>
              <a:avLst/>
              <a:gdLst/>
              <a:ahLst/>
              <a:cxnLst/>
              <a:rect l="0" t="0" r="0" b="0"/>
              <a:pathLst>
                <a:path w="21300" h="221457">
                  <a:moveTo>
                    <a:pt x="14154" y="0"/>
                  </a:moveTo>
                  <a:lnTo>
                    <a:pt x="10363" y="3792"/>
                  </a:lnTo>
                  <a:lnTo>
                    <a:pt x="8501" y="7771"/>
                  </a:lnTo>
                  <a:lnTo>
                    <a:pt x="7099" y="39943"/>
                  </a:lnTo>
                  <a:lnTo>
                    <a:pt x="868" y="75160"/>
                  </a:lnTo>
                  <a:lnTo>
                    <a:pt x="0" y="107647"/>
                  </a:lnTo>
                  <a:lnTo>
                    <a:pt x="2023" y="128733"/>
                  </a:lnTo>
                  <a:lnTo>
                    <a:pt x="6355" y="163531"/>
                  </a:lnTo>
                  <a:lnTo>
                    <a:pt x="7611" y="180040"/>
                  </a:lnTo>
                  <a:lnTo>
                    <a:pt x="13854" y="215246"/>
                  </a:lnTo>
                  <a:lnTo>
                    <a:pt x="14747" y="217316"/>
                  </a:lnTo>
                  <a:lnTo>
                    <a:pt x="16138" y="218696"/>
                  </a:lnTo>
                  <a:lnTo>
                    <a:pt x="21299" y="221456"/>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14" name="SMARTInkShape-5381"/>
            <p:cNvSpPr/>
            <p:nvPr/>
          </p:nvSpPr>
          <p:spPr>
            <a:xfrm>
              <a:off x="5286375" y="3064793"/>
              <a:ext cx="578217" cy="228019"/>
            </a:xfrm>
            <a:custGeom>
              <a:avLst/>
              <a:gdLst/>
              <a:ahLst/>
              <a:cxnLst/>
              <a:rect l="0" t="0" r="0" b="0"/>
              <a:pathLst>
                <a:path w="578217" h="228019">
                  <a:moveTo>
                    <a:pt x="0" y="42738"/>
                  </a:moveTo>
                  <a:lnTo>
                    <a:pt x="31062" y="42738"/>
                  </a:lnTo>
                  <a:lnTo>
                    <a:pt x="50743" y="44855"/>
                  </a:lnTo>
                  <a:lnTo>
                    <a:pt x="82519" y="48889"/>
                  </a:lnTo>
                  <a:lnTo>
                    <a:pt x="113667" y="49686"/>
                  </a:lnTo>
                  <a:lnTo>
                    <a:pt x="142750" y="47727"/>
                  </a:lnTo>
                  <a:lnTo>
                    <a:pt x="173668" y="37692"/>
                  </a:lnTo>
                  <a:lnTo>
                    <a:pt x="196230" y="28395"/>
                  </a:lnTo>
                  <a:lnTo>
                    <a:pt x="208800" y="18915"/>
                  </a:lnTo>
                  <a:lnTo>
                    <a:pt x="211863" y="14158"/>
                  </a:lnTo>
                  <a:lnTo>
                    <a:pt x="212679" y="11779"/>
                  </a:lnTo>
                  <a:lnTo>
                    <a:pt x="212430" y="9398"/>
                  </a:lnTo>
                  <a:lnTo>
                    <a:pt x="208018" y="1287"/>
                  </a:lnTo>
                  <a:lnTo>
                    <a:pt x="205430" y="503"/>
                  </a:lnTo>
                  <a:lnTo>
                    <a:pt x="193508" y="0"/>
                  </a:lnTo>
                  <a:lnTo>
                    <a:pt x="187074" y="2047"/>
                  </a:lnTo>
                  <a:lnTo>
                    <a:pt x="172684" y="13622"/>
                  </a:lnTo>
                  <a:lnTo>
                    <a:pt x="155099" y="40519"/>
                  </a:lnTo>
                  <a:lnTo>
                    <a:pt x="151524" y="54692"/>
                  </a:lnTo>
                  <a:lnTo>
                    <a:pt x="150464" y="68946"/>
                  </a:lnTo>
                  <a:lnTo>
                    <a:pt x="157736" y="87016"/>
                  </a:lnTo>
                  <a:lnTo>
                    <a:pt x="165619" y="96284"/>
                  </a:lnTo>
                  <a:lnTo>
                    <a:pt x="174415" y="102255"/>
                  </a:lnTo>
                  <a:lnTo>
                    <a:pt x="189085" y="105617"/>
                  </a:lnTo>
                  <a:lnTo>
                    <a:pt x="223190" y="106114"/>
                  </a:lnTo>
                  <a:lnTo>
                    <a:pt x="233075" y="103185"/>
                  </a:lnTo>
                  <a:lnTo>
                    <a:pt x="240643" y="97120"/>
                  </a:lnTo>
                  <a:lnTo>
                    <a:pt x="266661" y="62857"/>
                  </a:lnTo>
                  <a:lnTo>
                    <a:pt x="269329" y="57501"/>
                  </a:lnTo>
                  <a:lnTo>
                    <a:pt x="271459" y="42776"/>
                  </a:lnTo>
                  <a:lnTo>
                    <a:pt x="275254" y="46542"/>
                  </a:lnTo>
                  <a:lnTo>
                    <a:pt x="277116" y="50514"/>
                  </a:lnTo>
                  <a:lnTo>
                    <a:pt x="277613" y="52685"/>
                  </a:lnTo>
                  <a:lnTo>
                    <a:pt x="284670" y="62796"/>
                  </a:lnTo>
                  <a:lnTo>
                    <a:pt x="295597" y="73992"/>
                  </a:lnTo>
                  <a:lnTo>
                    <a:pt x="300181" y="76473"/>
                  </a:lnTo>
                  <a:lnTo>
                    <a:pt x="309591" y="78065"/>
                  </a:lnTo>
                  <a:lnTo>
                    <a:pt x="314338" y="76166"/>
                  </a:lnTo>
                  <a:lnTo>
                    <a:pt x="348113" y="56966"/>
                  </a:lnTo>
                  <a:lnTo>
                    <a:pt x="375500" y="38767"/>
                  </a:lnTo>
                  <a:lnTo>
                    <a:pt x="385316" y="35718"/>
                  </a:lnTo>
                  <a:lnTo>
                    <a:pt x="389424" y="39423"/>
                  </a:lnTo>
                  <a:lnTo>
                    <a:pt x="391358" y="45498"/>
                  </a:lnTo>
                  <a:lnTo>
                    <a:pt x="394564" y="57844"/>
                  </a:lnTo>
                  <a:lnTo>
                    <a:pt x="407339" y="87789"/>
                  </a:lnTo>
                  <a:lnTo>
                    <a:pt x="419119" y="121607"/>
                  </a:lnTo>
                  <a:lnTo>
                    <a:pt x="431009" y="153284"/>
                  </a:lnTo>
                  <a:lnTo>
                    <a:pt x="448567" y="183943"/>
                  </a:lnTo>
                  <a:lnTo>
                    <a:pt x="462560" y="208412"/>
                  </a:lnTo>
                  <a:lnTo>
                    <a:pt x="484062" y="226932"/>
                  </a:lnTo>
                  <a:lnTo>
                    <a:pt x="487130" y="227790"/>
                  </a:lnTo>
                  <a:lnTo>
                    <a:pt x="489060" y="228018"/>
                  </a:lnTo>
                  <a:lnTo>
                    <a:pt x="490346" y="227377"/>
                  </a:lnTo>
                  <a:lnTo>
                    <a:pt x="491204" y="226156"/>
                  </a:lnTo>
                  <a:lnTo>
                    <a:pt x="491775" y="224548"/>
                  </a:lnTo>
                  <a:lnTo>
                    <a:pt x="486172" y="190394"/>
                  </a:lnTo>
                  <a:lnTo>
                    <a:pt x="485158" y="178213"/>
                  </a:lnTo>
                  <a:lnTo>
                    <a:pt x="479647" y="148763"/>
                  </a:lnTo>
                  <a:lnTo>
                    <a:pt x="473111" y="116143"/>
                  </a:lnTo>
                  <a:lnTo>
                    <a:pt x="471808" y="91722"/>
                  </a:lnTo>
                  <a:lnTo>
                    <a:pt x="473747" y="82236"/>
                  </a:lnTo>
                  <a:lnTo>
                    <a:pt x="481459" y="65886"/>
                  </a:lnTo>
                  <a:lnTo>
                    <a:pt x="488090" y="58847"/>
                  </a:lnTo>
                  <a:lnTo>
                    <a:pt x="513097" y="40463"/>
                  </a:lnTo>
                  <a:lnTo>
                    <a:pt x="516690" y="39634"/>
                  </a:lnTo>
                  <a:lnTo>
                    <a:pt x="519879" y="39875"/>
                  </a:lnTo>
                  <a:lnTo>
                    <a:pt x="530276" y="41890"/>
                  </a:lnTo>
                  <a:lnTo>
                    <a:pt x="538890" y="43155"/>
                  </a:lnTo>
                  <a:lnTo>
                    <a:pt x="548012" y="46363"/>
                  </a:lnTo>
                  <a:lnTo>
                    <a:pt x="555240" y="52551"/>
                  </a:lnTo>
                  <a:lnTo>
                    <a:pt x="575392" y="75901"/>
                  </a:lnTo>
                  <a:lnTo>
                    <a:pt x="577680" y="83168"/>
                  </a:lnTo>
                  <a:lnTo>
                    <a:pt x="578216" y="87959"/>
                  </a:lnTo>
                  <a:lnTo>
                    <a:pt x="576337" y="92734"/>
                  </a:lnTo>
                  <a:lnTo>
                    <a:pt x="574725" y="95119"/>
                  </a:lnTo>
                  <a:lnTo>
                    <a:pt x="572857" y="96709"/>
                  </a:lnTo>
                  <a:lnTo>
                    <a:pt x="568663" y="98475"/>
                  </a:lnTo>
                  <a:lnTo>
                    <a:pt x="533113" y="99864"/>
                  </a:lnTo>
                  <a:lnTo>
                    <a:pt x="519028" y="99087"/>
                  </a:lnTo>
                  <a:lnTo>
                    <a:pt x="505594" y="94183"/>
                  </a:lnTo>
                  <a:lnTo>
                    <a:pt x="494745" y="86888"/>
                  </a:lnTo>
                  <a:lnTo>
                    <a:pt x="493730" y="84056"/>
                  </a:lnTo>
                  <a:lnTo>
                    <a:pt x="492920" y="78457"/>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15" name="SMARTInkShape-5382"/>
            <p:cNvSpPr/>
            <p:nvPr/>
          </p:nvSpPr>
          <p:spPr>
            <a:xfrm>
              <a:off x="5872163" y="3071814"/>
              <a:ext cx="463225" cy="221456"/>
            </a:xfrm>
            <a:custGeom>
              <a:avLst/>
              <a:gdLst/>
              <a:ahLst/>
              <a:cxnLst/>
              <a:rect l="0" t="0" r="0" b="0"/>
              <a:pathLst>
                <a:path w="463225" h="221456">
                  <a:moveTo>
                    <a:pt x="0" y="50005"/>
                  </a:moveTo>
                  <a:lnTo>
                    <a:pt x="27461" y="50005"/>
                  </a:lnTo>
                  <a:lnTo>
                    <a:pt x="24452" y="50005"/>
                  </a:lnTo>
                  <a:lnTo>
                    <a:pt x="23445" y="50799"/>
                  </a:lnTo>
                  <a:lnTo>
                    <a:pt x="19711" y="57776"/>
                  </a:lnTo>
                  <a:lnTo>
                    <a:pt x="16698" y="62190"/>
                  </a:lnTo>
                  <a:lnTo>
                    <a:pt x="15002" y="69137"/>
                  </a:lnTo>
                  <a:lnTo>
                    <a:pt x="14381" y="80972"/>
                  </a:lnTo>
                  <a:lnTo>
                    <a:pt x="16446" y="85728"/>
                  </a:lnTo>
                  <a:lnTo>
                    <a:pt x="24238" y="95250"/>
                  </a:lnTo>
                  <a:lnTo>
                    <a:pt x="30881" y="97895"/>
                  </a:lnTo>
                  <a:lnTo>
                    <a:pt x="48080" y="99593"/>
                  </a:lnTo>
                  <a:lnTo>
                    <a:pt x="62047" y="96095"/>
                  </a:lnTo>
                  <a:lnTo>
                    <a:pt x="75286" y="87802"/>
                  </a:lnTo>
                  <a:lnTo>
                    <a:pt x="83072" y="80078"/>
                  </a:lnTo>
                  <a:lnTo>
                    <a:pt x="87986" y="72366"/>
                  </a:lnTo>
                  <a:lnTo>
                    <a:pt x="88819" y="68881"/>
                  </a:lnTo>
                  <a:lnTo>
                    <a:pt x="88581" y="65764"/>
                  </a:lnTo>
                  <a:lnTo>
                    <a:pt x="86200" y="60184"/>
                  </a:lnTo>
                  <a:lnTo>
                    <a:pt x="68981" y="34355"/>
                  </a:lnTo>
                  <a:lnTo>
                    <a:pt x="64260" y="31143"/>
                  </a:lnTo>
                  <a:lnTo>
                    <a:pt x="61890" y="30286"/>
                  </a:lnTo>
                  <a:lnTo>
                    <a:pt x="60311" y="28922"/>
                  </a:lnTo>
                  <a:lnTo>
                    <a:pt x="57292" y="24002"/>
                  </a:lnTo>
                  <a:lnTo>
                    <a:pt x="51122" y="21768"/>
                  </a:lnTo>
                  <a:lnTo>
                    <a:pt x="54130" y="25323"/>
                  </a:lnTo>
                  <a:lnTo>
                    <a:pt x="57923" y="27129"/>
                  </a:lnTo>
                  <a:lnTo>
                    <a:pt x="74861" y="34087"/>
                  </a:lnTo>
                  <a:lnTo>
                    <a:pt x="109334" y="50049"/>
                  </a:lnTo>
                  <a:lnTo>
                    <a:pt x="128576" y="55746"/>
                  </a:lnTo>
                  <a:lnTo>
                    <a:pt x="147404" y="57026"/>
                  </a:lnTo>
                  <a:lnTo>
                    <a:pt x="150973" y="54977"/>
                  </a:lnTo>
                  <a:lnTo>
                    <a:pt x="160592" y="46503"/>
                  </a:lnTo>
                  <a:lnTo>
                    <a:pt x="162655" y="42363"/>
                  </a:lnTo>
                  <a:lnTo>
                    <a:pt x="164209" y="32314"/>
                  </a:lnTo>
                  <a:lnTo>
                    <a:pt x="164277" y="25889"/>
                  </a:lnTo>
                  <a:lnTo>
                    <a:pt x="166409" y="21295"/>
                  </a:lnTo>
                  <a:lnTo>
                    <a:pt x="169209" y="16607"/>
                  </a:lnTo>
                  <a:lnTo>
                    <a:pt x="170453" y="11878"/>
                  </a:lnTo>
                  <a:lnTo>
                    <a:pt x="175241" y="7130"/>
                  </a:lnTo>
                  <a:lnTo>
                    <a:pt x="182659" y="3168"/>
                  </a:lnTo>
                  <a:lnTo>
                    <a:pt x="209698" y="277"/>
                  </a:lnTo>
                  <a:lnTo>
                    <a:pt x="242896" y="15"/>
                  </a:lnTo>
                  <a:lnTo>
                    <a:pt x="266282" y="0"/>
                  </a:lnTo>
                  <a:lnTo>
                    <a:pt x="268009" y="793"/>
                  </a:lnTo>
                  <a:lnTo>
                    <a:pt x="269160" y="2116"/>
                  </a:lnTo>
                  <a:lnTo>
                    <a:pt x="269926" y="3791"/>
                  </a:lnTo>
                  <a:lnTo>
                    <a:pt x="269645" y="4908"/>
                  </a:lnTo>
                  <a:lnTo>
                    <a:pt x="268663" y="5653"/>
                  </a:lnTo>
                  <a:lnTo>
                    <a:pt x="267215" y="6149"/>
                  </a:lnTo>
                  <a:lnTo>
                    <a:pt x="266250" y="7274"/>
                  </a:lnTo>
                  <a:lnTo>
                    <a:pt x="265176" y="10640"/>
                  </a:lnTo>
                  <a:lnTo>
                    <a:pt x="260467" y="14782"/>
                  </a:lnTo>
                  <a:lnTo>
                    <a:pt x="240700" y="30984"/>
                  </a:lnTo>
                  <a:lnTo>
                    <a:pt x="237945" y="35730"/>
                  </a:lnTo>
                  <a:lnTo>
                    <a:pt x="235928" y="40486"/>
                  </a:lnTo>
                  <a:lnTo>
                    <a:pt x="223444" y="57149"/>
                  </a:lnTo>
                  <a:lnTo>
                    <a:pt x="222780" y="59530"/>
                  </a:lnTo>
                  <a:lnTo>
                    <a:pt x="223133" y="61117"/>
                  </a:lnTo>
                  <a:lnTo>
                    <a:pt x="224161" y="62176"/>
                  </a:lnTo>
                  <a:lnTo>
                    <a:pt x="227421" y="63352"/>
                  </a:lnTo>
                  <a:lnTo>
                    <a:pt x="234491" y="64168"/>
                  </a:lnTo>
                  <a:lnTo>
                    <a:pt x="250167" y="51931"/>
                  </a:lnTo>
                  <a:lnTo>
                    <a:pt x="254854" y="50067"/>
                  </a:lnTo>
                  <a:lnTo>
                    <a:pt x="261955" y="45349"/>
                  </a:lnTo>
                  <a:lnTo>
                    <a:pt x="266708" y="43967"/>
                  </a:lnTo>
                  <a:lnTo>
                    <a:pt x="268292" y="42804"/>
                  </a:lnTo>
                  <a:lnTo>
                    <a:pt x="269349" y="41236"/>
                  </a:lnTo>
                  <a:lnTo>
                    <a:pt x="270054" y="39396"/>
                  </a:lnTo>
                  <a:lnTo>
                    <a:pt x="270523" y="38964"/>
                  </a:lnTo>
                  <a:lnTo>
                    <a:pt x="270836" y="39469"/>
                  </a:lnTo>
                  <a:lnTo>
                    <a:pt x="272249" y="55007"/>
                  </a:lnTo>
                  <a:lnTo>
                    <a:pt x="275251" y="59636"/>
                  </a:lnTo>
                  <a:lnTo>
                    <a:pt x="279232" y="62223"/>
                  </a:lnTo>
                  <a:lnTo>
                    <a:pt x="283647" y="64166"/>
                  </a:lnTo>
                  <a:lnTo>
                    <a:pt x="290595" y="68929"/>
                  </a:lnTo>
                  <a:lnTo>
                    <a:pt x="297680" y="70693"/>
                  </a:lnTo>
                  <a:lnTo>
                    <a:pt x="305773" y="71338"/>
                  </a:lnTo>
                  <a:lnTo>
                    <a:pt x="314766" y="63652"/>
                  </a:lnTo>
                  <a:lnTo>
                    <a:pt x="339730" y="38091"/>
                  </a:lnTo>
                  <a:lnTo>
                    <a:pt x="341491" y="33333"/>
                  </a:lnTo>
                  <a:lnTo>
                    <a:pt x="346507" y="28572"/>
                  </a:lnTo>
                  <a:lnTo>
                    <a:pt x="373864" y="10317"/>
                  </a:lnTo>
                  <a:lnTo>
                    <a:pt x="385293" y="7769"/>
                  </a:lnTo>
                  <a:lnTo>
                    <a:pt x="391402" y="7266"/>
                  </a:lnTo>
                  <a:lnTo>
                    <a:pt x="391903" y="8019"/>
                  </a:lnTo>
                  <a:lnTo>
                    <a:pt x="392774" y="17096"/>
                  </a:lnTo>
                  <a:lnTo>
                    <a:pt x="392902" y="38110"/>
                  </a:lnTo>
                  <a:lnTo>
                    <a:pt x="390788" y="42866"/>
                  </a:lnTo>
                  <a:lnTo>
                    <a:pt x="387996" y="47626"/>
                  </a:lnTo>
                  <a:lnTo>
                    <a:pt x="386755" y="52387"/>
                  </a:lnTo>
                  <a:lnTo>
                    <a:pt x="387219" y="54768"/>
                  </a:lnTo>
                  <a:lnTo>
                    <a:pt x="389849" y="59530"/>
                  </a:lnTo>
                  <a:lnTo>
                    <a:pt x="391662" y="61117"/>
                  </a:lnTo>
                  <a:lnTo>
                    <a:pt x="395792" y="62881"/>
                  </a:lnTo>
                  <a:lnTo>
                    <a:pt x="427658" y="64281"/>
                  </a:lnTo>
                  <a:lnTo>
                    <a:pt x="434281" y="62171"/>
                  </a:lnTo>
                  <a:lnTo>
                    <a:pt x="447478" y="52107"/>
                  </a:lnTo>
                  <a:lnTo>
                    <a:pt x="455762" y="44235"/>
                  </a:lnTo>
                  <a:lnTo>
                    <a:pt x="458678" y="43472"/>
                  </a:lnTo>
                  <a:lnTo>
                    <a:pt x="463224" y="42982"/>
                  </a:lnTo>
                  <a:lnTo>
                    <a:pt x="461729" y="45031"/>
                  </a:lnTo>
                  <a:lnTo>
                    <a:pt x="460219" y="46689"/>
                  </a:lnTo>
                  <a:lnTo>
                    <a:pt x="458542" y="50648"/>
                  </a:lnTo>
                  <a:lnTo>
                    <a:pt x="451580" y="83809"/>
                  </a:lnTo>
                  <a:lnTo>
                    <a:pt x="448392" y="94417"/>
                  </a:lnTo>
                  <a:lnTo>
                    <a:pt x="445348" y="103081"/>
                  </a:lnTo>
                  <a:lnTo>
                    <a:pt x="438216" y="136731"/>
                  </a:lnTo>
                  <a:lnTo>
                    <a:pt x="432298" y="171580"/>
                  </a:lnTo>
                  <a:lnTo>
                    <a:pt x="428947" y="204380"/>
                  </a:lnTo>
                  <a:lnTo>
                    <a:pt x="428625" y="22145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16" name="SMARTInkShape-5383"/>
            <p:cNvSpPr/>
            <p:nvPr/>
          </p:nvSpPr>
          <p:spPr>
            <a:xfrm>
              <a:off x="6507956" y="3100388"/>
              <a:ext cx="14289" cy="100013"/>
            </a:xfrm>
            <a:custGeom>
              <a:avLst/>
              <a:gdLst/>
              <a:ahLst/>
              <a:cxnLst/>
              <a:rect l="0" t="0" r="0" b="0"/>
              <a:pathLst>
                <a:path w="14289" h="100013">
                  <a:moveTo>
                    <a:pt x="14288" y="0"/>
                  </a:moveTo>
                  <a:lnTo>
                    <a:pt x="10495" y="0"/>
                  </a:lnTo>
                  <a:lnTo>
                    <a:pt x="9378" y="793"/>
                  </a:lnTo>
                  <a:lnTo>
                    <a:pt x="8633" y="2116"/>
                  </a:lnTo>
                  <a:lnTo>
                    <a:pt x="8137" y="3792"/>
                  </a:lnTo>
                  <a:lnTo>
                    <a:pt x="3646" y="9942"/>
                  </a:lnTo>
                  <a:lnTo>
                    <a:pt x="1081" y="24377"/>
                  </a:lnTo>
                  <a:lnTo>
                    <a:pt x="142" y="56117"/>
                  </a:lnTo>
                  <a:lnTo>
                    <a:pt x="0" y="100012"/>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17" name="SMARTInkShape-5384"/>
            <p:cNvSpPr/>
            <p:nvPr/>
          </p:nvSpPr>
          <p:spPr>
            <a:xfrm>
              <a:off x="6529388" y="3028950"/>
              <a:ext cx="1" cy="7145"/>
            </a:xfrm>
            <a:custGeom>
              <a:avLst/>
              <a:gdLst/>
              <a:ahLst/>
              <a:cxnLst/>
              <a:rect l="0" t="0" r="0" b="0"/>
              <a:pathLst>
                <a:path w="1" h="7145">
                  <a:moveTo>
                    <a:pt x="0" y="7144"/>
                  </a:moveTo>
                  <a:lnTo>
                    <a:pt x="0"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18" name="SMARTInkShape-5385"/>
            <p:cNvSpPr/>
            <p:nvPr/>
          </p:nvSpPr>
          <p:spPr>
            <a:xfrm>
              <a:off x="6657975" y="3071813"/>
              <a:ext cx="57151" cy="92856"/>
            </a:xfrm>
            <a:custGeom>
              <a:avLst/>
              <a:gdLst/>
              <a:ahLst/>
              <a:cxnLst/>
              <a:rect l="0" t="0" r="0" b="0"/>
              <a:pathLst>
                <a:path w="57151" h="92856">
                  <a:moveTo>
                    <a:pt x="57150" y="7143"/>
                  </a:moveTo>
                  <a:lnTo>
                    <a:pt x="57150" y="992"/>
                  </a:lnTo>
                  <a:lnTo>
                    <a:pt x="56356" y="661"/>
                  </a:lnTo>
                  <a:lnTo>
                    <a:pt x="22877" y="1"/>
                  </a:lnTo>
                  <a:lnTo>
                    <a:pt x="20014" y="0"/>
                  </a:lnTo>
                  <a:lnTo>
                    <a:pt x="14716" y="2116"/>
                  </a:lnTo>
                  <a:lnTo>
                    <a:pt x="4848" y="9942"/>
                  </a:lnTo>
                  <a:lnTo>
                    <a:pt x="4025" y="12184"/>
                  </a:lnTo>
                  <a:lnTo>
                    <a:pt x="4271" y="14473"/>
                  </a:lnTo>
                  <a:lnTo>
                    <a:pt x="5867" y="19926"/>
                  </a:lnTo>
                  <a:lnTo>
                    <a:pt x="6576" y="27641"/>
                  </a:lnTo>
                  <a:lnTo>
                    <a:pt x="11125" y="36362"/>
                  </a:lnTo>
                  <a:lnTo>
                    <a:pt x="33214" y="68934"/>
                  </a:lnTo>
                  <a:lnTo>
                    <a:pt x="48590" y="91127"/>
                  </a:lnTo>
                  <a:lnTo>
                    <a:pt x="48268" y="91707"/>
                  </a:lnTo>
                  <a:lnTo>
                    <a:pt x="45794" y="92353"/>
                  </a:lnTo>
                  <a:lnTo>
                    <a:pt x="26146" y="92855"/>
                  </a:lnTo>
                  <a:lnTo>
                    <a:pt x="21410" y="90746"/>
                  </a:lnTo>
                  <a:lnTo>
                    <a:pt x="16659" y="87956"/>
                  </a:lnTo>
                  <a:lnTo>
                    <a:pt x="7142" y="86165"/>
                  </a:lnTo>
                  <a:lnTo>
                    <a:pt x="0" y="8572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19" name="SMARTInkShape-5386"/>
            <p:cNvSpPr/>
            <p:nvPr/>
          </p:nvSpPr>
          <p:spPr>
            <a:xfrm>
              <a:off x="6750844" y="3057640"/>
              <a:ext cx="50007" cy="78433"/>
            </a:xfrm>
            <a:custGeom>
              <a:avLst/>
              <a:gdLst/>
              <a:ahLst/>
              <a:cxnLst/>
              <a:rect l="0" t="0" r="0" b="0"/>
              <a:pathLst>
                <a:path w="50007" h="78433">
                  <a:moveTo>
                    <a:pt x="50006" y="21316"/>
                  </a:moveTo>
                  <a:lnTo>
                    <a:pt x="50006" y="15165"/>
                  </a:lnTo>
                  <a:lnTo>
                    <a:pt x="45096" y="8665"/>
                  </a:lnTo>
                  <a:lnTo>
                    <a:pt x="43855" y="4317"/>
                  </a:lnTo>
                  <a:lnTo>
                    <a:pt x="42730" y="2839"/>
                  </a:lnTo>
                  <a:lnTo>
                    <a:pt x="36038" y="0"/>
                  </a:lnTo>
                  <a:lnTo>
                    <a:pt x="32021" y="3712"/>
                  </a:lnTo>
                  <a:lnTo>
                    <a:pt x="30106" y="7671"/>
                  </a:lnTo>
                  <a:lnTo>
                    <a:pt x="28877" y="16680"/>
                  </a:lnTo>
                  <a:lnTo>
                    <a:pt x="30826" y="21372"/>
                  </a:lnTo>
                  <a:lnTo>
                    <a:pt x="33544" y="26104"/>
                  </a:lnTo>
                  <a:lnTo>
                    <a:pt x="39224" y="41781"/>
                  </a:lnTo>
                  <a:lnTo>
                    <a:pt x="48037" y="56594"/>
                  </a:lnTo>
                  <a:lnTo>
                    <a:pt x="49891" y="67527"/>
                  </a:lnTo>
                  <a:lnTo>
                    <a:pt x="47838" y="71752"/>
                  </a:lnTo>
                  <a:lnTo>
                    <a:pt x="46180" y="73990"/>
                  </a:lnTo>
                  <a:lnTo>
                    <a:pt x="42220" y="76477"/>
                  </a:lnTo>
                  <a:lnTo>
                    <a:pt x="33210" y="78073"/>
                  </a:lnTo>
                  <a:lnTo>
                    <a:pt x="12888" y="78432"/>
                  </a:lnTo>
                  <a:lnTo>
                    <a:pt x="0" y="71323"/>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20" name="SMARTInkShape-5387"/>
            <p:cNvSpPr/>
            <p:nvPr/>
          </p:nvSpPr>
          <p:spPr>
            <a:xfrm>
              <a:off x="6843713" y="3072929"/>
              <a:ext cx="178594" cy="141760"/>
            </a:xfrm>
            <a:custGeom>
              <a:avLst/>
              <a:gdLst/>
              <a:ahLst/>
              <a:cxnLst/>
              <a:rect l="0" t="0" r="0" b="0"/>
              <a:pathLst>
                <a:path w="178594" h="141760">
                  <a:moveTo>
                    <a:pt x="0" y="13171"/>
                  </a:moveTo>
                  <a:lnTo>
                    <a:pt x="0" y="48465"/>
                  </a:lnTo>
                  <a:lnTo>
                    <a:pt x="0" y="50988"/>
                  </a:lnTo>
                  <a:lnTo>
                    <a:pt x="793" y="52669"/>
                  </a:lnTo>
                  <a:lnTo>
                    <a:pt x="2116" y="53791"/>
                  </a:lnTo>
                  <a:lnTo>
                    <a:pt x="6150" y="55591"/>
                  </a:lnTo>
                  <a:lnTo>
                    <a:pt x="16999" y="55995"/>
                  </a:lnTo>
                  <a:lnTo>
                    <a:pt x="21578" y="53900"/>
                  </a:lnTo>
                  <a:lnTo>
                    <a:pt x="38108" y="39240"/>
                  </a:lnTo>
                  <a:lnTo>
                    <a:pt x="40749" y="34547"/>
                  </a:lnTo>
                  <a:lnTo>
                    <a:pt x="43377" y="22689"/>
                  </a:lnTo>
                  <a:lnTo>
                    <a:pt x="49979" y="13208"/>
                  </a:lnTo>
                  <a:lnTo>
                    <a:pt x="73608" y="34658"/>
                  </a:lnTo>
                  <a:lnTo>
                    <a:pt x="104902" y="51274"/>
                  </a:lnTo>
                  <a:lnTo>
                    <a:pt x="135719" y="55616"/>
                  </a:lnTo>
                  <a:lnTo>
                    <a:pt x="148339" y="52117"/>
                  </a:lnTo>
                  <a:lnTo>
                    <a:pt x="158340" y="46054"/>
                  </a:lnTo>
                  <a:lnTo>
                    <a:pt x="161655" y="41544"/>
                  </a:lnTo>
                  <a:lnTo>
                    <a:pt x="163921" y="36894"/>
                  </a:lnTo>
                  <a:lnTo>
                    <a:pt x="168866" y="29813"/>
                  </a:lnTo>
                  <a:lnTo>
                    <a:pt x="170684" y="22688"/>
                  </a:lnTo>
                  <a:lnTo>
                    <a:pt x="171109" y="17930"/>
                  </a:lnTo>
                  <a:lnTo>
                    <a:pt x="169181" y="13169"/>
                  </a:lnTo>
                  <a:lnTo>
                    <a:pt x="160799" y="2653"/>
                  </a:lnTo>
                  <a:lnTo>
                    <a:pt x="156662" y="559"/>
                  </a:lnTo>
                  <a:lnTo>
                    <a:pt x="154447" y="0"/>
                  </a:lnTo>
                  <a:lnTo>
                    <a:pt x="152178" y="422"/>
                  </a:lnTo>
                  <a:lnTo>
                    <a:pt x="142830" y="4685"/>
                  </a:lnTo>
                  <a:lnTo>
                    <a:pt x="133601" y="7746"/>
                  </a:lnTo>
                  <a:lnTo>
                    <a:pt x="129548" y="9554"/>
                  </a:lnTo>
                  <a:lnTo>
                    <a:pt x="126846" y="12347"/>
                  </a:lnTo>
                  <a:lnTo>
                    <a:pt x="109353" y="42870"/>
                  </a:lnTo>
                  <a:lnTo>
                    <a:pt x="107349" y="68247"/>
                  </a:lnTo>
                  <a:lnTo>
                    <a:pt x="111475" y="77602"/>
                  </a:lnTo>
                  <a:lnTo>
                    <a:pt x="132572" y="106052"/>
                  </a:lnTo>
                  <a:lnTo>
                    <a:pt x="164028" y="132499"/>
                  </a:lnTo>
                  <a:lnTo>
                    <a:pt x="178593" y="141759"/>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490" name="SMARTInkShape-Group533"/>
          <p:cNvGrpSpPr/>
          <p:nvPr/>
        </p:nvGrpSpPr>
        <p:grpSpPr>
          <a:xfrm>
            <a:off x="1593056" y="3293269"/>
            <a:ext cx="6079333" cy="667445"/>
            <a:chOff x="1593056" y="3293269"/>
            <a:chExt cx="6079333" cy="667445"/>
          </a:xfrm>
        </p:grpSpPr>
        <p:sp>
          <p:nvSpPr>
            <p:cNvPr id="1422" name="SMARTInkShape-5388"/>
            <p:cNvSpPr/>
            <p:nvPr/>
          </p:nvSpPr>
          <p:spPr>
            <a:xfrm>
              <a:off x="5986463" y="3371850"/>
              <a:ext cx="171451" cy="28576"/>
            </a:xfrm>
            <a:custGeom>
              <a:avLst/>
              <a:gdLst/>
              <a:ahLst/>
              <a:cxnLst/>
              <a:rect l="0" t="0" r="0" b="0"/>
              <a:pathLst>
                <a:path w="171451" h="28576">
                  <a:moveTo>
                    <a:pt x="0" y="0"/>
                  </a:moveTo>
                  <a:lnTo>
                    <a:pt x="31063" y="2117"/>
                  </a:lnTo>
                  <a:lnTo>
                    <a:pt x="65227" y="9943"/>
                  </a:lnTo>
                  <a:lnTo>
                    <a:pt x="98613" y="16793"/>
                  </a:lnTo>
                  <a:lnTo>
                    <a:pt x="129848" y="20057"/>
                  </a:lnTo>
                  <a:lnTo>
                    <a:pt x="171450" y="2857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23" name="SMARTInkShape-5389"/>
            <p:cNvSpPr/>
            <p:nvPr/>
          </p:nvSpPr>
          <p:spPr>
            <a:xfrm>
              <a:off x="5987401" y="3343275"/>
              <a:ext cx="141938" cy="221457"/>
            </a:xfrm>
            <a:custGeom>
              <a:avLst/>
              <a:gdLst/>
              <a:ahLst/>
              <a:cxnLst/>
              <a:rect l="0" t="0" r="0" b="0"/>
              <a:pathLst>
                <a:path w="141938" h="221457">
                  <a:moveTo>
                    <a:pt x="77644" y="0"/>
                  </a:moveTo>
                  <a:lnTo>
                    <a:pt x="77644" y="7585"/>
                  </a:lnTo>
                  <a:lnTo>
                    <a:pt x="75526" y="13425"/>
                  </a:lnTo>
                  <a:lnTo>
                    <a:pt x="73851" y="16094"/>
                  </a:lnTo>
                  <a:lnTo>
                    <a:pt x="64992" y="46282"/>
                  </a:lnTo>
                  <a:lnTo>
                    <a:pt x="60643" y="58670"/>
                  </a:lnTo>
                  <a:lnTo>
                    <a:pt x="43364" y="69997"/>
                  </a:lnTo>
                  <a:lnTo>
                    <a:pt x="21926" y="81116"/>
                  </a:lnTo>
                  <a:lnTo>
                    <a:pt x="9753" y="93995"/>
                  </a:lnTo>
                  <a:lnTo>
                    <a:pt x="3813" y="105540"/>
                  </a:lnTo>
                  <a:lnTo>
                    <a:pt x="0" y="125887"/>
                  </a:lnTo>
                  <a:lnTo>
                    <a:pt x="41" y="145193"/>
                  </a:lnTo>
                  <a:lnTo>
                    <a:pt x="9029" y="169061"/>
                  </a:lnTo>
                  <a:lnTo>
                    <a:pt x="19654" y="183354"/>
                  </a:lnTo>
                  <a:lnTo>
                    <a:pt x="36648" y="193851"/>
                  </a:lnTo>
                  <a:lnTo>
                    <a:pt x="70745" y="206983"/>
                  </a:lnTo>
                  <a:lnTo>
                    <a:pt x="102915" y="216657"/>
                  </a:lnTo>
                  <a:lnTo>
                    <a:pt x="141937" y="221456"/>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24" name="SMARTInkShape-5390"/>
            <p:cNvSpPr/>
            <p:nvPr/>
          </p:nvSpPr>
          <p:spPr>
            <a:xfrm>
              <a:off x="3879064" y="3771900"/>
              <a:ext cx="157156" cy="164307"/>
            </a:xfrm>
            <a:custGeom>
              <a:avLst/>
              <a:gdLst/>
              <a:ahLst/>
              <a:cxnLst/>
              <a:rect l="0" t="0" r="0" b="0"/>
              <a:pathLst>
                <a:path w="157156" h="164307">
                  <a:moveTo>
                    <a:pt x="14280" y="0"/>
                  </a:moveTo>
                  <a:lnTo>
                    <a:pt x="14280" y="3792"/>
                  </a:lnTo>
                  <a:lnTo>
                    <a:pt x="5461" y="35959"/>
                  </a:lnTo>
                  <a:lnTo>
                    <a:pt x="2423" y="46144"/>
                  </a:lnTo>
                  <a:lnTo>
                    <a:pt x="205" y="80310"/>
                  </a:lnTo>
                  <a:lnTo>
                    <a:pt x="0" y="115245"/>
                  </a:lnTo>
                  <a:lnTo>
                    <a:pt x="791" y="117311"/>
                  </a:lnTo>
                  <a:lnTo>
                    <a:pt x="2113" y="118688"/>
                  </a:lnTo>
                  <a:lnTo>
                    <a:pt x="5697" y="120219"/>
                  </a:lnTo>
                  <a:lnTo>
                    <a:pt x="9936" y="120900"/>
                  </a:lnTo>
                  <a:lnTo>
                    <a:pt x="24828" y="115633"/>
                  </a:lnTo>
                  <a:lnTo>
                    <a:pt x="33785" y="111453"/>
                  </a:lnTo>
                  <a:lnTo>
                    <a:pt x="40940" y="104832"/>
                  </a:lnTo>
                  <a:lnTo>
                    <a:pt x="43960" y="100844"/>
                  </a:lnTo>
                  <a:lnTo>
                    <a:pt x="74793" y="81945"/>
                  </a:lnTo>
                  <a:lnTo>
                    <a:pt x="80333" y="80076"/>
                  </a:lnTo>
                  <a:lnTo>
                    <a:pt x="91706" y="79024"/>
                  </a:lnTo>
                  <a:lnTo>
                    <a:pt x="94473" y="79670"/>
                  </a:lnTo>
                  <a:lnTo>
                    <a:pt x="96317" y="80895"/>
                  </a:lnTo>
                  <a:lnTo>
                    <a:pt x="122884" y="112377"/>
                  </a:lnTo>
                  <a:lnTo>
                    <a:pt x="144173" y="146685"/>
                  </a:lnTo>
                  <a:lnTo>
                    <a:pt x="157155" y="164306"/>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25" name="SMARTInkShape-5391"/>
            <p:cNvSpPr/>
            <p:nvPr/>
          </p:nvSpPr>
          <p:spPr>
            <a:xfrm>
              <a:off x="2572743" y="3836194"/>
              <a:ext cx="449064" cy="105596"/>
            </a:xfrm>
            <a:custGeom>
              <a:avLst/>
              <a:gdLst/>
              <a:ahLst/>
              <a:cxnLst/>
              <a:rect l="0" t="0" r="0" b="0"/>
              <a:pathLst>
                <a:path w="449064" h="105596">
                  <a:moveTo>
                    <a:pt x="6151" y="0"/>
                  </a:moveTo>
                  <a:lnTo>
                    <a:pt x="2358" y="3792"/>
                  </a:lnTo>
                  <a:lnTo>
                    <a:pt x="496" y="7771"/>
                  </a:lnTo>
                  <a:lnTo>
                    <a:pt x="0" y="9943"/>
                  </a:lnTo>
                  <a:lnTo>
                    <a:pt x="3094" y="20585"/>
                  </a:lnTo>
                  <a:lnTo>
                    <a:pt x="12044" y="38403"/>
                  </a:lnTo>
                  <a:lnTo>
                    <a:pt x="19618" y="47759"/>
                  </a:lnTo>
                  <a:lnTo>
                    <a:pt x="51963" y="65801"/>
                  </a:lnTo>
                  <a:lnTo>
                    <a:pt x="80579" y="79027"/>
                  </a:lnTo>
                  <a:lnTo>
                    <a:pt x="103523" y="87511"/>
                  </a:lnTo>
                  <a:lnTo>
                    <a:pt x="129596" y="93927"/>
                  </a:lnTo>
                  <a:lnTo>
                    <a:pt x="157059" y="97308"/>
                  </a:lnTo>
                  <a:lnTo>
                    <a:pt x="185140" y="99604"/>
                  </a:lnTo>
                  <a:lnTo>
                    <a:pt x="213495" y="103271"/>
                  </a:lnTo>
                  <a:lnTo>
                    <a:pt x="244089" y="105429"/>
                  </a:lnTo>
                  <a:lnTo>
                    <a:pt x="275414" y="105595"/>
                  </a:lnTo>
                  <a:lnTo>
                    <a:pt x="305211" y="103023"/>
                  </a:lnTo>
                  <a:lnTo>
                    <a:pt x="336445" y="99234"/>
                  </a:lnTo>
                  <a:lnTo>
                    <a:pt x="367261" y="95697"/>
                  </a:lnTo>
                  <a:lnTo>
                    <a:pt x="394186" y="94126"/>
                  </a:lnTo>
                  <a:lnTo>
                    <a:pt x="427865" y="89449"/>
                  </a:lnTo>
                  <a:lnTo>
                    <a:pt x="449063" y="8572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26" name="SMARTInkShape-5392"/>
            <p:cNvSpPr/>
            <p:nvPr/>
          </p:nvSpPr>
          <p:spPr>
            <a:xfrm>
              <a:off x="2641449" y="3559250"/>
              <a:ext cx="530377" cy="319807"/>
            </a:xfrm>
            <a:custGeom>
              <a:avLst/>
              <a:gdLst/>
              <a:ahLst/>
              <a:cxnLst/>
              <a:rect l="0" t="0" r="0" b="0"/>
              <a:pathLst>
                <a:path w="530377" h="319807">
                  <a:moveTo>
                    <a:pt x="530376" y="226938"/>
                  </a:moveTo>
                  <a:lnTo>
                    <a:pt x="528259" y="194806"/>
                  </a:lnTo>
                  <a:lnTo>
                    <a:pt x="520433" y="159560"/>
                  </a:lnTo>
                  <a:lnTo>
                    <a:pt x="505999" y="127687"/>
                  </a:lnTo>
                  <a:lnTo>
                    <a:pt x="486641" y="96900"/>
                  </a:lnTo>
                  <a:lnTo>
                    <a:pt x="453063" y="63756"/>
                  </a:lnTo>
                  <a:lnTo>
                    <a:pt x="424477" y="41533"/>
                  </a:lnTo>
                  <a:lnTo>
                    <a:pt x="390431" y="21455"/>
                  </a:lnTo>
                  <a:lnTo>
                    <a:pt x="364197" y="13110"/>
                  </a:lnTo>
                  <a:lnTo>
                    <a:pt x="336663" y="6755"/>
                  </a:lnTo>
                  <a:lnTo>
                    <a:pt x="308550" y="2079"/>
                  </a:lnTo>
                  <a:lnTo>
                    <a:pt x="280180" y="0"/>
                  </a:lnTo>
                  <a:lnTo>
                    <a:pt x="249580" y="1193"/>
                  </a:lnTo>
                  <a:lnTo>
                    <a:pt x="218253" y="5163"/>
                  </a:lnTo>
                  <a:lnTo>
                    <a:pt x="188455" y="12219"/>
                  </a:lnTo>
                  <a:lnTo>
                    <a:pt x="159336" y="20647"/>
                  </a:lnTo>
                  <a:lnTo>
                    <a:pt x="131313" y="30478"/>
                  </a:lnTo>
                  <a:lnTo>
                    <a:pt x="105629" y="42784"/>
                  </a:lnTo>
                  <a:lnTo>
                    <a:pt x="72649" y="66893"/>
                  </a:lnTo>
                  <a:lnTo>
                    <a:pt x="42769" y="94144"/>
                  </a:lnTo>
                  <a:lnTo>
                    <a:pt x="21392" y="122328"/>
                  </a:lnTo>
                  <a:lnTo>
                    <a:pt x="8797" y="154579"/>
                  </a:lnTo>
                  <a:lnTo>
                    <a:pt x="37" y="185478"/>
                  </a:lnTo>
                  <a:lnTo>
                    <a:pt x="0" y="214741"/>
                  </a:lnTo>
                  <a:lnTo>
                    <a:pt x="8808" y="243521"/>
                  </a:lnTo>
                  <a:lnTo>
                    <a:pt x="25264" y="272156"/>
                  </a:lnTo>
                  <a:lnTo>
                    <a:pt x="46455" y="302986"/>
                  </a:lnTo>
                  <a:lnTo>
                    <a:pt x="66032" y="319806"/>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27" name="SMARTInkShape-5393"/>
            <p:cNvSpPr/>
            <p:nvPr/>
          </p:nvSpPr>
          <p:spPr>
            <a:xfrm>
              <a:off x="3229090" y="3704799"/>
              <a:ext cx="364217" cy="255915"/>
            </a:xfrm>
            <a:custGeom>
              <a:avLst/>
              <a:gdLst/>
              <a:ahLst/>
              <a:cxnLst/>
              <a:rect l="0" t="0" r="0" b="0"/>
              <a:pathLst>
                <a:path w="364217" h="255915">
                  <a:moveTo>
                    <a:pt x="21316" y="152826"/>
                  </a:moveTo>
                  <a:lnTo>
                    <a:pt x="17524" y="156618"/>
                  </a:lnTo>
                  <a:lnTo>
                    <a:pt x="15662" y="162713"/>
                  </a:lnTo>
                  <a:lnTo>
                    <a:pt x="12497" y="175070"/>
                  </a:lnTo>
                  <a:lnTo>
                    <a:pt x="2839" y="198970"/>
                  </a:lnTo>
                  <a:lnTo>
                    <a:pt x="144" y="232342"/>
                  </a:lnTo>
                  <a:lnTo>
                    <a:pt x="0" y="239231"/>
                  </a:lnTo>
                  <a:lnTo>
                    <a:pt x="2053" y="244939"/>
                  </a:lnTo>
                  <a:lnTo>
                    <a:pt x="9838" y="255070"/>
                  </a:lnTo>
                  <a:lnTo>
                    <a:pt x="12871" y="255914"/>
                  </a:lnTo>
                  <a:lnTo>
                    <a:pt x="20473" y="254735"/>
                  </a:lnTo>
                  <a:lnTo>
                    <a:pt x="47645" y="243062"/>
                  </a:lnTo>
                  <a:lnTo>
                    <a:pt x="80062" y="215239"/>
                  </a:lnTo>
                  <a:lnTo>
                    <a:pt x="92128" y="201285"/>
                  </a:lnTo>
                  <a:lnTo>
                    <a:pt x="106612" y="181916"/>
                  </a:lnTo>
                  <a:lnTo>
                    <a:pt x="110707" y="185346"/>
                  </a:lnTo>
                  <a:lnTo>
                    <a:pt x="112639" y="189240"/>
                  </a:lnTo>
                  <a:lnTo>
                    <a:pt x="113154" y="191390"/>
                  </a:lnTo>
                  <a:lnTo>
                    <a:pt x="117672" y="198207"/>
                  </a:lnTo>
                  <a:lnTo>
                    <a:pt x="127104" y="207622"/>
                  </a:lnTo>
                  <a:lnTo>
                    <a:pt x="151789" y="221091"/>
                  </a:lnTo>
                  <a:lnTo>
                    <a:pt x="158150" y="222854"/>
                  </a:lnTo>
                  <a:lnTo>
                    <a:pt x="177571" y="220053"/>
                  </a:lnTo>
                  <a:lnTo>
                    <a:pt x="190246" y="214190"/>
                  </a:lnTo>
                  <a:lnTo>
                    <a:pt x="218903" y="197491"/>
                  </a:lnTo>
                  <a:lnTo>
                    <a:pt x="251085" y="166410"/>
                  </a:lnTo>
                  <a:lnTo>
                    <a:pt x="267461" y="145474"/>
                  </a:lnTo>
                  <a:lnTo>
                    <a:pt x="280104" y="113274"/>
                  </a:lnTo>
                  <a:lnTo>
                    <a:pt x="287789" y="85721"/>
                  </a:lnTo>
                  <a:lnTo>
                    <a:pt x="286883" y="53669"/>
                  </a:lnTo>
                  <a:lnTo>
                    <a:pt x="283765" y="26524"/>
                  </a:lnTo>
                  <a:lnTo>
                    <a:pt x="277937" y="12745"/>
                  </a:lnTo>
                  <a:lnTo>
                    <a:pt x="274276" y="6430"/>
                  </a:lnTo>
                  <a:lnTo>
                    <a:pt x="272649" y="978"/>
                  </a:lnTo>
                  <a:lnTo>
                    <a:pt x="271422" y="0"/>
                  </a:lnTo>
                  <a:lnTo>
                    <a:pt x="269809" y="142"/>
                  </a:lnTo>
                  <a:lnTo>
                    <a:pt x="265311" y="2281"/>
                  </a:lnTo>
                  <a:lnTo>
                    <a:pt x="254358" y="22647"/>
                  </a:lnTo>
                  <a:lnTo>
                    <a:pt x="250794" y="46767"/>
                  </a:lnTo>
                  <a:lnTo>
                    <a:pt x="250089" y="76578"/>
                  </a:lnTo>
                  <a:lnTo>
                    <a:pt x="249950" y="109013"/>
                  </a:lnTo>
                  <a:lnTo>
                    <a:pt x="252037" y="143441"/>
                  </a:lnTo>
                  <a:lnTo>
                    <a:pt x="264390" y="177598"/>
                  </a:lnTo>
                  <a:lnTo>
                    <a:pt x="273766" y="190175"/>
                  </a:lnTo>
                  <a:lnTo>
                    <a:pt x="278508" y="193238"/>
                  </a:lnTo>
                  <a:lnTo>
                    <a:pt x="280883" y="194055"/>
                  </a:lnTo>
                  <a:lnTo>
                    <a:pt x="282467" y="193806"/>
                  </a:lnTo>
                  <a:lnTo>
                    <a:pt x="283523" y="192846"/>
                  </a:lnTo>
                  <a:lnTo>
                    <a:pt x="285490" y="189663"/>
                  </a:lnTo>
                  <a:lnTo>
                    <a:pt x="301853" y="170824"/>
                  </a:lnTo>
                  <a:lnTo>
                    <a:pt x="310270" y="152618"/>
                  </a:lnTo>
                  <a:lnTo>
                    <a:pt x="330648" y="129419"/>
                  </a:lnTo>
                  <a:lnTo>
                    <a:pt x="335539" y="126548"/>
                  </a:lnTo>
                  <a:lnTo>
                    <a:pt x="341354" y="124705"/>
                  </a:lnTo>
                  <a:lnTo>
                    <a:pt x="341831" y="125347"/>
                  </a:lnTo>
                  <a:lnTo>
                    <a:pt x="343296" y="130044"/>
                  </a:lnTo>
                  <a:lnTo>
                    <a:pt x="346451" y="134234"/>
                  </a:lnTo>
                  <a:lnTo>
                    <a:pt x="348383" y="140859"/>
                  </a:lnTo>
                  <a:lnTo>
                    <a:pt x="351588" y="153514"/>
                  </a:lnTo>
                  <a:lnTo>
                    <a:pt x="355447" y="167317"/>
                  </a:lnTo>
                  <a:lnTo>
                    <a:pt x="357144" y="175935"/>
                  </a:lnTo>
                  <a:lnTo>
                    <a:pt x="363128" y="190520"/>
                  </a:lnTo>
                  <a:lnTo>
                    <a:pt x="364216" y="202832"/>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28" name="SMARTInkShape-5394"/>
            <p:cNvSpPr/>
            <p:nvPr/>
          </p:nvSpPr>
          <p:spPr>
            <a:xfrm>
              <a:off x="3657639" y="3829050"/>
              <a:ext cx="7106" cy="85726"/>
            </a:xfrm>
            <a:custGeom>
              <a:avLst/>
              <a:gdLst/>
              <a:ahLst/>
              <a:cxnLst/>
              <a:rect l="0" t="0" r="0" b="0"/>
              <a:pathLst>
                <a:path w="7106" h="85726">
                  <a:moveTo>
                    <a:pt x="7105" y="0"/>
                  </a:moveTo>
                  <a:lnTo>
                    <a:pt x="3313" y="3792"/>
                  </a:lnTo>
                  <a:lnTo>
                    <a:pt x="1450" y="7771"/>
                  </a:lnTo>
                  <a:lnTo>
                    <a:pt x="0" y="43064"/>
                  </a:lnTo>
                  <a:lnTo>
                    <a:pt x="760" y="65908"/>
                  </a:lnTo>
                  <a:lnTo>
                    <a:pt x="7105" y="8572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29" name="SMARTInkShape-5395"/>
            <p:cNvSpPr/>
            <p:nvPr/>
          </p:nvSpPr>
          <p:spPr>
            <a:xfrm>
              <a:off x="3757700" y="3757613"/>
              <a:ext cx="7057" cy="7144"/>
            </a:xfrm>
            <a:custGeom>
              <a:avLst/>
              <a:gdLst/>
              <a:ahLst/>
              <a:cxnLst/>
              <a:rect l="0" t="0" r="0" b="0"/>
              <a:pathLst>
                <a:path w="7057" h="7144">
                  <a:moveTo>
                    <a:pt x="7056" y="0"/>
                  </a:moveTo>
                  <a:lnTo>
                    <a:pt x="905" y="0"/>
                  </a:lnTo>
                  <a:lnTo>
                    <a:pt x="574" y="793"/>
                  </a:lnTo>
                  <a:lnTo>
                    <a:pt x="0" y="6150"/>
                  </a:lnTo>
                  <a:lnTo>
                    <a:pt x="764" y="6481"/>
                  </a:lnTo>
                  <a:lnTo>
                    <a:pt x="7056" y="7143"/>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30" name="SMARTInkShape-5396"/>
            <p:cNvSpPr/>
            <p:nvPr/>
          </p:nvSpPr>
          <p:spPr>
            <a:xfrm>
              <a:off x="4186238" y="3814763"/>
              <a:ext cx="1" cy="85726"/>
            </a:xfrm>
            <a:custGeom>
              <a:avLst/>
              <a:gdLst/>
              <a:ahLst/>
              <a:cxnLst/>
              <a:rect l="0" t="0" r="0" b="0"/>
              <a:pathLst>
                <a:path w="1" h="85726">
                  <a:moveTo>
                    <a:pt x="0" y="0"/>
                  </a:moveTo>
                  <a:lnTo>
                    <a:pt x="0" y="31921"/>
                  </a:lnTo>
                  <a:lnTo>
                    <a:pt x="0" y="64350"/>
                  </a:lnTo>
                  <a:lnTo>
                    <a:pt x="0" y="8572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31" name="SMARTInkShape-5397"/>
            <p:cNvSpPr/>
            <p:nvPr/>
          </p:nvSpPr>
          <p:spPr>
            <a:xfrm>
              <a:off x="4257969" y="3765749"/>
              <a:ext cx="85366" cy="127596"/>
            </a:xfrm>
            <a:custGeom>
              <a:avLst/>
              <a:gdLst/>
              <a:ahLst/>
              <a:cxnLst/>
              <a:rect l="0" t="0" r="0" b="0"/>
              <a:pathLst>
                <a:path w="85366" h="127596">
                  <a:moveTo>
                    <a:pt x="6850" y="6151"/>
                  </a:moveTo>
                  <a:lnTo>
                    <a:pt x="3058" y="6151"/>
                  </a:lnTo>
                  <a:lnTo>
                    <a:pt x="1940" y="5357"/>
                  </a:lnTo>
                  <a:lnTo>
                    <a:pt x="1195" y="4034"/>
                  </a:lnTo>
                  <a:lnTo>
                    <a:pt x="0" y="0"/>
                  </a:lnTo>
                  <a:lnTo>
                    <a:pt x="31083" y="22622"/>
                  </a:lnTo>
                  <a:lnTo>
                    <a:pt x="64716" y="43961"/>
                  </a:lnTo>
                  <a:lnTo>
                    <a:pt x="82881" y="60872"/>
                  </a:lnTo>
                  <a:lnTo>
                    <a:pt x="84298" y="64338"/>
                  </a:lnTo>
                  <a:lnTo>
                    <a:pt x="85365" y="80031"/>
                  </a:lnTo>
                  <a:lnTo>
                    <a:pt x="83285" y="84759"/>
                  </a:lnTo>
                  <a:lnTo>
                    <a:pt x="74036" y="97436"/>
                  </a:lnTo>
                  <a:lnTo>
                    <a:pt x="69598" y="111819"/>
                  </a:lnTo>
                  <a:lnTo>
                    <a:pt x="56856" y="12759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32" name="SMARTInkShape-5398"/>
            <p:cNvSpPr/>
            <p:nvPr/>
          </p:nvSpPr>
          <p:spPr>
            <a:xfrm>
              <a:off x="4500563" y="3829478"/>
              <a:ext cx="341368" cy="106518"/>
            </a:xfrm>
            <a:custGeom>
              <a:avLst/>
              <a:gdLst/>
              <a:ahLst/>
              <a:cxnLst/>
              <a:rect l="0" t="0" r="0" b="0"/>
              <a:pathLst>
                <a:path w="341368" h="106518">
                  <a:moveTo>
                    <a:pt x="0" y="35291"/>
                  </a:moveTo>
                  <a:lnTo>
                    <a:pt x="0" y="70592"/>
                  </a:lnTo>
                  <a:lnTo>
                    <a:pt x="3792" y="67093"/>
                  </a:lnTo>
                  <a:lnTo>
                    <a:pt x="5654" y="63184"/>
                  </a:lnTo>
                  <a:lnTo>
                    <a:pt x="6150" y="61030"/>
                  </a:lnTo>
                  <a:lnTo>
                    <a:pt x="26259" y="26273"/>
                  </a:lnTo>
                  <a:lnTo>
                    <a:pt x="45246" y="4447"/>
                  </a:lnTo>
                  <a:lnTo>
                    <a:pt x="50007" y="1739"/>
                  </a:lnTo>
                  <a:lnTo>
                    <a:pt x="59531" y="0"/>
                  </a:lnTo>
                  <a:lnTo>
                    <a:pt x="64293" y="1879"/>
                  </a:lnTo>
                  <a:lnTo>
                    <a:pt x="66675" y="3491"/>
                  </a:lnTo>
                  <a:lnTo>
                    <a:pt x="68262" y="5360"/>
                  </a:lnTo>
                  <a:lnTo>
                    <a:pt x="76068" y="24415"/>
                  </a:lnTo>
                  <a:lnTo>
                    <a:pt x="78630" y="37184"/>
                  </a:lnTo>
                  <a:lnTo>
                    <a:pt x="94400" y="72635"/>
                  </a:lnTo>
                  <a:lnTo>
                    <a:pt x="100067" y="84423"/>
                  </a:lnTo>
                  <a:lnTo>
                    <a:pt x="103476" y="88348"/>
                  </a:lnTo>
                  <a:lnTo>
                    <a:pt x="107637" y="90622"/>
                  </a:lnTo>
                  <a:lnTo>
                    <a:pt x="109858" y="91228"/>
                  </a:lnTo>
                  <a:lnTo>
                    <a:pt x="112132" y="90839"/>
                  </a:lnTo>
                  <a:lnTo>
                    <a:pt x="119919" y="87291"/>
                  </a:lnTo>
                  <a:lnTo>
                    <a:pt x="127645" y="86184"/>
                  </a:lnTo>
                  <a:lnTo>
                    <a:pt x="136370" y="81458"/>
                  </a:lnTo>
                  <a:lnTo>
                    <a:pt x="152324" y="71989"/>
                  </a:lnTo>
                  <a:lnTo>
                    <a:pt x="184066" y="54398"/>
                  </a:lnTo>
                  <a:lnTo>
                    <a:pt x="213899" y="36233"/>
                  </a:lnTo>
                  <a:lnTo>
                    <a:pt x="217568" y="35709"/>
                  </a:lnTo>
                  <a:lnTo>
                    <a:pt x="218864" y="36364"/>
                  </a:lnTo>
                  <a:lnTo>
                    <a:pt x="219728" y="37593"/>
                  </a:lnTo>
                  <a:lnTo>
                    <a:pt x="221482" y="41077"/>
                  </a:lnTo>
                  <a:lnTo>
                    <a:pt x="226138" y="47500"/>
                  </a:lnTo>
                  <a:lnTo>
                    <a:pt x="228664" y="54431"/>
                  </a:lnTo>
                  <a:lnTo>
                    <a:pt x="239213" y="67243"/>
                  </a:lnTo>
                  <a:lnTo>
                    <a:pt x="245487" y="69336"/>
                  </a:lnTo>
                  <a:lnTo>
                    <a:pt x="258659" y="70679"/>
                  </a:lnTo>
                  <a:lnTo>
                    <a:pt x="263919" y="68746"/>
                  </a:lnTo>
                  <a:lnTo>
                    <a:pt x="268903" y="66035"/>
                  </a:lnTo>
                  <a:lnTo>
                    <a:pt x="273765" y="64830"/>
                  </a:lnTo>
                  <a:lnTo>
                    <a:pt x="275378" y="63715"/>
                  </a:lnTo>
                  <a:lnTo>
                    <a:pt x="276454" y="62177"/>
                  </a:lnTo>
                  <a:lnTo>
                    <a:pt x="278443" y="58353"/>
                  </a:lnTo>
                  <a:lnTo>
                    <a:pt x="281973" y="54007"/>
                  </a:lnTo>
                  <a:lnTo>
                    <a:pt x="282438" y="52531"/>
                  </a:lnTo>
                  <a:lnTo>
                    <a:pt x="281954" y="51547"/>
                  </a:lnTo>
                  <a:lnTo>
                    <a:pt x="280838" y="50891"/>
                  </a:lnTo>
                  <a:lnTo>
                    <a:pt x="279300" y="52041"/>
                  </a:lnTo>
                  <a:lnTo>
                    <a:pt x="275475" y="57552"/>
                  </a:lnTo>
                  <a:lnTo>
                    <a:pt x="265415" y="80494"/>
                  </a:lnTo>
                  <a:lnTo>
                    <a:pt x="264643" y="87666"/>
                  </a:lnTo>
                  <a:lnTo>
                    <a:pt x="268696" y="94552"/>
                  </a:lnTo>
                  <a:lnTo>
                    <a:pt x="274995" y="101317"/>
                  </a:lnTo>
                  <a:lnTo>
                    <a:pt x="280441" y="104323"/>
                  </a:lnTo>
                  <a:lnTo>
                    <a:pt x="305170" y="106517"/>
                  </a:lnTo>
                  <a:lnTo>
                    <a:pt x="319197" y="102873"/>
                  </a:lnTo>
                  <a:lnTo>
                    <a:pt x="329615" y="96767"/>
                  </a:lnTo>
                  <a:lnTo>
                    <a:pt x="337728" y="86138"/>
                  </a:lnTo>
                  <a:lnTo>
                    <a:pt x="341367" y="72934"/>
                  </a:lnTo>
                  <a:lnTo>
                    <a:pt x="340102" y="63663"/>
                  </a:lnTo>
                  <a:lnTo>
                    <a:pt x="338653" y="58968"/>
                  </a:lnTo>
                  <a:lnTo>
                    <a:pt x="332810" y="51635"/>
                  </a:lnTo>
                  <a:lnTo>
                    <a:pt x="325715" y="44936"/>
                  </a:lnTo>
                  <a:lnTo>
                    <a:pt x="317258" y="33827"/>
                  </a:lnTo>
                  <a:lnTo>
                    <a:pt x="310519" y="29036"/>
                  </a:lnTo>
                  <a:lnTo>
                    <a:pt x="307181" y="21003"/>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33" name="SMARTInkShape-5399"/>
            <p:cNvSpPr/>
            <p:nvPr/>
          </p:nvSpPr>
          <p:spPr>
            <a:xfrm>
              <a:off x="1750227" y="3643313"/>
              <a:ext cx="28568" cy="250032"/>
            </a:xfrm>
            <a:custGeom>
              <a:avLst/>
              <a:gdLst/>
              <a:ahLst/>
              <a:cxnLst/>
              <a:rect l="0" t="0" r="0" b="0"/>
              <a:pathLst>
                <a:path w="28568" h="250032">
                  <a:moveTo>
                    <a:pt x="21423" y="0"/>
                  </a:moveTo>
                  <a:lnTo>
                    <a:pt x="20629" y="13772"/>
                  </a:lnTo>
                  <a:lnTo>
                    <a:pt x="15272" y="43735"/>
                  </a:lnTo>
                  <a:lnTo>
                    <a:pt x="9566" y="72403"/>
                  </a:lnTo>
                  <a:lnTo>
                    <a:pt x="5499" y="107817"/>
                  </a:lnTo>
                  <a:lnTo>
                    <a:pt x="1623" y="135926"/>
                  </a:lnTo>
                  <a:lnTo>
                    <a:pt x="314" y="170077"/>
                  </a:lnTo>
                  <a:lnTo>
                    <a:pt x="55" y="199753"/>
                  </a:lnTo>
                  <a:lnTo>
                    <a:pt x="0" y="231915"/>
                  </a:lnTo>
                  <a:lnTo>
                    <a:pt x="2112" y="240127"/>
                  </a:lnTo>
                  <a:lnTo>
                    <a:pt x="3786" y="243428"/>
                  </a:lnTo>
                  <a:lnTo>
                    <a:pt x="5697" y="245629"/>
                  </a:lnTo>
                  <a:lnTo>
                    <a:pt x="28567" y="250031"/>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34" name="SMARTInkShape-5400"/>
            <p:cNvSpPr/>
            <p:nvPr/>
          </p:nvSpPr>
          <p:spPr>
            <a:xfrm>
              <a:off x="1678781" y="3600908"/>
              <a:ext cx="342901" cy="256718"/>
            </a:xfrm>
            <a:custGeom>
              <a:avLst/>
              <a:gdLst/>
              <a:ahLst/>
              <a:cxnLst/>
              <a:rect l="0" t="0" r="0" b="0"/>
              <a:pathLst>
                <a:path w="342901" h="256718">
                  <a:moveTo>
                    <a:pt x="0" y="199567"/>
                  </a:moveTo>
                  <a:lnTo>
                    <a:pt x="0" y="210209"/>
                  </a:lnTo>
                  <a:lnTo>
                    <a:pt x="1588" y="211424"/>
                  </a:lnTo>
                  <a:lnTo>
                    <a:pt x="12200" y="213134"/>
                  </a:lnTo>
                  <a:lnTo>
                    <a:pt x="38835" y="211596"/>
                  </a:lnTo>
                  <a:lnTo>
                    <a:pt x="74434" y="200091"/>
                  </a:lnTo>
                  <a:lnTo>
                    <a:pt x="106369" y="190903"/>
                  </a:lnTo>
                  <a:lnTo>
                    <a:pt x="140966" y="175569"/>
                  </a:lnTo>
                  <a:lnTo>
                    <a:pt x="176353" y="155944"/>
                  </a:lnTo>
                  <a:lnTo>
                    <a:pt x="211973" y="138840"/>
                  </a:lnTo>
                  <a:lnTo>
                    <a:pt x="240078" y="119926"/>
                  </a:lnTo>
                  <a:lnTo>
                    <a:pt x="270114" y="92201"/>
                  </a:lnTo>
                  <a:lnTo>
                    <a:pt x="285439" y="70917"/>
                  </a:lnTo>
                  <a:lnTo>
                    <a:pt x="291421" y="44509"/>
                  </a:lnTo>
                  <a:lnTo>
                    <a:pt x="292603" y="23770"/>
                  </a:lnTo>
                  <a:lnTo>
                    <a:pt x="290648" y="16131"/>
                  </a:lnTo>
                  <a:lnTo>
                    <a:pt x="282925" y="4759"/>
                  </a:lnTo>
                  <a:lnTo>
                    <a:pt x="278409" y="1861"/>
                  </a:lnTo>
                  <a:lnTo>
                    <a:pt x="272963" y="573"/>
                  </a:lnTo>
                  <a:lnTo>
                    <a:pt x="265250" y="0"/>
                  </a:lnTo>
                  <a:lnTo>
                    <a:pt x="258647" y="1862"/>
                  </a:lnTo>
                  <a:lnTo>
                    <a:pt x="255776" y="3470"/>
                  </a:lnTo>
                  <a:lnTo>
                    <a:pt x="233273" y="31661"/>
                  </a:lnTo>
                  <a:lnTo>
                    <a:pt x="219377" y="60510"/>
                  </a:lnTo>
                  <a:lnTo>
                    <a:pt x="214519" y="90931"/>
                  </a:lnTo>
                  <a:lnTo>
                    <a:pt x="208856" y="122810"/>
                  </a:lnTo>
                  <a:lnTo>
                    <a:pt x="207502" y="155654"/>
                  </a:lnTo>
                  <a:lnTo>
                    <a:pt x="212867" y="190168"/>
                  </a:lnTo>
                  <a:lnTo>
                    <a:pt x="214916" y="220055"/>
                  </a:lnTo>
                  <a:lnTo>
                    <a:pt x="218020" y="227987"/>
                  </a:lnTo>
                  <a:lnTo>
                    <a:pt x="226658" y="242095"/>
                  </a:lnTo>
                  <a:lnTo>
                    <a:pt x="227306" y="244588"/>
                  </a:lnTo>
                  <a:lnTo>
                    <a:pt x="228531" y="246250"/>
                  </a:lnTo>
                  <a:lnTo>
                    <a:pt x="230141" y="247357"/>
                  </a:lnTo>
                  <a:lnTo>
                    <a:pt x="232009" y="248096"/>
                  </a:lnTo>
                  <a:lnTo>
                    <a:pt x="233254" y="247795"/>
                  </a:lnTo>
                  <a:lnTo>
                    <a:pt x="234084" y="246800"/>
                  </a:lnTo>
                  <a:lnTo>
                    <a:pt x="235800" y="243578"/>
                  </a:lnTo>
                  <a:lnTo>
                    <a:pt x="258658" y="209619"/>
                  </a:lnTo>
                  <a:lnTo>
                    <a:pt x="277558" y="180563"/>
                  </a:lnTo>
                  <a:lnTo>
                    <a:pt x="284226" y="175246"/>
                  </a:lnTo>
                  <a:lnTo>
                    <a:pt x="292442" y="170136"/>
                  </a:lnTo>
                  <a:lnTo>
                    <a:pt x="294974" y="168040"/>
                  </a:lnTo>
                  <a:lnTo>
                    <a:pt x="297456" y="167436"/>
                  </a:lnTo>
                  <a:lnTo>
                    <a:pt x="299904" y="167828"/>
                  </a:lnTo>
                  <a:lnTo>
                    <a:pt x="307142" y="170054"/>
                  </a:lnTo>
                  <a:lnTo>
                    <a:pt x="309536" y="170367"/>
                  </a:lnTo>
                  <a:lnTo>
                    <a:pt x="311133" y="172163"/>
                  </a:lnTo>
                  <a:lnTo>
                    <a:pt x="324144" y="204561"/>
                  </a:lnTo>
                  <a:lnTo>
                    <a:pt x="332639" y="223425"/>
                  </a:lnTo>
                  <a:lnTo>
                    <a:pt x="335627" y="236887"/>
                  </a:lnTo>
                  <a:lnTo>
                    <a:pt x="342900" y="256717"/>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35" name="SMARTInkShape-5401"/>
            <p:cNvSpPr/>
            <p:nvPr/>
          </p:nvSpPr>
          <p:spPr>
            <a:xfrm>
              <a:off x="2115754" y="3771987"/>
              <a:ext cx="227397" cy="135645"/>
            </a:xfrm>
            <a:custGeom>
              <a:avLst/>
              <a:gdLst/>
              <a:ahLst/>
              <a:cxnLst/>
              <a:rect l="0" t="0" r="0" b="0"/>
              <a:pathLst>
                <a:path w="227397" h="135645">
                  <a:moveTo>
                    <a:pt x="55946" y="7057"/>
                  </a:moveTo>
                  <a:lnTo>
                    <a:pt x="48889" y="0"/>
                  </a:lnTo>
                  <a:lnTo>
                    <a:pt x="36622" y="12897"/>
                  </a:lnTo>
                  <a:lnTo>
                    <a:pt x="18095" y="45095"/>
                  </a:lnTo>
                  <a:lnTo>
                    <a:pt x="11342" y="57300"/>
                  </a:lnTo>
                  <a:lnTo>
                    <a:pt x="602" y="90540"/>
                  </a:lnTo>
                  <a:lnTo>
                    <a:pt x="0" y="93669"/>
                  </a:lnTo>
                  <a:lnTo>
                    <a:pt x="392" y="96548"/>
                  </a:lnTo>
                  <a:lnTo>
                    <a:pt x="2945" y="101864"/>
                  </a:lnTo>
                  <a:lnTo>
                    <a:pt x="8845" y="109319"/>
                  </a:lnTo>
                  <a:lnTo>
                    <a:pt x="11845" y="110157"/>
                  </a:lnTo>
                  <a:lnTo>
                    <a:pt x="19412" y="108971"/>
                  </a:lnTo>
                  <a:lnTo>
                    <a:pt x="28805" y="103840"/>
                  </a:lnTo>
                  <a:lnTo>
                    <a:pt x="61801" y="72593"/>
                  </a:lnTo>
                  <a:lnTo>
                    <a:pt x="81131" y="46031"/>
                  </a:lnTo>
                  <a:lnTo>
                    <a:pt x="84389" y="36084"/>
                  </a:lnTo>
                  <a:lnTo>
                    <a:pt x="85312" y="53200"/>
                  </a:lnTo>
                  <a:lnTo>
                    <a:pt x="89430" y="62180"/>
                  </a:lnTo>
                  <a:lnTo>
                    <a:pt x="91370" y="79825"/>
                  </a:lnTo>
                  <a:lnTo>
                    <a:pt x="95767" y="87288"/>
                  </a:lnTo>
                  <a:lnTo>
                    <a:pt x="99162" y="91500"/>
                  </a:lnTo>
                  <a:lnTo>
                    <a:pt x="102219" y="93515"/>
                  </a:lnTo>
                  <a:lnTo>
                    <a:pt x="105051" y="94064"/>
                  </a:lnTo>
                  <a:lnTo>
                    <a:pt x="107733" y="93637"/>
                  </a:lnTo>
                  <a:lnTo>
                    <a:pt x="122884" y="85450"/>
                  </a:lnTo>
                  <a:lnTo>
                    <a:pt x="157168" y="55033"/>
                  </a:lnTo>
                  <a:lnTo>
                    <a:pt x="162581" y="52192"/>
                  </a:lnTo>
                  <a:lnTo>
                    <a:pt x="168732" y="50368"/>
                  </a:lnTo>
                  <a:lnTo>
                    <a:pt x="171690" y="52235"/>
                  </a:lnTo>
                  <a:lnTo>
                    <a:pt x="182342" y="62924"/>
                  </a:lnTo>
                  <a:lnTo>
                    <a:pt x="202160" y="94028"/>
                  </a:lnTo>
                  <a:lnTo>
                    <a:pt x="223364" y="128463"/>
                  </a:lnTo>
                  <a:lnTo>
                    <a:pt x="227396" y="135644"/>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36" name="SMARTInkShape-5402"/>
            <p:cNvSpPr/>
            <p:nvPr/>
          </p:nvSpPr>
          <p:spPr>
            <a:xfrm>
              <a:off x="2950369" y="3621881"/>
              <a:ext cx="64295" cy="228601"/>
            </a:xfrm>
            <a:custGeom>
              <a:avLst/>
              <a:gdLst/>
              <a:ahLst/>
              <a:cxnLst/>
              <a:rect l="0" t="0" r="0" b="0"/>
              <a:pathLst>
                <a:path w="64295" h="228601">
                  <a:moveTo>
                    <a:pt x="64294" y="0"/>
                  </a:moveTo>
                  <a:lnTo>
                    <a:pt x="64294" y="9943"/>
                  </a:lnTo>
                  <a:lnTo>
                    <a:pt x="49820" y="45182"/>
                  </a:lnTo>
                  <a:lnTo>
                    <a:pt x="33166" y="78887"/>
                  </a:lnTo>
                  <a:lnTo>
                    <a:pt x="21867" y="109333"/>
                  </a:lnTo>
                  <a:lnTo>
                    <a:pt x="16533" y="136376"/>
                  </a:lnTo>
                  <a:lnTo>
                    <a:pt x="12836" y="164498"/>
                  </a:lnTo>
                  <a:lnTo>
                    <a:pt x="6714" y="195055"/>
                  </a:lnTo>
                  <a:lnTo>
                    <a:pt x="0" y="22860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37" name="SMARTInkShape-5403"/>
            <p:cNvSpPr/>
            <p:nvPr/>
          </p:nvSpPr>
          <p:spPr>
            <a:xfrm>
              <a:off x="2593208" y="3658127"/>
              <a:ext cx="235718" cy="262065"/>
            </a:xfrm>
            <a:custGeom>
              <a:avLst/>
              <a:gdLst/>
              <a:ahLst/>
              <a:cxnLst/>
              <a:rect l="0" t="0" r="0" b="0"/>
              <a:pathLst>
                <a:path w="235718" h="262065">
                  <a:moveTo>
                    <a:pt x="14261" y="213786"/>
                  </a:moveTo>
                  <a:lnTo>
                    <a:pt x="10468" y="217578"/>
                  </a:lnTo>
                  <a:lnTo>
                    <a:pt x="8606" y="223673"/>
                  </a:lnTo>
                  <a:lnTo>
                    <a:pt x="5131" y="244091"/>
                  </a:lnTo>
                  <a:lnTo>
                    <a:pt x="275" y="262064"/>
                  </a:lnTo>
                  <a:lnTo>
                    <a:pt x="174" y="261846"/>
                  </a:lnTo>
                  <a:lnTo>
                    <a:pt x="0" y="253697"/>
                  </a:lnTo>
                  <a:lnTo>
                    <a:pt x="12160" y="219677"/>
                  </a:lnTo>
                  <a:lnTo>
                    <a:pt x="23823" y="185045"/>
                  </a:lnTo>
                  <a:lnTo>
                    <a:pt x="33318" y="150899"/>
                  </a:lnTo>
                  <a:lnTo>
                    <a:pt x="44954" y="115697"/>
                  </a:lnTo>
                  <a:lnTo>
                    <a:pt x="58512" y="85578"/>
                  </a:lnTo>
                  <a:lnTo>
                    <a:pt x="69627" y="56698"/>
                  </a:lnTo>
                  <a:lnTo>
                    <a:pt x="84872" y="24380"/>
                  </a:lnTo>
                  <a:lnTo>
                    <a:pt x="92832" y="3476"/>
                  </a:lnTo>
                  <a:lnTo>
                    <a:pt x="94423" y="2141"/>
                  </a:lnTo>
                  <a:lnTo>
                    <a:pt x="98887" y="0"/>
                  </a:lnTo>
                  <a:lnTo>
                    <a:pt x="99253" y="618"/>
                  </a:lnTo>
                  <a:lnTo>
                    <a:pt x="99660" y="3422"/>
                  </a:lnTo>
                  <a:lnTo>
                    <a:pt x="91154" y="35439"/>
                  </a:lnTo>
                  <a:lnTo>
                    <a:pt x="81507" y="64740"/>
                  </a:lnTo>
                  <a:lnTo>
                    <a:pt x="78943" y="99614"/>
                  </a:lnTo>
                  <a:lnTo>
                    <a:pt x="80722" y="135221"/>
                  </a:lnTo>
                  <a:lnTo>
                    <a:pt x="88508" y="159990"/>
                  </a:lnTo>
                  <a:lnTo>
                    <a:pt x="99142" y="175268"/>
                  </a:lnTo>
                  <a:lnTo>
                    <a:pt x="107813" y="180792"/>
                  </a:lnTo>
                  <a:lnTo>
                    <a:pt x="123736" y="183901"/>
                  </a:lnTo>
                  <a:lnTo>
                    <a:pt x="136735" y="183835"/>
                  </a:lnTo>
                  <a:lnTo>
                    <a:pt x="171559" y="175191"/>
                  </a:lnTo>
                  <a:lnTo>
                    <a:pt x="189102" y="164603"/>
                  </a:lnTo>
                  <a:lnTo>
                    <a:pt x="208459" y="146803"/>
                  </a:lnTo>
                  <a:lnTo>
                    <a:pt x="218027" y="131938"/>
                  </a:lnTo>
                  <a:lnTo>
                    <a:pt x="232452" y="98552"/>
                  </a:lnTo>
                  <a:lnTo>
                    <a:pt x="235717" y="85198"/>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38" name="SMARTInkShape-5404"/>
            <p:cNvSpPr/>
            <p:nvPr/>
          </p:nvSpPr>
          <p:spPr>
            <a:xfrm>
              <a:off x="7565358" y="3465799"/>
              <a:ext cx="107031" cy="91790"/>
            </a:xfrm>
            <a:custGeom>
              <a:avLst/>
              <a:gdLst/>
              <a:ahLst/>
              <a:cxnLst/>
              <a:rect l="0" t="0" r="0" b="0"/>
              <a:pathLst>
                <a:path w="107031" h="91790">
                  <a:moveTo>
                    <a:pt x="64167" y="13207"/>
                  </a:moveTo>
                  <a:lnTo>
                    <a:pt x="64167" y="9415"/>
                  </a:lnTo>
                  <a:lnTo>
                    <a:pt x="63373" y="8298"/>
                  </a:lnTo>
                  <a:lnTo>
                    <a:pt x="62050" y="7553"/>
                  </a:lnTo>
                  <a:lnTo>
                    <a:pt x="41223" y="0"/>
                  </a:lnTo>
                  <a:lnTo>
                    <a:pt x="19992" y="5165"/>
                  </a:lnTo>
                  <a:lnTo>
                    <a:pt x="14636" y="7781"/>
                  </a:lnTo>
                  <a:lnTo>
                    <a:pt x="1313" y="19041"/>
                  </a:lnTo>
                  <a:lnTo>
                    <a:pt x="513" y="21885"/>
                  </a:lnTo>
                  <a:lnTo>
                    <a:pt x="0" y="26387"/>
                  </a:lnTo>
                  <a:lnTo>
                    <a:pt x="751" y="26756"/>
                  </a:lnTo>
                  <a:lnTo>
                    <a:pt x="9828" y="27397"/>
                  </a:lnTo>
                  <a:lnTo>
                    <a:pt x="36215" y="14086"/>
                  </a:lnTo>
                  <a:lnTo>
                    <a:pt x="48774" y="13222"/>
                  </a:lnTo>
                  <a:lnTo>
                    <a:pt x="59725" y="23152"/>
                  </a:lnTo>
                  <a:lnTo>
                    <a:pt x="80584" y="56272"/>
                  </a:lnTo>
                  <a:lnTo>
                    <a:pt x="107030" y="91789"/>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39" name="SMARTInkShape-5405"/>
            <p:cNvSpPr/>
            <p:nvPr/>
          </p:nvSpPr>
          <p:spPr>
            <a:xfrm>
              <a:off x="6457950" y="3365401"/>
              <a:ext cx="235745" cy="220345"/>
            </a:xfrm>
            <a:custGeom>
              <a:avLst/>
              <a:gdLst/>
              <a:ahLst/>
              <a:cxnLst/>
              <a:rect l="0" t="0" r="0" b="0"/>
              <a:pathLst>
                <a:path w="235745" h="220345">
                  <a:moveTo>
                    <a:pt x="0" y="185043"/>
                  </a:moveTo>
                  <a:lnTo>
                    <a:pt x="0" y="188835"/>
                  </a:lnTo>
                  <a:lnTo>
                    <a:pt x="4233" y="192814"/>
                  </a:lnTo>
                  <a:lnTo>
                    <a:pt x="37378" y="208892"/>
                  </a:lnTo>
                  <a:lnTo>
                    <a:pt x="64991" y="219353"/>
                  </a:lnTo>
                  <a:lnTo>
                    <a:pt x="73320" y="220344"/>
                  </a:lnTo>
                  <a:lnTo>
                    <a:pt x="78360" y="218459"/>
                  </a:lnTo>
                  <a:lnTo>
                    <a:pt x="80815" y="216845"/>
                  </a:lnTo>
                  <a:lnTo>
                    <a:pt x="82452" y="214976"/>
                  </a:lnTo>
                  <a:lnTo>
                    <a:pt x="84271" y="210782"/>
                  </a:lnTo>
                  <a:lnTo>
                    <a:pt x="85294" y="200166"/>
                  </a:lnTo>
                  <a:lnTo>
                    <a:pt x="79536" y="169208"/>
                  </a:lnTo>
                  <a:lnTo>
                    <a:pt x="74772" y="157897"/>
                  </a:lnTo>
                  <a:lnTo>
                    <a:pt x="55061" y="127140"/>
                  </a:lnTo>
                  <a:lnTo>
                    <a:pt x="37041" y="95868"/>
                  </a:lnTo>
                  <a:lnTo>
                    <a:pt x="27291" y="76864"/>
                  </a:lnTo>
                  <a:lnTo>
                    <a:pt x="30894" y="70855"/>
                  </a:lnTo>
                  <a:lnTo>
                    <a:pt x="56955" y="54019"/>
                  </a:lnTo>
                  <a:lnTo>
                    <a:pt x="81573" y="19876"/>
                  </a:lnTo>
                  <a:lnTo>
                    <a:pt x="96224" y="9986"/>
                  </a:lnTo>
                  <a:lnTo>
                    <a:pt x="115294" y="2823"/>
                  </a:lnTo>
                  <a:lnTo>
                    <a:pt x="145188" y="0"/>
                  </a:lnTo>
                  <a:lnTo>
                    <a:pt x="170018" y="1628"/>
                  </a:lnTo>
                  <a:lnTo>
                    <a:pt x="199743" y="9289"/>
                  </a:lnTo>
                  <a:lnTo>
                    <a:pt x="235744" y="20737"/>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40" name="SMARTInkShape-5406"/>
            <p:cNvSpPr/>
            <p:nvPr/>
          </p:nvSpPr>
          <p:spPr>
            <a:xfrm>
              <a:off x="6337216" y="3500438"/>
              <a:ext cx="101477" cy="81761"/>
            </a:xfrm>
            <a:custGeom>
              <a:avLst/>
              <a:gdLst/>
              <a:ahLst/>
              <a:cxnLst/>
              <a:rect l="0" t="0" r="0" b="0"/>
              <a:pathLst>
                <a:path w="101477" h="81761">
                  <a:moveTo>
                    <a:pt x="35009" y="7143"/>
                  </a:moveTo>
                  <a:lnTo>
                    <a:pt x="31217" y="7143"/>
                  </a:lnTo>
                  <a:lnTo>
                    <a:pt x="27238" y="9260"/>
                  </a:lnTo>
                  <a:lnTo>
                    <a:pt x="4675" y="27070"/>
                  </a:lnTo>
                  <a:lnTo>
                    <a:pt x="1684" y="34785"/>
                  </a:lnTo>
                  <a:lnTo>
                    <a:pt x="0" y="44261"/>
                  </a:lnTo>
                  <a:lnTo>
                    <a:pt x="3293" y="55888"/>
                  </a:lnTo>
                  <a:lnTo>
                    <a:pt x="9295" y="69388"/>
                  </a:lnTo>
                  <a:lnTo>
                    <a:pt x="13104" y="72452"/>
                  </a:lnTo>
                  <a:lnTo>
                    <a:pt x="39239" y="81566"/>
                  </a:lnTo>
                  <a:lnTo>
                    <a:pt x="51176" y="81760"/>
                  </a:lnTo>
                  <a:lnTo>
                    <a:pt x="74452" y="79209"/>
                  </a:lnTo>
                  <a:lnTo>
                    <a:pt x="84553" y="72510"/>
                  </a:lnTo>
                  <a:lnTo>
                    <a:pt x="100183" y="56391"/>
                  </a:lnTo>
                  <a:lnTo>
                    <a:pt x="101476" y="52675"/>
                  </a:lnTo>
                  <a:lnTo>
                    <a:pt x="100798" y="44313"/>
                  </a:lnTo>
                  <a:lnTo>
                    <a:pt x="97851" y="37422"/>
                  </a:lnTo>
                  <a:lnTo>
                    <a:pt x="86412" y="19127"/>
                  </a:lnTo>
                  <a:lnTo>
                    <a:pt x="78757" y="12998"/>
                  </a:lnTo>
                  <a:lnTo>
                    <a:pt x="70063" y="9745"/>
                  </a:lnTo>
                  <a:lnTo>
                    <a:pt x="61701" y="7506"/>
                  </a:lnTo>
                  <a:lnTo>
                    <a:pt x="49865" y="1718"/>
                  </a:lnTo>
                  <a:lnTo>
                    <a:pt x="42154"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41" name="SMARTInkShape-5407"/>
            <p:cNvSpPr/>
            <p:nvPr/>
          </p:nvSpPr>
          <p:spPr>
            <a:xfrm>
              <a:off x="7465663" y="3421856"/>
              <a:ext cx="92426" cy="107158"/>
            </a:xfrm>
            <a:custGeom>
              <a:avLst/>
              <a:gdLst/>
              <a:ahLst/>
              <a:cxnLst/>
              <a:rect l="0" t="0" r="0" b="0"/>
              <a:pathLst>
                <a:path w="92426" h="107158">
                  <a:moveTo>
                    <a:pt x="92425" y="0"/>
                  </a:moveTo>
                  <a:lnTo>
                    <a:pt x="61588" y="7276"/>
                  </a:lnTo>
                  <a:lnTo>
                    <a:pt x="59961" y="8819"/>
                  </a:lnTo>
                  <a:lnTo>
                    <a:pt x="57349" y="13208"/>
                  </a:lnTo>
                  <a:lnTo>
                    <a:pt x="46220" y="18984"/>
                  </a:lnTo>
                  <a:lnTo>
                    <a:pt x="38077" y="21500"/>
                  </a:lnTo>
                  <a:lnTo>
                    <a:pt x="12471" y="44347"/>
                  </a:lnTo>
                  <a:lnTo>
                    <a:pt x="4617" y="55914"/>
                  </a:lnTo>
                  <a:lnTo>
                    <a:pt x="1056" y="65604"/>
                  </a:lnTo>
                  <a:lnTo>
                    <a:pt x="0" y="77294"/>
                  </a:lnTo>
                  <a:lnTo>
                    <a:pt x="3480" y="90812"/>
                  </a:lnTo>
                  <a:lnTo>
                    <a:pt x="9538" y="101079"/>
                  </a:lnTo>
                  <a:lnTo>
                    <a:pt x="20987" y="107157"/>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42" name="SMARTInkShape-5408"/>
            <p:cNvSpPr/>
            <p:nvPr/>
          </p:nvSpPr>
          <p:spPr>
            <a:xfrm>
              <a:off x="7429500" y="3365000"/>
              <a:ext cx="1" cy="6851"/>
            </a:xfrm>
            <a:custGeom>
              <a:avLst/>
              <a:gdLst/>
              <a:ahLst/>
              <a:cxnLst/>
              <a:rect l="0" t="0" r="0" b="0"/>
              <a:pathLst>
                <a:path w="1" h="6851">
                  <a:moveTo>
                    <a:pt x="0" y="6850"/>
                  </a:moveTo>
                  <a:lnTo>
                    <a:pt x="0"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43" name="SMARTInkShape-5409"/>
            <p:cNvSpPr/>
            <p:nvPr/>
          </p:nvSpPr>
          <p:spPr>
            <a:xfrm>
              <a:off x="2857500" y="3650456"/>
              <a:ext cx="35720" cy="164308"/>
            </a:xfrm>
            <a:custGeom>
              <a:avLst/>
              <a:gdLst/>
              <a:ahLst/>
              <a:cxnLst/>
              <a:rect l="0" t="0" r="0" b="0"/>
              <a:pathLst>
                <a:path w="35720" h="164308">
                  <a:moveTo>
                    <a:pt x="35719" y="0"/>
                  </a:moveTo>
                  <a:lnTo>
                    <a:pt x="35719" y="7585"/>
                  </a:lnTo>
                  <a:lnTo>
                    <a:pt x="33602" y="13425"/>
                  </a:lnTo>
                  <a:lnTo>
                    <a:pt x="31926" y="16094"/>
                  </a:lnTo>
                  <a:lnTo>
                    <a:pt x="26900" y="46158"/>
                  </a:lnTo>
                  <a:lnTo>
                    <a:pt x="18719" y="77821"/>
                  </a:lnTo>
                  <a:lnTo>
                    <a:pt x="9460" y="107006"/>
                  </a:lnTo>
                  <a:lnTo>
                    <a:pt x="1403" y="139063"/>
                  </a:lnTo>
                  <a:lnTo>
                    <a:pt x="0" y="164307"/>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44" name="SMARTInkShape-5410"/>
            <p:cNvSpPr/>
            <p:nvPr/>
          </p:nvSpPr>
          <p:spPr>
            <a:xfrm>
              <a:off x="6800850" y="3443414"/>
              <a:ext cx="607220" cy="127338"/>
            </a:xfrm>
            <a:custGeom>
              <a:avLst/>
              <a:gdLst/>
              <a:ahLst/>
              <a:cxnLst/>
              <a:rect l="0" t="0" r="0" b="0"/>
              <a:pathLst>
                <a:path w="607220" h="127338">
                  <a:moveTo>
                    <a:pt x="0" y="71311"/>
                  </a:moveTo>
                  <a:lnTo>
                    <a:pt x="3793" y="71311"/>
                  </a:lnTo>
                  <a:lnTo>
                    <a:pt x="37021" y="59920"/>
                  </a:lnTo>
                  <a:lnTo>
                    <a:pt x="66668" y="57596"/>
                  </a:lnTo>
                  <a:lnTo>
                    <a:pt x="95689" y="55076"/>
                  </a:lnTo>
                  <a:lnTo>
                    <a:pt x="127306" y="51420"/>
                  </a:lnTo>
                  <a:lnTo>
                    <a:pt x="162643" y="50184"/>
                  </a:lnTo>
                  <a:lnTo>
                    <a:pt x="195573" y="55574"/>
                  </a:lnTo>
                  <a:lnTo>
                    <a:pt x="202809" y="57173"/>
                  </a:lnTo>
                  <a:lnTo>
                    <a:pt x="208670" y="60529"/>
                  </a:lnTo>
                  <a:lnTo>
                    <a:pt x="211805" y="64667"/>
                  </a:lnTo>
                  <a:lnTo>
                    <a:pt x="213569" y="71459"/>
                  </a:lnTo>
                  <a:lnTo>
                    <a:pt x="214166" y="80865"/>
                  </a:lnTo>
                  <a:lnTo>
                    <a:pt x="212130" y="85611"/>
                  </a:lnTo>
                  <a:lnTo>
                    <a:pt x="210477" y="87988"/>
                  </a:lnTo>
                  <a:lnTo>
                    <a:pt x="205487" y="105541"/>
                  </a:lnTo>
                  <a:lnTo>
                    <a:pt x="202453" y="111131"/>
                  </a:lnTo>
                  <a:lnTo>
                    <a:pt x="201104" y="116261"/>
                  </a:lnTo>
                  <a:lnTo>
                    <a:pt x="199951" y="117946"/>
                  </a:lnTo>
                  <a:lnTo>
                    <a:pt x="198388" y="119070"/>
                  </a:lnTo>
                  <a:lnTo>
                    <a:pt x="196552" y="119819"/>
                  </a:lnTo>
                  <a:lnTo>
                    <a:pt x="195329" y="121112"/>
                  </a:lnTo>
                  <a:lnTo>
                    <a:pt x="193204" y="127337"/>
                  </a:lnTo>
                  <a:lnTo>
                    <a:pt x="192910" y="122211"/>
                  </a:lnTo>
                  <a:lnTo>
                    <a:pt x="192889" y="117790"/>
                  </a:lnTo>
                  <a:lnTo>
                    <a:pt x="202825" y="94605"/>
                  </a:lnTo>
                  <a:lnTo>
                    <a:pt x="209674" y="84475"/>
                  </a:lnTo>
                  <a:lnTo>
                    <a:pt x="244126" y="57514"/>
                  </a:lnTo>
                  <a:lnTo>
                    <a:pt x="268712" y="44176"/>
                  </a:lnTo>
                  <a:lnTo>
                    <a:pt x="270423" y="44490"/>
                  </a:lnTo>
                  <a:lnTo>
                    <a:pt x="278240" y="49623"/>
                  </a:lnTo>
                  <a:lnTo>
                    <a:pt x="278498" y="53596"/>
                  </a:lnTo>
                  <a:lnTo>
                    <a:pt x="280674" y="57617"/>
                  </a:lnTo>
                  <a:lnTo>
                    <a:pt x="284748" y="62873"/>
                  </a:lnTo>
                  <a:lnTo>
                    <a:pt x="285552" y="69615"/>
                  </a:lnTo>
                  <a:lnTo>
                    <a:pt x="285742" y="78063"/>
                  </a:lnTo>
                  <a:lnTo>
                    <a:pt x="289540" y="78339"/>
                  </a:lnTo>
                  <a:lnTo>
                    <a:pt x="293520" y="76287"/>
                  </a:lnTo>
                  <a:lnTo>
                    <a:pt x="319094" y="53030"/>
                  </a:lnTo>
                  <a:lnTo>
                    <a:pt x="328614" y="48385"/>
                  </a:lnTo>
                  <a:lnTo>
                    <a:pt x="333376" y="45247"/>
                  </a:lnTo>
                  <a:lnTo>
                    <a:pt x="341489" y="43067"/>
                  </a:lnTo>
                  <a:lnTo>
                    <a:pt x="346274" y="42834"/>
                  </a:lnTo>
                  <a:lnTo>
                    <a:pt x="350485" y="44896"/>
                  </a:lnTo>
                  <a:lnTo>
                    <a:pt x="355002" y="47665"/>
                  </a:lnTo>
                  <a:lnTo>
                    <a:pt x="364370" y="49442"/>
                  </a:lnTo>
                  <a:lnTo>
                    <a:pt x="366738" y="49588"/>
                  </a:lnTo>
                  <a:lnTo>
                    <a:pt x="371487" y="51867"/>
                  </a:lnTo>
                  <a:lnTo>
                    <a:pt x="373864" y="53586"/>
                  </a:lnTo>
                  <a:lnTo>
                    <a:pt x="384794" y="56005"/>
                  </a:lnTo>
                  <a:lnTo>
                    <a:pt x="416801" y="49688"/>
                  </a:lnTo>
                  <a:lnTo>
                    <a:pt x="440542" y="40016"/>
                  </a:lnTo>
                  <a:lnTo>
                    <a:pt x="443714" y="36954"/>
                  </a:lnTo>
                  <a:lnTo>
                    <a:pt x="455339" y="14589"/>
                  </a:lnTo>
                  <a:lnTo>
                    <a:pt x="455960" y="12065"/>
                  </a:lnTo>
                  <a:lnTo>
                    <a:pt x="455579" y="9589"/>
                  </a:lnTo>
                  <a:lnTo>
                    <a:pt x="450941" y="1309"/>
                  </a:lnTo>
                  <a:lnTo>
                    <a:pt x="448332" y="512"/>
                  </a:lnTo>
                  <a:lnTo>
                    <a:pt x="436398" y="0"/>
                  </a:lnTo>
                  <a:lnTo>
                    <a:pt x="429963" y="2046"/>
                  </a:lnTo>
                  <a:lnTo>
                    <a:pt x="414455" y="14352"/>
                  </a:lnTo>
                  <a:lnTo>
                    <a:pt x="412034" y="16669"/>
                  </a:lnTo>
                  <a:lnTo>
                    <a:pt x="409345" y="23478"/>
                  </a:lnTo>
                  <a:lnTo>
                    <a:pt x="407619" y="36991"/>
                  </a:lnTo>
                  <a:lnTo>
                    <a:pt x="411112" y="48619"/>
                  </a:lnTo>
                  <a:lnTo>
                    <a:pt x="417174" y="58325"/>
                  </a:lnTo>
                  <a:lnTo>
                    <a:pt x="432037" y="68717"/>
                  </a:lnTo>
                  <a:lnTo>
                    <a:pt x="446393" y="75217"/>
                  </a:lnTo>
                  <a:lnTo>
                    <a:pt x="480377" y="78170"/>
                  </a:lnTo>
                  <a:lnTo>
                    <a:pt x="495112" y="77577"/>
                  </a:lnTo>
                  <a:lnTo>
                    <a:pt x="519088" y="68501"/>
                  </a:lnTo>
                  <a:lnTo>
                    <a:pt x="553758" y="38956"/>
                  </a:lnTo>
                  <a:lnTo>
                    <a:pt x="563228" y="29573"/>
                  </a:lnTo>
                  <a:lnTo>
                    <a:pt x="564398" y="29992"/>
                  </a:lnTo>
                  <a:lnTo>
                    <a:pt x="574969" y="39120"/>
                  </a:lnTo>
                  <a:lnTo>
                    <a:pt x="577011" y="43245"/>
                  </a:lnTo>
                  <a:lnTo>
                    <a:pt x="577555" y="45457"/>
                  </a:lnTo>
                  <a:lnTo>
                    <a:pt x="590958" y="69835"/>
                  </a:lnTo>
                  <a:lnTo>
                    <a:pt x="598967" y="94044"/>
                  </a:lnTo>
                  <a:lnTo>
                    <a:pt x="600129" y="95992"/>
                  </a:lnTo>
                  <a:lnTo>
                    <a:pt x="601699" y="97290"/>
                  </a:lnTo>
                  <a:lnTo>
                    <a:pt x="603538" y="98155"/>
                  </a:lnTo>
                  <a:lnTo>
                    <a:pt x="604765" y="99526"/>
                  </a:lnTo>
                  <a:lnTo>
                    <a:pt x="607219" y="10703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45" name="SMARTInkShape-5411"/>
            <p:cNvSpPr/>
            <p:nvPr/>
          </p:nvSpPr>
          <p:spPr>
            <a:xfrm>
              <a:off x="3754440" y="3850481"/>
              <a:ext cx="46036" cy="78583"/>
            </a:xfrm>
            <a:custGeom>
              <a:avLst/>
              <a:gdLst/>
              <a:ahLst/>
              <a:cxnLst/>
              <a:rect l="0" t="0" r="0" b="0"/>
              <a:pathLst>
                <a:path w="46036" h="78583">
                  <a:moveTo>
                    <a:pt x="46035" y="0"/>
                  </a:moveTo>
                  <a:lnTo>
                    <a:pt x="38450" y="0"/>
                  </a:lnTo>
                  <a:lnTo>
                    <a:pt x="35422" y="1588"/>
                  </a:lnTo>
                  <a:lnTo>
                    <a:pt x="12731" y="26874"/>
                  </a:lnTo>
                  <a:lnTo>
                    <a:pt x="796" y="44236"/>
                  </a:lnTo>
                  <a:lnTo>
                    <a:pt x="0" y="47747"/>
                  </a:lnTo>
                  <a:lnTo>
                    <a:pt x="2598" y="65594"/>
                  </a:lnTo>
                  <a:lnTo>
                    <a:pt x="5034" y="70957"/>
                  </a:lnTo>
                  <a:lnTo>
                    <a:pt x="6795" y="73499"/>
                  </a:lnTo>
                  <a:lnTo>
                    <a:pt x="10868" y="76322"/>
                  </a:lnTo>
                  <a:lnTo>
                    <a:pt x="17624" y="77912"/>
                  </a:lnTo>
                  <a:lnTo>
                    <a:pt x="24604" y="78582"/>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46" name="SMARTInkShape-5412"/>
            <p:cNvSpPr/>
            <p:nvPr/>
          </p:nvSpPr>
          <p:spPr>
            <a:xfrm>
              <a:off x="2878931" y="3750469"/>
              <a:ext cx="71439" cy="7145"/>
            </a:xfrm>
            <a:custGeom>
              <a:avLst/>
              <a:gdLst/>
              <a:ahLst/>
              <a:cxnLst/>
              <a:rect l="0" t="0" r="0" b="0"/>
              <a:pathLst>
                <a:path w="71439" h="7145">
                  <a:moveTo>
                    <a:pt x="0" y="0"/>
                  </a:moveTo>
                  <a:lnTo>
                    <a:pt x="25630" y="794"/>
                  </a:lnTo>
                  <a:lnTo>
                    <a:pt x="58166" y="6482"/>
                  </a:lnTo>
                  <a:lnTo>
                    <a:pt x="71438" y="7144"/>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47" name="SMARTInkShape-5413"/>
            <p:cNvSpPr/>
            <p:nvPr/>
          </p:nvSpPr>
          <p:spPr>
            <a:xfrm>
              <a:off x="6466494" y="3443288"/>
              <a:ext cx="184338" cy="21416"/>
            </a:xfrm>
            <a:custGeom>
              <a:avLst/>
              <a:gdLst/>
              <a:ahLst/>
              <a:cxnLst/>
              <a:rect l="0" t="0" r="0" b="0"/>
              <a:pathLst>
                <a:path w="184338" h="21416">
                  <a:moveTo>
                    <a:pt x="27176" y="0"/>
                  </a:moveTo>
                  <a:lnTo>
                    <a:pt x="17232" y="0"/>
                  </a:lnTo>
                  <a:lnTo>
                    <a:pt x="12702" y="2116"/>
                  </a:lnTo>
                  <a:lnTo>
                    <a:pt x="3326" y="9942"/>
                  </a:lnTo>
                  <a:lnTo>
                    <a:pt x="700" y="14473"/>
                  </a:lnTo>
                  <a:lnTo>
                    <a:pt x="0" y="16792"/>
                  </a:lnTo>
                  <a:lnTo>
                    <a:pt x="1121" y="18338"/>
                  </a:lnTo>
                  <a:lnTo>
                    <a:pt x="6598" y="20056"/>
                  </a:lnTo>
                  <a:lnTo>
                    <a:pt x="37489" y="21250"/>
                  </a:lnTo>
                  <a:lnTo>
                    <a:pt x="65950" y="21377"/>
                  </a:lnTo>
                  <a:lnTo>
                    <a:pt x="99518" y="21415"/>
                  </a:lnTo>
                  <a:lnTo>
                    <a:pt x="132482" y="19310"/>
                  </a:lnTo>
                  <a:lnTo>
                    <a:pt x="160242" y="15775"/>
                  </a:lnTo>
                  <a:lnTo>
                    <a:pt x="184337" y="14287"/>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48" name="SMARTInkShape-5414"/>
            <p:cNvSpPr/>
            <p:nvPr/>
          </p:nvSpPr>
          <p:spPr>
            <a:xfrm>
              <a:off x="6786652" y="3336597"/>
              <a:ext cx="152608" cy="219457"/>
            </a:xfrm>
            <a:custGeom>
              <a:avLst/>
              <a:gdLst/>
              <a:ahLst/>
              <a:cxnLst/>
              <a:rect l="0" t="0" r="0" b="0"/>
              <a:pathLst>
                <a:path w="152608" h="219457">
                  <a:moveTo>
                    <a:pt x="7054" y="106691"/>
                  </a:moveTo>
                  <a:lnTo>
                    <a:pt x="13903" y="106691"/>
                  </a:lnTo>
                  <a:lnTo>
                    <a:pt x="14172" y="120426"/>
                  </a:lnTo>
                  <a:lnTo>
                    <a:pt x="12070" y="126818"/>
                  </a:lnTo>
                  <a:lnTo>
                    <a:pt x="10398" y="129634"/>
                  </a:lnTo>
                  <a:lnTo>
                    <a:pt x="8045" y="141182"/>
                  </a:lnTo>
                  <a:lnTo>
                    <a:pt x="5068" y="163992"/>
                  </a:lnTo>
                  <a:lnTo>
                    <a:pt x="1439" y="178173"/>
                  </a:lnTo>
                  <a:lnTo>
                    <a:pt x="0" y="207676"/>
                  </a:lnTo>
                  <a:lnTo>
                    <a:pt x="2067" y="213221"/>
                  </a:lnTo>
                  <a:lnTo>
                    <a:pt x="6070" y="219456"/>
                  </a:lnTo>
                  <a:lnTo>
                    <a:pt x="6398" y="219174"/>
                  </a:lnTo>
                  <a:lnTo>
                    <a:pt x="12697" y="189599"/>
                  </a:lnTo>
                  <a:lnTo>
                    <a:pt x="17694" y="159492"/>
                  </a:lnTo>
                  <a:lnTo>
                    <a:pt x="21415" y="127880"/>
                  </a:lnTo>
                  <a:lnTo>
                    <a:pt x="24814" y="110287"/>
                  </a:lnTo>
                  <a:lnTo>
                    <a:pt x="41670" y="94001"/>
                  </a:lnTo>
                  <a:lnTo>
                    <a:pt x="62920" y="78826"/>
                  </a:lnTo>
                  <a:lnTo>
                    <a:pt x="79346" y="56895"/>
                  </a:lnTo>
                  <a:lnTo>
                    <a:pt x="94646" y="24785"/>
                  </a:lnTo>
                  <a:lnTo>
                    <a:pt x="109403" y="4841"/>
                  </a:lnTo>
                  <a:lnTo>
                    <a:pt x="114190" y="1893"/>
                  </a:lnTo>
                  <a:lnTo>
                    <a:pt x="119939" y="0"/>
                  </a:lnTo>
                  <a:lnTo>
                    <a:pt x="122842" y="1858"/>
                  </a:lnTo>
                  <a:lnTo>
                    <a:pt x="133457" y="12540"/>
                  </a:lnTo>
                  <a:lnTo>
                    <a:pt x="139669" y="24378"/>
                  </a:lnTo>
                  <a:lnTo>
                    <a:pt x="148215" y="57716"/>
                  </a:lnTo>
                  <a:lnTo>
                    <a:pt x="152607" y="71430"/>
                  </a:lnTo>
                  <a:lnTo>
                    <a:pt x="149333" y="78421"/>
                  </a:lnTo>
                  <a:lnTo>
                    <a:pt x="127528" y="99637"/>
                  </a:lnTo>
                  <a:lnTo>
                    <a:pt x="124676" y="106751"/>
                  </a:lnTo>
                  <a:lnTo>
                    <a:pt x="122011" y="135278"/>
                  </a:lnTo>
                  <a:lnTo>
                    <a:pt x="128498" y="170984"/>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49" name="SMARTInkShape-5415"/>
            <p:cNvSpPr/>
            <p:nvPr/>
          </p:nvSpPr>
          <p:spPr>
            <a:xfrm>
              <a:off x="5829395" y="3457575"/>
              <a:ext cx="77333" cy="84289"/>
            </a:xfrm>
            <a:custGeom>
              <a:avLst/>
              <a:gdLst/>
              <a:ahLst/>
              <a:cxnLst/>
              <a:rect l="0" t="0" r="0" b="0"/>
              <a:pathLst>
                <a:path w="77333" h="84289">
                  <a:moveTo>
                    <a:pt x="14193" y="21431"/>
                  </a:moveTo>
                  <a:lnTo>
                    <a:pt x="14193" y="25223"/>
                  </a:lnTo>
                  <a:lnTo>
                    <a:pt x="13399" y="26341"/>
                  </a:lnTo>
                  <a:lnTo>
                    <a:pt x="12076" y="27086"/>
                  </a:lnTo>
                  <a:lnTo>
                    <a:pt x="10400" y="27582"/>
                  </a:lnTo>
                  <a:lnTo>
                    <a:pt x="9283" y="28707"/>
                  </a:lnTo>
                  <a:lnTo>
                    <a:pt x="5373" y="36215"/>
                  </a:lnTo>
                  <a:lnTo>
                    <a:pt x="2335" y="40702"/>
                  </a:lnTo>
                  <a:lnTo>
                    <a:pt x="625" y="48484"/>
                  </a:lnTo>
                  <a:lnTo>
                    <a:pt x="0" y="65691"/>
                  </a:lnTo>
                  <a:lnTo>
                    <a:pt x="1555" y="68400"/>
                  </a:lnTo>
                  <a:lnTo>
                    <a:pt x="11330" y="76005"/>
                  </a:lnTo>
                  <a:lnTo>
                    <a:pt x="24279" y="82492"/>
                  </a:lnTo>
                  <a:lnTo>
                    <a:pt x="33492" y="84288"/>
                  </a:lnTo>
                  <a:lnTo>
                    <a:pt x="42878" y="82970"/>
                  </a:lnTo>
                  <a:lnTo>
                    <a:pt x="65801" y="73456"/>
                  </a:lnTo>
                  <a:lnTo>
                    <a:pt x="72319" y="68895"/>
                  </a:lnTo>
                  <a:lnTo>
                    <a:pt x="74375" y="65774"/>
                  </a:lnTo>
                  <a:lnTo>
                    <a:pt x="77268" y="53796"/>
                  </a:lnTo>
                  <a:lnTo>
                    <a:pt x="77332" y="40193"/>
                  </a:lnTo>
                  <a:lnTo>
                    <a:pt x="68495" y="16631"/>
                  </a:lnTo>
                  <a:lnTo>
                    <a:pt x="57055"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50" name="SMARTInkShape-5416"/>
            <p:cNvSpPr/>
            <p:nvPr/>
          </p:nvSpPr>
          <p:spPr>
            <a:xfrm>
              <a:off x="5607845" y="3465922"/>
              <a:ext cx="178040" cy="70235"/>
            </a:xfrm>
            <a:custGeom>
              <a:avLst/>
              <a:gdLst/>
              <a:ahLst/>
              <a:cxnLst/>
              <a:rect l="0" t="0" r="0" b="0"/>
              <a:pathLst>
                <a:path w="178040" h="70235">
                  <a:moveTo>
                    <a:pt x="0" y="41659"/>
                  </a:moveTo>
                  <a:lnTo>
                    <a:pt x="0" y="31716"/>
                  </a:lnTo>
                  <a:lnTo>
                    <a:pt x="2116" y="27186"/>
                  </a:lnTo>
                  <a:lnTo>
                    <a:pt x="13734" y="14018"/>
                  </a:lnTo>
                  <a:lnTo>
                    <a:pt x="22243" y="9531"/>
                  </a:lnTo>
                  <a:lnTo>
                    <a:pt x="52192" y="601"/>
                  </a:lnTo>
                  <a:lnTo>
                    <a:pt x="58608" y="0"/>
                  </a:lnTo>
                  <a:lnTo>
                    <a:pt x="90921" y="9647"/>
                  </a:lnTo>
                  <a:lnTo>
                    <a:pt x="121058" y="20019"/>
                  </a:lnTo>
                  <a:lnTo>
                    <a:pt x="156500" y="34497"/>
                  </a:lnTo>
                  <a:lnTo>
                    <a:pt x="172287" y="44037"/>
                  </a:lnTo>
                  <a:lnTo>
                    <a:pt x="175791" y="48801"/>
                  </a:lnTo>
                  <a:lnTo>
                    <a:pt x="177762" y="55946"/>
                  </a:lnTo>
                  <a:lnTo>
                    <a:pt x="178039" y="58328"/>
                  </a:lnTo>
                  <a:lnTo>
                    <a:pt x="176230" y="63091"/>
                  </a:lnTo>
                  <a:lnTo>
                    <a:pt x="174636" y="65472"/>
                  </a:lnTo>
                  <a:lnTo>
                    <a:pt x="172780" y="67059"/>
                  </a:lnTo>
                  <a:lnTo>
                    <a:pt x="168601" y="68823"/>
                  </a:lnTo>
                  <a:lnTo>
                    <a:pt x="136574" y="70179"/>
                  </a:lnTo>
                  <a:lnTo>
                    <a:pt x="102442" y="70231"/>
                  </a:lnTo>
                  <a:lnTo>
                    <a:pt x="85725" y="70234"/>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51" name="SMARTInkShape-5417"/>
            <p:cNvSpPr/>
            <p:nvPr/>
          </p:nvSpPr>
          <p:spPr>
            <a:xfrm>
              <a:off x="5650705" y="3550444"/>
              <a:ext cx="21044" cy="107157"/>
            </a:xfrm>
            <a:custGeom>
              <a:avLst/>
              <a:gdLst/>
              <a:ahLst/>
              <a:cxnLst/>
              <a:rect l="0" t="0" r="0" b="0"/>
              <a:pathLst>
                <a:path w="21044" h="107157">
                  <a:moveTo>
                    <a:pt x="0" y="0"/>
                  </a:moveTo>
                  <a:lnTo>
                    <a:pt x="3793" y="0"/>
                  </a:lnTo>
                  <a:lnTo>
                    <a:pt x="4911" y="794"/>
                  </a:lnTo>
                  <a:lnTo>
                    <a:pt x="5656" y="2116"/>
                  </a:lnTo>
                  <a:lnTo>
                    <a:pt x="6152" y="3792"/>
                  </a:lnTo>
                  <a:lnTo>
                    <a:pt x="14785" y="14473"/>
                  </a:lnTo>
                  <a:lnTo>
                    <a:pt x="17001" y="16793"/>
                  </a:lnTo>
                  <a:lnTo>
                    <a:pt x="19463" y="23603"/>
                  </a:lnTo>
                  <a:lnTo>
                    <a:pt x="21043" y="40910"/>
                  </a:lnTo>
                  <a:lnTo>
                    <a:pt x="15248" y="75245"/>
                  </a:lnTo>
                  <a:lnTo>
                    <a:pt x="7145" y="107156"/>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52" name="SMARTInkShape-5418"/>
            <p:cNvSpPr/>
            <p:nvPr/>
          </p:nvSpPr>
          <p:spPr>
            <a:xfrm>
              <a:off x="5424501" y="3487259"/>
              <a:ext cx="87367" cy="190359"/>
            </a:xfrm>
            <a:custGeom>
              <a:avLst/>
              <a:gdLst/>
              <a:ahLst/>
              <a:cxnLst/>
              <a:rect l="0" t="0" r="0" b="0"/>
              <a:pathLst>
                <a:path w="87367" h="190359">
                  <a:moveTo>
                    <a:pt x="40469" y="34610"/>
                  </a:moveTo>
                  <a:lnTo>
                    <a:pt x="40469" y="10492"/>
                  </a:lnTo>
                  <a:lnTo>
                    <a:pt x="39674" y="9006"/>
                  </a:lnTo>
                  <a:lnTo>
                    <a:pt x="38351" y="8016"/>
                  </a:lnTo>
                  <a:lnTo>
                    <a:pt x="34765" y="6122"/>
                  </a:lnTo>
                  <a:lnTo>
                    <a:pt x="28283" y="1386"/>
                  </a:lnTo>
                  <a:lnTo>
                    <a:pt x="23675" y="0"/>
                  </a:lnTo>
                  <a:lnTo>
                    <a:pt x="21335" y="424"/>
                  </a:lnTo>
                  <a:lnTo>
                    <a:pt x="6" y="11920"/>
                  </a:lnTo>
                  <a:lnTo>
                    <a:pt x="0" y="12340"/>
                  </a:lnTo>
                  <a:lnTo>
                    <a:pt x="3967" y="13068"/>
                  </a:lnTo>
                  <a:lnTo>
                    <a:pt x="12102" y="13146"/>
                  </a:lnTo>
                  <a:lnTo>
                    <a:pt x="18071" y="15281"/>
                  </a:lnTo>
                  <a:lnTo>
                    <a:pt x="20774" y="16961"/>
                  </a:lnTo>
                  <a:lnTo>
                    <a:pt x="38893" y="21996"/>
                  </a:lnTo>
                  <a:lnTo>
                    <a:pt x="60837" y="40881"/>
                  </a:lnTo>
                  <a:lnTo>
                    <a:pt x="65396" y="49568"/>
                  </a:lnTo>
                  <a:lnTo>
                    <a:pt x="78772" y="82274"/>
                  </a:lnTo>
                  <a:lnTo>
                    <a:pt x="82730" y="111707"/>
                  </a:lnTo>
                  <a:lnTo>
                    <a:pt x="83857" y="122056"/>
                  </a:lnTo>
                  <a:lnTo>
                    <a:pt x="87366" y="136808"/>
                  </a:lnTo>
                  <a:lnTo>
                    <a:pt x="84019" y="156998"/>
                  </a:lnTo>
                  <a:lnTo>
                    <a:pt x="81520" y="162559"/>
                  </a:lnTo>
                  <a:lnTo>
                    <a:pt x="78557" y="167676"/>
                  </a:lnTo>
                  <a:lnTo>
                    <a:pt x="76095" y="175019"/>
                  </a:lnTo>
                  <a:lnTo>
                    <a:pt x="66336" y="186999"/>
                  </a:lnTo>
                  <a:lnTo>
                    <a:pt x="61754" y="189651"/>
                  </a:lnTo>
                  <a:lnTo>
                    <a:pt x="59421" y="190358"/>
                  </a:lnTo>
                  <a:lnTo>
                    <a:pt x="57072" y="190036"/>
                  </a:lnTo>
                  <a:lnTo>
                    <a:pt x="40464" y="182898"/>
                  </a:lnTo>
                  <a:lnTo>
                    <a:pt x="33324" y="17748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53" name="SMARTInkShape-5419"/>
            <p:cNvSpPr/>
            <p:nvPr/>
          </p:nvSpPr>
          <p:spPr>
            <a:xfrm>
              <a:off x="5257801" y="3509114"/>
              <a:ext cx="121432" cy="48475"/>
            </a:xfrm>
            <a:custGeom>
              <a:avLst/>
              <a:gdLst/>
              <a:ahLst/>
              <a:cxnLst/>
              <a:rect l="0" t="0" r="0" b="0"/>
              <a:pathLst>
                <a:path w="121432" h="48475">
                  <a:moveTo>
                    <a:pt x="7144" y="27042"/>
                  </a:moveTo>
                  <a:lnTo>
                    <a:pt x="25" y="34160"/>
                  </a:lnTo>
                  <a:lnTo>
                    <a:pt x="0" y="21185"/>
                  </a:lnTo>
                  <a:lnTo>
                    <a:pt x="9942" y="10068"/>
                  </a:lnTo>
                  <a:lnTo>
                    <a:pt x="16589" y="7592"/>
                  </a:lnTo>
                  <a:lnTo>
                    <a:pt x="29256" y="4081"/>
                  </a:lnTo>
                  <a:lnTo>
                    <a:pt x="43063" y="131"/>
                  </a:lnTo>
                  <a:lnTo>
                    <a:pt x="53270" y="0"/>
                  </a:lnTo>
                  <a:lnTo>
                    <a:pt x="87451" y="5014"/>
                  </a:lnTo>
                  <a:lnTo>
                    <a:pt x="116237" y="5588"/>
                  </a:lnTo>
                  <a:lnTo>
                    <a:pt x="117972" y="6389"/>
                  </a:lnTo>
                  <a:lnTo>
                    <a:pt x="119129" y="7717"/>
                  </a:lnTo>
                  <a:lnTo>
                    <a:pt x="120986" y="11760"/>
                  </a:lnTo>
                  <a:lnTo>
                    <a:pt x="121431" y="23371"/>
                  </a:lnTo>
                  <a:lnTo>
                    <a:pt x="119321" y="27527"/>
                  </a:lnTo>
                  <a:lnTo>
                    <a:pt x="116531" y="32020"/>
                  </a:lnTo>
                  <a:lnTo>
                    <a:pt x="114593" y="39947"/>
                  </a:lnTo>
                  <a:lnTo>
                    <a:pt x="114299" y="48474"/>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54" name="SMARTInkShape-5420"/>
            <p:cNvSpPr/>
            <p:nvPr/>
          </p:nvSpPr>
          <p:spPr>
            <a:xfrm>
              <a:off x="5179220" y="3421856"/>
              <a:ext cx="35719" cy="7145"/>
            </a:xfrm>
            <a:custGeom>
              <a:avLst/>
              <a:gdLst/>
              <a:ahLst/>
              <a:cxnLst/>
              <a:rect l="0" t="0" r="0" b="0"/>
              <a:pathLst>
                <a:path w="35719" h="7145">
                  <a:moveTo>
                    <a:pt x="0" y="7144"/>
                  </a:moveTo>
                  <a:lnTo>
                    <a:pt x="35718"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55" name="SMARTInkShape-5421"/>
            <p:cNvSpPr/>
            <p:nvPr/>
          </p:nvSpPr>
          <p:spPr>
            <a:xfrm>
              <a:off x="5000625" y="3464719"/>
              <a:ext cx="157121" cy="85726"/>
            </a:xfrm>
            <a:custGeom>
              <a:avLst/>
              <a:gdLst/>
              <a:ahLst/>
              <a:cxnLst/>
              <a:rect l="0" t="0" r="0" b="0"/>
              <a:pathLst>
                <a:path w="157121" h="85726">
                  <a:moveTo>
                    <a:pt x="0" y="0"/>
                  </a:moveTo>
                  <a:lnTo>
                    <a:pt x="33371" y="0"/>
                  </a:lnTo>
                  <a:lnTo>
                    <a:pt x="61478" y="2116"/>
                  </a:lnTo>
                  <a:lnTo>
                    <a:pt x="81980" y="5654"/>
                  </a:lnTo>
                  <a:lnTo>
                    <a:pt x="116041" y="6947"/>
                  </a:lnTo>
                  <a:lnTo>
                    <a:pt x="151632" y="7136"/>
                  </a:lnTo>
                  <a:lnTo>
                    <a:pt x="156677" y="7143"/>
                  </a:lnTo>
                  <a:lnTo>
                    <a:pt x="157120" y="17086"/>
                  </a:lnTo>
                  <a:lnTo>
                    <a:pt x="155027" y="21617"/>
                  </a:lnTo>
                  <a:lnTo>
                    <a:pt x="153357" y="23936"/>
                  </a:lnTo>
                  <a:lnTo>
                    <a:pt x="144495" y="57340"/>
                  </a:lnTo>
                  <a:lnTo>
                    <a:pt x="142875" y="8572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56" name="SMARTInkShape-5422"/>
            <p:cNvSpPr/>
            <p:nvPr/>
          </p:nvSpPr>
          <p:spPr>
            <a:xfrm>
              <a:off x="5015760" y="3328988"/>
              <a:ext cx="49161" cy="207169"/>
            </a:xfrm>
            <a:custGeom>
              <a:avLst/>
              <a:gdLst/>
              <a:ahLst/>
              <a:cxnLst/>
              <a:rect l="0" t="0" r="0" b="0"/>
              <a:pathLst>
                <a:path w="49161" h="207169">
                  <a:moveTo>
                    <a:pt x="49160" y="0"/>
                  </a:moveTo>
                  <a:lnTo>
                    <a:pt x="43008" y="0"/>
                  </a:lnTo>
                  <a:lnTo>
                    <a:pt x="42677" y="793"/>
                  </a:lnTo>
                  <a:lnTo>
                    <a:pt x="38230" y="33792"/>
                  </a:lnTo>
                  <a:lnTo>
                    <a:pt x="31375" y="65744"/>
                  </a:lnTo>
                  <a:lnTo>
                    <a:pt x="13638" y="93739"/>
                  </a:lnTo>
                  <a:lnTo>
                    <a:pt x="3444" y="119584"/>
                  </a:lnTo>
                  <a:lnTo>
                    <a:pt x="0" y="149651"/>
                  </a:lnTo>
                  <a:lnTo>
                    <a:pt x="197" y="170547"/>
                  </a:lnTo>
                  <a:lnTo>
                    <a:pt x="4930" y="186352"/>
                  </a:lnTo>
                  <a:lnTo>
                    <a:pt x="11524" y="199205"/>
                  </a:lnTo>
                  <a:lnTo>
                    <a:pt x="13440" y="207168"/>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57" name="SMARTInkShape-5423"/>
            <p:cNvSpPr/>
            <p:nvPr/>
          </p:nvSpPr>
          <p:spPr>
            <a:xfrm>
              <a:off x="4865452" y="3393431"/>
              <a:ext cx="35137" cy="142726"/>
            </a:xfrm>
            <a:custGeom>
              <a:avLst/>
              <a:gdLst/>
              <a:ahLst/>
              <a:cxnLst/>
              <a:rect l="0" t="0" r="0" b="0"/>
              <a:pathLst>
                <a:path w="35137" h="142726">
                  <a:moveTo>
                    <a:pt x="13728" y="42713"/>
                  </a:moveTo>
                  <a:lnTo>
                    <a:pt x="13728" y="38921"/>
                  </a:lnTo>
                  <a:lnTo>
                    <a:pt x="20079" y="34942"/>
                  </a:lnTo>
                  <a:lnTo>
                    <a:pt x="28458" y="30528"/>
                  </a:lnTo>
                  <a:lnTo>
                    <a:pt x="32182" y="25920"/>
                  </a:lnTo>
                  <a:lnTo>
                    <a:pt x="34572" y="11585"/>
                  </a:lnTo>
                  <a:lnTo>
                    <a:pt x="35136" y="354"/>
                  </a:lnTo>
                  <a:lnTo>
                    <a:pt x="31362" y="0"/>
                  </a:lnTo>
                  <a:lnTo>
                    <a:pt x="30246" y="1537"/>
                  </a:lnTo>
                  <a:lnTo>
                    <a:pt x="28311" y="15957"/>
                  </a:lnTo>
                  <a:lnTo>
                    <a:pt x="21797" y="23148"/>
                  </a:lnTo>
                  <a:lnTo>
                    <a:pt x="8976" y="36122"/>
                  </a:lnTo>
                  <a:lnTo>
                    <a:pt x="5798" y="40700"/>
                  </a:lnTo>
                  <a:lnTo>
                    <a:pt x="2267" y="52137"/>
                  </a:lnTo>
                  <a:lnTo>
                    <a:pt x="0" y="75089"/>
                  </a:lnTo>
                  <a:lnTo>
                    <a:pt x="5255" y="99820"/>
                  </a:lnTo>
                  <a:lnTo>
                    <a:pt x="22700" y="133928"/>
                  </a:lnTo>
                  <a:lnTo>
                    <a:pt x="28018" y="14272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58" name="SMARTInkShape-5424"/>
            <p:cNvSpPr/>
            <p:nvPr/>
          </p:nvSpPr>
          <p:spPr>
            <a:xfrm>
              <a:off x="4465138" y="3408616"/>
              <a:ext cx="349751" cy="174519"/>
            </a:xfrm>
            <a:custGeom>
              <a:avLst/>
              <a:gdLst/>
              <a:ahLst/>
              <a:cxnLst/>
              <a:rect l="0" t="0" r="0" b="0"/>
              <a:pathLst>
                <a:path w="349751" h="174519">
                  <a:moveTo>
                    <a:pt x="6850" y="170403"/>
                  </a:moveTo>
                  <a:lnTo>
                    <a:pt x="3057" y="174195"/>
                  </a:lnTo>
                  <a:lnTo>
                    <a:pt x="1940" y="174518"/>
                  </a:lnTo>
                  <a:lnTo>
                    <a:pt x="1195" y="173940"/>
                  </a:lnTo>
                  <a:lnTo>
                    <a:pt x="0" y="171102"/>
                  </a:lnTo>
                  <a:lnTo>
                    <a:pt x="22657" y="137534"/>
                  </a:lnTo>
                  <a:lnTo>
                    <a:pt x="35311" y="105544"/>
                  </a:lnTo>
                  <a:lnTo>
                    <a:pt x="52225" y="70316"/>
                  </a:lnTo>
                  <a:lnTo>
                    <a:pt x="63555" y="39684"/>
                  </a:lnTo>
                  <a:lnTo>
                    <a:pt x="69358" y="23406"/>
                  </a:lnTo>
                  <a:lnTo>
                    <a:pt x="84711" y="0"/>
                  </a:lnTo>
                  <a:lnTo>
                    <a:pt x="84951" y="445"/>
                  </a:lnTo>
                  <a:lnTo>
                    <a:pt x="85422" y="34925"/>
                  </a:lnTo>
                  <a:lnTo>
                    <a:pt x="85430" y="68923"/>
                  </a:lnTo>
                  <a:lnTo>
                    <a:pt x="85431" y="104491"/>
                  </a:lnTo>
                  <a:lnTo>
                    <a:pt x="85431" y="125616"/>
                  </a:lnTo>
                  <a:lnTo>
                    <a:pt x="86225" y="126258"/>
                  </a:lnTo>
                  <a:lnTo>
                    <a:pt x="89223" y="126970"/>
                  </a:lnTo>
                  <a:lnTo>
                    <a:pt x="90340" y="126367"/>
                  </a:lnTo>
                  <a:lnTo>
                    <a:pt x="91085" y="125170"/>
                  </a:lnTo>
                  <a:lnTo>
                    <a:pt x="91582" y="123579"/>
                  </a:lnTo>
                  <a:lnTo>
                    <a:pt x="116416" y="89722"/>
                  </a:lnTo>
                  <a:lnTo>
                    <a:pt x="125124" y="79971"/>
                  </a:lnTo>
                  <a:lnTo>
                    <a:pt x="127876" y="71809"/>
                  </a:lnTo>
                  <a:lnTo>
                    <a:pt x="128015" y="72130"/>
                  </a:lnTo>
                  <a:lnTo>
                    <a:pt x="128257" y="80458"/>
                  </a:lnTo>
                  <a:lnTo>
                    <a:pt x="130394" y="84919"/>
                  </a:lnTo>
                  <a:lnTo>
                    <a:pt x="139682" y="97410"/>
                  </a:lnTo>
                  <a:lnTo>
                    <a:pt x="144125" y="111770"/>
                  </a:lnTo>
                  <a:lnTo>
                    <a:pt x="166420" y="137039"/>
                  </a:lnTo>
                  <a:lnTo>
                    <a:pt x="169586" y="137842"/>
                  </a:lnTo>
                  <a:lnTo>
                    <a:pt x="195248" y="134272"/>
                  </a:lnTo>
                  <a:lnTo>
                    <a:pt x="228477" y="121739"/>
                  </a:lnTo>
                  <a:lnTo>
                    <a:pt x="258758" y="96869"/>
                  </a:lnTo>
                  <a:lnTo>
                    <a:pt x="261684" y="91948"/>
                  </a:lnTo>
                  <a:lnTo>
                    <a:pt x="263888" y="78953"/>
                  </a:lnTo>
                  <a:lnTo>
                    <a:pt x="263139" y="79273"/>
                  </a:lnTo>
                  <a:lnTo>
                    <a:pt x="229779" y="111785"/>
                  </a:lnTo>
                  <a:lnTo>
                    <a:pt x="226907" y="114655"/>
                  </a:lnTo>
                  <a:lnTo>
                    <a:pt x="223715" y="122078"/>
                  </a:lnTo>
                  <a:lnTo>
                    <a:pt x="221312" y="150040"/>
                  </a:lnTo>
                  <a:lnTo>
                    <a:pt x="224999" y="161900"/>
                  </a:lnTo>
                  <a:lnTo>
                    <a:pt x="227689" y="164734"/>
                  </a:lnTo>
                  <a:lnTo>
                    <a:pt x="247901" y="173448"/>
                  </a:lnTo>
                  <a:lnTo>
                    <a:pt x="259240" y="173608"/>
                  </a:lnTo>
                  <a:lnTo>
                    <a:pt x="285922" y="167244"/>
                  </a:lnTo>
                  <a:lnTo>
                    <a:pt x="319119" y="150359"/>
                  </a:lnTo>
                  <a:lnTo>
                    <a:pt x="349750" y="12754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59" name="SMARTInkShape-5425"/>
            <p:cNvSpPr/>
            <p:nvPr/>
          </p:nvSpPr>
          <p:spPr>
            <a:xfrm>
              <a:off x="3796614" y="3308995"/>
              <a:ext cx="461062" cy="248594"/>
            </a:xfrm>
            <a:custGeom>
              <a:avLst/>
              <a:gdLst/>
              <a:ahLst/>
              <a:cxnLst/>
              <a:rect l="0" t="0" r="0" b="0"/>
              <a:pathLst>
                <a:path w="461062" h="248594">
                  <a:moveTo>
                    <a:pt x="18149" y="84286"/>
                  </a:moveTo>
                  <a:lnTo>
                    <a:pt x="0" y="84286"/>
                  </a:lnTo>
                  <a:lnTo>
                    <a:pt x="29687" y="83493"/>
                  </a:lnTo>
                  <a:lnTo>
                    <a:pt x="62349" y="78632"/>
                  </a:lnTo>
                  <a:lnTo>
                    <a:pt x="89982" y="77584"/>
                  </a:lnTo>
                  <a:lnTo>
                    <a:pt x="118278" y="75157"/>
                  </a:lnTo>
                  <a:lnTo>
                    <a:pt x="146771" y="69410"/>
                  </a:lnTo>
                  <a:lnTo>
                    <a:pt x="175321" y="62681"/>
                  </a:lnTo>
                  <a:lnTo>
                    <a:pt x="201773" y="53543"/>
                  </a:lnTo>
                  <a:lnTo>
                    <a:pt x="232830" y="36523"/>
                  </a:lnTo>
                  <a:lnTo>
                    <a:pt x="250332" y="15949"/>
                  </a:lnTo>
                  <a:lnTo>
                    <a:pt x="252310" y="10787"/>
                  </a:lnTo>
                  <a:lnTo>
                    <a:pt x="252044" y="8299"/>
                  </a:lnTo>
                  <a:lnTo>
                    <a:pt x="247603" y="0"/>
                  </a:lnTo>
                  <a:lnTo>
                    <a:pt x="247318" y="314"/>
                  </a:lnTo>
                  <a:lnTo>
                    <a:pt x="247001" y="2780"/>
                  </a:lnTo>
                  <a:lnTo>
                    <a:pt x="246123" y="3755"/>
                  </a:lnTo>
                  <a:lnTo>
                    <a:pt x="243031" y="4838"/>
                  </a:lnTo>
                  <a:lnTo>
                    <a:pt x="241889" y="6715"/>
                  </a:lnTo>
                  <a:lnTo>
                    <a:pt x="229751" y="39268"/>
                  </a:lnTo>
                  <a:lnTo>
                    <a:pt x="215763" y="71430"/>
                  </a:lnTo>
                  <a:lnTo>
                    <a:pt x="212432" y="91854"/>
                  </a:lnTo>
                  <a:lnTo>
                    <a:pt x="215140" y="98063"/>
                  </a:lnTo>
                  <a:lnTo>
                    <a:pt x="230945" y="115179"/>
                  </a:lnTo>
                  <a:lnTo>
                    <a:pt x="235756" y="128179"/>
                  </a:lnTo>
                  <a:lnTo>
                    <a:pt x="239098" y="160887"/>
                  </a:lnTo>
                  <a:lnTo>
                    <a:pt x="239504" y="177734"/>
                  </a:lnTo>
                  <a:lnTo>
                    <a:pt x="241677" y="183498"/>
                  </a:lnTo>
                  <a:lnTo>
                    <a:pt x="245747" y="189873"/>
                  </a:lnTo>
                  <a:lnTo>
                    <a:pt x="246874" y="189602"/>
                  </a:lnTo>
                  <a:lnTo>
                    <a:pt x="282471" y="157834"/>
                  </a:lnTo>
                  <a:lnTo>
                    <a:pt x="284851" y="157131"/>
                  </a:lnTo>
                  <a:lnTo>
                    <a:pt x="286438" y="155868"/>
                  </a:lnTo>
                  <a:lnTo>
                    <a:pt x="289464" y="151092"/>
                  </a:lnTo>
                  <a:lnTo>
                    <a:pt x="292986" y="149697"/>
                  </a:lnTo>
                  <a:lnTo>
                    <a:pt x="294242" y="150118"/>
                  </a:lnTo>
                  <a:lnTo>
                    <a:pt x="295080" y="151193"/>
                  </a:lnTo>
                  <a:lnTo>
                    <a:pt x="296804" y="154504"/>
                  </a:lnTo>
                  <a:lnTo>
                    <a:pt x="320596" y="179549"/>
                  </a:lnTo>
                  <a:lnTo>
                    <a:pt x="341008" y="193825"/>
                  </a:lnTo>
                  <a:lnTo>
                    <a:pt x="350554" y="196470"/>
                  </a:lnTo>
                  <a:lnTo>
                    <a:pt x="383670" y="198168"/>
                  </a:lnTo>
                  <a:lnTo>
                    <a:pt x="401265" y="194167"/>
                  </a:lnTo>
                  <a:lnTo>
                    <a:pt x="427875" y="184011"/>
                  </a:lnTo>
                  <a:lnTo>
                    <a:pt x="435000" y="175659"/>
                  </a:lnTo>
                  <a:lnTo>
                    <a:pt x="434956" y="175364"/>
                  </a:lnTo>
                  <a:lnTo>
                    <a:pt x="432974" y="176801"/>
                  </a:lnTo>
                  <a:lnTo>
                    <a:pt x="432499" y="200788"/>
                  </a:lnTo>
                  <a:lnTo>
                    <a:pt x="443895" y="225979"/>
                  </a:lnTo>
                  <a:lnTo>
                    <a:pt x="461061" y="248593"/>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60" name="SMARTInkShape-5426"/>
            <p:cNvSpPr/>
            <p:nvPr/>
          </p:nvSpPr>
          <p:spPr>
            <a:xfrm>
              <a:off x="3901568" y="3336131"/>
              <a:ext cx="48927" cy="171451"/>
            </a:xfrm>
            <a:custGeom>
              <a:avLst/>
              <a:gdLst/>
              <a:ahLst/>
              <a:cxnLst/>
              <a:rect l="0" t="0" r="0" b="0"/>
              <a:pathLst>
                <a:path w="48927" h="171451">
                  <a:moveTo>
                    <a:pt x="13207" y="0"/>
                  </a:moveTo>
                  <a:lnTo>
                    <a:pt x="13207" y="6151"/>
                  </a:lnTo>
                  <a:lnTo>
                    <a:pt x="7553" y="22555"/>
                  </a:lnTo>
                  <a:lnTo>
                    <a:pt x="4388" y="36052"/>
                  </a:lnTo>
                  <a:lnTo>
                    <a:pt x="1350" y="46186"/>
                  </a:lnTo>
                  <a:lnTo>
                    <a:pt x="0" y="58627"/>
                  </a:lnTo>
                  <a:lnTo>
                    <a:pt x="2815" y="65278"/>
                  </a:lnTo>
                  <a:lnTo>
                    <a:pt x="18771" y="86017"/>
                  </a:lnTo>
                  <a:lnTo>
                    <a:pt x="30138" y="121482"/>
                  </a:lnTo>
                  <a:lnTo>
                    <a:pt x="38035" y="154367"/>
                  </a:lnTo>
                  <a:lnTo>
                    <a:pt x="48926" y="17145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61" name="SMARTInkShape-5427"/>
            <p:cNvSpPr/>
            <p:nvPr/>
          </p:nvSpPr>
          <p:spPr>
            <a:xfrm>
              <a:off x="3601443" y="3393281"/>
              <a:ext cx="20439" cy="7145"/>
            </a:xfrm>
            <a:custGeom>
              <a:avLst/>
              <a:gdLst/>
              <a:ahLst/>
              <a:cxnLst/>
              <a:rect l="0" t="0" r="0" b="0"/>
              <a:pathLst>
                <a:path w="20439" h="7145">
                  <a:moveTo>
                    <a:pt x="6151" y="7144"/>
                  </a:moveTo>
                  <a:lnTo>
                    <a:pt x="0" y="993"/>
                  </a:lnTo>
                  <a:lnTo>
                    <a:pt x="463" y="662"/>
                  </a:lnTo>
                  <a:lnTo>
                    <a:pt x="20438"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62" name="SMARTInkShape-5428"/>
            <p:cNvSpPr/>
            <p:nvPr/>
          </p:nvSpPr>
          <p:spPr>
            <a:xfrm>
              <a:off x="3686183" y="3457701"/>
              <a:ext cx="92862" cy="71313"/>
            </a:xfrm>
            <a:custGeom>
              <a:avLst/>
              <a:gdLst/>
              <a:ahLst/>
              <a:cxnLst/>
              <a:rect l="0" t="0" r="0" b="0"/>
              <a:pathLst>
                <a:path w="92862" h="71313">
                  <a:moveTo>
                    <a:pt x="7136" y="57024"/>
                  </a:moveTo>
                  <a:lnTo>
                    <a:pt x="3344" y="57024"/>
                  </a:lnTo>
                  <a:lnTo>
                    <a:pt x="2226" y="56230"/>
                  </a:lnTo>
                  <a:lnTo>
                    <a:pt x="1481" y="54907"/>
                  </a:lnTo>
                  <a:lnTo>
                    <a:pt x="188" y="49748"/>
                  </a:lnTo>
                  <a:lnTo>
                    <a:pt x="0" y="29321"/>
                  </a:lnTo>
                  <a:lnTo>
                    <a:pt x="2112" y="22751"/>
                  </a:lnTo>
                  <a:lnTo>
                    <a:pt x="14466" y="7144"/>
                  </a:lnTo>
                  <a:lnTo>
                    <a:pt x="19125" y="3105"/>
                  </a:lnTo>
                  <a:lnTo>
                    <a:pt x="27167" y="300"/>
                  </a:lnTo>
                  <a:lnTo>
                    <a:pt x="31945" y="0"/>
                  </a:lnTo>
                  <a:lnTo>
                    <a:pt x="42179" y="3704"/>
                  </a:lnTo>
                  <a:lnTo>
                    <a:pt x="51474" y="9828"/>
                  </a:lnTo>
                  <a:lnTo>
                    <a:pt x="68995" y="34162"/>
                  </a:lnTo>
                  <a:lnTo>
                    <a:pt x="80679" y="56036"/>
                  </a:lnTo>
                  <a:lnTo>
                    <a:pt x="92861" y="71312"/>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63" name="SMARTInkShape-5429"/>
            <p:cNvSpPr/>
            <p:nvPr/>
          </p:nvSpPr>
          <p:spPr>
            <a:xfrm>
              <a:off x="3614738" y="3486150"/>
              <a:ext cx="7144" cy="35720"/>
            </a:xfrm>
            <a:custGeom>
              <a:avLst/>
              <a:gdLst/>
              <a:ahLst/>
              <a:cxnLst/>
              <a:rect l="0" t="0" r="0" b="0"/>
              <a:pathLst>
                <a:path w="7144" h="35720">
                  <a:moveTo>
                    <a:pt x="0" y="0"/>
                  </a:moveTo>
                  <a:lnTo>
                    <a:pt x="0" y="23849"/>
                  </a:lnTo>
                  <a:lnTo>
                    <a:pt x="2116" y="28591"/>
                  </a:lnTo>
                  <a:lnTo>
                    <a:pt x="7143" y="35719"/>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64" name="SMARTInkShape-5430"/>
            <p:cNvSpPr/>
            <p:nvPr/>
          </p:nvSpPr>
          <p:spPr>
            <a:xfrm>
              <a:off x="3314700" y="3436144"/>
              <a:ext cx="135732" cy="85726"/>
            </a:xfrm>
            <a:custGeom>
              <a:avLst/>
              <a:gdLst/>
              <a:ahLst/>
              <a:cxnLst/>
              <a:rect l="0" t="0" r="0" b="0"/>
              <a:pathLst>
                <a:path w="135732" h="85726">
                  <a:moveTo>
                    <a:pt x="0" y="0"/>
                  </a:moveTo>
                  <a:lnTo>
                    <a:pt x="0" y="3792"/>
                  </a:lnTo>
                  <a:lnTo>
                    <a:pt x="794" y="4909"/>
                  </a:lnTo>
                  <a:lnTo>
                    <a:pt x="2117" y="5654"/>
                  </a:lnTo>
                  <a:lnTo>
                    <a:pt x="3792" y="6151"/>
                  </a:lnTo>
                  <a:lnTo>
                    <a:pt x="4909" y="7275"/>
                  </a:lnTo>
                  <a:lnTo>
                    <a:pt x="6151" y="10642"/>
                  </a:lnTo>
                  <a:lnTo>
                    <a:pt x="7741" y="19270"/>
                  </a:lnTo>
                  <a:lnTo>
                    <a:pt x="13269" y="27193"/>
                  </a:lnTo>
                  <a:lnTo>
                    <a:pt x="14198" y="34604"/>
                  </a:lnTo>
                  <a:lnTo>
                    <a:pt x="14261" y="31596"/>
                  </a:lnTo>
                  <a:lnTo>
                    <a:pt x="16392" y="27801"/>
                  </a:lnTo>
                  <a:lnTo>
                    <a:pt x="19192" y="23468"/>
                  </a:lnTo>
                  <a:lnTo>
                    <a:pt x="21561" y="16567"/>
                  </a:lnTo>
                  <a:lnTo>
                    <a:pt x="24929" y="11861"/>
                  </a:lnTo>
                  <a:lnTo>
                    <a:pt x="35079" y="4749"/>
                  </a:lnTo>
                  <a:lnTo>
                    <a:pt x="44349" y="1407"/>
                  </a:lnTo>
                  <a:lnTo>
                    <a:pt x="65604" y="123"/>
                  </a:lnTo>
                  <a:lnTo>
                    <a:pt x="77294" y="3829"/>
                  </a:lnTo>
                  <a:lnTo>
                    <a:pt x="87019" y="9954"/>
                  </a:lnTo>
                  <a:lnTo>
                    <a:pt x="111900" y="45202"/>
                  </a:lnTo>
                  <a:lnTo>
                    <a:pt x="123823" y="63004"/>
                  </a:lnTo>
                  <a:lnTo>
                    <a:pt x="135731" y="8572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65" name="SMARTInkShape-5431"/>
            <p:cNvSpPr/>
            <p:nvPr/>
          </p:nvSpPr>
          <p:spPr>
            <a:xfrm>
              <a:off x="3157832" y="3393281"/>
              <a:ext cx="162479" cy="92335"/>
            </a:xfrm>
            <a:custGeom>
              <a:avLst/>
              <a:gdLst/>
              <a:ahLst/>
              <a:cxnLst/>
              <a:rect l="0" t="0" r="0" b="0"/>
              <a:pathLst>
                <a:path w="162479" h="92335">
                  <a:moveTo>
                    <a:pt x="6849" y="0"/>
                  </a:moveTo>
                  <a:lnTo>
                    <a:pt x="698" y="0"/>
                  </a:lnTo>
                  <a:lnTo>
                    <a:pt x="367" y="794"/>
                  </a:lnTo>
                  <a:lnTo>
                    <a:pt x="0" y="3792"/>
                  </a:lnTo>
                  <a:lnTo>
                    <a:pt x="695" y="4910"/>
                  </a:lnTo>
                  <a:lnTo>
                    <a:pt x="1953" y="5655"/>
                  </a:lnTo>
                  <a:lnTo>
                    <a:pt x="7054" y="8070"/>
                  </a:lnTo>
                  <a:lnTo>
                    <a:pt x="22520" y="16767"/>
                  </a:lnTo>
                  <a:lnTo>
                    <a:pt x="40254" y="22627"/>
                  </a:lnTo>
                  <a:lnTo>
                    <a:pt x="43407" y="24610"/>
                  </a:lnTo>
                  <a:lnTo>
                    <a:pt x="78182" y="31193"/>
                  </a:lnTo>
                  <a:lnTo>
                    <a:pt x="94115" y="35824"/>
                  </a:lnTo>
                  <a:lnTo>
                    <a:pt x="98364" y="38170"/>
                  </a:lnTo>
                  <a:lnTo>
                    <a:pt x="100403" y="40528"/>
                  </a:lnTo>
                  <a:lnTo>
                    <a:pt x="100968" y="42894"/>
                  </a:lnTo>
                  <a:lnTo>
                    <a:pt x="100552" y="45265"/>
                  </a:lnTo>
                  <a:lnTo>
                    <a:pt x="96173" y="52394"/>
                  </a:lnTo>
                  <a:lnTo>
                    <a:pt x="82947" y="66676"/>
                  </a:lnTo>
                  <a:lnTo>
                    <a:pt x="80358" y="73555"/>
                  </a:lnTo>
                  <a:lnTo>
                    <a:pt x="78696" y="83322"/>
                  </a:lnTo>
                  <a:lnTo>
                    <a:pt x="80585" y="86774"/>
                  </a:lnTo>
                  <a:lnTo>
                    <a:pt x="82200" y="88805"/>
                  </a:lnTo>
                  <a:lnTo>
                    <a:pt x="86111" y="91063"/>
                  </a:lnTo>
                  <a:lnTo>
                    <a:pt x="94893" y="92334"/>
                  </a:lnTo>
                  <a:lnTo>
                    <a:pt x="116692" y="92005"/>
                  </a:lnTo>
                  <a:lnTo>
                    <a:pt x="140240" y="82917"/>
                  </a:lnTo>
                  <a:lnTo>
                    <a:pt x="150706" y="76074"/>
                  </a:lnTo>
                  <a:lnTo>
                    <a:pt x="158835" y="65227"/>
                  </a:lnTo>
                  <a:lnTo>
                    <a:pt x="162478" y="55751"/>
                  </a:lnTo>
                  <a:lnTo>
                    <a:pt x="161213" y="48326"/>
                  </a:lnTo>
                  <a:lnTo>
                    <a:pt x="159765" y="44124"/>
                  </a:lnTo>
                  <a:lnTo>
                    <a:pt x="127387" y="30625"/>
                  </a:lnTo>
                  <a:lnTo>
                    <a:pt x="99718" y="21432"/>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66" name="SMARTInkShape-5432"/>
            <p:cNvSpPr/>
            <p:nvPr/>
          </p:nvSpPr>
          <p:spPr>
            <a:xfrm>
              <a:off x="2886369" y="3386163"/>
              <a:ext cx="271170" cy="107132"/>
            </a:xfrm>
            <a:custGeom>
              <a:avLst/>
              <a:gdLst/>
              <a:ahLst/>
              <a:cxnLst/>
              <a:rect l="0" t="0" r="0" b="0"/>
              <a:pathLst>
                <a:path w="271170" h="107132">
                  <a:moveTo>
                    <a:pt x="6850" y="7118"/>
                  </a:moveTo>
                  <a:lnTo>
                    <a:pt x="0" y="7118"/>
                  </a:lnTo>
                  <a:lnTo>
                    <a:pt x="3585" y="3326"/>
                  </a:lnTo>
                  <a:lnTo>
                    <a:pt x="9633" y="1464"/>
                  </a:lnTo>
                  <a:lnTo>
                    <a:pt x="43440" y="105"/>
                  </a:lnTo>
                  <a:lnTo>
                    <a:pt x="75108" y="0"/>
                  </a:lnTo>
                  <a:lnTo>
                    <a:pt x="107028" y="4889"/>
                  </a:lnTo>
                  <a:lnTo>
                    <a:pt x="138851" y="8795"/>
                  </a:lnTo>
                  <a:lnTo>
                    <a:pt x="170812" y="19245"/>
                  </a:lnTo>
                  <a:lnTo>
                    <a:pt x="204749" y="30710"/>
                  </a:lnTo>
                  <a:lnTo>
                    <a:pt x="230536" y="39035"/>
                  </a:lnTo>
                  <a:lnTo>
                    <a:pt x="257047" y="58221"/>
                  </a:lnTo>
                  <a:lnTo>
                    <a:pt x="260923" y="65814"/>
                  </a:lnTo>
                  <a:lnTo>
                    <a:pt x="265869" y="90862"/>
                  </a:lnTo>
                  <a:lnTo>
                    <a:pt x="268813" y="96725"/>
                  </a:lnTo>
                  <a:lnTo>
                    <a:pt x="271169" y="107131"/>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67" name="SMARTInkShape-5433"/>
            <p:cNvSpPr/>
            <p:nvPr/>
          </p:nvSpPr>
          <p:spPr>
            <a:xfrm>
              <a:off x="2936383" y="3314700"/>
              <a:ext cx="71137" cy="135732"/>
            </a:xfrm>
            <a:custGeom>
              <a:avLst/>
              <a:gdLst/>
              <a:ahLst/>
              <a:cxnLst/>
              <a:rect l="0" t="0" r="0" b="0"/>
              <a:pathLst>
                <a:path w="71137" h="135732">
                  <a:moveTo>
                    <a:pt x="13986" y="0"/>
                  </a:moveTo>
                  <a:lnTo>
                    <a:pt x="13986" y="3792"/>
                  </a:lnTo>
                  <a:lnTo>
                    <a:pt x="11869" y="7771"/>
                  </a:lnTo>
                  <a:lnTo>
                    <a:pt x="10193" y="9943"/>
                  </a:lnTo>
                  <a:lnTo>
                    <a:pt x="8331" y="16590"/>
                  </a:lnTo>
                  <a:lnTo>
                    <a:pt x="4856" y="43064"/>
                  </a:lnTo>
                  <a:lnTo>
                    <a:pt x="1226" y="57210"/>
                  </a:lnTo>
                  <a:lnTo>
                    <a:pt x="0" y="80004"/>
                  </a:lnTo>
                  <a:lnTo>
                    <a:pt x="3580" y="96642"/>
                  </a:lnTo>
                  <a:lnTo>
                    <a:pt x="22326" y="106716"/>
                  </a:lnTo>
                  <a:lnTo>
                    <a:pt x="46267" y="116486"/>
                  </a:lnTo>
                  <a:lnTo>
                    <a:pt x="71136" y="135731"/>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68" name="SMARTInkShape-5434"/>
            <p:cNvSpPr/>
            <p:nvPr/>
          </p:nvSpPr>
          <p:spPr>
            <a:xfrm>
              <a:off x="2796645" y="3414713"/>
              <a:ext cx="103719" cy="35683"/>
            </a:xfrm>
            <a:custGeom>
              <a:avLst/>
              <a:gdLst/>
              <a:ahLst/>
              <a:cxnLst/>
              <a:rect l="0" t="0" r="0" b="0"/>
              <a:pathLst>
                <a:path w="103719" h="35683">
                  <a:moveTo>
                    <a:pt x="10849" y="0"/>
                  </a:moveTo>
                  <a:lnTo>
                    <a:pt x="7056" y="0"/>
                  </a:lnTo>
                  <a:lnTo>
                    <a:pt x="5939" y="793"/>
                  </a:lnTo>
                  <a:lnTo>
                    <a:pt x="5194" y="2116"/>
                  </a:lnTo>
                  <a:lnTo>
                    <a:pt x="3999" y="6150"/>
                  </a:lnTo>
                  <a:lnTo>
                    <a:pt x="1719" y="6702"/>
                  </a:lnTo>
                  <a:lnTo>
                    <a:pt x="0" y="6849"/>
                  </a:lnTo>
                  <a:lnTo>
                    <a:pt x="34929" y="12788"/>
                  </a:lnTo>
                  <a:lnTo>
                    <a:pt x="38015" y="14875"/>
                  </a:lnTo>
                  <a:lnTo>
                    <a:pt x="38484" y="17060"/>
                  </a:lnTo>
                  <a:lnTo>
                    <a:pt x="38004" y="19311"/>
                  </a:lnTo>
                  <a:lnTo>
                    <a:pt x="33646" y="28626"/>
                  </a:lnTo>
                  <a:lnTo>
                    <a:pt x="33190" y="30990"/>
                  </a:lnTo>
                  <a:lnTo>
                    <a:pt x="32093" y="32566"/>
                  </a:lnTo>
                  <a:lnTo>
                    <a:pt x="30568" y="33617"/>
                  </a:lnTo>
                  <a:lnTo>
                    <a:pt x="25454" y="35595"/>
                  </a:lnTo>
                  <a:lnTo>
                    <a:pt x="29023" y="35682"/>
                  </a:lnTo>
                  <a:lnTo>
                    <a:pt x="32949" y="33585"/>
                  </a:lnTo>
                  <a:lnTo>
                    <a:pt x="35107" y="31915"/>
                  </a:lnTo>
                  <a:lnTo>
                    <a:pt x="41738" y="30059"/>
                  </a:lnTo>
                  <a:lnTo>
                    <a:pt x="49184" y="28441"/>
                  </a:lnTo>
                  <a:lnTo>
                    <a:pt x="55139" y="25075"/>
                  </a:lnTo>
                  <a:lnTo>
                    <a:pt x="52282" y="22273"/>
                  </a:lnTo>
                  <a:lnTo>
                    <a:pt x="28293" y="10602"/>
                  </a:lnTo>
                  <a:lnTo>
                    <a:pt x="27241" y="9449"/>
                  </a:lnTo>
                  <a:lnTo>
                    <a:pt x="27333" y="7887"/>
                  </a:lnTo>
                  <a:lnTo>
                    <a:pt x="32209" y="105"/>
                  </a:lnTo>
                  <a:lnTo>
                    <a:pt x="32259" y="3823"/>
                  </a:lnTo>
                  <a:lnTo>
                    <a:pt x="33060" y="4930"/>
                  </a:lnTo>
                  <a:lnTo>
                    <a:pt x="36066" y="6160"/>
                  </a:lnTo>
                  <a:lnTo>
                    <a:pt x="68768" y="10644"/>
                  </a:lnTo>
                  <a:lnTo>
                    <a:pt x="103718" y="14287"/>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69" name="SMARTInkShape-5435"/>
            <p:cNvSpPr/>
            <p:nvPr/>
          </p:nvSpPr>
          <p:spPr>
            <a:xfrm>
              <a:off x="2671763" y="3293269"/>
              <a:ext cx="78582" cy="171451"/>
            </a:xfrm>
            <a:custGeom>
              <a:avLst/>
              <a:gdLst/>
              <a:ahLst/>
              <a:cxnLst/>
              <a:rect l="0" t="0" r="0" b="0"/>
              <a:pathLst>
                <a:path w="78582" h="171451">
                  <a:moveTo>
                    <a:pt x="0" y="0"/>
                  </a:moveTo>
                  <a:lnTo>
                    <a:pt x="0" y="6151"/>
                  </a:lnTo>
                  <a:lnTo>
                    <a:pt x="3792" y="10642"/>
                  </a:lnTo>
                  <a:lnTo>
                    <a:pt x="5654" y="16900"/>
                  </a:lnTo>
                  <a:lnTo>
                    <a:pt x="6947" y="49056"/>
                  </a:lnTo>
                  <a:lnTo>
                    <a:pt x="7117" y="81808"/>
                  </a:lnTo>
                  <a:lnTo>
                    <a:pt x="7140" y="112608"/>
                  </a:lnTo>
                  <a:lnTo>
                    <a:pt x="7141" y="117934"/>
                  </a:lnTo>
                  <a:lnTo>
                    <a:pt x="24076" y="130203"/>
                  </a:lnTo>
                  <a:lnTo>
                    <a:pt x="54493" y="146264"/>
                  </a:lnTo>
                  <a:lnTo>
                    <a:pt x="71883" y="158802"/>
                  </a:lnTo>
                  <a:lnTo>
                    <a:pt x="75604" y="163976"/>
                  </a:lnTo>
                  <a:lnTo>
                    <a:pt x="78581" y="17145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70" name="SMARTInkShape-5436"/>
            <p:cNvSpPr/>
            <p:nvPr/>
          </p:nvSpPr>
          <p:spPr>
            <a:xfrm>
              <a:off x="2621846" y="3421856"/>
              <a:ext cx="63753" cy="60972"/>
            </a:xfrm>
            <a:custGeom>
              <a:avLst/>
              <a:gdLst/>
              <a:ahLst/>
              <a:cxnLst/>
              <a:rect l="0" t="0" r="0" b="0"/>
              <a:pathLst>
                <a:path w="63753" h="60972">
                  <a:moveTo>
                    <a:pt x="14198" y="14288"/>
                  </a:moveTo>
                  <a:lnTo>
                    <a:pt x="8047" y="14288"/>
                  </a:lnTo>
                  <a:lnTo>
                    <a:pt x="7716" y="15082"/>
                  </a:lnTo>
                  <a:lnTo>
                    <a:pt x="7348" y="18080"/>
                  </a:lnTo>
                  <a:lnTo>
                    <a:pt x="5068" y="22059"/>
                  </a:lnTo>
                  <a:lnTo>
                    <a:pt x="3349" y="24231"/>
                  </a:lnTo>
                  <a:lnTo>
                    <a:pt x="1438" y="30878"/>
                  </a:lnTo>
                  <a:lnTo>
                    <a:pt x="0" y="52104"/>
                  </a:lnTo>
                  <a:lnTo>
                    <a:pt x="764" y="53786"/>
                  </a:lnTo>
                  <a:lnTo>
                    <a:pt x="2067" y="54908"/>
                  </a:lnTo>
                  <a:lnTo>
                    <a:pt x="5631" y="56947"/>
                  </a:lnTo>
                  <a:lnTo>
                    <a:pt x="9861" y="60500"/>
                  </a:lnTo>
                  <a:lnTo>
                    <a:pt x="12101" y="60971"/>
                  </a:lnTo>
                  <a:lnTo>
                    <a:pt x="14387" y="60491"/>
                  </a:lnTo>
                  <a:lnTo>
                    <a:pt x="19838" y="58635"/>
                  </a:lnTo>
                  <a:lnTo>
                    <a:pt x="36273" y="55327"/>
                  </a:lnTo>
                  <a:lnTo>
                    <a:pt x="47991" y="49466"/>
                  </a:lnTo>
                  <a:lnTo>
                    <a:pt x="53823" y="44210"/>
                  </a:lnTo>
                  <a:lnTo>
                    <a:pt x="59061" y="36583"/>
                  </a:lnTo>
                  <a:lnTo>
                    <a:pt x="62680" y="23363"/>
                  </a:lnTo>
                  <a:lnTo>
                    <a:pt x="63752" y="13184"/>
                  </a:lnTo>
                  <a:lnTo>
                    <a:pt x="47070" y="7712"/>
                  </a:lnTo>
                  <a:lnTo>
                    <a:pt x="7054"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71" name="SMARTInkShape-5437"/>
            <p:cNvSpPr/>
            <p:nvPr/>
          </p:nvSpPr>
          <p:spPr>
            <a:xfrm>
              <a:off x="2500382" y="3429000"/>
              <a:ext cx="42794" cy="91778"/>
            </a:xfrm>
            <a:custGeom>
              <a:avLst/>
              <a:gdLst/>
              <a:ahLst/>
              <a:cxnLst/>
              <a:rect l="0" t="0" r="0" b="0"/>
              <a:pathLst>
                <a:path w="42794" h="91778">
                  <a:moveTo>
                    <a:pt x="42793" y="0"/>
                  </a:moveTo>
                  <a:lnTo>
                    <a:pt x="32850" y="0"/>
                  </a:lnTo>
                  <a:lnTo>
                    <a:pt x="5977" y="7276"/>
                  </a:lnTo>
                  <a:lnTo>
                    <a:pt x="3962" y="8819"/>
                  </a:lnTo>
                  <a:lnTo>
                    <a:pt x="2618" y="10642"/>
                  </a:lnTo>
                  <a:lnTo>
                    <a:pt x="727" y="20792"/>
                  </a:lnTo>
                  <a:lnTo>
                    <a:pt x="0" y="37835"/>
                  </a:lnTo>
                  <a:lnTo>
                    <a:pt x="1565" y="40305"/>
                  </a:lnTo>
                  <a:lnTo>
                    <a:pt x="23226" y="57140"/>
                  </a:lnTo>
                  <a:lnTo>
                    <a:pt x="30127" y="61908"/>
                  </a:lnTo>
                  <a:lnTo>
                    <a:pt x="41585" y="77170"/>
                  </a:lnTo>
                  <a:lnTo>
                    <a:pt x="42687" y="84608"/>
                  </a:lnTo>
                  <a:lnTo>
                    <a:pt x="38969" y="89186"/>
                  </a:lnTo>
                  <a:lnTo>
                    <a:pt x="35008" y="91232"/>
                  </a:lnTo>
                  <a:lnTo>
                    <a:pt x="32841" y="91777"/>
                  </a:lnTo>
                  <a:lnTo>
                    <a:pt x="30602" y="91348"/>
                  </a:lnTo>
                  <a:lnTo>
                    <a:pt x="21306" y="87071"/>
                  </a:lnTo>
                  <a:lnTo>
                    <a:pt x="14218" y="8572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72" name="SMARTInkShape-5438"/>
            <p:cNvSpPr/>
            <p:nvPr/>
          </p:nvSpPr>
          <p:spPr>
            <a:xfrm>
              <a:off x="2357438" y="3371850"/>
              <a:ext cx="57151" cy="142876"/>
            </a:xfrm>
            <a:custGeom>
              <a:avLst/>
              <a:gdLst/>
              <a:ahLst/>
              <a:cxnLst/>
              <a:rect l="0" t="0" r="0" b="0"/>
              <a:pathLst>
                <a:path w="57151" h="142876">
                  <a:moveTo>
                    <a:pt x="0" y="0"/>
                  </a:moveTo>
                  <a:lnTo>
                    <a:pt x="0" y="31227"/>
                  </a:lnTo>
                  <a:lnTo>
                    <a:pt x="16933" y="44041"/>
                  </a:lnTo>
                  <a:lnTo>
                    <a:pt x="39275" y="57674"/>
                  </a:lnTo>
                  <a:lnTo>
                    <a:pt x="49205" y="71670"/>
                  </a:lnTo>
                  <a:lnTo>
                    <a:pt x="54796" y="92938"/>
                  </a:lnTo>
                  <a:lnTo>
                    <a:pt x="56839" y="122942"/>
                  </a:lnTo>
                  <a:lnTo>
                    <a:pt x="57150" y="14287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73" name="SMARTInkShape-5439"/>
            <p:cNvSpPr/>
            <p:nvPr/>
          </p:nvSpPr>
          <p:spPr>
            <a:xfrm>
              <a:off x="2036085" y="3307964"/>
              <a:ext cx="185622" cy="213906"/>
            </a:xfrm>
            <a:custGeom>
              <a:avLst/>
              <a:gdLst/>
              <a:ahLst/>
              <a:cxnLst/>
              <a:rect l="0" t="0" r="0" b="0"/>
              <a:pathLst>
                <a:path w="185622" h="213906">
                  <a:moveTo>
                    <a:pt x="49890" y="21024"/>
                  </a:moveTo>
                  <a:lnTo>
                    <a:pt x="46098" y="21024"/>
                  </a:lnTo>
                  <a:lnTo>
                    <a:pt x="44980" y="20230"/>
                  </a:lnTo>
                  <a:lnTo>
                    <a:pt x="44236" y="18907"/>
                  </a:lnTo>
                  <a:lnTo>
                    <a:pt x="42149" y="8839"/>
                  </a:lnTo>
                  <a:lnTo>
                    <a:pt x="36621" y="967"/>
                  </a:lnTo>
                  <a:lnTo>
                    <a:pt x="33939" y="203"/>
                  </a:lnTo>
                  <a:lnTo>
                    <a:pt x="32112" y="0"/>
                  </a:lnTo>
                  <a:lnTo>
                    <a:pt x="27966" y="1890"/>
                  </a:lnTo>
                  <a:lnTo>
                    <a:pt x="18836" y="9571"/>
                  </a:lnTo>
                  <a:lnTo>
                    <a:pt x="16245" y="16198"/>
                  </a:lnTo>
                  <a:lnTo>
                    <a:pt x="6582" y="48313"/>
                  </a:lnTo>
                  <a:lnTo>
                    <a:pt x="2861" y="59346"/>
                  </a:lnTo>
                  <a:lnTo>
                    <a:pt x="145" y="94130"/>
                  </a:lnTo>
                  <a:lnTo>
                    <a:pt x="0" y="104051"/>
                  </a:lnTo>
                  <a:lnTo>
                    <a:pt x="6311" y="108919"/>
                  </a:lnTo>
                  <a:lnTo>
                    <a:pt x="39976" y="123355"/>
                  </a:lnTo>
                  <a:lnTo>
                    <a:pt x="70462" y="146863"/>
                  </a:lnTo>
                  <a:lnTo>
                    <a:pt x="76496" y="148390"/>
                  </a:lnTo>
                  <a:lnTo>
                    <a:pt x="94090" y="149450"/>
                  </a:lnTo>
                  <a:lnTo>
                    <a:pt x="127180" y="138965"/>
                  </a:lnTo>
                  <a:lnTo>
                    <a:pt x="139652" y="136043"/>
                  </a:lnTo>
                  <a:lnTo>
                    <a:pt x="144818" y="135643"/>
                  </a:lnTo>
                  <a:lnTo>
                    <a:pt x="146513" y="136330"/>
                  </a:lnTo>
                  <a:lnTo>
                    <a:pt x="147643" y="137582"/>
                  </a:lnTo>
                  <a:lnTo>
                    <a:pt x="149692" y="141090"/>
                  </a:lnTo>
                  <a:lnTo>
                    <a:pt x="153248" y="145295"/>
                  </a:lnTo>
                  <a:lnTo>
                    <a:pt x="155358" y="151926"/>
                  </a:lnTo>
                  <a:lnTo>
                    <a:pt x="155921" y="155917"/>
                  </a:lnTo>
                  <a:lnTo>
                    <a:pt x="160780" y="164585"/>
                  </a:lnTo>
                  <a:lnTo>
                    <a:pt x="170323" y="180506"/>
                  </a:lnTo>
                  <a:lnTo>
                    <a:pt x="185621" y="21390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74" name="SMARTInkShape-5440"/>
            <p:cNvSpPr/>
            <p:nvPr/>
          </p:nvSpPr>
          <p:spPr>
            <a:xfrm>
              <a:off x="1957388" y="3429000"/>
              <a:ext cx="92869" cy="21432"/>
            </a:xfrm>
            <a:custGeom>
              <a:avLst/>
              <a:gdLst/>
              <a:ahLst/>
              <a:cxnLst/>
              <a:rect l="0" t="0" r="0" b="0"/>
              <a:pathLst>
                <a:path w="92869" h="21432">
                  <a:moveTo>
                    <a:pt x="0" y="21431"/>
                  </a:moveTo>
                  <a:lnTo>
                    <a:pt x="22797" y="20638"/>
                  </a:lnTo>
                  <a:lnTo>
                    <a:pt x="58001" y="9246"/>
                  </a:lnTo>
                  <a:lnTo>
                    <a:pt x="92868"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75" name="SMARTInkShape-5441"/>
            <p:cNvSpPr/>
            <p:nvPr/>
          </p:nvSpPr>
          <p:spPr>
            <a:xfrm>
              <a:off x="1946539" y="3343275"/>
              <a:ext cx="53712" cy="178595"/>
            </a:xfrm>
            <a:custGeom>
              <a:avLst/>
              <a:gdLst/>
              <a:ahLst/>
              <a:cxnLst/>
              <a:rect l="0" t="0" r="0" b="0"/>
              <a:pathLst>
                <a:path w="53712" h="178595">
                  <a:moveTo>
                    <a:pt x="10849" y="0"/>
                  </a:moveTo>
                  <a:lnTo>
                    <a:pt x="10849" y="3792"/>
                  </a:lnTo>
                  <a:lnTo>
                    <a:pt x="8732" y="7771"/>
                  </a:lnTo>
                  <a:lnTo>
                    <a:pt x="7056" y="9943"/>
                  </a:lnTo>
                  <a:lnTo>
                    <a:pt x="5194" y="16590"/>
                  </a:lnTo>
                  <a:lnTo>
                    <a:pt x="1719" y="50836"/>
                  </a:lnTo>
                  <a:lnTo>
                    <a:pt x="0" y="57703"/>
                  </a:lnTo>
                  <a:lnTo>
                    <a:pt x="4410" y="64662"/>
                  </a:lnTo>
                  <a:lnTo>
                    <a:pt x="31607" y="85834"/>
                  </a:lnTo>
                  <a:lnTo>
                    <a:pt x="39918" y="100061"/>
                  </a:lnTo>
                  <a:lnTo>
                    <a:pt x="46048" y="132713"/>
                  </a:lnTo>
                  <a:lnTo>
                    <a:pt x="52934" y="165420"/>
                  </a:lnTo>
                  <a:lnTo>
                    <a:pt x="53711" y="178594"/>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76" name="SMARTInkShape-5442"/>
            <p:cNvSpPr/>
            <p:nvPr/>
          </p:nvSpPr>
          <p:spPr>
            <a:xfrm>
              <a:off x="1593056" y="3386138"/>
              <a:ext cx="321470" cy="162859"/>
            </a:xfrm>
            <a:custGeom>
              <a:avLst/>
              <a:gdLst/>
              <a:ahLst/>
              <a:cxnLst/>
              <a:rect l="0" t="0" r="0" b="0"/>
              <a:pathLst>
                <a:path w="321470" h="162859">
                  <a:moveTo>
                    <a:pt x="0" y="0"/>
                  </a:moveTo>
                  <a:lnTo>
                    <a:pt x="0" y="27641"/>
                  </a:lnTo>
                  <a:lnTo>
                    <a:pt x="3969" y="31921"/>
                  </a:lnTo>
                  <a:lnTo>
                    <a:pt x="30388" y="50196"/>
                  </a:lnTo>
                  <a:lnTo>
                    <a:pt x="34546" y="54895"/>
                  </a:lnTo>
                  <a:lnTo>
                    <a:pt x="39167" y="66466"/>
                  </a:lnTo>
                  <a:lnTo>
                    <a:pt x="43170" y="99504"/>
                  </a:lnTo>
                  <a:lnTo>
                    <a:pt x="52742" y="125826"/>
                  </a:lnTo>
                  <a:lnTo>
                    <a:pt x="69077" y="151452"/>
                  </a:lnTo>
                  <a:lnTo>
                    <a:pt x="73828" y="154624"/>
                  </a:lnTo>
                  <a:lnTo>
                    <a:pt x="80965" y="156410"/>
                  </a:lnTo>
                  <a:lnTo>
                    <a:pt x="83346" y="155867"/>
                  </a:lnTo>
                  <a:lnTo>
                    <a:pt x="88107" y="153147"/>
                  </a:lnTo>
                  <a:lnTo>
                    <a:pt x="111257" y="130741"/>
                  </a:lnTo>
                  <a:lnTo>
                    <a:pt x="130943" y="95148"/>
                  </a:lnTo>
                  <a:lnTo>
                    <a:pt x="139695" y="76179"/>
                  </a:lnTo>
                  <a:lnTo>
                    <a:pt x="142727" y="63494"/>
                  </a:lnTo>
                  <a:lnTo>
                    <a:pt x="144364" y="61379"/>
                  </a:lnTo>
                  <a:lnTo>
                    <a:pt x="148902" y="57985"/>
                  </a:lnTo>
                  <a:lnTo>
                    <a:pt x="148481" y="57706"/>
                  </a:lnTo>
                  <a:lnTo>
                    <a:pt x="145896" y="57397"/>
                  </a:lnTo>
                  <a:lnTo>
                    <a:pt x="144889" y="58108"/>
                  </a:lnTo>
                  <a:lnTo>
                    <a:pt x="143770" y="61015"/>
                  </a:lnTo>
                  <a:lnTo>
                    <a:pt x="142891" y="95554"/>
                  </a:lnTo>
                  <a:lnTo>
                    <a:pt x="143670" y="123851"/>
                  </a:lnTo>
                  <a:lnTo>
                    <a:pt x="148579" y="137326"/>
                  </a:lnTo>
                  <a:lnTo>
                    <a:pt x="159668" y="151982"/>
                  </a:lnTo>
                  <a:lnTo>
                    <a:pt x="170517" y="159420"/>
                  </a:lnTo>
                  <a:lnTo>
                    <a:pt x="179993" y="162858"/>
                  </a:lnTo>
                  <a:lnTo>
                    <a:pt x="182702" y="162547"/>
                  </a:lnTo>
                  <a:lnTo>
                    <a:pt x="198969" y="154235"/>
                  </a:lnTo>
                  <a:lnTo>
                    <a:pt x="212324" y="143683"/>
                  </a:lnTo>
                  <a:lnTo>
                    <a:pt x="234390" y="112750"/>
                  </a:lnTo>
                  <a:lnTo>
                    <a:pt x="252085" y="81244"/>
                  </a:lnTo>
                  <a:lnTo>
                    <a:pt x="259459" y="62966"/>
                  </a:lnTo>
                  <a:lnTo>
                    <a:pt x="257111" y="57058"/>
                  </a:lnTo>
                  <a:lnTo>
                    <a:pt x="233139" y="35050"/>
                  </a:lnTo>
                  <a:lnTo>
                    <a:pt x="229945" y="26701"/>
                  </a:lnTo>
                  <a:lnTo>
                    <a:pt x="230290" y="24944"/>
                  </a:lnTo>
                  <a:lnTo>
                    <a:pt x="231315" y="23773"/>
                  </a:lnTo>
                  <a:lnTo>
                    <a:pt x="234869" y="21894"/>
                  </a:lnTo>
                  <a:lnTo>
                    <a:pt x="239277" y="21568"/>
                  </a:lnTo>
                  <a:lnTo>
                    <a:pt x="240481" y="22316"/>
                  </a:lnTo>
                  <a:lnTo>
                    <a:pt x="241283" y="23609"/>
                  </a:lnTo>
                  <a:lnTo>
                    <a:pt x="241818" y="25264"/>
                  </a:lnTo>
                  <a:lnTo>
                    <a:pt x="246363" y="31386"/>
                  </a:lnTo>
                  <a:lnTo>
                    <a:pt x="279558" y="46269"/>
                  </a:lnTo>
                  <a:lnTo>
                    <a:pt x="290406" y="55224"/>
                  </a:lnTo>
                  <a:lnTo>
                    <a:pt x="295757" y="64496"/>
                  </a:lnTo>
                  <a:lnTo>
                    <a:pt x="307433" y="95003"/>
                  </a:lnTo>
                  <a:lnTo>
                    <a:pt x="318966" y="130641"/>
                  </a:lnTo>
                  <a:lnTo>
                    <a:pt x="321469" y="14287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77" name="SMARTInkShape-5443"/>
            <p:cNvSpPr/>
            <p:nvPr/>
          </p:nvSpPr>
          <p:spPr>
            <a:xfrm>
              <a:off x="1614488" y="3414713"/>
              <a:ext cx="7144" cy="1"/>
            </a:xfrm>
            <a:custGeom>
              <a:avLst/>
              <a:gdLst/>
              <a:ahLst/>
              <a:cxnLst/>
              <a:rect l="0" t="0" r="0" b="0"/>
              <a:pathLst>
                <a:path w="7144" h="1">
                  <a:moveTo>
                    <a:pt x="7143" y="0"/>
                  </a:moveTo>
                  <a:lnTo>
                    <a:pt x="0"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78" name="SMARTInkShape-5444"/>
            <p:cNvSpPr/>
            <p:nvPr/>
          </p:nvSpPr>
          <p:spPr>
            <a:xfrm>
              <a:off x="1650206" y="3507581"/>
              <a:ext cx="7145" cy="57151"/>
            </a:xfrm>
            <a:custGeom>
              <a:avLst/>
              <a:gdLst/>
              <a:ahLst/>
              <a:cxnLst/>
              <a:rect l="0" t="0" r="0" b="0"/>
              <a:pathLst>
                <a:path w="7145" h="57151">
                  <a:moveTo>
                    <a:pt x="0" y="0"/>
                  </a:moveTo>
                  <a:lnTo>
                    <a:pt x="0" y="34246"/>
                  </a:lnTo>
                  <a:lnTo>
                    <a:pt x="794" y="40620"/>
                  </a:lnTo>
                  <a:lnTo>
                    <a:pt x="7144" y="5715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79" name="SMARTInkShape-5445"/>
            <p:cNvSpPr/>
            <p:nvPr/>
          </p:nvSpPr>
          <p:spPr>
            <a:xfrm>
              <a:off x="4822031" y="3843843"/>
              <a:ext cx="228600" cy="56646"/>
            </a:xfrm>
            <a:custGeom>
              <a:avLst/>
              <a:gdLst/>
              <a:ahLst/>
              <a:cxnLst/>
              <a:rect l="0" t="0" r="0" b="0"/>
              <a:pathLst>
                <a:path w="228600" h="56646">
                  <a:moveTo>
                    <a:pt x="0" y="35213"/>
                  </a:moveTo>
                  <a:lnTo>
                    <a:pt x="0" y="41364"/>
                  </a:lnTo>
                  <a:lnTo>
                    <a:pt x="18667" y="53690"/>
                  </a:lnTo>
                  <a:lnTo>
                    <a:pt x="26080" y="55769"/>
                  </a:lnTo>
                  <a:lnTo>
                    <a:pt x="39089" y="56610"/>
                  </a:lnTo>
                  <a:lnTo>
                    <a:pt x="49329" y="52842"/>
                  </a:lnTo>
                  <a:lnTo>
                    <a:pt x="63891" y="42170"/>
                  </a:lnTo>
                  <a:lnTo>
                    <a:pt x="66407" y="39851"/>
                  </a:lnTo>
                  <a:lnTo>
                    <a:pt x="69202" y="33041"/>
                  </a:lnTo>
                  <a:lnTo>
                    <a:pt x="69947" y="29003"/>
                  </a:lnTo>
                  <a:lnTo>
                    <a:pt x="71239" y="26310"/>
                  </a:lnTo>
                  <a:lnTo>
                    <a:pt x="72892" y="24515"/>
                  </a:lnTo>
                  <a:lnTo>
                    <a:pt x="84399" y="14985"/>
                  </a:lnTo>
                  <a:lnTo>
                    <a:pt x="89125" y="14139"/>
                  </a:lnTo>
                  <a:lnTo>
                    <a:pt x="93322" y="16057"/>
                  </a:lnTo>
                  <a:lnTo>
                    <a:pt x="128785" y="35273"/>
                  </a:lnTo>
                  <a:lnTo>
                    <a:pt x="157336" y="46334"/>
                  </a:lnTo>
                  <a:lnTo>
                    <a:pt x="168088" y="48093"/>
                  </a:lnTo>
                  <a:lnTo>
                    <a:pt x="178158" y="46758"/>
                  </a:lnTo>
                  <a:lnTo>
                    <a:pt x="201555" y="37233"/>
                  </a:lnTo>
                  <a:lnTo>
                    <a:pt x="208114" y="32672"/>
                  </a:lnTo>
                  <a:lnTo>
                    <a:pt x="211558" y="27998"/>
                  </a:lnTo>
                  <a:lnTo>
                    <a:pt x="217561" y="14738"/>
                  </a:lnTo>
                  <a:lnTo>
                    <a:pt x="218065" y="11244"/>
                  </a:lnTo>
                  <a:lnTo>
                    <a:pt x="214964" y="1198"/>
                  </a:lnTo>
                  <a:lnTo>
                    <a:pt x="210370" y="252"/>
                  </a:lnTo>
                  <a:lnTo>
                    <a:pt x="206921" y="0"/>
                  </a:lnTo>
                  <a:lnTo>
                    <a:pt x="203829" y="2212"/>
                  </a:lnTo>
                  <a:lnTo>
                    <a:pt x="196478" y="15116"/>
                  </a:lnTo>
                  <a:lnTo>
                    <a:pt x="194480" y="21783"/>
                  </a:lnTo>
                  <a:lnTo>
                    <a:pt x="195708" y="29509"/>
                  </a:lnTo>
                  <a:lnTo>
                    <a:pt x="200863" y="40667"/>
                  </a:lnTo>
                  <a:lnTo>
                    <a:pt x="205954" y="46368"/>
                  </a:lnTo>
                  <a:lnTo>
                    <a:pt x="216951" y="53247"/>
                  </a:lnTo>
                  <a:lnTo>
                    <a:pt x="228599" y="5664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80" name="SMARTInkShape-5446"/>
            <p:cNvSpPr/>
            <p:nvPr/>
          </p:nvSpPr>
          <p:spPr>
            <a:xfrm>
              <a:off x="5214938" y="3750469"/>
              <a:ext cx="100013" cy="164307"/>
            </a:xfrm>
            <a:custGeom>
              <a:avLst/>
              <a:gdLst/>
              <a:ahLst/>
              <a:cxnLst/>
              <a:rect l="0" t="0" r="0" b="0"/>
              <a:pathLst>
                <a:path w="100013" h="164307">
                  <a:moveTo>
                    <a:pt x="0" y="0"/>
                  </a:moveTo>
                  <a:lnTo>
                    <a:pt x="3792" y="3792"/>
                  </a:lnTo>
                  <a:lnTo>
                    <a:pt x="4115" y="5703"/>
                  </a:lnTo>
                  <a:lnTo>
                    <a:pt x="3537" y="7771"/>
                  </a:lnTo>
                  <a:lnTo>
                    <a:pt x="1571" y="12185"/>
                  </a:lnTo>
                  <a:lnTo>
                    <a:pt x="61" y="44702"/>
                  </a:lnTo>
                  <a:lnTo>
                    <a:pt x="5" y="79736"/>
                  </a:lnTo>
                  <a:lnTo>
                    <a:pt x="0" y="112335"/>
                  </a:lnTo>
                  <a:lnTo>
                    <a:pt x="0" y="146240"/>
                  </a:lnTo>
                  <a:lnTo>
                    <a:pt x="0" y="158797"/>
                  </a:lnTo>
                  <a:lnTo>
                    <a:pt x="793" y="160633"/>
                  </a:lnTo>
                  <a:lnTo>
                    <a:pt x="2116" y="161858"/>
                  </a:lnTo>
                  <a:lnTo>
                    <a:pt x="3792" y="162674"/>
                  </a:lnTo>
                  <a:lnTo>
                    <a:pt x="5703" y="162424"/>
                  </a:lnTo>
                  <a:lnTo>
                    <a:pt x="9942" y="160030"/>
                  </a:lnTo>
                  <a:lnTo>
                    <a:pt x="44736" y="130804"/>
                  </a:lnTo>
                  <a:lnTo>
                    <a:pt x="61659" y="111048"/>
                  </a:lnTo>
                  <a:lnTo>
                    <a:pt x="66562" y="108886"/>
                  </a:lnTo>
                  <a:lnTo>
                    <a:pt x="77160" y="107308"/>
                  </a:lnTo>
                  <a:lnTo>
                    <a:pt x="77633" y="108051"/>
                  </a:lnTo>
                  <a:lnTo>
                    <a:pt x="89211" y="141648"/>
                  </a:lnTo>
                  <a:lnTo>
                    <a:pt x="100012" y="164306"/>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81" name="SMARTInkShape-5447"/>
            <p:cNvSpPr/>
            <p:nvPr/>
          </p:nvSpPr>
          <p:spPr>
            <a:xfrm>
              <a:off x="5422105" y="3843338"/>
              <a:ext cx="7146" cy="28576"/>
            </a:xfrm>
            <a:custGeom>
              <a:avLst/>
              <a:gdLst/>
              <a:ahLst/>
              <a:cxnLst/>
              <a:rect l="0" t="0" r="0" b="0"/>
              <a:pathLst>
                <a:path w="7146" h="28576">
                  <a:moveTo>
                    <a:pt x="7145" y="0"/>
                  </a:moveTo>
                  <a:lnTo>
                    <a:pt x="3353" y="3792"/>
                  </a:lnTo>
                  <a:lnTo>
                    <a:pt x="1491" y="7770"/>
                  </a:lnTo>
                  <a:lnTo>
                    <a:pt x="0" y="2857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82" name="SMARTInkShape-5448"/>
            <p:cNvSpPr/>
            <p:nvPr/>
          </p:nvSpPr>
          <p:spPr>
            <a:xfrm>
              <a:off x="5488129" y="3822298"/>
              <a:ext cx="48277" cy="99487"/>
            </a:xfrm>
            <a:custGeom>
              <a:avLst/>
              <a:gdLst/>
              <a:ahLst/>
              <a:cxnLst/>
              <a:rect l="0" t="0" r="0" b="0"/>
              <a:pathLst>
                <a:path w="48277" h="99487">
                  <a:moveTo>
                    <a:pt x="48276" y="28183"/>
                  </a:moveTo>
                  <a:lnTo>
                    <a:pt x="48276" y="15183"/>
                  </a:lnTo>
                  <a:lnTo>
                    <a:pt x="44485" y="10485"/>
                  </a:lnTo>
                  <a:lnTo>
                    <a:pt x="34542" y="4065"/>
                  </a:lnTo>
                  <a:lnTo>
                    <a:pt x="25334" y="929"/>
                  </a:lnTo>
                  <a:lnTo>
                    <a:pt x="13786" y="0"/>
                  </a:lnTo>
                  <a:lnTo>
                    <a:pt x="7019" y="1899"/>
                  </a:lnTo>
                  <a:lnTo>
                    <a:pt x="4102" y="3517"/>
                  </a:lnTo>
                  <a:lnTo>
                    <a:pt x="2158" y="6183"/>
                  </a:lnTo>
                  <a:lnTo>
                    <a:pt x="0" y="13378"/>
                  </a:lnTo>
                  <a:lnTo>
                    <a:pt x="217" y="16725"/>
                  </a:lnTo>
                  <a:lnTo>
                    <a:pt x="17433" y="52224"/>
                  </a:lnTo>
                  <a:lnTo>
                    <a:pt x="36376" y="86312"/>
                  </a:lnTo>
                  <a:lnTo>
                    <a:pt x="39019" y="91854"/>
                  </a:lnTo>
                  <a:lnTo>
                    <a:pt x="39724" y="94443"/>
                  </a:lnTo>
                  <a:lnTo>
                    <a:pt x="39400" y="96169"/>
                  </a:lnTo>
                  <a:lnTo>
                    <a:pt x="38390" y="97319"/>
                  </a:lnTo>
                  <a:lnTo>
                    <a:pt x="34859" y="99166"/>
                  </a:lnTo>
                  <a:lnTo>
                    <a:pt x="30455" y="99486"/>
                  </a:lnTo>
                  <a:lnTo>
                    <a:pt x="26333" y="97444"/>
                  </a:lnTo>
                  <a:lnTo>
                    <a:pt x="19701" y="92477"/>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83" name="SMARTInkShape-5449"/>
            <p:cNvSpPr/>
            <p:nvPr/>
          </p:nvSpPr>
          <p:spPr>
            <a:xfrm>
              <a:off x="5614988" y="3764756"/>
              <a:ext cx="7143" cy="150020"/>
            </a:xfrm>
            <a:custGeom>
              <a:avLst/>
              <a:gdLst/>
              <a:ahLst/>
              <a:cxnLst/>
              <a:rect l="0" t="0" r="0" b="0"/>
              <a:pathLst>
                <a:path w="7143" h="150020">
                  <a:moveTo>
                    <a:pt x="0" y="0"/>
                  </a:moveTo>
                  <a:lnTo>
                    <a:pt x="6150" y="6151"/>
                  </a:lnTo>
                  <a:lnTo>
                    <a:pt x="7126" y="39704"/>
                  </a:lnTo>
                  <a:lnTo>
                    <a:pt x="7141" y="71963"/>
                  </a:lnTo>
                  <a:lnTo>
                    <a:pt x="7142" y="100609"/>
                  </a:lnTo>
                  <a:lnTo>
                    <a:pt x="7142" y="130440"/>
                  </a:lnTo>
                  <a:lnTo>
                    <a:pt x="7142" y="150019"/>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84" name="SMARTInkShape-5450"/>
            <p:cNvSpPr/>
            <p:nvPr/>
          </p:nvSpPr>
          <p:spPr>
            <a:xfrm>
              <a:off x="5572125" y="3843338"/>
              <a:ext cx="164306" cy="78164"/>
            </a:xfrm>
            <a:custGeom>
              <a:avLst/>
              <a:gdLst/>
              <a:ahLst/>
              <a:cxnLst/>
              <a:rect l="0" t="0" r="0" b="0"/>
              <a:pathLst>
                <a:path w="164306" h="78164">
                  <a:moveTo>
                    <a:pt x="0" y="0"/>
                  </a:moveTo>
                  <a:lnTo>
                    <a:pt x="3792" y="0"/>
                  </a:lnTo>
                  <a:lnTo>
                    <a:pt x="37815" y="8069"/>
                  </a:lnTo>
                  <a:lnTo>
                    <a:pt x="70205" y="18321"/>
                  </a:lnTo>
                  <a:lnTo>
                    <a:pt x="99769" y="24609"/>
                  </a:lnTo>
                  <a:lnTo>
                    <a:pt x="135269" y="34377"/>
                  </a:lnTo>
                  <a:lnTo>
                    <a:pt x="145488" y="35454"/>
                  </a:lnTo>
                  <a:lnTo>
                    <a:pt x="145411" y="35542"/>
                  </a:lnTo>
                  <a:lnTo>
                    <a:pt x="143376" y="35683"/>
                  </a:lnTo>
                  <a:lnTo>
                    <a:pt x="132976" y="45658"/>
                  </a:lnTo>
                  <a:lnTo>
                    <a:pt x="130538" y="50190"/>
                  </a:lnTo>
                  <a:lnTo>
                    <a:pt x="128661" y="54850"/>
                  </a:lnTo>
                  <a:lnTo>
                    <a:pt x="123935" y="61936"/>
                  </a:lnTo>
                  <a:lnTo>
                    <a:pt x="122551" y="66685"/>
                  </a:lnTo>
                  <a:lnTo>
                    <a:pt x="122975" y="69063"/>
                  </a:lnTo>
                  <a:lnTo>
                    <a:pt x="125564" y="73821"/>
                  </a:lnTo>
                  <a:lnTo>
                    <a:pt x="127365" y="75408"/>
                  </a:lnTo>
                  <a:lnTo>
                    <a:pt x="131484" y="77170"/>
                  </a:lnTo>
                  <a:lnTo>
                    <a:pt x="138265" y="78163"/>
                  </a:lnTo>
                  <a:lnTo>
                    <a:pt x="142943" y="76279"/>
                  </a:lnTo>
                  <a:lnTo>
                    <a:pt x="147669" y="73589"/>
                  </a:lnTo>
                  <a:lnTo>
                    <a:pt x="154790" y="71281"/>
                  </a:lnTo>
                  <a:lnTo>
                    <a:pt x="159548" y="67928"/>
                  </a:lnTo>
                  <a:lnTo>
                    <a:pt x="162191" y="61675"/>
                  </a:lnTo>
                  <a:lnTo>
                    <a:pt x="164305" y="2857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85" name="SMARTInkShape-5451"/>
            <p:cNvSpPr/>
            <p:nvPr/>
          </p:nvSpPr>
          <p:spPr>
            <a:xfrm>
              <a:off x="5779295" y="3851598"/>
              <a:ext cx="100009" cy="77466"/>
            </a:xfrm>
            <a:custGeom>
              <a:avLst/>
              <a:gdLst/>
              <a:ahLst/>
              <a:cxnLst/>
              <a:rect l="0" t="0" r="0" b="0"/>
              <a:pathLst>
                <a:path w="100009" h="77466">
                  <a:moveTo>
                    <a:pt x="0" y="56033"/>
                  </a:moveTo>
                  <a:lnTo>
                    <a:pt x="0" y="60149"/>
                  </a:lnTo>
                  <a:lnTo>
                    <a:pt x="0" y="49147"/>
                  </a:lnTo>
                  <a:lnTo>
                    <a:pt x="2116" y="42919"/>
                  </a:lnTo>
                  <a:lnTo>
                    <a:pt x="16792" y="25146"/>
                  </a:lnTo>
                  <a:lnTo>
                    <a:pt x="27010" y="15566"/>
                  </a:lnTo>
                  <a:lnTo>
                    <a:pt x="38253" y="9206"/>
                  </a:lnTo>
                  <a:lnTo>
                    <a:pt x="46964" y="6175"/>
                  </a:lnTo>
                  <a:lnTo>
                    <a:pt x="55366" y="1397"/>
                  </a:lnTo>
                  <a:lnTo>
                    <a:pt x="63236" y="0"/>
                  </a:lnTo>
                  <a:lnTo>
                    <a:pt x="69908" y="1496"/>
                  </a:lnTo>
                  <a:lnTo>
                    <a:pt x="75520" y="4014"/>
                  </a:lnTo>
                  <a:lnTo>
                    <a:pt x="90427" y="6644"/>
                  </a:lnTo>
                  <a:lnTo>
                    <a:pt x="95222" y="9741"/>
                  </a:lnTo>
                  <a:lnTo>
                    <a:pt x="97883" y="13763"/>
                  </a:lnTo>
                  <a:lnTo>
                    <a:pt x="99066" y="18990"/>
                  </a:lnTo>
                  <a:lnTo>
                    <a:pt x="99995" y="50880"/>
                  </a:lnTo>
                  <a:lnTo>
                    <a:pt x="100008" y="64540"/>
                  </a:lnTo>
                  <a:lnTo>
                    <a:pt x="97894" y="69868"/>
                  </a:lnTo>
                  <a:lnTo>
                    <a:pt x="92868" y="7746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86" name="SMARTInkShape-5452"/>
            <p:cNvSpPr/>
            <p:nvPr/>
          </p:nvSpPr>
          <p:spPr>
            <a:xfrm>
              <a:off x="5893595" y="3771900"/>
              <a:ext cx="7144" cy="14289"/>
            </a:xfrm>
            <a:custGeom>
              <a:avLst/>
              <a:gdLst/>
              <a:ahLst/>
              <a:cxnLst/>
              <a:rect l="0" t="0" r="0" b="0"/>
              <a:pathLst>
                <a:path w="7144" h="14289">
                  <a:moveTo>
                    <a:pt x="0" y="14288"/>
                  </a:moveTo>
                  <a:lnTo>
                    <a:pt x="0" y="8137"/>
                  </a:lnTo>
                  <a:lnTo>
                    <a:pt x="7143"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87" name="SMARTInkShape-5453"/>
            <p:cNvSpPr/>
            <p:nvPr/>
          </p:nvSpPr>
          <p:spPr>
            <a:xfrm>
              <a:off x="5972175" y="3829050"/>
              <a:ext cx="57151" cy="57151"/>
            </a:xfrm>
            <a:custGeom>
              <a:avLst/>
              <a:gdLst/>
              <a:ahLst/>
              <a:cxnLst/>
              <a:rect l="0" t="0" r="0" b="0"/>
              <a:pathLst>
                <a:path w="57151" h="57151">
                  <a:moveTo>
                    <a:pt x="57150" y="0"/>
                  </a:moveTo>
                  <a:lnTo>
                    <a:pt x="53358" y="3792"/>
                  </a:lnTo>
                  <a:lnTo>
                    <a:pt x="49379" y="5654"/>
                  </a:lnTo>
                  <a:lnTo>
                    <a:pt x="47207" y="6151"/>
                  </a:lnTo>
                  <a:lnTo>
                    <a:pt x="35664" y="12667"/>
                  </a:lnTo>
                  <a:lnTo>
                    <a:pt x="22390" y="17760"/>
                  </a:lnTo>
                  <a:lnTo>
                    <a:pt x="5056" y="31052"/>
                  </a:lnTo>
                  <a:lnTo>
                    <a:pt x="2247" y="35761"/>
                  </a:lnTo>
                  <a:lnTo>
                    <a:pt x="666" y="44992"/>
                  </a:lnTo>
                  <a:lnTo>
                    <a:pt x="0" y="5715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88" name="SMARTInkShape-5454"/>
            <p:cNvSpPr/>
            <p:nvPr/>
          </p:nvSpPr>
          <p:spPr>
            <a:xfrm>
              <a:off x="6059101" y="3871913"/>
              <a:ext cx="48805" cy="71438"/>
            </a:xfrm>
            <a:custGeom>
              <a:avLst/>
              <a:gdLst/>
              <a:ahLst/>
              <a:cxnLst/>
              <a:rect l="0" t="0" r="0" b="0"/>
              <a:pathLst>
                <a:path w="48805" h="71438">
                  <a:moveTo>
                    <a:pt x="34519" y="0"/>
                  </a:moveTo>
                  <a:lnTo>
                    <a:pt x="34519" y="3792"/>
                  </a:lnTo>
                  <a:lnTo>
                    <a:pt x="33724" y="4909"/>
                  </a:lnTo>
                  <a:lnTo>
                    <a:pt x="32401" y="5654"/>
                  </a:lnTo>
                  <a:lnTo>
                    <a:pt x="21539" y="8535"/>
                  </a:lnTo>
                  <a:lnTo>
                    <a:pt x="11269" y="17698"/>
                  </a:lnTo>
                  <a:lnTo>
                    <a:pt x="6727" y="24999"/>
                  </a:lnTo>
                  <a:lnTo>
                    <a:pt x="1500" y="28309"/>
                  </a:lnTo>
                  <a:lnTo>
                    <a:pt x="0" y="31896"/>
                  </a:lnTo>
                  <a:lnTo>
                    <a:pt x="393" y="33964"/>
                  </a:lnTo>
                  <a:lnTo>
                    <a:pt x="4611" y="42986"/>
                  </a:lnTo>
                  <a:lnTo>
                    <a:pt x="5055" y="45326"/>
                  </a:lnTo>
                  <a:lnTo>
                    <a:pt x="9472" y="52411"/>
                  </a:lnTo>
                  <a:lnTo>
                    <a:pt x="13597" y="55044"/>
                  </a:lnTo>
                  <a:lnTo>
                    <a:pt x="39965" y="63962"/>
                  </a:lnTo>
                  <a:lnTo>
                    <a:pt x="44951" y="64195"/>
                  </a:lnTo>
                  <a:lnTo>
                    <a:pt x="46236" y="65022"/>
                  </a:lnTo>
                  <a:lnTo>
                    <a:pt x="47092" y="66366"/>
                  </a:lnTo>
                  <a:lnTo>
                    <a:pt x="48804" y="71437"/>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89" name="SMARTInkShape-5455"/>
            <p:cNvSpPr/>
            <p:nvPr/>
          </p:nvSpPr>
          <p:spPr>
            <a:xfrm>
              <a:off x="6207920" y="3779044"/>
              <a:ext cx="7144" cy="157163"/>
            </a:xfrm>
            <a:custGeom>
              <a:avLst/>
              <a:gdLst/>
              <a:ahLst/>
              <a:cxnLst/>
              <a:rect l="0" t="0" r="0" b="0"/>
              <a:pathLst>
                <a:path w="7144" h="157163">
                  <a:moveTo>
                    <a:pt x="0" y="0"/>
                  </a:moveTo>
                  <a:lnTo>
                    <a:pt x="0" y="31227"/>
                  </a:lnTo>
                  <a:lnTo>
                    <a:pt x="2116" y="64643"/>
                  </a:lnTo>
                  <a:lnTo>
                    <a:pt x="6150" y="96730"/>
                  </a:lnTo>
                  <a:lnTo>
                    <a:pt x="6946" y="132054"/>
                  </a:lnTo>
                  <a:lnTo>
                    <a:pt x="7143" y="157162"/>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516" name="SMARTInkShape-Group534"/>
          <p:cNvGrpSpPr/>
          <p:nvPr/>
        </p:nvGrpSpPr>
        <p:grpSpPr>
          <a:xfrm>
            <a:off x="707231" y="4366267"/>
            <a:ext cx="5464970" cy="520059"/>
            <a:chOff x="707231" y="4366267"/>
            <a:chExt cx="5464970" cy="520059"/>
          </a:xfrm>
        </p:grpSpPr>
        <p:sp>
          <p:nvSpPr>
            <p:cNvPr id="1491" name="SMARTInkShape-5456"/>
            <p:cNvSpPr/>
            <p:nvPr/>
          </p:nvSpPr>
          <p:spPr>
            <a:xfrm>
              <a:off x="1050869" y="4514850"/>
              <a:ext cx="20695" cy="257176"/>
            </a:xfrm>
            <a:custGeom>
              <a:avLst/>
              <a:gdLst/>
              <a:ahLst/>
              <a:cxnLst/>
              <a:rect l="0" t="0" r="0" b="0"/>
              <a:pathLst>
                <a:path w="20695" h="257176">
                  <a:moveTo>
                    <a:pt x="20694" y="0"/>
                  </a:moveTo>
                  <a:lnTo>
                    <a:pt x="19900" y="13772"/>
                  </a:lnTo>
                  <a:lnTo>
                    <a:pt x="12923" y="45495"/>
                  </a:lnTo>
                  <a:lnTo>
                    <a:pt x="9302" y="71020"/>
                  </a:lnTo>
                  <a:lnTo>
                    <a:pt x="6470" y="103240"/>
                  </a:lnTo>
                  <a:lnTo>
                    <a:pt x="1751" y="132895"/>
                  </a:lnTo>
                  <a:lnTo>
                    <a:pt x="0" y="161791"/>
                  </a:lnTo>
                  <a:lnTo>
                    <a:pt x="274" y="189666"/>
                  </a:lnTo>
                  <a:lnTo>
                    <a:pt x="4960" y="220821"/>
                  </a:lnTo>
                  <a:lnTo>
                    <a:pt x="6406" y="257175"/>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92" name="SMARTInkShape-5457"/>
            <p:cNvSpPr/>
            <p:nvPr/>
          </p:nvSpPr>
          <p:spPr>
            <a:xfrm>
              <a:off x="707231" y="4366267"/>
              <a:ext cx="561804" cy="362073"/>
            </a:xfrm>
            <a:custGeom>
              <a:avLst/>
              <a:gdLst/>
              <a:ahLst/>
              <a:cxnLst/>
              <a:rect l="0" t="0" r="0" b="0"/>
              <a:pathLst>
                <a:path w="561804" h="362073">
                  <a:moveTo>
                    <a:pt x="0" y="48571"/>
                  </a:moveTo>
                  <a:lnTo>
                    <a:pt x="3793" y="44778"/>
                  </a:lnTo>
                  <a:lnTo>
                    <a:pt x="5654" y="40800"/>
                  </a:lnTo>
                  <a:lnTo>
                    <a:pt x="6151" y="38628"/>
                  </a:lnTo>
                  <a:lnTo>
                    <a:pt x="18227" y="27985"/>
                  </a:lnTo>
                  <a:lnTo>
                    <a:pt x="33094" y="18571"/>
                  </a:lnTo>
                  <a:lnTo>
                    <a:pt x="58930" y="10754"/>
                  </a:lnTo>
                  <a:lnTo>
                    <a:pt x="82548" y="5834"/>
                  </a:lnTo>
                  <a:lnTo>
                    <a:pt x="109713" y="1795"/>
                  </a:lnTo>
                  <a:lnTo>
                    <a:pt x="140307" y="0"/>
                  </a:lnTo>
                  <a:lnTo>
                    <a:pt x="172426" y="1319"/>
                  </a:lnTo>
                  <a:lnTo>
                    <a:pt x="206809" y="4551"/>
                  </a:lnTo>
                  <a:lnTo>
                    <a:pt x="225979" y="6524"/>
                  </a:lnTo>
                  <a:lnTo>
                    <a:pt x="245903" y="8633"/>
                  </a:lnTo>
                  <a:lnTo>
                    <a:pt x="265535" y="11627"/>
                  </a:lnTo>
                  <a:lnTo>
                    <a:pt x="284974" y="15210"/>
                  </a:lnTo>
                  <a:lnTo>
                    <a:pt x="304282" y="19187"/>
                  </a:lnTo>
                  <a:lnTo>
                    <a:pt x="323505" y="24219"/>
                  </a:lnTo>
                  <a:lnTo>
                    <a:pt x="342670" y="29955"/>
                  </a:lnTo>
                  <a:lnTo>
                    <a:pt x="361797" y="36160"/>
                  </a:lnTo>
                  <a:lnTo>
                    <a:pt x="380898" y="43472"/>
                  </a:lnTo>
                  <a:lnTo>
                    <a:pt x="399982" y="51521"/>
                  </a:lnTo>
                  <a:lnTo>
                    <a:pt x="419055" y="60063"/>
                  </a:lnTo>
                  <a:lnTo>
                    <a:pt x="452947" y="75903"/>
                  </a:lnTo>
                  <a:lnTo>
                    <a:pt x="483091" y="91674"/>
                  </a:lnTo>
                  <a:lnTo>
                    <a:pt x="509718" y="109268"/>
                  </a:lnTo>
                  <a:lnTo>
                    <a:pt x="539436" y="133230"/>
                  </a:lnTo>
                  <a:lnTo>
                    <a:pt x="555738" y="155411"/>
                  </a:lnTo>
                  <a:lnTo>
                    <a:pt x="561803" y="173272"/>
                  </a:lnTo>
                  <a:lnTo>
                    <a:pt x="560273" y="178536"/>
                  </a:lnTo>
                  <a:lnTo>
                    <a:pt x="552223" y="188619"/>
                  </a:lnTo>
                  <a:lnTo>
                    <a:pt x="530511" y="203220"/>
                  </a:lnTo>
                  <a:lnTo>
                    <a:pt x="503969" y="213808"/>
                  </a:lnTo>
                  <a:lnTo>
                    <a:pt x="468412" y="221972"/>
                  </a:lnTo>
                  <a:lnTo>
                    <a:pt x="441546" y="224857"/>
                  </a:lnTo>
                  <a:lnTo>
                    <a:pt x="414524" y="226139"/>
                  </a:lnTo>
                  <a:lnTo>
                    <a:pt x="389285" y="226708"/>
                  </a:lnTo>
                  <a:lnTo>
                    <a:pt x="356556" y="227029"/>
                  </a:lnTo>
                  <a:lnTo>
                    <a:pt x="326750" y="227124"/>
                  </a:lnTo>
                  <a:lnTo>
                    <a:pt x="300434" y="226363"/>
                  </a:lnTo>
                  <a:lnTo>
                    <a:pt x="287841" y="221012"/>
                  </a:lnTo>
                  <a:lnTo>
                    <a:pt x="287938" y="220682"/>
                  </a:lnTo>
                  <a:lnTo>
                    <a:pt x="292660" y="220217"/>
                  </a:lnTo>
                  <a:lnTo>
                    <a:pt x="323601" y="220831"/>
                  </a:lnTo>
                  <a:lnTo>
                    <a:pt x="349794" y="225729"/>
                  </a:lnTo>
                  <a:lnTo>
                    <a:pt x="382337" y="233001"/>
                  </a:lnTo>
                  <a:lnTo>
                    <a:pt x="417115" y="244857"/>
                  </a:lnTo>
                  <a:lnTo>
                    <a:pt x="451761" y="259217"/>
                  </a:lnTo>
                  <a:lnTo>
                    <a:pt x="480901" y="277407"/>
                  </a:lnTo>
                  <a:lnTo>
                    <a:pt x="505773" y="300295"/>
                  </a:lnTo>
                  <a:lnTo>
                    <a:pt x="524333" y="323931"/>
                  </a:lnTo>
                  <a:lnTo>
                    <a:pt x="526725" y="332613"/>
                  </a:lnTo>
                  <a:lnTo>
                    <a:pt x="525775" y="337151"/>
                  </a:lnTo>
                  <a:lnTo>
                    <a:pt x="520486" y="346426"/>
                  </a:lnTo>
                  <a:lnTo>
                    <a:pt x="516060" y="349535"/>
                  </a:lnTo>
                  <a:lnTo>
                    <a:pt x="485060" y="358725"/>
                  </a:lnTo>
                  <a:lnTo>
                    <a:pt x="450562" y="362072"/>
                  </a:lnTo>
                  <a:lnTo>
                    <a:pt x="418633" y="361858"/>
                  </a:lnTo>
                  <a:lnTo>
                    <a:pt x="389505" y="357120"/>
                  </a:lnTo>
                  <a:lnTo>
                    <a:pt x="357927" y="348408"/>
                  </a:lnTo>
                  <a:lnTo>
                    <a:pt x="328063" y="336675"/>
                  </a:lnTo>
                  <a:lnTo>
                    <a:pt x="307182" y="320033"/>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93" name="SMARTInkShape-5458"/>
            <p:cNvSpPr/>
            <p:nvPr/>
          </p:nvSpPr>
          <p:spPr>
            <a:xfrm>
              <a:off x="1261469" y="4564856"/>
              <a:ext cx="123548" cy="181439"/>
            </a:xfrm>
            <a:custGeom>
              <a:avLst/>
              <a:gdLst/>
              <a:ahLst/>
              <a:cxnLst/>
              <a:rect l="0" t="0" r="0" b="0"/>
              <a:pathLst>
                <a:path w="123548" h="181439">
                  <a:moveTo>
                    <a:pt x="52981" y="42863"/>
                  </a:moveTo>
                  <a:lnTo>
                    <a:pt x="57097" y="42863"/>
                  </a:lnTo>
                  <a:lnTo>
                    <a:pt x="55339" y="42863"/>
                  </a:lnTo>
                  <a:lnTo>
                    <a:pt x="55347" y="43657"/>
                  </a:lnTo>
                  <a:lnTo>
                    <a:pt x="57472" y="46655"/>
                  </a:lnTo>
                  <a:lnTo>
                    <a:pt x="57563" y="48566"/>
                  </a:lnTo>
                  <a:lnTo>
                    <a:pt x="42145" y="82390"/>
                  </a:lnTo>
                  <a:lnTo>
                    <a:pt x="16938" y="114007"/>
                  </a:lnTo>
                  <a:lnTo>
                    <a:pt x="12284" y="118867"/>
                  </a:lnTo>
                  <a:lnTo>
                    <a:pt x="7112" y="130617"/>
                  </a:lnTo>
                  <a:lnTo>
                    <a:pt x="0" y="153771"/>
                  </a:lnTo>
                  <a:lnTo>
                    <a:pt x="198" y="158077"/>
                  </a:lnTo>
                  <a:lnTo>
                    <a:pt x="1917" y="161741"/>
                  </a:lnTo>
                  <a:lnTo>
                    <a:pt x="15535" y="175875"/>
                  </a:lnTo>
                  <a:lnTo>
                    <a:pt x="23374" y="180825"/>
                  </a:lnTo>
                  <a:lnTo>
                    <a:pt x="34266" y="181438"/>
                  </a:lnTo>
                  <a:lnTo>
                    <a:pt x="60661" y="175363"/>
                  </a:lnTo>
                  <a:lnTo>
                    <a:pt x="88012" y="160817"/>
                  </a:lnTo>
                  <a:lnTo>
                    <a:pt x="114489" y="137967"/>
                  </a:lnTo>
                  <a:lnTo>
                    <a:pt x="120006" y="126406"/>
                  </a:lnTo>
                  <a:lnTo>
                    <a:pt x="123547" y="99582"/>
                  </a:lnTo>
                  <a:lnTo>
                    <a:pt x="118543" y="72146"/>
                  </a:lnTo>
                  <a:lnTo>
                    <a:pt x="107603" y="41859"/>
                  </a:lnTo>
                  <a:lnTo>
                    <a:pt x="88700"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94" name="SMARTInkShape-5459"/>
            <p:cNvSpPr/>
            <p:nvPr/>
          </p:nvSpPr>
          <p:spPr>
            <a:xfrm>
              <a:off x="1500464" y="4450556"/>
              <a:ext cx="92593" cy="407195"/>
            </a:xfrm>
            <a:custGeom>
              <a:avLst/>
              <a:gdLst/>
              <a:ahLst/>
              <a:cxnLst/>
              <a:rect l="0" t="0" r="0" b="0"/>
              <a:pathLst>
                <a:path w="92593" h="407195">
                  <a:moveTo>
                    <a:pt x="21155" y="0"/>
                  </a:moveTo>
                  <a:lnTo>
                    <a:pt x="21155" y="3792"/>
                  </a:lnTo>
                  <a:lnTo>
                    <a:pt x="27306" y="26736"/>
                  </a:lnTo>
                  <a:lnTo>
                    <a:pt x="28102" y="57551"/>
                  </a:lnTo>
                  <a:lnTo>
                    <a:pt x="28240" y="88843"/>
                  </a:lnTo>
                  <a:lnTo>
                    <a:pt x="27488" y="119369"/>
                  </a:lnTo>
                  <a:lnTo>
                    <a:pt x="22590" y="153197"/>
                  </a:lnTo>
                  <a:lnTo>
                    <a:pt x="16112" y="188355"/>
                  </a:lnTo>
                  <a:lnTo>
                    <a:pt x="9166" y="223908"/>
                  </a:lnTo>
                  <a:lnTo>
                    <a:pt x="2874" y="258783"/>
                  </a:lnTo>
                  <a:lnTo>
                    <a:pt x="657" y="289578"/>
                  </a:lnTo>
                  <a:lnTo>
                    <a:pt x="0" y="318017"/>
                  </a:lnTo>
                  <a:lnTo>
                    <a:pt x="1393" y="341877"/>
                  </a:lnTo>
                  <a:lnTo>
                    <a:pt x="11154" y="363235"/>
                  </a:lnTo>
                  <a:lnTo>
                    <a:pt x="33312" y="390067"/>
                  </a:lnTo>
                  <a:lnTo>
                    <a:pt x="44814" y="395613"/>
                  </a:lnTo>
                  <a:lnTo>
                    <a:pt x="77873" y="405315"/>
                  </a:lnTo>
                  <a:lnTo>
                    <a:pt x="92592" y="407194"/>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95" name="SMARTInkShape-5460"/>
            <p:cNvSpPr/>
            <p:nvPr/>
          </p:nvSpPr>
          <p:spPr>
            <a:xfrm>
              <a:off x="1426213" y="4475978"/>
              <a:ext cx="336290" cy="260329"/>
            </a:xfrm>
            <a:custGeom>
              <a:avLst/>
              <a:gdLst/>
              <a:ahLst/>
              <a:cxnLst/>
              <a:rect l="0" t="0" r="0" b="0"/>
              <a:pathLst>
                <a:path w="336290" h="260329">
                  <a:moveTo>
                    <a:pt x="31112" y="138885"/>
                  </a:moveTo>
                  <a:lnTo>
                    <a:pt x="0" y="138885"/>
                  </a:lnTo>
                  <a:lnTo>
                    <a:pt x="880" y="138885"/>
                  </a:lnTo>
                  <a:lnTo>
                    <a:pt x="1432" y="139678"/>
                  </a:lnTo>
                  <a:lnTo>
                    <a:pt x="2046" y="142677"/>
                  </a:lnTo>
                  <a:lnTo>
                    <a:pt x="6552" y="146655"/>
                  </a:lnTo>
                  <a:lnTo>
                    <a:pt x="9976" y="148827"/>
                  </a:lnTo>
                  <a:lnTo>
                    <a:pt x="38285" y="152314"/>
                  </a:lnTo>
                  <a:lnTo>
                    <a:pt x="65957" y="152918"/>
                  </a:lnTo>
                  <a:lnTo>
                    <a:pt x="98939" y="153097"/>
                  </a:lnTo>
                  <a:lnTo>
                    <a:pt x="134641" y="152356"/>
                  </a:lnTo>
                  <a:lnTo>
                    <a:pt x="161262" y="149370"/>
                  </a:lnTo>
                  <a:lnTo>
                    <a:pt x="188969" y="145397"/>
                  </a:lnTo>
                  <a:lnTo>
                    <a:pt x="216364" y="140985"/>
                  </a:lnTo>
                  <a:lnTo>
                    <a:pt x="241769" y="136378"/>
                  </a:lnTo>
                  <a:lnTo>
                    <a:pt x="274592" y="125530"/>
                  </a:lnTo>
                  <a:lnTo>
                    <a:pt x="307630" y="107642"/>
                  </a:lnTo>
                  <a:lnTo>
                    <a:pt x="319638" y="98276"/>
                  </a:lnTo>
                  <a:lnTo>
                    <a:pt x="331531" y="80286"/>
                  </a:lnTo>
                  <a:lnTo>
                    <a:pt x="336289" y="63667"/>
                  </a:lnTo>
                  <a:lnTo>
                    <a:pt x="333907" y="44896"/>
                  </a:lnTo>
                  <a:lnTo>
                    <a:pt x="315298" y="12998"/>
                  </a:lnTo>
                  <a:lnTo>
                    <a:pt x="311850" y="9716"/>
                  </a:lnTo>
                  <a:lnTo>
                    <a:pt x="290322" y="225"/>
                  </a:lnTo>
                  <a:lnTo>
                    <a:pt x="280989" y="0"/>
                  </a:lnTo>
                  <a:lnTo>
                    <a:pt x="262063" y="6323"/>
                  </a:lnTo>
                  <a:lnTo>
                    <a:pt x="247797" y="16704"/>
                  </a:lnTo>
                  <a:lnTo>
                    <a:pt x="233663" y="36022"/>
                  </a:lnTo>
                  <a:lnTo>
                    <a:pt x="222537" y="59106"/>
                  </a:lnTo>
                  <a:lnTo>
                    <a:pt x="215856" y="90758"/>
                  </a:lnTo>
                  <a:lnTo>
                    <a:pt x="211528" y="118010"/>
                  </a:lnTo>
                  <a:lnTo>
                    <a:pt x="210246" y="146193"/>
                  </a:lnTo>
                  <a:lnTo>
                    <a:pt x="209866" y="174652"/>
                  </a:lnTo>
                  <a:lnTo>
                    <a:pt x="213530" y="208921"/>
                  </a:lnTo>
                  <a:lnTo>
                    <a:pt x="217449" y="243152"/>
                  </a:lnTo>
                  <a:lnTo>
                    <a:pt x="223904" y="260102"/>
                  </a:lnTo>
                  <a:lnTo>
                    <a:pt x="223967" y="252676"/>
                  </a:lnTo>
                  <a:lnTo>
                    <a:pt x="226098" y="246873"/>
                  </a:lnTo>
                  <a:lnTo>
                    <a:pt x="227778" y="244215"/>
                  </a:lnTo>
                  <a:lnTo>
                    <a:pt x="232061" y="228541"/>
                  </a:lnTo>
                  <a:lnTo>
                    <a:pt x="247144" y="209242"/>
                  </a:lnTo>
                  <a:lnTo>
                    <a:pt x="268186" y="193768"/>
                  </a:lnTo>
                  <a:lnTo>
                    <a:pt x="275649" y="191058"/>
                  </a:lnTo>
                  <a:lnTo>
                    <a:pt x="297491" y="189017"/>
                  </a:lnTo>
                  <a:lnTo>
                    <a:pt x="299185" y="189769"/>
                  </a:lnTo>
                  <a:lnTo>
                    <a:pt x="300315" y="191064"/>
                  </a:lnTo>
                  <a:lnTo>
                    <a:pt x="310147" y="209023"/>
                  </a:lnTo>
                  <a:lnTo>
                    <a:pt x="312385" y="211837"/>
                  </a:lnTo>
                  <a:lnTo>
                    <a:pt x="314872" y="219197"/>
                  </a:lnTo>
                  <a:lnTo>
                    <a:pt x="316772" y="226967"/>
                  </a:lnTo>
                  <a:lnTo>
                    <a:pt x="321510" y="236597"/>
                  </a:lnTo>
                  <a:lnTo>
                    <a:pt x="323677" y="254479"/>
                  </a:lnTo>
                  <a:lnTo>
                    <a:pt x="324580" y="256429"/>
                  </a:lnTo>
                  <a:lnTo>
                    <a:pt x="325976" y="257728"/>
                  </a:lnTo>
                  <a:lnTo>
                    <a:pt x="331150" y="260328"/>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96" name="SMARTInkShape-5461"/>
            <p:cNvSpPr/>
            <p:nvPr/>
          </p:nvSpPr>
          <p:spPr>
            <a:xfrm>
              <a:off x="1985963" y="4686300"/>
              <a:ext cx="28576" cy="200026"/>
            </a:xfrm>
            <a:custGeom>
              <a:avLst/>
              <a:gdLst/>
              <a:ahLst/>
              <a:cxnLst/>
              <a:rect l="0" t="0" r="0" b="0"/>
              <a:pathLst>
                <a:path w="28576" h="200026">
                  <a:moveTo>
                    <a:pt x="0" y="0"/>
                  </a:moveTo>
                  <a:lnTo>
                    <a:pt x="793" y="30539"/>
                  </a:lnTo>
                  <a:lnTo>
                    <a:pt x="5654" y="59654"/>
                  </a:lnTo>
                  <a:lnTo>
                    <a:pt x="6849" y="91952"/>
                  </a:lnTo>
                  <a:lnTo>
                    <a:pt x="11995" y="126172"/>
                  </a:lnTo>
                  <a:lnTo>
                    <a:pt x="15951" y="156685"/>
                  </a:lnTo>
                  <a:lnTo>
                    <a:pt x="21924" y="174219"/>
                  </a:lnTo>
                  <a:lnTo>
                    <a:pt x="25618" y="182206"/>
                  </a:lnTo>
                  <a:lnTo>
                    <a:pt x="28575" y="200025"/>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97" name="SMARTInkShape-5462"/>
            <p:cNvSpPr/>
            <p:nvPr/>
          </p:nvSpPr>
          <p:spPr>
            <a:xfrm>
              <a:off x="1944180" y="4566026"/>
              <a:ext cx="191196" cy="155994"/>
            </a:xfrm>
            <a:custGeom>
              <a:avLst/>
              <a:gdLst/>
              <a:ahLst/>
              <a:cxnLst/>
              <a:rect l="0" t="0" r="0" b="0"/>
              <a:pathLst>
                <a:path w="191196" h="155994">
                  <a:moveTo>
                    <a:pt x="13208" y="70268"/>
                  </a:moveTo>
                  <a:lnTo>
                    <a:pt x="9415" y="66476"/>
                  </a:lnTo>
                  <a:lnTo>
                    <a:pt x="7553" y="62497"/>
                  </a:lnTo>
                  <a:lnTo>
                    <a:pt x="0" y="32683"/>
                  </a:lnTo>
                  <a:lnTo>
                    <a:pt x="3032" y="16357"/>
                  </a:lnTo>
                  <a:lnTo>
                    <a:pt x="8958" y="5258"/>
                  </a:lnTo>
                  <a:lnTo>
                    <a:pt x="11962" y="3115"/>
                  </a:lnTo>
                  <a:lnTo>
                    <a:pt x="19533" y="735"/>
                  </a:lnTo>
                  <a:lnTo>
                    <a:pt x="43032" y="0"/>
                  </a:lnTo>
                  <a:lnTo>
                    <a:pt x="63584" y="5438"/>
                  </a:lnTo>
                  <a:lnTo>
                    <a:pt x="93979" y="21096"/>
                  </a:lnTo>
                  <a:lnTo>
                    <a:pt x="126529" y="43269"/>
                  </a:lnTo>
                  <a:lnTo>
                    <a:pt x="160005" y="65670"/>
                  </a:lnTo>
                  <a:lnTo>
                    <a:pt x="181434" y="90085"/>
                  </a:lnTo>
                  <a:lnTo>
                    <a:pt x="187194" y="100507"/>
                  </a:lnTo>
                  <a:lnTo>
                    <a:pt x="190891" y="120132"/>
                  </a:lnTo>
                  <a:lnTo>
                    <a:pt x="191195" y="124942"/>
                  </a:lnTo>
                  <a:lnTo>
                    <a:pt x="189809" y="128942"/>
                  </a:lnTo>
                  <a:lnTo>
                    <a:pt x="184037" y="135504"/>
                  </a:lnTo>
                  <a:lnTo>
                    <a:pt x="158200" y="151104"/>
                  </a:lnTo>
                  <a:lnTo>
                    <a:pt x="133658" y="155027"/>
                  </a:lnTo>
                  <a:lnTo>
                    <a:pt x="98199" y="155908"/>
                  </a:lnTo>
                  <a:lnTo>
                    <a:pt x="77501" y="155993"/>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98" name="SMARTInkShape-5463"/>
            <p:cNvSpPr/>
            <p:nvPr/>
          </p:nvSpPr>
          <p:spPr>
            <a:xfrm>
              <a:off x="2188530" y="4622443"/>
              <a:ext cx="483234" cy="149137"/>
            </a:xfrm>
            <a:custGeom>
              <a:avLst/>
              <a:gdLst/>
              <a:ahLst/>
              <a:cxnLst/>
              <a:rect l="0" t="0" r="0" b="0"/>
              <a:pathLst>
                <a:path w="483234" h="149137">
                  <a:moveTo>
                    <a:pt x="68895" y="28138"/>
                  </a:moveTo>
                  <a:lnTo>
                    <a:pt x="64779" y="28138"/>
                  </a:lnTo>
                  <a:lnTo>
                    <a:pt x="68834" y="28138"/>
                  </a:lnTo>
                  <a:lnTo>
                    <a:pt x="65084" y="28138"/>
                  </a:lnTo>
                  <a:lnTo>
                    <a:pt x="61116" y="30255"/>
                  </a:lnTo>
                  <a:lnTo>
                    <a:pt x="55119" y="33841"/>
                  </a:lnTo>
                  <a:lnTo>
                    <a:pt x="33983" y="44728"/>
                  </a:lnTo>
                  <a:lnTo>
                    <a:pt x="21244" y="57395"/>
                  </a:lnTo>
                  <a:lnTo>
                    <a:pt x="0" y="86298"/>
                  </a:lnTo>
                  <a:lnTo>
                    <a:pt x="704" y="93939"/>
                  </a:lnTo>
                  <a:lnTo>
                    <a:pt x="7624" y="111780"/>
                  </a:lnTo>
                  <a:lnTo>
                    <a:pt x="14147" y="119023"/>
                  </a:lnTo>
                  <a:lnTo>
                    <a:pt x="18109" y="122065"/>
                  </a:lnTo>
                  <a:lnTo>
                    <a:pt x="28861" y="125446"/>
                  </a:lnTo>
                  <a:lnTo>
                    <a:pt x="41577" y="126155"/>
                  </a:lnTo>
                  <a:lnTo>
                    <a:pt x="67027" y="120142"/>
                  </a:lnTo>
                  <a:lnTo>
                    <a:pt x="87576" y="111311"/>
                  </a:lnTo>
                  <a:lnTo>
                    <a:pt x="95189" y="104527"/>
                  </a:lnTo>
                  <a:lnTo>
                    <a:pt x="106544" y="87236"/>
                  </a:lnTo>
                  <a:lnTo>
                    <a:pt x="110213" y="69461"/>
                  </a:lnTo>
                  <a:lnTo>
                    <a:pt x="107507" y="52906"/>
                  </a:lnTo>
                  <a:lnTo>
                    <a:pt x="97224" y="24726"/>
                  </a:lnTo>
                  <a:lnTo>
                    <a:pt x="76456" y="0"/>
                  </a:lnTo>
                  <a:lnTo>
                    <a:pt x="76162" y="3485"/>
                  </a:lnTo>
                  <a:lnTo>
                    <a:pt x="76915" y="4559"/>
                  </a:lnTo>
                  <a:lnTo>
                    <a:pt x="78210" y="5275"/>
                  </a:lnTo>
                  <a:lnTo>
                    <a:pt x="108152" y="18836"/>
                  </a:lnTo>
                  <a:lnTo>
                    <a:pt x="136004" y="28182"/>
                  </a:lnTo>
                  <a:lnTo>
                    <a:pt x="162598" y="33178"/>
                  </a:lnTo>
                  <a:lnTo>
                    <a:pt x="196236" y="34867"/>
                  </a:lnTo>
                  <a:lnTo>
                    <a:pt x="225018" y="34406"/>
                  </a:lnTo>
                  <a:lnTo>
                    <a:pt x="251010" y="27999"/>
                  </a:lnTo>
                  <a:lnTo>
                    <a:pt x="260202" y="22074"/>
                  </a:lnTo>
                  <a:lnTo>
                    <a:pt x="259933" y="20920"/>
                  </a:lnTo>
                  <a:lnTo>
                    <a:pt x="255487" y="14938"/>
                  </a:lnTo>
                  <a:lnTo>
                    <a:pt x="238614" y="13946"/>
                  </a:lnTo>
                  <a:lnTo>
                    <a:pt x="223428" y="17671"/>
                  </a:lnTo>
                  <a:lnTo>
                    <a:pt x="214835" y="23751"/>
                  </a:lnTo>
                  <a:lnTo>
                    <a:pt x="185338" y="54493"/>
                  </a:lnTo>
                  <a:lnTo>
                    <a:pt x="175010" y="72460"/>
                  </a:lnTo>
                  <a:lnTo>
                    <a:pt x="173736" y="90170"/>
                  </a:lnTo>
                  <a:lnTo>
                    <a:pt x="176610" y="108889"/>
                  </a:lnTo>
                  <a:lnTo>
                    <a:pt x="183179" y="122501"/>
                  </a:lnTo>
                  <a:lnTo>
                    <a:pt x="193507" y="131725"/>
                  </a:lnTo>
                  <a:lnTo>
                    <a:pt x="219540" y="144114"/>
                  </a:lnTo>
                  <a:lnTo>
                    <a:pt x="240530" y="147962"/>
                  </a:lnTo>
                  <a:lnTo>
                    <a:pt x="261831" y="145309"/>
                  </a:lnTo>
                  <a:lnTo>
                    <a:pt x="294700" y="132747"/>
                  </a:lnTo>
                  <a:lnTo>
                    <a:pt x="309279" y="121928"/>
                  </a:lnTo>
                  <a:lnTo>
                    <a:pt x="319860" y="108668"/>
                  </a:lnTo>
                  <a:lnTo>
                    <a:pt x="323310" y="99384"/>
                  </a:lnTo>
                  <a:lnTo>
                    <a:pt x="325637" y="90759"/>
                  </a:lnTo>
                  <a:lnTo>
                    <a:pt x="331482" y="78755"/>
                  </a:lnTo>
                  <a:lnTo>
                    <a:pt x="333184" y="64286"/>
                  </a:lnTo>
                  <a:lnTo>
                    <a:pt x="334007" y="87906"/>
                  </a:lnTo>
                  <a:lnTo>
                    <a:pt x="338868" y="101269"/>
                  </a:lnTo>
                  <a:lnTo>
                    <a:pt x="340489" y="109060"/>
                  </a:lnTo>
                  <a:lnTo>
                    <a:pt x="357124" y="136588"/>
                  </a:lnTo>
                  <a:lnTo>
                    <a:pt x="364199" y="144497"/>
                  </a:lnTo>
                  <a:lnTo>
                    <a:pt x="368946" y="147322"/>
                  </a:lnTo>
                  <a:lnTo>
                    <a:pt x="378460" y="149136"/>
                  </a:lnTo>
                  <a:lnTo>
                    <a:pt x="383221" y="147267"/>
                  </a:lnTo>
                  <a:lnTo>
                    <a:pt x="413661" y="123166"/>
                  </a:lnTo>
                  <a:lnTo>
                    <a:pt x="427627" y="108322"/>
                  </a:lnTo>
                  <a:lnTo>
                    <a:pt x="435500" y="101876"/>
                  </a:lnTo>
                  <a:lnTo>
                    <a:pt x="465751" y="67096"/>
                  </a:lnTo>
                  <a:lnTo>
                    <a:pt x="467525" y="65296"/>
                  </a:lnTo>
                  <a:lnTo>
                    <a:pt x="467999" y="65610"/>
                  </a:lnTo>
                  <a:lnTo>
                    <a:pt x="468820" y="70134"/>
                  </a:lnTo>
                  <a:lnTo>
                    <a:pt x="469731" y="83929"/>
                  </a:lnTo>
                  <a:lnTo>
                    <a:pt x="475095" y="100994"/>
                  </a:lnTo>
                  <a:lnTo>
                    <a:pt x="476686" y="115408"/>
                  </a:lnTo>
                  <a:lnTo>
                    <a:pt x="478074" y="117274"/>
                  </a:lnTo>
                  <a:lnTo>
                    <a:pt x="483233" y="121007"/>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99" name="SMARTInkShape-5464"/>
            <p:cNvSpPr/>
            <p:nvPr/>
          </p:nvSpPr>
          <p:spPr>
            <a:xfrm>
              <a:off x="2765371" y="4615545"/>
              <a:ext cx="91268" cy="170631"/>
            </a:xfrm>
            <a:custGeom>
              <a:avLst/>
              <a:gdLst/>
              <a:ahLst/>
              <a:cxnLst/>
              <a:rect l="0" t="0" r="0" b="0"/>
              <a:pathLst>
                <a:path w="91268" h="170631">
                  <a:moveTo>
                    <a:pt x="56410" y="27893"/>
                  </a:moveTo>
                  <a:lnTo>
                    <a:pt x="56410" y="21742"/>
                  </a:lnTo>
                  <a:lnTo>
                    <a:pt x="45798" y="14448"/>
                  </a:lnTo>
                  <a:lnTo>
                    <a:pt x="40316" y="7100"/>
                  </a:lnTo>
                  <a:lnTo>
                    <a:pt x="36950" y="4506"/>
                  </a:lnTo>
                  <a:lnTo>
                    <a:pt x="25421" y="855"/>
                  </a:lnTo>
                  <a:lnTo>
                    <a:pt x="19354" y="0"/>
                  </a:lnTo>
                  <a:lnTo>
                    <a:pt x="11895" y="3854"/>
                  </a:lnTo>
                  <a:lnTo>
                    <a:pt x="4876" y="10065"/>
                  </a:lnTo>
                  <a:lnTo>
                    <a:pt x="1756" y="15471"/>
                  </a:lnTo>
                  <a:lnTo>
                    <a:pt x="0" y="26770"/>
                  </a:lnTo>
                  <a:lnTo>
                    <a:pt x="7064" y="43964"/>
                  </a:lnTo>
                  <a:lnTo>
                    <a:pt x="28236" y="78134"/>
                  </a:lnTo>
                  <a:lnTo>
                    <a:pt x="56610" y="113649"/>
                  </a:lnTo>
                  <a:lnTo>
                    <a:pt x="82317" y="145548"/>
                  </a:lnTo>
                  <a:lnTo>
                    <a:pt x="89222" y="157033"/>
                  </a:lnTo>
                  <a:lnTo>
                    <a:pt x="91267" y="165464"/>
                  </a:lnTo>
                  <a:lnTo>
                    <a:pt x="90761" y="167231"/>
                  </a:lnTo>
                  <a:lnTo>
                    <a:pt x="89630" y="168410"/>
                  </a:lnTo>
                  <a:lnTo>
                    <a:pt x="88082" y="169196"/>
                  </a:lnTo>
                  <a:lnTo>
                    <a:pt x="65371" y="170630"/>
                  </a:lnTo>
                  <a:lnTo>
                    <a:pt x="13548" y="149336"/>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00" name="SMARTInkShape-5465"/>
            <p:cNvSpPr/>
            <p:nvPr/>
          </p:nvSpPr>
          <p:spPr>
            <a:xfrm>
              <a:off x="3086282" y="4445239"/>
              <a:ext cx="235563" cy="383643"/>
            </a:xfrm>
            <a:custGeom>
              <a:avLst/>
              <a:gdLst/>
              <a:ahLst/>
              <a:cxnLst/>
              <a:rect l="0" t="0" r="0" b="0"/>
              <a:pathLst>
                <a:path w="235563" h="383643">
                  <a:moveTo>
                    <a:pt x="28393" y="376792"/>
                  </a:moveTo>
                  <a:lnTo>
                    <a:pt x="28393" y="383642"/>
                  </a:lnTo>
                  <a:lnTo>
                    <a:pt x="27599" y="351820"/>
                  </a:lnTo>
                  <a:lnTo>
                    <a:pt x="22739" y="323970"/>
                  </a:lnTo>
                  <a:lnTo>
                    <a:pt x="19574" y="297377"/>
                  </a:lnTo>
                  <a:lnTo>
                    <a:pt x="13609" y="269389"/>
                  </a:lnTo>
                  <a:lnTo>
                    <a:pt x="6815" y="238871"/>
                  </a:lnTo>
                  <a:lnTo>
                    <a:pt x="1891" y="206810"/>
                  </a:lnTo>
                  <a:lnTo>
                    <a:pt x="432" y="177202"/>
                  </a:lnTo>
                  <a:lnTo>
                    <a:pt x="0" y="148321"/>
                  </a:lnTo>
                  <a:lnTo>
                    <a:pt x="1988" y="119655"/>
                  </a:lnTo>
                  <a:lnTo>
                    <a:pt x="9721" y="91053"/>
                  </a:lnTo>
                  <a:lnTo>
                    <a:pt x="22765" y="56737"/>
                  </a:lnTo>
                  <a:lnTo>
                    <a:pt x="32241" y="43781"/>
                  </a:lnTo>
                  <a:lnTo>
                    <a:pt x="57728" y="22528"/>
                  </a:lnTo>
                  <a:lnTo>
                    <a:pt x="87281" y="8746"/>
                  </a:lnTo>
                  <a:lnTo>
                    <a:pt x="116838" y="1659"/>
                  </a:lnTo>
                  <a:lnTo>
                    <a:pt x="142176" y="0"/>
                  </a:lnTo>
                  <a:lnTo>
                    <a:pt x="169439" y="4183"/>
                  </a:lnTo>
                  <a:lnTo>
                    <a:pt x="204979" y="12707"/>
                  </a:lnTo>
                  <a:lnTo>
                    <a:pt x="223590" y="19678"/>
                  </a:lnTo>
                  <a:lnTo>
                    <a:pt x="235562" y="26749"/>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01" name="SMARTInkShape-5466"/>
            <p:cNvSpPr/>
            <p:nvPr/>
          </p:nvSpPr>
          <p:spPr>
            <a:xfrm>
              <a:off x="3000375" y="4607719"/>
              <a:ext cx="292317" cy="141786"/>
            </a:xfrm>
            <a:custGeom>
              <a:avLst/>
              <a:gdLst/>
              <a:ahLst/>
              <a:cxnLst/>
              <a:rect l="0" t="0" r="0" b="0"/>
              <a:pathLst>
                <a:path w="292317" h="141786">
                  <a:moveTo>
                    <a:pt x="0" y="0"/>
                  </a:moveTo>
                  <a:lnTo>
                    <a:pt x="0" y="6151"/>
                  </a:lnTo>
                  <a:lnTo>
                    <a:pt x="3792" y="10642"/>
                  </a:lnTo>
                  <a:lnTo>
                    <a:pt x="13736" y="16999"/>
                  </a:lnTo>
                  <a:lnTo>
                    <a:pt x="43518" y="26259"/>
                  </a:lnTo>
                  <a:lnTo>
                    <a:pt x="75424" y="32563"/>
                  </a:lnTo>
                  <a:lnTo>
                    <a:pt x="110807" y="36371"/>
                  </a:lnTo>
                  <a:lnTo>
                    <a:pt x="137354" y="42887"/>
                  </a:lnTo>
                  <a:lnTo>
                    <a:pt x="162911" y="46842"/>
                  </a:lnTo>
                  <a:lnTo>
                    <a:pt x="197495" y="51185"/>
                  </a:lnTo>
                  <a:lnTo>
                    <a:pt x="230041" y="55972"/>
                  </a:lnTo>
                  <a:lnTo>
                    <a:pt x="239294" y="58743"/>
                  </a:lnTo>
                  <a:lnTo>
                    <a:pt x="247910" y="63197"/>
                  </a:lnTo>
                  <a:lnTo>
                    <a:pt x="247030" y="64356"/>
                  </a:lnTo>
                  <a:lnTo>
                    <a:pt x="211729" y="84201"/>
                  </a:lnTo>
                  <a:lnTo>
                    <a:pt x="182815" y="106718"/>
                  </a:lnTo>
                  <a:lnTo>
                    <a:pt x="181408" y="109245"/>
                  </a:lnTo>
                  <a:lnTo>
                    <a:pt x="181264" y="112518"/>
                  </a:lnTo>
                  <a:lnTo>
                    <a:pt x="183220" y="120387"/>
                  </a:lnTo>
                  <a:lnTo>
                    <a:pt x="188784" y="129950"/>
                  </a:lnTo>
                  <a:lnTo>
                    <a:pt x="199252" y="137811"/>
                  </a:lnTo>
                  <a:lnTo>
                    <a:pt x="216200" y="141374"/>
                  </a:lnTo>
                  <a:lnTo>
                    <a:pt x="243260" y="141785"/>
                  </a:lnTo>
                  <a:lnTo>
                    <a:pt x="274863" y="132893"/>
                  </a:lnTo>
                  <a:lnTo>
                    <a:pt x="283028" y="126268"/>
                  </a:lnTo>
                  <a:lnTo>
                    <a:pt x="288509" y="118031"/>
                  </a:lnTo>
                  <a:lnTo>
                    <a:pt x="291595" y="104469"/>
                  </a:lnTo>
                  <a:lnTo>
                    <a:pt x="292316" y="95114"/>
                  </a:lnTo>
                  <a:lnTo>
                    <a:pt x="278606" y="50006"/>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02" name="SMARTInkShape-5467"/>
            <p:cNvSpPr/>
            <p:nvPr/>
          </p:nvSpPr>
          <p:spPr>
            <a:xfrm>
              <a:off x="3336273" y="4608023"/>
              <a:ext cx="352909" cy="199722"/>
            </a:xfrm>
            <a:custGeom>
              <a:avLst/>
              <a:gdLst/>
              <a:ahLst/>
              <a:cxnLst/>
              <a:rect l="0" t="0" r="0" b="0"/>
              <a:pathLst>
                <a:path w="352909" h="199722">
                  <a:moveTo>
                    <a:pt x="14146" y="113996"/>
                  </a:moveTo>
                  <a:lnTo>
                    <a:pt x="14146" y="127203"/>
                  </a:lnTo>
                  <a:lnTo>
                    <a:pt x="14146" y="124171"/>
                  </a:lnTo>
                  <a:lnTo>
                    <a:pt x="12029" y="120370"/>
                  </a:lnTo>
                  <a:lnTo>
                    <a:pt x="10354" y="118245"/>
                  </a:lnTo>
                  <a:lnTo>
                    <a:pt x="8491" y="111651"/>
                  </a:lnTo>
                  <a:lnTo>
                    <a:pt x="6870" y="104223"/>
                  </a:lnTo>
                  <a:lnTo>
                    <a:pt x="2289" y="94784"/>
                  </a:lnTo>
                  <a:lnTo>
                    <a:pt x="0" y="61724"/>
                  </a:lnTo>
                  <a:lnTo>
                    <a:pt x="715" y="49489"/>
                  </a:lnTo>
                  <a:lnTo>
                    <a:pt x="3679" y="38759"/>
                  </a:lnTo>
                  <a:lnTo>
                    <a:pt x="16958" y="19730"/>
                  </a:lnTo>
                  <a:lnTo>
                    <a:pt x="22804" y="13098"/>
                  </a:lnTo>
                  <a:lnTo>
                    <a:pt x="38143" y="4901"/>
                  </a:lnTo>
                  <a:lnTo>
                    <a:pt x="53976" y="1238"/>
                  </a:lnTo>
                  <a:lnTo>
                    <a:pt x="84161" y="0"/>
                  </a:lnTo>
                  <a:lnTo>
                    <a:pt x="113877" y="1873"/>
                  </a:lnTo>
                  <a:lnTo>
                    <a:pt x="149046" y="11095"/>
                  </a:lnTo>
                  <a:lnTo>
                    <a:pt x="175648" y="17395"/>
                  </a:lnTo>
                  <a:lnTo>
                    <a:pt x="186441" y="23814"/>
                  </a:lnTo>
                  <a:lnTo>
                    <a:pt x="189940" y="28406"/>
                  </a:lnTo>
                  <a:lnTo>
                    <a:pt x="192187" y="34030"/>
                  </a:lnTo>
                  <a:lnTo>
                    <a:pt x="171471" y="48657"/>
                  </a:lnTo>
                  <a:lnTo>
                    <a:pt x="152290" y="62813"/>
                  </a:lnTo>
                  <a:lnTo>
                    <a:pt x="119716" y="95016"/>
                  </a:lnTo>
                  <a:lnTo>
                    <a:pt x="111131" y="109254"/>
                  </a:lnTo>
                  <a:lnTo>
                    <a:pt x="108844" y="118768"/>
                  </a:lnTo>
                  <a:lnTo>
                    <a:pt x="109944" y="128288"/>
                  </a:lnTo>
                  <a:lnTo>
                    <a:pt x="117118" y="147334"/>
                  </a:lnTo>
                  <a:lnTo>
                    <a:pt x="127647" y="161621"/>
                  </a:lnTo>
                  <a:lnTo>
                    <a:pt x="144613" y="172116"/>
                  </a:lnTo>
                  <a:lnTo>
                    <a:pt x="172473" y="182773"/>
                  </a:lnTo>
                  <a:lnTo>
                    <a:pt x="207727" y="190405"/>
                  </a:lnTo>
                  <a:lnTo>
                    <a:pt x="237926" y="191934"/>
                  </a:lnTo>
                  <a:lnTo>
                    <a:pt x="267776" y="190270"/>
                  </a:lnTo>
                  <a:lnTo>
                    <a:pt x="299195" y="182596"/>
                  </a:lnTo>
                  <a:lnTo>
                    <a:pt x="326745" y="172643"/>
                  </a:lnTo>
                  <a:lnTo>
                    <a:pt x="344285" y="155458"/>
                  </a:lnTo>
                  <a:lnTo>
                    <a:pt x="352030" y="143832"/>
                  </a:lnTo>
                  <a:lnTo>
                    <a:pt x="352908" y="140236"/>
                  </a:lnTo>
                  <a:lnTo>
                    <a:pt x="352700" y="137046"/>
                  </a:lnTo>
                  <a:lnTo>
                    <a:pt x="348031" y="121282"/>
                  </a:lnTo>
                  <a:lnTo>
                    <a:pt x="346273" y="118853"/>
                  </a:lnTo>
                  <a:lnTo>
                    <a:pt x="343514" y="117234"/>
                  </a:lnTo>
                  <a:lnTo>
                    <a:pt x="332046" y="114955"/>
                  </a:lnTo>
                  <a:lnTo>
                    <a:pt x="313057" y="114122"/>
                  </a:lnTo>
                  <a:lnTo>
                    <a:pt x="301238" y="117825"/>
                  </a:lnTo>
                  <a:lnTo>
                    <a:pt x="291474" y="123950"/>
                  </a:lnTo>
                  <a:lnTo>
                    <a:pt x="289518" y="126982"/>
                  </a:lnTo>
                  <a:lnTo>
                    <a:pt x="286767" y="138834"/>
                  </a:lnTo>
                  <a:lnTo>
                    <a:pt x="286123" y="147789"/>
                  </a:lnTo>
                  <a:lnTo>
                    <a:pt x="287539" y="151606"/>
                  </a:lnTo>
                  <a:lnTo>
                    <a:pt x="319207" y="183358"/>
                  </a:lnTo>
                  <a:lnTo>
                    <a:pt x="342758" y="199721"/>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03" name="SMARTInkShape-5468"/>
            <p:cNvSpPr/>
            <p:nvPr/>
          </p:nvSpPr>
          <p:spPr>
            <a:xfrm>
              <a:off x="3879056" y="4622006"/>
              <a:ext cx="100014" cy="78147"/>
            </a:xfrm>
            <a:custGeom>
              <a:avLst/>
              <a:gdLst/>
              <a:ahLst/>
              <a:cxnLst/>
              <a:rect l="0" t="0" r="0" b="0"/>
              <a:pathLst>
                <a:path w="100014" h="78147">
                  <a:moveTo>
                    <a:pt x="0" y="0"/>
                  </a:moveTo>
                  <a:lnTo>
                    <a:pt x="0" y="17000"/>
                  </a:lnTo>
                  <a:lnTo>
                    <a:pt x="3792" y="27703"/>
                  </a:lnTo>
                  <a:lnTo>
                    <a:pt x="22944" y="57260"/>
                  </a:lnTo>
                  <a:lnTo>
                    <a:pt x="44175" y="73620"/>
                  </a:lnTo>
                  <a:lnTo>
                    <a:pt x="51648" y="76376"/>
                  </a:lnTo>
                  <a:lnTo>
                    <a:pt x="65588" y="78146"/>
                  </a:lnTo>
                  <a:lnTo>
                    <a:pt x="77289" y="74660"/>
                  </a:lnTo>
                  <a:lnTo>
                    <a:pt x="89762" y="66371"/>
                  </a:lnTo>
                  <a:lnTo>
                    <a:pt x="100013" y="5715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04" name="SMARTInkShape-5469"/>
            <p:cNvSpPr/>
            <p:nvPr/>
          </p:nvSpPr>
          <p:spPr>
            <a:xfrm>
              <a:off x="4057650" y="4600575"/>
              <a:ext cx="78582" cy="155626"/>
            </a:xfrm>
            <a:custGeom>
              <a:avLst/>
              <a:gdLst/>
              <a:ahLst/>
              <a:cxnLst/>
              <a:rect l="0" t="0" r="0" b="0"/>
              <a:pathLst>
                <a:path w="78582" h="155626">
                  <a:moveTo>
                    <a:pt x="78581" y="0"/>
                  </a:moveTo>
                  <a:lnTo>
                    <a:pt x="63940" y="0"/>
                  </a:lnTo>
                  <a:lnTo>
                    <a:pt x="58051" y="2117"/>
                  </a:lnTo>
                  <a:lnTo>
                    <a:pt x="55369" y="3792"/>
                  </a:lnTo>
                  <a:lnTo>
                    <a:pt x="53582" y="5703"/>
                  </a:lnTo>
                  <a:lnTo>
                    <a:pt x="51595" y="9943"/>
                  </a:lnTo>
                  <a:lnTo>
                    <a:pt x="46479" y="14473"/>
                  </a:lnTo>
                  <a:lnTo>
                    <a:pt x="42892" y="16793"/>
                  </a:lnTo>
                  <a:lnTo>
                    <a:pt x="40501" y="20720"/>
                  </a:lnTo>
                  <a:lnTo>
                    <a:pt x="36663" y="42016"/>
                  </a:lnTo>
                  <a:lnTo>
                    <a:pt x="36932" y="52805"/>
                  </a:lnTo>
                  <a:lnTo>
                    <a:pt x="45717" y="86094"/>
                  </a:lnTo>
                  <a:lnTo>
                    <a:pt x="59573" y="118677"/>
                  </a:lnTo>
                  <a:lnTo>
                    <a:pt x="63672" y="140708"/>
                  </a:lnTo>
                  <a:lnTo>
                    <a:pt x="63879" y="143811"/>
                  </a:lnTo>
                  <a:lnTo>
                    <a:pt x="61993" y="149377"/>
                  </a:lnTo>
                  <a:lnTo>
                    <a:pt x="60378" y="151972"/>
                  </a:lnTo>
                  <a:lnTo>
                    <a:pt x="58509" y="153702"/>
                  </a:lnTo>
                  <a:lnTo>
                    <a:pt x="54314" y="155625"/>
                  </a:lnTo>
                  <a:lnTo>
                    <a:pt x="52084" y="155343"/>
                  </a:lnTo>
                  <a:lnTo>
                    <a:pt x="44360" y="151949"/>
                  </a:lnTo>
                  <a:lnTo>
                    <a:pt x="16213" y="148015"/>
                  </a:lnTo>
                  <a:lnTo>
                    <a:pt x="0" y="135731"/>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05" name="SMARTInkShape-5470"/>
            <p:cNvSpPr/>
            <p:nvPr/>
          </p:nvSpPr>
          <p:spPr>
            <a:xfrm>
              <a:off x="4379194" y="4457700"/>
              <a:ext cx="14213" cy="314326"/>
            </a:xfrm>
            <a:custGeom>
              <a:avLst/>
              <a:gdLst/>
              <a:ahLst/>
              <a:cxnLst/>
              <a:rect l="0" t="0" r="0" b="0"/>
              <a:pathLst>
                <a:path w="14213" h="314326">
                  <a:moveTo>
                    <a:pt x="14212" y="0"/>
                  </a:moveTo>
                  <a:lnTo>
                    <a:pt x="14212" y="33792"/>
                  </a:lnTo>
                  <a:lnTo>
                    <a:pt x="14212" y="64981"/>
                  </a:lnTo>
                  <a:lnTo>
                    <a:pt x="12096" y="85928"/>
                  </a:lnTo>
                  <a:lnTo>
                    <a:pt x="4269" y="118133"/>
                  </a:lnTo>
                  <a:lnTo>
                    <a:pt x="783" y="150159"/>
                  </a:lnTo>
                  <a:lnTo>
                    <a:pt x="179" y="176959"/>
                  </a:lnTo>
                  <a:lnTo>
                    <a:pt x="0" y="205009"/>
                  </a:lnTo>
                  <a:lnTo>
                    <a:pt x="741" y="232634"/>
                  </a:lnTo>
                  <a:lnTo>
                    <a:pt x="5583" y="265821"/>
                  </a:lnTo>
                  <a:lnTo>
                    <a:pt x="14212" y="314325"/>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06" name="SMARTInkShape-5471"/>
            <p:cNvSpPr/>
            <p:nvPr/>
          </p:nvSpPr>
          <p:spPr>
            <a:xfrm>
              <a:off x="4264819" y="4614863"/>
              <a:ext cx="278166" cy="97494"/>
            </a:xfrm>
            <a:custGeom>
              <a:avLst/>
              <a:gdLst/>
              <a:ahLst/>
              <a:cxnLst/>
              <a:rect l="0" t="0" r="0" b="0"/>
              <a:pathLst>
                <a:path w="278166" h="97494">
                  <a:moveTo>
                    <a:pt x="0" y="14287"/>
                  </a:moveTo>
                  <a:lnTo>
                    <a:pt x="0" y="10495"/>
                  </a:lnTo>
                  <a:lnTo>
                    <a:pt x="1587" y="9378"/>
                  </a:lnTo>
                  <a:lnTo>
                    <a:pt x="31063" y="1620"/>
                  </a:lnTo>
                  <a:lnTo>
                    <a:pt x="61434" y="320"/>
                  </a:lnTo>
                  <a:lnTo>
                    <a:pt x="92462" y="3886"/>
                  </a:lnTo>
                  <a:lnTo>
                    <a:pt x="122998" y="6178"/>
                  </a:lnTo>
                  <a:lnTo>
                    <a:pt x="155947" y="6857"/>
                  </a:lnTo>
                  <a:lnTo>
                    <a:pt x="187053" y="10851"/>
                  </a:lnTo>
                  <a:lnTo>
                    <a:pt x="219511" y="13608"/>
                  </a:lnTo>
                  <a:lnTo>
                    <a:pt x="249439" y="14279"/>
                  </a:lnTo>
                  <a:lnTo>
                    <a:pt x="249855" y="18077"/>
                  </a:lnTo>
                  <a:lnTo>
                    <a:pt x="247836" y="22057"/>
                  </a:lnTo>
                  <a:lnTo>
                    <a:pt x="246186" y="24229"/>
                  </a:lnTo>
                  <a:lnTo>
                    <a:pt x="242237" y="26643"/>
                  </a:lnTo>
                  <a:lnTo>
                    <a:pt x="240072" y="27287"/>
                  </a:lnTo>
                  <a:lnTo>
                    <a:pt x="235551" y="32236"/>
                  </a:lnTo>
                  <a:lnTo>
                    <a:pt x="219064" y="55976"/>
                  </a:lnTo>
                  <a:lnTo>
                    <a:pt x="215720" y="69413"/>
                  </a:lnTo>
                  <a:lnTo>
                    <a:pt x="217055" y="76623"/>
                  </a:lnTo>
                  <a:lnTo>
                    <a:pt x="224379" y="91511"/>
                  </a:lnTo>
                  <a:lnTo>
                    <a:pt x="228961" y="94345"/>
                  </a:lnTo>
                  <a:lnTo>
                    <a:pt x="242519" y="97493"/>
                  </a:lnTo>
                  <a:lnTo>
                    <a:pt x="252778" y="96776"/>
                  </a:lnTo>
                  <a:lnTo>
                    <a:pt x="256625" y="95474"/>
                  </a:lnTo>
                  <a:lnTo>
                    <a:pt x="263016" y="89793"/>
                  </a:lnTo>
                  <a:lnTo>
                    <a:pt x="273586" y="77003"/>
                  </a:lnTo>
                  <a:lnTo>
                    <a:pt x="276375" y="67561"/>
                  </a:lnTo>
                  <a:lnTo>
                    <a:pt x="278165" y="45889"/>
                  </a:lnTo>
                  <a:lnTo>
                    <a:pt x="272416" y="12932"/>
                  </a:lnTo>
                  <a:lnTo>
                    <a:pt x="271462"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07" name="SMARTInkShape-5472"/>
            <p:cNvSpPr/>
            <p:nvPr/>
          </p:nvSpPr>
          <p:spPr>
            <a:xfrm>
              <a:off x="4664869" y="4543559"/>
              <a:ext cx="99878" cy="128455"/>
            </a:xfrm>
            <a:custGeom>
              <a:avLst/>
              <a:gdLst/>
              <a:ahLst/>
              <a:cxnLst/>
              <a:rect l="0" t="0" r="0" b="0"/>
              <a:pathLst>
                <a:path w="99878" h="128455">
                  <a:moveTo>
                    <a:pt x="0" y="85591"/>
                  </a:moveTo>
                  <a:lnTo>
                    <a:pt x="9943" y="85591"/>
                  </a:lnTo>
                  <a:lnTo>
                    <a:pt x="14473" y="87708"/>
                  </a:lnTo>
                  <a:lnTo>
                    <a:pt x="16793" y="89383"/>
                  </a:lnTo>
                  <a:lnTo>
                    <a:pt x="36831" y="92073"/>
                  </a:lnTo>
                  <a:lnTo>
                    <a:pt x="52011" y="91745"/>
                  </a:lnTo>
                  <a:lnTo>
                    <a:pt x="76150" y="82766"/>
                  </a:lnTo>
                  <a:lnTo>
                    <a:pt x="86680" y="75935"/>
                  </a:lnTo>
                  <a:lnTo>
                    <a:pt x="94827" y="65091"/>
                  </a:lnTo>
                  <a:lnTo>
                    <a:pt x="98476" y="51824"/>
                  </a:lnTo>
                  <a:lnTo>
                    <a:pt x="99877" y="23641"/>
                  </a:lnTo>
                  <a:lnTo>
                    <a:pt x="97836" y="16253"/>
                  </a:lnTo>
                  <a:lnTo>
                    <a:pt x="90057" y="5043"/>
                  </a:lnTo>
                  <a:lnTo>
                    <a:pt x="85534" y="2167"/>
                  </a:lnTo>
                  <a:lnTo>
                    <a:pt x="76162" y="321"/>
                  </a:lnTo>
                  <a:lnTo>
                    <a:pt x="65252" y="0"/>
                  </a:lnTo>
                  <a:lnTo>
                    <a:pt x="58634" y="2043"/>
                  </a:lnTo>
                  <a:lnTo>
                    <a:pt x="44126" y="13613"/>
                  </a:lnTo>
                  <a:lnTo>
                    <a:pt x="26513" y="40509"/>
                  </a:lnTo>
                  <a:lnTo>
                    <a:pt x="22937" y="54682"/>
                  </a:lnTo>
                  <a:lnTo>
                    <a:pt x="22522" y="79398"/>
                  </a:lnTo>
                  <a:lnTo>
                    <a:pt x="31413" y="114291"/>
                  </a:lnTo>
                  <a:lnTo>
                    <a:pt x="35719" y="128454"/>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08" name="SMARTInkShape-5473"/>
            <p:cNvSpPr/>
            <p:nvPr/>
          </p:nvSpPr>
          <p:spPr>
            <a:xfrm>
              <a:off x="4814888" y="4600575"/>
              <a:ext cx="107158" cy="107157"/>
            </a:xfrm>
            <a:custGeom>
              <a:avLst/>
              <a:gdLst/>
              <a:ahLst/>
              <a:cxnLst/>
              <a:rect l="0" t="0" r="0" b="0"/>
              <a:pathLst>
                <a:path w="107158" h="107157">
                  <a:moveTo>
                    <a:pt x="0" y="0"/>
                  </a:moveTo>
                  <a:lnTo>
                    <a:pt x="3792" y="0"/>
                  </a:lnTo>
                  <a:lnTo>
                    <a:pt x="4909" y="794"/>
                  </a:lnTo>
                  <a:lnTo>
                    <a:pt x="5654" y="2117"/>
                  </a:lnTo>
                  <a:lnTo>
                    <a:pt x="10641" y="13735"/>
                  </a:lnTo>
                  <a:lnTo>
                    <a:pt x="40004" y="44434"/>
                  </a:lnTo>
                  <a:lnTo>
                    <a:pt x="72806" y="75920"/>
                  </a:lnTo>
                  <a:lnTo>
                    <a:pt x="107157" y="107156"/>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09" name="SMARTInkShape-5474"/>
            <p:cNvSpPr/>
            <p:nvPr/>
          </p:nvSpPr>
          <p:spPr>
            <a:xfrm>
              <a:off x="4814888" y="4593612"/>
              <a:ext cx="178593" cy="85545"/>
            </a:xfrm>
            <a:custGeom>
              <a:avLst/>
              <a:gdLst/>
              <a:ahLst/>
              <a:cxnLst/>
              <a:rect l="0" t="0" r="0" b="0"/>
              <a:pathLst>
                <a:path w="178593" h="85545">
                  <a:moveTo>
                    <a:pt x="178592" y="21251"/>
                  </a:moveTo>
                  <a:lnTo>
                    <a:pt x="172097" y="15547"/>
                  </a:lnTo>
                  <a:lnTo>
                    <a:pt x="147276" y="2912"/>
                  </a:lnTo>
                  <a:lnTo>
                    <a:pt x="112162" y="0"/>
                  </a:lnTo>
                  <a:lnTo>
                    <a:pt x="99855" y="693"/>
                  </a:lnTo>
                  <a:lnTo>
                    <a:pt x="70319" y="9773"/>
                  </a:lnTo>
                  <a:lnTo>
                    <a:pt x="34627" y="33613"/>
                  </a:lnTo>
                  <a:lnTo>
                    <a:pt x="21548" y="47580"/>
                  </a:lnTo>
                  <a:lnTo>
                    <a:pt x="10812" y="65727"/>
                  </a:lnTo>
                  <a:lnTo>
                    <a:pt x="5751" y="77779"/>
                  </a:lnTo>
                  <a:lnTo>
                    <a:pt x="0" y="85544"/>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10" name="SMARTInkShape-5475"/>
            <p:cNvSpPr/>
            <p:nvPr/>
          </p:nvSpPr>
          <p:spPr>
            <a:xfrm>
              <a:off x="5000866" y="4651123"/>
              <a:ext cx="356948" cy="135191"/>
            </a:xfrm>
            <a:custGeom>
              <a:avLst/>
              <a:gdLst/>
              <a:ahLst/>
              <a:cxnLst/>
              <a:rect l="0" t="0" r="0" b="0"/>
              <a:pathLst>
                <a:path w="356948" h="135191">
                  <a:moveTo>
                    <a:pt x="71197" y="6602"/>
                  </a:moveTo>
                  <a:lnTo>
                    <a:pt x="71197" y="10394"/>
                  </a:lnTo>
                  <a:lnTo>
                    <a:pt x="70403" y="11511"/>
                  </a:lnTo>
                  <a:lnTo>
                    <a:pt x="69080" y="12256"/>
                  </a:lnTo>
                  <a:lnTo>
                    <a:pt x="61254" y="13452"/>
                  </a:lnTo>
                  <a:lnTo>
                    <a:pt x="27084" y="41612"/>
                  </a:lnTo>
                  <a:lnTo>
                    <a:pt x="9037" y="55498"/>
                  </a:lnTo>
                  <a:lnTo>
                    <a:pt x="3883" y="62200"/>
                  </a:lnTo>
                  <a:lnTo>
                    <a:pt x="981" y="70436"/>
                  </a:lnTo>
                  <a:lnTo>
                    <a:pt x="0" y="76538"/>
                  </a:lnTo>
                  <a:lnTo>
                    <a:pt x="3623" y="81387"/>
                  </a:lnTo>
                  <a:lnTo>
                    <a:pt x="6304" y="81859"/>
                  </a:lnTo>
                  <a:lnTo>
                    <a:pt x="17661" y="78730"/>
                  </a:lnTo>
                  <a:lnTo>
                    <a:pt x="33605" y="70562"/>
                  </a:lnTo>
                  <a:lnTo>
                    <a:pt x="40995" y="65985"/>
                  </a:lnTo>
                  <a:lnTo>
                    <a:pt x="73121" y="51833"/>
                  </a:lnTo>
                  <a:lnTo>
                    <a:pt x="92538" y="40201"/>
                  </a:lnTo>
                  <a:lnTo>
                    <a:pt x="100525" y="34235"/>
                  </a:lnTo>
                  <a:lnTo>
                    <a:pt x="102655" y="33755"/>
                  </a:lnTo>
                  <a:lnTo>
                    <a:pt x="104075" y="34229"/>
                  </a:lnTo>
                  <a:lnTo>
                    <a:pt x="105022" y="35339"/>
                  </a:lnTo>
                  <a:lnTo>
                    <a:pt x="106073" y="38689"/>
                  </a:lnTo>
                  <a:lnTo>
                    <a:pt x="107693" y="66300"/>
                  </a:lnTo>
                  <a:lnTo>
                    <a:pt x="112614" y="75002"/>
                  </a:lnTo>
                  <a:lnTo>
                    <a:pt x="130764" y="94683"/>
                  </a:lnTo>
                  <a:lnTo>
                    <a:pt x="133133" y="95485"/>
                  </a:lnTo>
                  <a:lnTo>
                    <a:pt x="135507" y="95226"/>
                  </a:lnTo>
                  <a:lnTo>
                    <a:pt x="140261" y="92822"/>
                  </a:lnTo>
                  <a:lnTo>
                    <a:pt x="152160" y="82554"/>
                  </a:lnTo>
                  <a:lnTo>
                    <a:pt x="171209" y="49269"/>
                  </a:lnTo>
                  <a:lnTo>
                    <a:pt x="175178" y="39853"/>
                  </a:lnTo>
                  <a:lnTo>
                    <a:pt x="180284" y="8713"/>
                  </a:lnTo>
                  <a:lnTo>
                    <a:pt x="185191" y="0"/>
                  </a:lnTo>
                  <a:lnTo>
                    <a:pt x="196132" y="10114"/>
                  </a:lnTo>
                  <a:lnTo>
                    <a:pt x="216482" y="43444"/>
                  </a:lnTo>
                  <a:lnTo>
                    <a:pt x="236134" y="56443"/>
                  </a:lnTo>
                  <a:lnTo>
                    <a:pt x="254489" y="67699"/>
                  </a:lnTo>
                  <a:lnTo>
                    <a:pt x="272497" y="70475"/>
                  </a:lnTo>
                  <a:lnTo>
                    <a:pt x="284211" y="66979"/>
                  </a:lnTo>
                  <a:lnTo>
                    <a:pt x="296689" y="58686"/>
                  </a:lnTo>
                  <a:lnTo>
                    <a:pt x="311639" y="45469"/>
                  </a:lnTo>
                  <a:lnTo>
                    <a:pt x="316437" y="43720"/>
                  </a:lnTo>
                  <a:lnTo>
                    <a:pt x="318034" y="42460"/>
                  </a:lnTo>
                  <a:lnTo>
                    <a:pt x="320807" y="36293"/>
                  </a:lnTo>
                  <a:lnTo>
                    <a:pt x="323328" y="69821"/>
                  </a:lnTo>
                  <a:lnTo>
                    <a:pt x="332162" y="99377"/>
                  </a:lnTo>
                  <a:lnTo>
                    <a:pt x="356947" y="13519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11" name="SMARTInkShape-5476"/>
            <p:cNvSpPr/>
            <p:nvPr/>
          </p:nvSpPr>
          <p:spPr>
            <a:xfrm>
              <a:off x="5379245" y="4593431"/>
              <a:ext cx="21431" cy="28576"/>
            </a:xfrm>
            <a:custGeom>
              <a:avLst/>
              <a:gdLst/>
              <a:ahLst/>
              <a:cxnLst/>
              <a:rect l="0" t="0" r="0" b="0"/>
              <a:pathLst>
                <a:path w="21431" h="28576">
                  <a:moveTo>
                    <a:pt x="21430" y="28575"/>
                  </a:moveTo>
                  <a:lnTo>
                    <a:pt x="15278" y="22424"/>
                  </a:lnTo>
                  <a:lnTo>
                    <a:pt x="9573" y="11015"/>
                  </a:lnTo>
                  <a:lnTo>
                    <a:pt x="8223" y="5425"/>
                  </a:lnTo>
                  <a:lnTo>
                    <a:pt x="7069" y="3617"/>
                  </a:lnTo>
                  <a:lnTo>
                    <a:pt x="5506" y="2411"/>
                  </a:lnTo>
                  <a:lnTo>
                    <a:pt x="0"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12" name="SMARTInkShape-5477"/>
            <p:cNvSpPr/>
            <p:nvPr/>
          </p:nvSpPr>
          <p:spPr>
            <a:xfrm>
              <a:off x="5414963" y="4686432"/>
              <a:ext cx="228601" cy="121313"/>
            </a:xfrm>
            <a:custGeom>
              <a:avLst/>
              <a:gdLst/>
              <a:ahLst/>
              <a:cxnLst/>
              <a:rect l="0" t="0" r="0" b="0"/>
              <a:pathLst>
                <a:path w="228601" h="121313">
                  <a:moveTo>
                    <a:pt x="0" y="49874"/>
                  </a:moveTo>
                  <a:lnTo>
                    <a:pt x="0" y="64067"/>
                  </a:lnTo>
                  <a:lnTo>
                    <a:pt x="0" y="60341"/>
                  </a:lnTo>
                  <a:lnTo>
                    <a:pt x="2116" y="56379"/>
                  </a:lnTo>
                  <a:lnTo>
                    <a:pt x="3792" y="54210"/>
                  </a:lnTo>
                  <a:lnTo>
                    <a:pt x="5654" y="47568"/>
                  </a:lnTo>
                  <a:lnTo>
                    <a:pt x="7275" y="40118"/>
                  </a:lnTo>
                  <a:lnTo>
                    <a:pt x="19461" y="15771"/>
                  </a:lnTo>
                  <a:lnTo>
                    <a:pt x="21349" y="10111"/>
                  </a:lnTo>
                  <a:lnTo>
                    <a:pt x="24834" y="4950"/>
                  </a:lnTo>
                  <a:lnTo>
                    <a:pt x="29029" y="2126"/>
                  </a:lnTo>
                  <a:lnTo>
                    <a:pt x="35852" y="537"/>
                  </a:lnTo>
                  <a:lnTo>
                    <a:pt x="41477" y="0"/>
                  </a:lnTo>
                  <a:lnTo>
                    <a:pt x="46244" y="7492"/>
                  </a:lnTo>
                  <a:lnTo>
                    <a:pt x="51627" y="21049"/>
                  </a:lnTo>
                  <a:lnTo>
                    <a:pt x="77639" y="55749"/>
                  </a:lnTo>
                  <a:lnTo>
                    <a:pt x="94546" y="70825"/>
                  </a:lnTo>
                  <a:lnTo>
                    <a:pt x="103140" y="75061"/>
                  </a:lnTo>
                  <a:lnTo>
                    <a:pt x="112250" y="76943"/>
                  </a:lnTo>
                  <a:lnTo>
                    <a:pt x="121591" y="75663"/>
                  </a:lnTo>
                  <a:lnTo>
                    <a:pt x="154789" y="61617"/>
                  </a:lnTo>
                  <a:lnTo>
                    <a:pt x="162193" y="54829"/>
                  </a:lnTo>
                  <a:lnTo>
                    <a:pt x="180850" y="29703"/>
                  </a:lnTo>
                  <a:lnTo>
                    <a:pt x="184289" y="19997"/>
                  </a:lnTo>
                  <a:lnTo>
                    <a:pt x="182977" y="12518"/>
                  </a:lnTo>
                  <a:lnTo>
                    <a:pt x="181516" y="8302"/>
                  </a:lnTo>
                  <a:lnTo>
                    <a:pt x="179748" y="5490"/>
                  </a:lnTo>
                  <a:lnTo>
                    <a:pt x="177775" y="3616"/>
                  </a:lnTo>
                  <a:lnTo>
                    <a:pt x="172699" y="608"/>
                  </a:lnTo>
                  <a:lnTo>
                    <a:pt x="168028" y="87"/>
                  </a:lnTo>
                  <a:lnTo>
                    <a:pt x="163844" y="2082"/>
                  </a:lnTo>
                  <a:lnTo>
                    <a:pt x="154689" y="9831"/>
                  </a:lnTo>
                  <a:lnTo>
                    <a:pt x="147610" y="20459"/>
                  </a:lnTo>
                  <a:lnTo>
                    <a:pt x="144278" y="33662"/>
                  </a:lnTo>
                  <a:lnTo>
                    <a:pt x="145615" y="42934"/>
                  </a:lnTo>
                  <a:lnTo>
                    <a:pt x="152941" y="61821"/>
                  </a:lnTo>
                  <a:lnTo>
                    <a:pt x="173439" y="85748"/>
                  </a:lnTo>
                  <a:lnTo>
                    <a:pt x="202534" y="106584"/>
                  </a:lnTo>
                  <a:lnTo>
                    <a:pt x="228600" y="121312"/>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13" name="SMARTInkShape-5478"/>
            <p:cNvSpPr/>
            <p:nvPr/>
          </p:nvSpPr>
          <p:spPr>
            <a:xfrm>
              <a:off x="5807870" y="4800600"/>
              <a:ext cx="264319" cy="21432"/>
            </a:xfrm>
            <a:custGeom>
              <a:avLst/>
              <a:gdLst/>
              <a:ahLst/>
              <a:cxnLst/>
              <a:rect l="0" t="0" r="0" b="0"/>
              <a:pathLst>
                <a:path w="264319" h="21432">
                  <a:moveTo>
                    <a:pt x="0" y="0"/>
                  </a:moveTo>
                  <a:lnTo>
                    <a:pt x="35606" y="2117"/>
                  </a:lnTo>
                  <a:lnTo>
                    <a:pt x="66376" y="5654"/>
                  </a:lnTo>
                  <a:lnTo>
                    <a:pt x="90620" y="7276"/>
                  </a:lnTo>
                  <a:lnTo>
                    <a:pt x="119914" y="10642"/>
                  </a:lnTo>
                  <a:lnTo>
                    <a:pt x="151455" y="14784"/>
                  </a:lnTo>
                  <a:lnTo>
                    <a:pt x="182405" y="18477"/>
                  </a:lnTo>
                  <a:lnTo>
                    <a:pt x="209392" y="20118"/>
                  </a:lnTo>
                  <a:lnTo>
                    <a:pt x="243104" y="21042"/>
                  </a:lnTo>
                  <a:lnTo>
                    <a:pt x="264318" y="21431"/>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14" name="SMARTInkShape-5479"/>
            <p:cNvSpPr/>
            <p:nvPr/>
          </p:nvSpPr>
          <p:spPr>
            <a:xfrm>
              <a:off x="5965030" y="4693723"/>
              <a:ext cx="207171" cy="56534"/>
            </a:xfrm>
            <a:custGeom>
              <a:avLst/>
              <a:gdLst/>
              <a:ahLst/>
              <a:cxnLst/>
              <a:rect l="0" t="0" r="0" b="0"/>
              <a:pathLst>
                <a:path w="207171" h="56534">
                  <a:moveTo>
                    <a:pt x="0" y="14008"/>
                  </a:moveTo>
                  <a:lnTo>
                    <a:pt x="0" y="24650"/>
                  </a:lnTo>
                  <a:lnTo>
                    <a:pt x="3793" y="34800"/>
                  </a:lnTo>
                  <a:lnTo>
                    <a:pt x="9944" y="44070"/>
                  </a:lnTo>
                  <a:lnTo>
                    <a:pt x="14474" y="47212"/>
                  </a:lnTo>
                  <a:lnTo>
                    <a:pt x="19134" y="49403"/>
                  </a:lnTo>
                  <a:lnTo>
                    <a:pt x="26219" y="54305"/>
                  </a:lnTo>
                  <a:lnTo>
                    <a:pt x="34312" y="56533"/>
                  </a:lnTo>
                  <a:lnTo>
                    <a:pt x="34781" y="55851"/>
                  </a:lnTo>
                  <a:lnTo>
                    <a:pt x="39476" y="42428"/>
                  </a:lnTo>
                  <a:lnTo>
                    <a:pt x="52510" y="26110"/>
                  </a:lnTo>
                  <a:lnTo>
                    <a:pt x="84465" y="4489"/>
                  </a:lnTo>
                  <a:lnTo>
                    <a:pt x="101757" y="1133"/>
                  </a:lnTo>
                  <a:lnTo>
                    <a:pt x="129727" y="0"/>
                  </a:lnTo>
                  <a:lnTo>
                    <a:pt x="160769" y="1893"/>
                  </a:lnTo>
                  <a:lnTo>
                    <a:pt x="192572" y="12082"/>
                  </a:lnTo>
                  <a:lnTo>
                    <a:pt x="207170" y="14008"/>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15" name="SMARTInkShape-5480"/>
            <p:cNvSpPr/>
            <p:nvPr/>
          </p:nvSpPr>
          <p:spPr>
            <a:xfrm>
              <a:off x="5787876" y="4636294"/>
              <a:ext cx="162870" cy="149593"/>
            </a:xfrm>
            <a:custGeom>
              <a:avLst/>
              <a:gdLst/>
              <a:ahLst/>
              <a:cxnLst/>
              <a:rect l="0" t="0" r="0" b="0"/>
              <a:pathLst>
                <a:path w="162870" h="149593">
                  <a:moveTo>
                    <a:pt x="62854" y="0"/>
                  </a:moveTo>
                  <a:lnTo>
                    <a:pt x="48420" y="0"/>
                  </a:lnTo>
                  <a:lnTo>
                    <a:pt x="42417" y="2116"/>
                  </a:lnTo>
                  <a:lnTo>
                    <a:pt x="28303" y="13735"/>
                  </a:lnTo>
                  <a:lnTo>
                    <a:pt x="10779" y="40641"/>
                  </a:lnTo>
                  <a:lnTo>
                    <a:pt x="1798" y="64472"/>
                  </a:lnTo>
                  <a:lnTo>
                    <a:pt x="0" y="75221"/>
                  </a:lnTo>
                  <a:lnTo>
                    <a:pt x="2780" y="93990"/>
                  </a:lnTo>
                  <a:lnTo>
                    <a:pt x="10831" y="115168"/>
                  </a:lnTo>
                  <a:lnTo>
                    <a:pt x="15391" y="122094"/>
                  </a:lnTo>
                  <a:lnTo>
                    <a:pt x="18513" y="124258"/>
                  </a:lnTo>
                  <a:lnTo>
                    <a:pt x="29697" y="127305"/>
                  </a:lnTo>
                  <a:lnTo>
                    <a:pt x="47307" y="128418"/>
                  </a:lnTo>
                  <a:lnTo>
                    <a:pt x="54093" y="126396"/>
                  </a:lnTo>
                  <a:lnTo>
                    <a:pt x="64917" y="118629"/>
                  </a:lnTo>
                  <a:lnTo>
                    <a:pt x="67740" y="111991"/>
                  </a:lnTo>
                  <a:lnTo>
                    <a:pt x="69866" y="86978"/>
                  </a:lnTo>
                  <a:lnTo>
                    <a:pt x="67824" y="80196"/>
                  </a:lnTo>
                  <a:lnTo>
                    <a:pt x="57638" y="64435"/>
                  </a:lnTo>
                  <a:lnTo>
                    <a:pt x="56995" y="62007"/>
                  </a:lnTo>
                  <a:lnTo>
                    <a:pt x="55774" y="60388"/>
                  </a:lnTo>
                  <a:lnTo>
                    <a:pt x="49673" y="57576"/>
                  </a:lnTo>
                  <a:lnTo>
                    <a:pt x="66926" y="77083"/>
                  </a:lnTo>
                  <a:lnTo>
                    <a:pt x="75432" y="101886"/>
                  </a:lnTo>
                  <a:lnTo>
                    <a:pt x="98586" y="135240"/>
                  </a:lnTo>
                  <a:lnTo>
                    <a:pt x="110482" y="146779"/>
                  </a:lnTo>
                  <a:lnTo>
                    <a:pt x="115244" y="148578"/>
                  </a:lnTo>
                  <a:lnTo>
                    <a:pt x="126179" y="149592"/>
                  </a:lnTo>
                  <a:lnTo>
                    <a:pt x="132803" y="147712"/>
                  </a:lnTo>
                  <a:lnTo>
                    <a:pt x="135681" y="146099"/>
                  </a:lnTo>
                  <a:lnTo>
                    <a:pt x="150874" y="127064"/>
                  </a:lnTo>
                  <a:lnTo>
                    <a:pt x="153569" y="119708"/>
                  </a:lnTo>
                  <a:lnTo>
                    <a:pt x="162869" y="85725"/>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530" name="SMARTInkShape-Group535"/>
          <p:cNvGrpSpPr/>
          <p:nvPr/>
        </p:nvGrpSpPr>
        <p:grpSpPr>
          <a:xfrm>
            <a:off x="6250780" y="4586375"/>
            <a:ext cx="1678784" cy="385676"/>
            <a:chOff x="6250780" y="4586375"/>
            <a:chExt cx="1678784" cy="385676"/>
          </a:xfrm>
        </p:grpSpPr>
        <p:sp>
          <p:nvSpPr>
            <p:cNvPr id="1517" name="SMARTInkShape-5481"/>
            <p:cNvSpPr/>
            <p:nvPr/>
          </p:nvSpPr>
          <p:spPr>
            <a:xfrm>
              <a:off x="7786688" y="4714974"/>
              <a:ext cx="142876" cy="92771"/>
            </a:xfrm>
            <a:custGeom>
              <a:avLst/>
              <a:gdLst/>
              <a:ahLst/>
              <a:cxnLst/>
              <a:rect l="0" t="0" r="0" b="0"/>
              <a:pathLst>
                <a:path w="142876" h="92771">
                  <a:moveTo>
                    <a:pt x="0" y="7045"/>
                  </a:moveTo>
                  <a:lnTo>
                    <a:pt x="0" y="16988"/>
                  </a:lnTo>
                  <a:lnTo>
                    <a:pt x="2116" y="21518"/>
                  </a:lnTo>
                  <a:lnTo>
                    <a:pt x="4909" y="26177"/>
                  </a:lnTo>
                  <a:lnTo>
                    <a:pt x="6849" y="34219"/>
                  </a:lnTo>
                  <a:lnTo>
                    <a:pt x="7741" y="34686"/>
                  </a:lnTo>
                  <a:lnTo>
                    <a:pt x="23928" y="35583"/>
                  </a:lnTo>
                  <a:lnTo>
                    <a:pt x="28626" y="33487"/>
                  </a:lnTo>
                  <a:lnTo>
                    <a:pt x="33360" y="30703"/>
                  </a:lnTo>
                  <a:lnTo>
                    <a:pt x="38110" y="29466"/>
                  </a:lnTo>
                  <a:lnTo>
                    <a:pt x="42867" y="24682"/>
                  </a:lnTo>
                  <a:lnTo>
                    <a:pt x="48421" y="18059"/>
                  </a:lnTo>
                  <a:lnTo>
                    <a:pt x="56180" y="12469"/>
                  </a:lnTo>
                  <a:lnTo>
                    <a:pt x="88188" y="2453"/>
                  </a:lnTo>
                  <a:lnTo>
                    <a:pt x="120059" y="0"/>
                  </a:lnTo>
                  <a:lnTo>
                    <a:pt x="126913" y="2062"/>
                  </a:lnTo>
                  <a:lnTo>
                    <a:pt x="129853" y="3723"/>
                  </a:lnTo>
                  <a:lnTo>
                    <a:pt x="131812" y="6418"/>
                  </a:lnTo>
                  <a:lnTo>
                    <a:pt x="137073" y="20032"/>
                  </a:lnTo>
                  <a:lnTo>
                    <a:pt x="139007" y="22847"/>
                  </a:lnTo>
                  <a:lnTo>
                    <a:pt x="141729" y="38185"/>
                  </a:lnTo>
                  <a:lnTo>
                    <a:pt x="142807" y="73591"/>
                  </a:lnTo>
                  <a:lnTo>
                    <a:pt x="142875" y="9277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18" name="SMARTInkShape-5482"/>
            <p:cNvSpPr/>
            <p:nvPr/>
          </p:nvSpPr>
          <p:spPr>
            <a:xfrm>
              <a:off x="7743920" y="4657848"/>
              <a:ext cx="42670" cy="78005"/>
            </a:xfrm>
            <a:custGeom>
              <a:avLst/>
              <a:gdLst/>
              <a:ahLst/>
              <a:cxnLst/>
              <a:rect l="0" t="0" r="0" b="0"/>
              <a:pathLst>
                <a:path w="42670" h="78005">
                  <a:moveTo>
                    <a:pt x="7049" y="28452"/>
                  </a:moveTo>
                  <a:lnTo>
                    <a:pt x="7049" y="11659"/>
                  </a:lnTo>
                  <a:lnTo>
                    <a:pt x="9166" y="6966"/>
                  </a:lnTo>
                  <a:lnTo>
                    <a:pt x="14106" y="0"/>
                  </a:lnTo>
                  <a:lnTo>
                    <a:pt x="10374" y="3706"/>
                  </a:lnTo>
                  <a:lnTo>
                    <a:pt x="8527" y="7664"/>
                  </a:lnTo>
                  <a:lnTo>
                    <a:pt x="8034" y="9831"/>
                  </a:lnTo>
                  <a:lnTo>
                    <a:pt x="2334" y="19805"/>
                  </a:lnTo>
                  <a:lnTo>
                    <a:pt x="0" y="54773"/>
                  </a:lnTo>
                  <a:lnTo>
                    <a:pt x="2064" y="62110"/>
                  </a:lnTo>
                  <a:lnTo>
                    <a:pt x="9856" y="73289"/>
                  </a:lnTo>
                  <a:lnTo>
                    <a:pt x="14382" y="76161"/>
                  </a:lnTo>
                  <a:lnTo>
                    <a:pt x="23755" y="78004"/>
                  </a:lnTo>
                  <a:lnTo>
                    <a:pt x="28496" y="76140"/>
                  </a:lnTo>
                  <a:lnTo>
                    <a:pt x="30872" y="74531"/>
                  </a:lnTo>
                  <a:lnTo>
                    <a:pt x="32456" y="72665"/>
                  </a:lnTo>
                  <a:lnTo>
                    <a:pt x="40255" y="58524"/>
                  </a:lnTo>
                  <a:lnTo>
                    <a:pt x="42669" y="33505"/>
                  </a:lnTo>
                  <a:lnTo>
                    <a:pt x="40607" y="28581"/>
                  </a:lnTo>
                  <a:lnTo>
                    <a:pt x="37839" y="23747"/>
                  </a:lnTo>
                  <a:lnTo>
                    <a:pt x="35624" y="14165"/>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19" name="SMARTInkShape-5483"/>
            <p:cNvSpPr/>
            <p:nvPr/>
          </p:nvSpPr>
          <p:spPr>
            <a:xfrm>
              <a:off x="7529513" y="4652104"/>
              <a:ext cx="71438" cy="113561"/>
            </a:xfrm>
            <a:custGeom>
              <a:avLst/>
              <a:gdLst/>
              <a:ahLst/>
              <a:cxnLst/>
              <a:rect l="0" t="0" r="0" b="0"/>
              <a:pathLst>
                <a:path w="71438" h="113561">
                  <a:moveTo>
                    <a:pt x="71437" y="55627"/>
                  </a:moveTo>
                  <a:lnTo>
                    <a:pt x="71437" y="21835"/>
                  </a:lnTo>
                  <a:lnTo>
                    <a:pt x="69320" y="14679"/>
                  </a:lnTo>
                  <a:lnTo>
                    <a:pt x="61494" y="3618"/>
                  </a:lnTo>
                  <a:lnTo>
                    <a:pt x="56963" y="762"/>
                  </a:lnTo>
                  <a:lnTo>
                    <a:pt x="54644" y="0"/>
                  </a:lnTo>
                  <a:lnTo>
                    <a:pt x="52305" y="1080"/>
                  </a:lnTo>
                  <a:lnTo>
                    <a:pt x="45218" y="10185"/>
                  </a:lnTo>
                  <a:lnTo>
                    <a:pt x="38886" y="22937"/>
                  </a:lnTo>
                  <a:lnTo>
                    <a:pt x="37126" y="32102"/>
                  </a:lnTo>
                  <a:lnTo>
                    <a:pt x="41993" y="66566"/>
                  </a:lnTo>
                  <a:lnTo>
                    <a:pt x="42017" y="100814"/>
                  </a:lnTo>
                  <a:lnTo>
                    <a:pt x="39047" y="110371"/>
                  </a:lnTo>
                  <a:lnTo>
                    <a:pt x="37144" y="112761"/>
                  </a:lnTo>
                  <a:lnTo>
                    <a:pt x="35081" y="113560"/>
                  </a:lnTo>
                  <a:lnTo>
                    <a:pt x="15850" y="112014"/>
                  </a:lnTo>
                  <a:lnTo>
                    <a:pt x="0" y="105634"/>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20" name="SMARTInkShape-5484"/>
            <p:cNvSpPr/>
            <p:nvPr/>
          </p:nvSpPr>
          <p:spPr>
            <a:xfrm>
              <a:off x="7315200" y="4618824"/>
              <a:ext cx="212963" cy="181777"/>
            </a:xfrm>
            <a:custGeom>
              <a:avLst/>
              <a:gdLst/>
              <a:ahLst/>
              <a:cxnLst/>
              <a:rect l="0" t="0" r="0" b="0"/>
              <a:pathLst>
                <a:path w="212963" h="181777">
                  <a:moveTo>
                    <a:pt x="0" y="31757"/>
                  </a:moveTo>
                  <a:lnTo>
                    <a:pt x="0" y="790"/>
                  </a:lnTo>
                  <a:lnTo>
                    <a:pt x="794" y="0"/>
                  </a:lnTo>
                  <a:lnTo>
                    <a:pt x="2117" y="267"/>
                  </a:lnTo>
                  <a:lnTo>
                    <a:pt x="3793" y="1239"/>
                  </a:lnTo>
                  <a:lnTo>
                    <a:pt x="4910" y="2680"/>
                  </a:lnTo>
                  <a:lnTo>
                    <a:pt x="6151" y="6399"/>
                  </a:lnTo>
                  <a:lnTo>
                    <a:pt x="7741" y="15254"/>
                  </a:lnTo>
                  <a:lnTo>
                    <a:pt x="11995" y="23075"/>
                  </a:lnTo>
                  <a:lnTo>
                    <a:pt x="14880" y="53618"/>
                  </a:lnTo>
                  <a:lnTo>
                    <a:pt x="20978" y="86676"/>
                  </a:lnTo>
                  <a:lnTo>
                    <a:pt x="22207" y="119262"/>
                  </a:lnTo>
                  <a:lnTo>
                    <a:pt x="31373" y="137550"/>
                  </a:lnTo>
                  <a:lnTo>
                    <a:pt x="35904" y="142276"/>
                  </a:lnTo>
                  <a:lnTo>
                    <a:pt x="45280" y="149103"/>
                  </a:lnTo>
                  <a:lnTo>
                    <a:pt x="48443" y="149675"/>
                  </a:lnTo>
                  <a:lnTo>
                    <a:pt x="56190" y="148194"/>
                  </a:lnTo>
                  <a:lnTo>
                    <a:pt x="73306" y="140776"/>
                  </a:lnTo>
                  <a:lnTo>
                    <a:pt x="95143" y="126168"/>
                  </a:lnTo>
                  <a:lnTo>
                    <a:pt x="116584" y="101106"/>
                  </a:lnTo>
                  <a:lnTo>
                    <a:pt x="121400" y="98298"/>
                  </a:lnTo>
                  <a:lnTo>
                    <a:pt x="126187" y="96256"/>
                  </a:lnTo>
                  <a:lnTo>
                    <a:pt x="134317" y="90032"/>
                  </a:lnTo>
                  <a:lnTo>
                    <a:pt x="139105" y="89241"/>
                  </a:lnTo>
                  <a:lnTo>
                    <a:pt x="143316" y="91172"/>
                  </a:lnTo>
                  <a:lnTo>
                    <a:pt x="147834" y="93883"/>
                  </a:lnTo>
                  <a:lnTo>
                    <a:pt x="155633" y="95408"/>
                  </a:lnTo>
                  <a:lnTo>
                    <a:pt x="163362" y="95766"/>
                  </a:lnTo>
                  <a:lnTo>
                    <a:pt x="169972" y="93807"/>
                  </a:lnTo>
                  <a:lnTo>
                    <a:pt x="183955" y="84643"/>
                  </a:lnTo>
                  <a:lnTo>
                    <a:pt x="194558" y="81823"/>
                  </a:lnTo>
                  <a:lnTo>
                    <a:pt x="196380" y="80216"/>
                  </a:lnTo>
                  <a:lnTo>
                    <a:pt x="197595" y="78351"/>
                  </a:lnTo>
                  <a:lnTo>
                    <a:pt x="199199" y="77107"/>
                  </a:lnTo>
                  <a:lnTo>
                    <a:pt x="207476" y="72994"/>
                  </a:lnTo>
                  <a:lnTo>
                    <a:pt x="212962" y="68566"/>
                  </a:lnTo>
                  <a:lnTo>
                    <a:pt x="212618" y="68203"/>
                  </a:lnTo>
                  <a:lnTo>
                    <a:pt x="199786" y="67519"/>
                  </a:lnTo>
                  <a:lnTo>
                    <a:pt x="197484" y="67505"/>
                  </a:lnTo>
                  <a:lnTo>
                    <a:pt x="186661" y="71277"/>
                  </a:lnTo>
                  <a:lnTo>
                    <a:pt x="180063" y="77367"/>
                  </a:lnTo>
                  <a:lnTo>
                    <a:pt x="173690" y="84572"/>
                  </a:lnTo>
                  <a:lnTo>
                    <a:pt x="156664" y="99898"/>
                  </a:lnTo>
                  <a:lnTo>
                    <a:pt x="149003" y="111255"/>
                  </a:lnTo>
                  <a:lnTo>
                    <a:pt x="139890" y="136339"/>
                  </a:lnTo>
                  <a:lnTo>
                    <a:pt x="139696" y="148088"/>
                  </a:lnTo>
                  <a:lnTo>
                    <a:pt x="143250" y="170637"/>
                  </a:lnTo>
                  <a:lnTo>
                    <a:pt x="150019" y="181776"/>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21" name="SMARTInkShape-5485"/>
            <p:cNvSpPr/>
            <p:nvPr/>
          </p:nvSpPr>
          <p:spPr>
            <a:xfrm>
              <a:off x="7100888" y="4693444"/>
              <a:ext cx="221289" cy="107157"/>
            </a:xfrm>
            <a:custGeom>
              <a:avLst/>
              <a:gdLst/>
              <a:ahLst/>
              <a:cxnLst/>
              <a:rect l="0" t="0" r="0" b="0"/>
              <a:pathLst>
                <a:path w="221289" h="107157">
                  <a:moveTo>
                    <a:pt x="0" y="0"/>
                  </a:moveTo>
                  <a:lnTo>
                    <a:pt x="3792" y="0"/>
                  </a:lnTo>
                  <a:lnTo>
                    <a:pt x="37020" y="12978"/>
                  </a:lnTo>
                  <a:lnTo>
                    <a:pt x="66668" y="27140"/>
                  </a:lnTo>
                  <a:lnTo>
                    <a:pt x="95688" y="37410"/>
                  </a:lnTo>
                  <a:lnTo>
                    <a:pt x="127306" y="46274"/>
                  </a:lnTo>
                  <a:lnTo>
                    <a:pt x="156782" y="51017"/>
                  </a:lnTo>
                  <a:lnTo>
                    <a:pt x="187602" y="55938"/>
                  </a:lnTo>
                  <a:lnTo>
                    <a:pt x="220891" y="57140"/>
                  </a:lnTo>
                  <a:lnTo>
                    <a:pt x="221288" y="60939"/>
                  </a:lnTo>
                  <a:lnTo>
                    <a:pt x="219264" y="64919"/>
                  </a:lnTo>
                  <a:lnTo>
                    <a:pt x="192864" y="99576"/>
                  </a:lnTo>
                  <a:lnTo>
                    <a:pt x="188110" y="103787"/>
                  </a:lnTo>
                  <a:lnTo>
                    <a:pt x="178593" y="107156"/>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22" name="SMARTInkShape-5486"/>
            <p:cNvSpPr/>
            <p:nvPr/>
          </p:nvSpPr>
          <p:spPr>
            <a:xfrm>
              <a:off x="7179469" y="4586375"/>
              <a:ext cx="71438" cy="207082"/>
            </a:xfrm>
            <a:custGeom>
              <a:avLst/>
              <a:gdLst/>
              <a:ahLst/>
              <a:cxnLst/>
              <a:rect l="0" t="0" r="0" b="0"/>
              <a:pathLst>
                <a:path w="71438" h="207082">
                  <a:moveTo>
                    <a:pt x="71437" y="7056"/>
                  </a:moveTo>
                  <a:lnTo>
                    <a:pt x="71437" y="0"/>
                  </a:lnTo>
                  <a:lnTo>
                    <a:pt x="71437" y="3730"/>
                  </a:lnTo>
                  <a:lnTo>
                    <a:pt x="69320" y="7695"/>
                  </a:lnTo>
                  <a:lnTo>
                    <a:pt x="61494" y="20500"/>
                  </a:lnTo>
                  <a:lnTo>
                    <a:pt x="47834" y="50748"/>
                  </a:lnTo>
                  <a:lnTo>
                    <a:pt x="34319" y="82450"/>
                  </a:lnTo>
                  <a:lnTo>
                    <a:pt x="26484" y="109917"/>
                  </a:lnTo>
                  <a:lnTo>
                    <a:pt x="19136" y="138163"/>
                  </a:lnTo>
                  <a:lnTo>
                    <a:pt x="9542" y="171243"/>
                  </a:lnTo>
                  <a:lnTo>
                    <a:pt x="0" y="207081"/>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23" name="SMARTInkShape-5487"/>
            <p:cNvSpPr/>
            <p:nvPr/>
          </p:nvSpPr>
          <p:spPr>
            <a:xfrm>
              <a:off x="7072730" y="4732445"/>
              <a:ext cx="35302" cy="68156"/>
            </a:xfrm>
            <a:custGeom>
              <a:avLst/>
              <a:gdLst/>
              <a:ahLst/>
              <a:cxnLst/>
              <a:rect l="0" t="0" r="0" b="0"/>
              <a:pathLst>
                <a:path w="35302" h="68156">
                  <a:moveTo>
                    <a:pt x="35301" y="18149"/>
                  </a:moveTo>
                  <a:lnTo>
                    <a:pt x="35301" y="8206"/>
                  </a:lnTo>
                  <a:lnTo>
                    <a:pt x="34508" y="6758"/>
                  </a:lnTo>
                  <a:lnTo>
                    <a:pt x="33184" y="5792"/>
                  </a:lnTo>
                  <a:lnTo>
                    <a:pt x="29598" y="3926"/>
                  </a:lnTo>
                  <a:lnTo>
                    <a:pt x="25358" y="451"/>
                  </a:lnTo>
                  <a:lnTo>
                    <a:pt x="23117" y="0"/>
                  </a:lnTo>
                  <a:lnTo>
                    <a:pt x="20828" y="493"/>
                  </a:lnTo>
                  <a:lnTo>
                    <a:pt x="13815" y="4980"/>
                  </a:lnTo>
                  <a:lnTo>
                    <a:pt x="4334" y="13607"/>
                  </a:lnTo>
                  <a:lnTo>
                    <a:pt x="1694" y="18247"/>
                  </a:lnTo>
                  <a:lnTo>
                    <a:pt x="208" y="27438"/>
                  </a:lnTo>
                  <a:lnTo>
                    <a:pt x="0" y="31486"/>
                  </a:lnTo>
                  <a:lnTo>
                    <a:pt x="1885" y="38099"/>
                  </a:lnTo>
                  <a:lnTo>
                    <a:pt x="16386" y="62313"/>
                  </a:lnTo>
                  <a:lnTo>
                    <a:pt x="21073" y="65558"/>
                  </a:lnTo>
                  <a:lnTo>
                    <a:pt x="28158" y="68155"/>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24" name="SMARTInkShape-5488"/>
            <p:cNvSpPr/>
            <p:nvPr/>
          </p:nvSpPr>
          <p:spPr>
            <a:xfrm>
              <a:off x="6893719" y="4715206"/>
              <a:ext cx="163848" cy="56820"/>
            </a:xfrm>
            <a:custGeom>
              <a:avLst/>
              <a:gdLst/>
              <a:ahLst/>
              <a:cxnLst/>
              <a:rect l="0" t="0" r="0" b="0"/>
              <a:pathLst>
                <a:path w="163848" h="56820">
                  <a:moveTo>
                    <a:pt x="0" y="6813"/>
                  </a:moveTo>
                  <a:lnTo>
                    <a:pt x="3793" y="10605"/>
                  </a:lnTo>
                  <a:lnTo>
                    <a:pt x="7771" y="12467"/>
                  </a:lnTo>
                  <a:lnTo>
                    <a:pt x="37585" y="23812"/>
                  </a:lnTo>
                  <a:lnTo>
                    <a:pt x="65455" y="32278"/>
                  </a:lnTo>
                  <a:lnTo>
                    <a:pt x="98595" y="34773"/>
                  </a:lnTo>
                  <a:lnTo>
                    <a:pt x="129841" y="34513"/>
                  </a:lnTo>
                  <a:lnTo>
                    <a:pt x="144128" y="29661"/>
                  </a:lnTo>
                  <a:lnTo>
                    <a:pt x="159082" y="18592"/>
                  </a:lnTo>
                  <a:lnTo>
                    <a:pt x="161984" y="13900"/>
                  </a:lnTo>
                  <a:lnTo>
                    <a:pt x="163847" y="8213"/>
                  </a:lnTo>
                  <a:lnTo>
                    <a:pt x="161985" y="5318"/>
                  </a:lnTo>
                  <a:lnTo>
                    <a:pt x="160378" y="3435"/>
                  </a:lnTo>
                  <a:lnTo>
                    <a:pt x="156475" y="1343"/>
                  </a:lnTo>
                  <a:lnTo>
                    <a:pt x="143710" y="0"/>
                  </a:lnTo>
                  <a:lnTo>
                    <a:pt x="122926" y="3559"/>
                  </a:lnTo>
                  <a:lnTo>
                    <a:pt x="96659" y="17226"/>
                  </a:lnTo>
                  <a:lnTo>
                    <a:pt x="80145" y="32564"/>
                  </a:lnTo>
                  <a:lnTo>
                    <a:pt x="75308" y="40218"/>
                  </a:lnTo>
                  <a:lnTo>
                    <a:pt x="72584" y="48990"/>
                  </a:lnTo>
                  <a:lnTo>
                    <a:pt x="71437" y="56819"/>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25" name="SMARTInkShape-5489"/>
            <p:cNvSpPr/>
            <p:nvPr/>
          </p:nvSpPr>
          <p:spPr>
            <a:xfrm>
              <a:off x="6779419" y="4722571"/>
              <a:ext cx="157028" cy="120853"/>
            </a:xfrm>
            <a:custGeom>
              <a:avLst/>
              <a:gdLst/>
              <a:ahLst/>
              <a:cxnLst/>
              <a:rect l="0" t="0" r="0" b="0"/>
              <a:pathLst>
                <a:path w="157028" h="120853">
                  <a:moveTo>
                    <a:pt x="0" y="56598"/>
                  </a:moveTo>
                  <a:lnTo>
                    <a:pt x="0" y="73391"/>
                  </a:lnTo>
                  <a:lnTo>
                    <a:pt x="4116" y="88519"/>
                  </a:lnTo>
                  <a:lnTo>
                    <a:pt x="2365" y="101334"/>
                  </a:lnTo>
                  <a:lnTo>
                    <a:pt x="7137" y="120852"/>
                  </a:lnTo>
                  <a:lnTo>
                    <a:pt x="7936" y="109477"/>
                  </a:lnTo>
                  <a:lnTo>
                    <a:pt x="21617" y="75802"/>
                  </a:lnTo>
                  <a:lnTo>
                    <a:pt x="38271" y="42811"/>
                  </a:lnTo>
                  <a:lnTo>
                    <a:pt x="55889" y="16496"/>
                  </a:lnTo>
                  <a:lnTo>
                    <a:pt x="73180" y="5734"/>
                  </a:lnTo>
                  <a:lnTo>
                    <a:pt x="89593" y="1310"/>
                  </a:lnTo>
                  <a:lnTo>
                    <a:pt x="104510" y="0"/>
                  </a:lnTo>
                  <a:lnTo>
                    <a:pt x="118984" y="3404"/>
                  </a:lnTo>
                  <a:lnTo>
                    <a:pt x="140748" y="13943"/>
                  </a:lnTo>
                  <a:lnTo>
                    <a:pt x="155626" y="26624"/>
                  </a:lnTo>
                  <a:lnTo>
                    <a:pt x="156479" y="29518"/>
                  </a:lnTo>
                  <a:lnTo>
                    <a:pt x="157027" y="37843"/>
                  </a:lnTo>
                  <a:lnTo>
                    <a:pt x="154986" y="42442"/>
                  </a:lnTo>
                  <a:lnTo>
                    <a:pt x="153330" y="44779"/>
                  </a:lnTo>
                  <a:lnTo>
                    <a:pt x="149374" y="47376"/>
                  </a:lnTo>
                  <a:lnTo>
                    <a:pt x="140366" y="49044"/>
                  </a:lnTo>
                  <a:lnTo>
                    <a:pt x="114300" y="49454"/>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26" name="SMARTInkShape-5490"/>
            <p:cNvSpPr/>
            <p:nvPr/>
          </p:nvSpPr>
          <p:spPr>
            <a:xfrm>
              <a:off x="6573393" y="4651010"/>
              <a:ext cx="240994" cy="142379"/>
            </a:xfrm>
            <a:custGeom>
              <a:avLst/>
              <a:gdLst/>
              <a:ahLst/>
              <a:cxnLst/>
              <a:rect l="0" t="0" r="0" b="0"/>
              <a:pathLst>
                <a:path w="240994" h="142379">
                  <a:moveTo>
                    <a:pt x="56007" y="63865"/>
                  </a:moveTo>
                  <a:lnTo>
                    <a:pt x="41533" y="47275"/>
                  </a:lnTo>
                  <a:lnTo>
                    <a:pt x="28995" y="26256"/>
                  </a:lnTo>
                  <a:lnTo>
                    <a:pt x="17753" y="17885"/>
                  </a:lnTo>
                  <a:lnTo>
                    <a:pt x="7705" y="14389"/>
                  </a:lnTo>
                  <a:lnTo>
                    <a:pt x="4642" y="16211"/>
                  </a:lnTo>
                  <a:lnTo>
                    <a:pt x="2714" y="17808"/>
                  </a:lnTo>
                  <a:lnTo>
                    <a:pt x="571" y="21699"/>
                  </a:lnTo>
                  <a:lnTo>
                    <a:pt x="0" y="23848"/>
                  </a:lnTo>
                  <a:lnTo>
                    <a:pt x="1482" y="30469"/>
                  </a:lnTo>
                  <a:lnTo>
                    <a:pt x="6993" y="47355"/>
                  </a:lnTo>
                  <a:lnTo>
                    <a:pt x="29619" y="83014"/>
                  </a:lnTo>
                  <a:lnTo>
                    <a:pt x="53888" y="113817"/>
                  </a:lnTo>
                  <a:lnTo>
                    <a:pt x="55588" y="119593"/>
                  </a:lnTo>
                  <a:lnTo>
                    <a:pt x="54934" y="120067"/>
                  </a:lnTo>
                  <a:lnTo>
                    <a:pt x="49146" y="120978"/>
                  </a:lnTo>
                  <a:lnTo>
                    <a:pt x="35658" y="121015"/>
                  </a:lnTo>
                  <a:lnTo>
                    <a:pt x="34604" y="97373"/>
                  </a:lnTo>
                  <a:lnTo>
                    <a:pt x="46934" y="63686"/>
                  </a:lnTo>
                  <a:lnTo>
                    <a:pt x="50408" y="49524"/>
                  </a:lnTo>
                  <a:lnTo>
                    <a:pt x="64680" y="14485"/>
                  </a:lnTo>
                  <a:lnTo>
                    <a:pt x="72978" y="4458"/>
                  </a:lnTo>
                  <a:lnTo>
                    <a:pt x="79689" y="1743"/>
                  </a:lnTo>
                  <a:lnTo>
                    <a:pt x="93141" y="0"/>
                  </a:lnTo>
                  <a:lnTo>
                    <a:pt x="127813" y="11781"/>
                  </a:lnTo>
                  <a:lnTo>
                    <a:pt x="157166" y="23424"/>
                  </a:lnTo>
                  <a:lnTo>
                    <a:pt x="189772" y="35295"/>
                  </a:lnTo>
                  <a:lnTo>
                    <a:pt x="221168" y="48167"/>
                  </a:lnTo>
                  <a:lnTo>
                    <a:pt x="240993" y="49541"/>
                  </a:lnTo>
                  <a:lnTo>
                    <a:pt x="237729" y="49567"/>
                  </a:lnTo>
                  <a:lnTo>
                    <a:pt x="210414" y="43095"/>
                  </a:lnTo>
                  <a:lnTo>
                    <a:pt x="186927" y="42521"/>
                  </a:lnTo>
                  <a:lnTo>
                    <a:pt x="179546" y="44589"/>
                  </a:lnTo>
                  <a:lnTo>
                    <a:pt x="168340" y="52385"/>
                  </a:lnTo>
                  <a:lnTo>
                    <a:pt x="165464" y="59027"/>
                  </a:lnTo>
                  <a:lnTo>
                    <a:pt x="163617" y="76227"/>
                  </a:lnTo>
                  <a:lnTo>
                    <a:pt x="173146" y="108179"/>
                  </a:lnTo>
                  <a:lnTo>
                    <a:pt x="181314" y="136564"/>
                  </a:lnTo>
                  <a:lnTo>
                    <a:pt x="180820" y="138525"/>
                  </a:lnTo>
                  <a:lnTo>
                    <a:pt x="177648" y="142217"/>
                  </a:lnTo>
                  <a:lnTo>
                    <a:pt x="173718" y="142378"/>
                  </a:lnTo>
                  <a:lnTo>
                    <a:pt x="151840" y="135167"/>
                  </a:lnTo>
                  <a:lnTo>
                    <a:pt x="134588" y="121015"/>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27" name="SMARTInkShape-5491"/>
            <p:cNvSpPr/>
            <p:nvPr/>
          </p:nvSpPr>
          <p:spPr>
            <a:xfrm>
              <a:off x="6415088" y="4673136"/>
              <a:ext cx="141417" cy="120321"/>
            </a:xfrm>
            <a:custGeom>
              <a:avLst/>
              <a:gdLst/>
              <a:ahLst/>
              <a:cxnLst/>
              <a:rect l="0" t="0" r="0" b="0"/>
              <a:pathLst>
                <a:path w="141417" h="120321">
                  <a:moveTo>
                    <a:pt x="0" y="48883"/>
                  </a:moveTo>
                  <a:lnTo>
                    <a:pt x="29294" y="48883"/>
                  </a:lnTo>
                  <a:lnTo>
                    <a:pt x="62789" y="48883"/>
                  </a:lnTo>
                  <a:lnTo>
                    <a:pt x="85279" y="46766"/>
                  </a:lnTo>
                  <a:lnTo>
                    <a:pt x="118660" y="40064"/>
                  </a:lnTo>
                  <a:lnTo>
                    <a:pt x="121970" y="38241"/>
                  </a:lnTo>
                  <a:lnTo>
                    <a:pt x="137949" y="18821"/>
                  </a:lnTo>
                  <a:lnTo>
                    <a:pt x="140685" y="13562"/>
                  </a:lnTo>
                  <a:lnTo>
                    <a:pt x="141416" y="11048"/>
                  </a:lnTo>
                  <a:lnTo>
                    <a:pt x="141108" y="9372"/>
                  </a:lnTo>
                  <a:lnTo>
                    <a:pt x="140110" y="8255"/>
                  </a:lnTo>
                  <a:lnTo>
                    <a:pt x="136883" y="6219"/>
                  </a:lnTo>
                  <a:lnTo>
                    <a:pt x="130604" y="1405"/>
                  </a:lnTo>
                  <a:lnTo>
                    <a:pt x="126045" y="0"/>
                  </a:lnTo>
                  <a:lnTo>
                    <a:pt x="119255" y="1493"/>
                  </a:lnTo>
                  <a:lnTo>
                    <a:pt x="108624" y="6795"/>
                  </a:lnTo>
                  <a:lnTo>
                    <a:pt x="87343" y="22493"/>
                  </a:lnTo>
                  <a:lnTo>
                    <a:pt x="79061" y="37359"/>
                  </a:lnTo>
                  <a:lnTo>
                    <a:pt x="69150" y="63716"/>
                  </a:lnTo>
                  <a:lnTo>
                    <a:pt x="68569" y="77700"/>
                  </a:lnTo>
                  <a:lnTo>
                    <a:pt x="71852" y="106711"/>
                  </a:lnTo>
                  <a:lnTo>
                    <a:pt x="78582" y="12032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28" name="SMARTInkShape-5492"/>
            <p:cNvSpPr/>
            <p:nvPr/>
          </p:nvSpPr>
          <p:spPr>
            <a:xfrm>
              <a:off x="6250780" y="4651693"/>
              <a:ext cx="184079" cy="104501"/>
            </a:xfrm>
            <a:custGeom>
              <a:avLst/>
              <a:gdLst/>
              <a:ahLst/>
              <a:cxnLst/>
              <a:rect l="0" t="0" r="0" b="0"/>
              <a:pathLst>
                <a:path w="184079" h="104501">
                  <a:moveTo>
                    <a:pt x="0" y="63182"/>
                  </a:moveTo>
                  <a:lnTo>
                    <a:pt x="795" y="37553"/>
                  </a:lnTo>
                  <a:lnTo>
                    <a:pt x="3793" y="25597"/>
                  </a:lnTo>
                  <a:lnTo>
                    <a:pt x="9888" y="16580"/>
                  </a:lnTo>
                  <a:lnTo>
                    <a:pt x="26737" y="4323"/>
                  </a:lnTo>
                  <a:lnTo>
                    <a:pt x="44437" y="499"/>
                  </a:lnTo>
                  <a:lnTo>
                    <a:pt x="72543" y="0"/>
                  </a:lnTo>
                  <a:lnTo>
                    <a:pt x="97871" y="5480"/>
                  </a:lnTo>
                  <a:lnTo>
                    <a:pt x="128166" y="21151"/>
                  </a:lnTo>
                  <a:lnTo>
                    <a:pt x="162664" y="44242"/>
                  </a:lnTo>
                  <a:lnTo>
                    <a:pt x="180133" y="64166"/>
                  </a:lnTo>
                  <a:lnTo>
                    <a:pt x="183247" y="71822"/>
                  </a:lnTo>
                  <a:lnTo>
                    <a:pt x="184078" y="76085"/>
                  </a:lnTo>
                  <a:lnTo>
                    <a:pt x="182884" y="82940"/>
                  </a:lnTo>
                  <a:lnTo>
                    <a:pt x="177749" y="91261"/>
                  </a:lnTo>
                  <a:lnTo>
                    <a:pt x="175650" y="93808"/>
                  </a:lnTo>
                  <a:lnTo>
                    <a:pt x="169084" y="96637"/>
                  </a:lnTo>
                  <a:lnTo>
                    <a:pt x="138435" y="104356"/>
                  </a:lnTo>
                  <a:lnTo>
                    <a:pt x="123439" y="104500"/>
                  </a:lnTo>
                  <a:lnTo>
                    <a:pt x="92411" y="100242"/>
                  </a:lnTo>
                  <a:lnTo>
                    <a:pt x="63366" y="97181"/>
                  </a:lnTo>
                  <a:lnTo>
                    <a:pt x="35720" y="91757"/>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29" name="SMARTInkShape-5493"/>
            <p:cNvSpPr/>
            <p:nvPr/>
          </p:nvSpPr>
          <p:spPr>
            <a:xfrm>
              <a:off x="6279355" y="4793456"/>
              <a:ext cx="7146" cy="178595"/>
            </a:xfrm>
            <a:custGeom>
              <a:avLst/>
              <a:gdLst/>
              <a:ahLst/>
              <a:cxnLst/>
              <a:rect l="0" t="0" r="0" b="0"/>
              <a:pathLst>
                <a:path w="7146" h="178595">
                  <a:moveTo>
                    <a:pt x="0" y="0"/>
                  </a:moveTo>
                  <a:lnTo>
                    <a:pt x="0" y="9943"/>
                  </a:lnTo>
                  <a:lnTo>
                    <a:pt x="6152" y="41378"/>
                  </a:lnTo>
                  <a:lnTo>
                    <a:pt x="6949" y="71144"/>
                  </a:lnTo>
                  <a:lnTo>
                    <a:pt x="7106" y="99955"/>
                  </a:lnTo>
                  <a:lnTo>
                    <a:pt x="7140" y="134930"/>
                  </a:lnTo>
                  <a:lnTo>
                    <a:pt x="7145" y="170280"/>
                  </a:lnTo>
                  <a:lnTo>
                    <a:pt x="7145" y="178594"/>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543" name="SMARTInkShape-Group536"/>
          <p:cNvGrpSpPr/>
          <p:nvPr/>
        </p:nvGrpSpPr>
        <p:grpSpPr>
          <a:xfrm>
            <a:off x="1537538" y="4922045"/>
            <a:ext cx="2498682" cy="317881"/>
            <a:chOff x="1537538" y="4922045"/>
            <a:chExt cx="2498682" cy="317881"/>
          </a:xfrm>
        </p:grpSpPr>
        <p:sp>
          <p:nvSpPr>
            <p:cNvPr id="1531" name="SMARTInkShape-5494"/>
            <p:cNvSpPr/>
            <p:nvPr/>
          </p:nvSpPr>
          <p:spPr>
            <a:xfrm>
              <a:off x="3773345" y="5007770"/>
              <a:ext cx="262875" cy="135731"/>
            </a:xfrm>
            <a:custGeom>
              <a:avLst/>
              <a:gdLst/>
              <a:ahLst/>
              <a:cxnLst/>
              <a:rect l="0" t="0" r="0" b="0"/>
              <a:pathLst>
                <a:path w="262875" h="135731">
                  <a:moveTo>
                    <a:pt x="84280" y="0"/>
                  </a:moveTo>
                  <a:lnTo>
                    <a:pt x="62728" y="0"/>
                  </a:lnTo>
                  <a:lnTo>
                    <a:pt x="56710" y="2116"/>
                  </a:lnTo>
                  <a:lnTo>
                    <a:pt x="25303" y="19925"/>
                  </a:lnTo>
                  <a:lnTo>
                    <a:pt x="3432" y="48744"/>
                  </a:lnTo>
                  <a:lnTo>
                    <a:pt x="0" y="58451"/>
                  </a:lnTo>
                  <a:lnTo>
                    <a:pt x="1314" y="65930"/>
                  </a:lnTo>
                  <a:lnTo>
                    <a:pt x="6516" y="76948"/>
                  </a:lnTo>
                  <a:lnTo>
                    <a:pt x="8625" y="79874"/>
                  </a:lnTo>
                  <a:lnTo>
                    <a:pt x="11618" y="81823"/>
                  </a:lnTo>
                  <a:lnTo>
                    <a:pt x="41624" y="91150"/>
                  </a:lnTo>
                  <a:lnTo>
                    <a:pt x="70961" y="91848"/>
                  </a:lnTo>
                  <a:lnTo>
                    <a:pt x="105838" y="86687"/>
                  </a:lnTo>
                  <a:lnTo>
                    <a:pt x="133676" y="78079"/>
                  </a:lnTo>
                  <a:lnTo>
                    <a:pt x="153216" y="68956"/>
                  </a:lnTo>
                  <a:lnTo>
                    <a:pt x="160691" y="62131"/>
                  </a:lnTo>
                  <a:lnTo>
                    <a:pt x="165865" y="54601"/>
                  </a:lnTo>
                  <a:lnTo>
                    <a:pt x="169460" y="44564"/>
                  </a:lnTo>
                  <a:lnTo>
                    <a:pt x="167646" y="41502"/>
                  </a:lnTo>
                  <a:lnTo>
                    <a:pt x="166051" y="39573"/>
                  </a:lnTo>
                  <a:lnTo>
                    <a:pt x="162162" y="37431"/>
                  </a:lnTo>
                  <a:lnTo>
                    <a:pt x="145953" y="31828"/>
                  </a:lnTo>
                  <a:lnTo>
                    <a:pt x="125596" y="36065"/>
                  </a:lnTo>
                  <a:lnTo>
                    <a:pt x="123730" y="37537"/>
                  </a:lnTo>
                  <a:lnTo>
                    <a:pt x="115581" y="48657"/>
                  </a:lnTo>
                  <a:lnTo>
                    <a:pt x="114066" y="56285"/>
                  </a:lnTo>
                  <a:lnTo>
                    <a:pt x="115510" y="62850"/>
                  </a:lnTo>
                  <a:lnTo>
                    <a:pt x="122904" y="77325"/>
                  </a:lnTo>
                  <a:lnTo>
                    <a:pt x="137264" y="90820"/>
                  </a:lnTo>
                  <a:lnTo>
                    <a:pt x="170397" y="108688"/>
                  </a:lnTo>
                  <a:lnTo>
                    <a:pt x="202450" y="122716"/>
                  </a:lnTo>
                  <a:lnTo>
                    <a:pt x="237768" y="132336"/>
                  </a:lnTo>
                  <a:lnTo>
                    <a:pt x="262874" y="13573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32" name="SMARTInkShape-5495"/>
            <p:cNvSpPr/>
            <p:nvPr/>
          </p:nvSpPr>
          <p:spPr>
            <a:xfrm>
              <a:off x="3429000" y="4966527"/>
              <a:ext cx="307182" cy="155544"/>
            </a:xfrm>
            <a:custGeom>
              <a:avLst/>
              <a:gdLst/>
              <a:ahLst/>
              <a:cxnLst/>
              <a:rect l="0" t="0" r="0" b="0"/>
              <a:pathLst>
                <a:path w="307182" h="155544">
                  <a:moveTo>
                    <a:pt x="7144" y="112678"/>
                  </a:moveTo>
                  <a:lnTo>
                    <a:pt x="294" y="112678"/>
                  </a:lnTo>
                  <a:lnTo>
                    <a:pt x="2" y="125887"/>
                  </a:lnTo>
                  <a:lnTo>
                    <a:pt x="0" y="116929"/>
                  </a:lnTo>
                  <a:lnTo>
                    <a:pt x="2117" y="112451"/>
                  </a:lnTo>
                  <a:lnTo>
                    <a:pt x="3792" y="110146"/>
                  </a:lnTo>
                  <a:lnTo>
                    <a:pt x="14784" y="76769"/>
                  </a:lnTo>
                  <a:lnTo>
                    <a:pt x="30735" y="48368"/>
                  </a:lnTo>
                  <a:lnTo>
                    <a:pt x="55888" y="15047"/>
                  </a:lnTo>
                  <a:lnTo>
                    <a:pt x="66908" y="9756"/>
                  </a:lnTo>
                  <a:lnTo>
                    <a:pt x="100357" y="1171"/>
                  </a:lnTo>
                  <a:lnTo>
                    <a:pt x="121546" y="0"/>
                  </a:lnTo>
                  <a:lnTo>
                    <a:pt x="157176" y="4639"/>
                  </a:lnTo>
                  <a:lnTo>
                    <a:pt x="180037" y="11052"/>
                  </a:lnTo>
                  <a:lnTo>
                    <a:pt x="211454" y="25573"/>
                  </a:lnTo>
                  <a:lnTo>
                    <a:pt x="212407" y="26828"/>
                  </a:lnTo>
                  <a:lnTo>
                    <a:pt x="213465" y="30339"/>
                  </a:lnTo>
                  <a:lnTo>
                    <a:pt x="212954" y="32385"/>
                  </a:lnTo>
                  <a:lnTo>
                    <a:pt x="208442" y="39058"/>
                  </a:lnTo>
                  <a:lnTo>
                    <a:pt x="204295" y="43711"/>
                  </a:lnTo>
                  <a:lnTo>
                    <a:pt x="170197" y="64793"/>
                  </a:lnTo>
                  <a:lnTo>
                    <a:pt x="152152" y="82142"/>
                  </a:lnTo>
                  <a:lnTo>
                    <a:pt x="146998" y="91434"/>
                  </a:lnTo>
                  <a:lnTo>
                    <a:pt x="139302" y="115085"/>
                  </a:lnTo>
                  <a:lnTo>
                    <a:pt x="140758" y="124596"/>
                  </a:lnTo>
                  <a:lnTo>
                    <a:pt x="146040" y="135084"/>
                  </a:lnTo>
                  <a:lnTo>
                    <a:pt x="152632" y="143218"/>
                  </a:lnTo>
                  <a:lnTo>
                    <a:pt x="167198" y="150655"/>
                  </a:lnTo>
                  <a:lnTo>
                    <a:pt x="181995" y="151253"/>
                  </a:lnTo>
                  <a:lnTo>
                    <a:pt x="197568" y="148079"/>
                  </a:lnTo>
                  <a:lnTo>
                    <a:pt x="225582" y="132471"/>
                  </a:lnTo>
                  <a:lnTo>
                    <a:pt x="233344" y="125180"/>
                  </a:lnTo>
                  <a:lnTo>
                    <a:pt x="244795" y="107564"/>
                  </a:lnTo>
                  <a:lnTo>
                    <a:pt x="248479" y="93525"/>
                  </a:lnTo>
                  <a:lnTo>
                    <a:pt x="249941" y="58728"/>
                  </a:lnTo>
                  <a:lnTo>
                    <a:pt x="249991" y="56951"/>
                  </a:lnTo>
                  <a:lnTo>
                    <a:pt x="250825" y="89030"/>
                  </a:lnTo>
                  <a:lnTo>
                    <a:pt x="259974" y="110633"/>
                  </a:lnTo>
                  <a:lnTo>
                    <a:pt x="280031" y="135110"/>
                  </a:lnTo>
                  <a:lnTo>
                    <a:pt x="307181" y="155543"/>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33" name="SMARTInkShape-5496"/>
            <p:cNvSpPr/>
            <p:nvPr/>
          </p:nvSpPr>
          <p:spPr>
            <a:xfrm>
              <a:off x="3172206" y="4993480"/>
              <a:ext cx="85345" cy="42866"/>
            </a:xfrm>
            <a:custGeom>
              <a:avLst/>
              <a:gdLst/>
              <a:ahLst/>
              <a:cxnLst/>
              <a:rect l="0" t="0" r="0" b="0"/>
              <a:pathLst>
                <a:path w="85345" h="42866">
                  <a:moveTo>
                    <a:pt x="13907" y="0"/>
                  </a:moveTo>
                  <a:lnTo>
                    <a:pt x="3964" y="0"/>
                  </a:lnTo>
                  <a:lnTo>
                    <a:pt x="2515" y="795"/>
                  </a:lnTo>
                  <a:lnTo>
                    <a:pt x="1550" y="2118"/>
                  </a:lnTo>
                  <a:lnTo>
                    <a:pt x="477" y="5704"/>
                  </a:lnTo>
                  <a:lnTo>
                    <a:pt x="0" y="9944"/>
                  </a:lnTo>
                  <a:lnTo>
                    <a:pt x="1905" y="14474"/>
                  </a:lnTo>
                  <a:lnTo>
                    <a:pt x="3524" y="16794"/>
                  </a:lnTo>
                  <a:lnTo>
                    <a:pt x="23233" y="26219"/>
                  </a:lnTo>
                  <a:lnTo>
                    <a:pt x="50056" y="33608"/>
                  </a:lnTo>
                  <a:lnTo>
                    <a:pt x="85344" y="42865"/>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34" name="SMARTInkShape-5497"/>
            <p:cNvSpPr/>
            <p:nvPr/>
          </p:nvSpPr>
          <p:spPr>
            <a:xfrm>
              <a:off x="3136106" y="4979195"/>
              <a:ext cx="114301" cy="99711"/>
            </a:xfrm>
            <a:custGeom>
              <a:avLst/>
              <a:gdLst/>
              <a:ahLst/>
              <a:cxnLst/>
              <a:rect l="0" t="0" r="0" b="0"/>
              <a:pathLst>
                <a:path w="114301" h="99711">
                  <a:moveTo>
                    <a:pt x="0" y="85725"/>
                  </a:moveTo>
                  <a:lnTo>
                    <a:pt x="0" y="89516"/>
                  </a:lnTo>
                  <a:lnTo>
                    <a:pt x="794" y="90634"/>
                  </a:lnTo>
                  <a:lnTo>
                    <a:pt x="2117" y="91378"/>
                  </a:lnTo>
                  <a:lnTo>
                    <a:pt x="12185" y="93465"/>
                  </a:lnTo>
                  <a:lnTo>
                    <a:pt x="19133" y="97719"/>
                  </a:lnTo>
                  <a:lnTo>
                    <a:pt x="27175" y="99710"/>
                  </a:lnTo>
                  <a:lnTo>
                    <a:pt x="34603" y="93834"/>
                  </a:lnTo>
                  <a:lnTo>
                    <a:pt x="35223" y="91180"/>
                  </a:lnTo>
                  <a:lnTo>
                    <a:pt x="37823" y="56919"/>
                  </a:lnTo>
                  <a:lnTo>
                    <a:pt x="46360" y="29949"/>
                  </a:lnTo>
                  <a:lnTo>
                    <a:pt x="52619" y="23099"/>
                  </a:lnTo>
                  <a:lnTo>
                    <a:pt x="83497" y="4859"/>
                  </a:lnTo>
                  <a:lnTo>
                    <a:pt x="101630" y="958"/>
                  </a:lnTo>
                  <a:lnTo>
                    <a:pt x="114300"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35" name="SMARTInkShape-5498"/>
            <p:cNvSpPr/>
            <p:nvPr/>
          </p:nvSpPr>
          <p:spPr>
            <a:xfrm>
              <a:off x="3029040" y="5029200"/>
              <a:ext cx="56960" cy="71021"/>
            </a:xfrm>
            <a:custGeom>
              <a:avLst/>
              <a:gdLst/>
              <a:ahLst/>
              <a:cxnLst/>
              <a:rect l="0" t="0" r="0" b="0"/>
              <a:pathLst>
                <a:path w="56960" h="71021">
                  <a:moveTo>
                    <a:pt x="14198" y="28575"/>
                  </a:moveTo>
                  <a:lnTo>
                    <a:pt x="7348" y="28575"/>
                  </a:lnTo>
                  <a:lnTo>
                    <a:pt x="3349" y="32367"/>
                  </a:lnTo>
                  <a:lnTo>
                    <a:pt x="1438" y="36346"/>
                  </a:lnTo>
                  <a:lnTo>
                    <a:pt x="0" y="52424"/>
                  </a:lnTo>
                  <a:lnTo>
                    <a:pt x="2066" y="57166"/>
                  </a:lnTo>
                  <a:lnTo>
                    <a:pt x="9861" y="66678"/>
                  </a:lnTo>
                  <a:lnTo>
                    <a:pt x="16504" y="69322"/>
                  </a:lnTo>
                  <a:lnTo>
                    <a:pt x="33703" y="71020"/>
                  </a:lnTo>
                  <a:lnTo>
                    <a:pt x="40858" y="69135"/>
                  </a:lnTo>
                  <a:lnTo>
                    <a:pt x="43878" y="67521"/>
                  </a:lnTo>
                  <a:lnTo>
                    <a:pt x="45891" y="65652"/>
                  </a:lnTo>
                  <a:lnTo>
                    <a:pt x="54472" y="47389"/>
                  </a:lnTo>
                  <a:lnTo>
                    <a:pt x="56549" y="34026"/>
                  </a:lnTo>
                  <a:lnTo>
                    <a:pt x="56959" y="20127"/>
                  </a:lnTo>
                  <a:lnTo>
                    <a:pt x="49916"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36" name="SMARTInkShape-5499"/>
            <p:cNvSpPr/>
            <p:nvPr/>
          </p:nvSpPr>
          <p:spPr>
            <a:xfrm>
              <a:off x="2708665" y="5007770"/>
              <a:ext cx="148836" cy="107156"/>
            </a:xfrm>
            <a:custGeom>
              <a:avLst/>
              <a:gdLst/>
              <a:ahLst/>
              <a:cxnLst/>
              <a:rect l="0" t="0" r="0" b="0"/>
              <a:pathLst>
                <a:path w="148836" h="107156">
                  <a:moveTo>
                    <a:pt x="41679" y="0"/>
                  </a:moveTo>
                  <a:lnTo>
                    <a:pt x="21247" y="793"/>
                  </a:lnTo>
                  <a:lnTo>
                    <a:pt x="13283" y="3791"/>
                  </a:lnTo>
                  <a:lnTo>
                    <a:pt x="10842" y="6495"/>
                  </a:lnTo>
                  <a:lnTo>
                    <a:pt x="591" y="30305"/>
                  </a:lnTo>
                  <a:lnTo>
                    <a:pt x="0" y="34490"/>
                  </a:lnTo>
                  <a:lnTo>
                    <a:pt x="1459" y="43374"/>
                  </a:lnTo>
                  <a:lnTo>
                    <a:pt x="11071" y="65947"/>
                  </a:lnTo>
                  <a:lnTo>
                    <a:pt x="15640" y="72436"/>
                  </a:lnTo>
                  <a:lnTo>
                    <a:pt x="24550" y="75849"/>
                  </a:lnTo>
                  <a:lnTo>
                    <a:pt x="57833" y="78340"/>
                  </a:lnTo>
                  <a:lnTo>
                    <a:pt x="77951" y="76393"/>
                  </a:lnTo>
                  <a:lnTo>
                    <a:pt x="91137" y="72051"/>
                  </a:lnTo>
                  <a:lnTo>
                    <a:pt x="126500" y="52963"/>
                  </a:lnTo>
                  <a:lnTo>
                    <a:pt x="134410" y="47880"/>
                  </a:lnTo>
                  <a:lnTo>
                    <a:pt x="143326" y="36764"/>
                  </a:lnTo>
                  <a:lnTo>
                    <a:pt x="148351" y="23142"/>
                  </a:lnTo>
                  <a:lnTo>
                    <a:pt x="146503" y="20073"/>
                  </a:lnTo>
                  <a:lnTo>
                    <a:pt x="144899" y="18145"/>
                  </a:lnTo>
                  <a:lnTo>
                    <a:pt x="141000" y="16001"/>
                  </a:lnTo>
                  <a:lnTo>
                    <a:pt x="138850" y="15430"/>
                  </a:lnTo>
                  <a:lnTo>
                    <a:pt x="136622" y="15842"/>
                  </a:lnTo>
                  <a:lnTo>
                    <a:pt x="128900" y="19422"/>
                  </a:lnTo>
                  <a:lnTo>
                    <a:pt x="121190" y="20537"/>
                  </a:lnTo>
                  <a:lnTo>
                    <a:pt x="117705" y="22422"/>
                  </a:lnTo>
                  <a:lnTo>
                    <a:pt x="111716" y="28750"/>
                  </a:lnTo>
                  <a:lnTo>
                    <a:pt x="108525" y="34738"/>
                  </a:lnTo>
                  <a:lnTo>
                    <a:pt x="106729" y="44687"/>
                  </a:lnTo>
                  <a:lnTo>
                    <a:pt x="106866" y="66914"/>
                  </a:lnTo>
                  <a:lnTo>
                    <a:pt x="109809" y="76306"/>
                  </a:lnTo>
                  <a:lnTo>
                    <a:pt x="119721" y="90518"/>
                  </a:lnTo>
                  <a:lnTo>
                    <a:pt x="132712" y="100991"/>
                  </a:lnTo>
                  <a:lnTo>
                    <a:pt x="148835" y="107155"/>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37" name="SMARTInkShape-5500"/>
            <p:cNvSpPr/>
            <p:nvPr/>
          </p:nvSpPr>
          <p:spPr>
            <a:xfrm>
              <a:off x="2250281" y="5003996"/>
              <a:ext cx="400051" cy="89500"/>
            </a:xfrm>
            <a:custGeom>
              <a:avLst/>
              <a:gdLst/>
              <a:ahLst/>
              <a:cxnLst/>
              <a:rect l="0" t="0" r="0" b="0"/>
              <a:pathLst>
                <a:path w="400051" h="89500">
                  <a:moveTo>
                    <a:pt x="0" y="10917"/>
                  </a:moveTo>
                  <a:lnTo>
                    <a:pt x="13773" y="10123"/>
                  </a:lnTo>
                  <a:lnTo>
                    <a:pt x="43736" y="4766"/>
                  </a:lnTo>
                  <a:lnTo>
                    <a:pt x="78901" y="3969"/>
                  </a:lnTo>
                  <a:lnTo>
                    <a:pt x="103330" y="3860"/>
                  </a:lnTo>
                  <a:lnTo>
                    <a:pt x="127945" y="5928"/>
                  </a:lnTo>
                  <a:lnTo>
                    <a:pt x="161999" y="9438"/>
                  </a:lnTo>
                  <a:lnTo>
                    <a:pt x="190081" y="10479"/>
                  </a:lnTo>
                  <a:lnTo>
                    <a:pt x="220903" y="14622"/>
                  </a:lnTo>
                  <a:lnTo>
                    <a:pt x="240592" y="17759"/>
                  </a:lnTo>
                  <a:lnTo>
                    <a:pt x="240563" y="17859"/>
                  </a:lnTo>
                  <a:lnTo>
                    <a:pt x="238415" y="17971"/>
                  </a:lnTo>
                  <a:lnTo>
                    <a:pt x="234815" y="20138"/>
                  </a:lnTo>
                  <a:lnTo>
                    <a:pt x="199815" y="45200"/>
                  </a:lnTo>
                  <a:lnTo>
                    <a:pt x="176979" y="59146"/>
                  </a:lnTo>
                  <a:lnTo>
                    <a:pt x="160614" y="79294"/>
                  </a:lnTo>
                  <a:lnTo>
                    <a:pt x="158697" y="84434"/>
                  </a:lnTo>
                  <a:lnTo>
                    <a:pt x="158979" y="86122"/>
                  </a:lnTo>
                  <a:lnTo>
                    <a:pt x="159961" y="87247"/>
                  </a:lnTo>
                  <a:lnTo>
                    <a:pt x="163169" y="88497"/>
                  </a:lnTo>
                  <a:lnTo>
                    <a:pt x="167241" y="89053"/>
                  </a:lnTo>
                  <a:lnTo>
                    <a:pt x="177788" y="85574"/>
                  </a:lnTo>
                  <a:lnTo>
                    <a:pt x="209642" y="63082"/>
                  </a:lnTo>
                  <a:lnTo>
                    <a:pt x="242893" y="34312"/>
                  </a:lnTo>
                  <a:lnTo>
                    <a:pt x="251622" y="27664"/>
                  </a:lnTo>
                  <a:lnTo>
                    <a:pt x="269928" y="5512"/>
                  </a:lnTo>
                  <a:lnTo>
                    <a:pt x="270781" y="2429"/>
                  </a:lnTo>
                  <a:lnTo>
                    <a:pt x="271008" y="495"/>
                  </a:lnTo>
                  <a:lnTo>
                    <a:pt x="271953" y="0"/>
                  </a:lnTo>
                  <a:lnTo>
                    <a:pt x="273377" y="464"/>
                  </a:lnTo>
                  <a:lnTo>
                    <a:pt x="275120" y="1567"/>
                  </a:lnTo>
                  <a:lnTo>
                    <a:pt x="275489" y="2302"/>
                  </a:lnTo>
                  <a:lnTo>
                    <a:pt x="274940" y="2793"/>
                  </a:lnTo>
                  <a:lnTo>
                    <a:pt x="273781" y="3119"/>
                  </a:lnTo>
                  <a:lnTo>
                    <a:pt x="273008" y="4131"/>
                  </a:lnTo>
                  <a:lnTo>
                    <a:pt x="272150" y="7371"/>
                  </a:lnTo>
                  <a:lnTo>
                    <a:pt x="271523" y="30491"/>
                  </a:lnTo>
                  <a:lnTo>
                    <a:pt x="273606" y="37609"/>
                  </a:lnTo>
                  <a:lnTo>
                    <a:pt x="276384" y="44211"/>
                  </a:lnTo>
                  <a:lnTo>
                    <a:pt x="278607" y="75199"/>
                  </a:lnTo>
                  <a:lnTo>
                    <a:pt x="282399" y="71414"/>
                  </a:lnTo>
                  <a:lnTo>
                    <a:pt x="284260" y="67438"/>
                  </a:lnTo>
                  <a:lnTo>
                    <a:pt x="289248" y="54625"/>
                  </a:lnTo>
                  <a:lnTo>
                    <a:pt x="295507" y="48069"/>
                  </a:lnTo>
                  <a:lnTo>
                    <a:pt x="330170" y="25240"/>
                  </a:lnTo>
                  <a:lnTo>
                    <a:pt x="338830" y="21252"/>
                  </a:lnTo>
                  <a:lnTo>
                    <a:pt x="347970" y="19480"/>
                  </a:lnTo>
                  <a:lnTo>
                    <a:pt x="355208" y="20807"/>
                  </a:lnTo>
                  <a:lnTo>
                    <a:pt x="363745" y="26018"/>
                  </a:lnTo>
                  <a:lnTo>
                    <a:pt x="382105" y="39563"/>
                  </a:lnTo>
                  <a:lnTo>
                    <a:pt x="391096" y="59440"/>
                  </a:lnTo>
                  <a:lnTo>
                    <a:pt x="394864" y="80734"/>
                  </a:lnTo>
                  <a:lnTo>
                    <a:pt x="400050" y="89499"/>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38" name="SMARTInkShape-5501"/>
            <p:cNvSpPr/>
            <p:nvPr/>
          </p:nvSpPr>
          <p:spPr>
            <a:xfrm>
              <a:off x="2321806" y="4922045"/>
              <a:ext cx="21345" cy="235744"/>
            </a:xfrm>
            <a:custGeom>
              <a:avLst/>
              <a:gdLst/>
              <a:ahLst/>
              <a:cxnLst/>
              <a:rect l="0" t="0" r="0" b="0"/>
              <a:pathLst>
                <a:path w="21345" h="235744">
                  <a:moveTo>
                    <a:pt x="7057" y="0"/>
                  </a:moveTo>
                  <a:lnTo>
                    <a:pt x="7057" y="30014"/>
                  </a:lnTo>
                  <a:lnTo>
                    <a:pt x="6263" y="65276"/>
                  </a:lnTo>
                  <a:lnTo>
                    <a:pt x="1402" y="98559"/>
                  </a:lnTo>
                  <a:lnTo>
                    <a:pt x="207" y="132092"/>
                  </a:lnTo>
                  <a:lnTo>
                    <a:pt x="0" y="159876"/>
                  </a:lnTo>
                  <a:lnTo>
                    <a:pt x="5633" y="191211"/>
                  </a:lnTo>
                  <a:lnTo>
                    <a:pt x="19283" y="226245"/>
                  </a:lnTo>
                  <a:lnTo>
                    <a:pt x="21344" y="235743"/>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39" name="SMARTInkShape-5502"/>
            <p:cNvSpPr/>
            <p:nvPr/>
          </p:nvSpPr>
          <p:spPr>
            <a:xfrm>
              <a:off x="2007394" y="5043532"/>
              <a:ext cx="242848" cy="196394"/>
            </a:xfrm>
            <a:custGeom>
              <a:avLst/>
              <a:gdLst/>
              <a:ahLst/>
              <a:cxnLst/>
              <a:rect l="0" t="0" r="0" b="0"/>
              <a:pathLst>
                <a:path w="242848" h="196394">
                  <a:moveTo>
                    <a:pt x="0" y="57106"/>
                  </a:moveTo>
                  <a:lnTo>
                    <a:pt x="7291" y="56312"/>
                  </a:lnTo>
                  <a:lnTo>
                    <a:pt x="17528" y="53313"/>
                  </a:lnTo>
                  <a:lnTo>
                    <a:pt x="25782" y="47219"/>
                  </a:lnTo>
                  <a:lnTo>
                    <a:pt x="29094" y="43370"/>
                  </a:lnTo>
                  <a:lnTo>
                    <a:pt x="61174" y="26407"/>
                  </a:lnTo>
                  <a:lnTo>
                    <a:pt x="68992" y="19385"/>
                  </a:lnTo>
                  <a:lnTo>
                    <a:pt x="84171" y="1668"/>
                  </a:lnTo>
                  <a:lnTo>
                    <a:pt x="83895" y="1097"/>
                  </a:lnTo>
                  <a:lnTo>
                    <a:pt x="81472" y="462"/>
                  </a:lnTo>
                  <a:lnTo>
                    <a:pt x="68892" y="0"/>
                  </a:lnTo>
                  <a:lnTo>
                    <a:pt x="66565" y="1573"/>
                  </a:lnTo>
                  <a:lnTo>
                    <a:pt x="55012" y="13386"/>
                  </a:lnTo>
                  <a:lnTo>
                    <a:pt x="47468" y="19419"/>
                  </a:lnTo>
                  <a:lnTo>
                    <a:pt x="33630" y="40805"/>
                  </a:lnTo>
                  <a:lnTo>
                    <a:pt x="24664" y="65262"/>
                  </a:lnTo>
                  <a:lnTo>
                    <a:pt x="23183" y="85980"/>
                  </a:lnTo>
                  <a:lnTo>
                    <a:pt x="31500" y="121440"/>
                  </a:lnTo>
                  <a:lnTo>
                    <a:pt x="42053" y="139050"/>
                  </a:lnTo>
                  <a:lnTo>
                    <a:pt x="66617" y="164077"/>
                  </a:lnTo>
                  <a:lnTo>
                    <a:pt x="95409" y="186463"/>
                  </a:lnTo>
                  <a:lnTo>
                    <a:pt x="128663" y="196393"/>
                  </a:lnTo>
                  <a:lnTo>
                    <a:pt x="131019" y="196001"/>
                  </a:lnTo>
                  <a:lnTo>
                    <a:pt x="132590" y="194947"/>
                  </a:lnTo>
                  <a:lnTo>
                    <a:pt x="138593" y="193462"/>
                  </a:lnTo>
                  <a:lnTo>
                    <a:pt x="140020" y="191666"/>
                  </a:lnTo>
                  <a:lnTo>
                    <a:pt x="148914" y="159268"/>
                  </a:lnTo>
                  <a:lnTo>
                    <a:pt x="149873" y="127886"/>
                  </a:lnTo>
                  <a:lnTo>
                    <a:pt x="152092" y="106917"/>
                  </a:lnTo>
                  <a:lnTo>
                    <a:pt x="162198" y="71367"/>
                  </a:lnTo>
                  <a:lnTo>
                    <a:pt x="169943" y="51542"/>
                  </a:lnTo>
                  <a:lnTo>
                    <a:pt x="177659" y="43256"/>
                  </a:lnTo>
                  <a:lnTo>
                    <a:pt x="204914" y="26397"/>
                  </a:lnTo>
                  <a:lnTo>
                    <a:pt x="219112" y="22871"/>
                  </a:lnTo>
                  <a:lnTo>
                    <a:pt x="226500" y="24163"/>
                  </a:lnTo>
                  <a:lnTo>
                    <a:pt x="235121" y="29353"/>
                  </a:lnTo>
                  <a:lnTo>
                    <a:pt x="239436" y="33659"/>
                  </a:lnTo>
                  <a:lnTo>
                    <a:pt x="241353" y="38218"/>
                  </a:lnTo>
                  <a:lnTo>
                    <a:pt x="242847" y="59491"/>
                  </a:lnTo>
                  <a:lnTo>
                    <a:pt x="242067" y="61077"/>
                  </a:lnTo>
                  <a:lnTo>
                    <a:pt x="240753" y="62134"/>
                  </a:lnTo>
                  <a:lnTo>
                    <a:pt x="237176" y="64104"/>
                  </a:lnTo>
                  <a:lnTo>
                    <a:pt x="232941" y="67623"/>
                  </a:lnTo>
                  <a:lnTo>
                    <a:pt x="218509" y="70276"/>
                  </a:lnTo>
                  <a:lnTo>
                    <a:pt x="214729" y="69855"/>
                  </a:lnTo>
                  <a:lnTo>
                    <a:pt x="212209" y="68780"/>
                  </a:lnTo>
                  <a:lnTo>
                    <a:pt x="210529" y="67270"/>
                  </a:lnTo>
                  <a:lnTo>
                    <a:pt x="200025" y="64248"/>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40" name="SMARTInkShape-5503"/>
            <p:cNvSpPr/>
            <p:nvPr/>
          </p:nvSpPr>
          <p:spPr>
            <a:xfrm>
              <a:off x="1886402" y="5022055"/>
              <a:ext cx="63843" cy="157166"/>
            </a:xfrm>
            <a:custGeom>
              <a:avLst/>
              <a:gdLst/>
              <a:ahLst/>
              <a:cxnLst/>
              <a:rect l="0" t="0" r="0" b="0"/>
              <a:pathLst>
                <a:path w="63843" h="157166">
                  <a:moveTo>
                    <a:pt x="63842" y="0"/>
                  </a:moveTo>
                  <a:lnTo>
                    <a:pt x="60049" y="0"/>
                  </a:lnTo>
                  <a:lnTo>
                    <a:pt x="56071" y="2118"/>
                  </a:lnTo>
                  <a:lnTo>
                    <a:pt x="51657" y="4911"/>
                  </a:lnTo>
                  <a:lnTo>
                    <a:pt x="47049" y="6152"/>
                  </a:lnTo>
                  <a:lnTo>
                    <a:pt x="22931" y="26945"/>
                  </a:lnTo>
                  <a:lnTo>
                    <a:pt x="12738" y="40705"/>
                  </a:lnTo>
                  <a:lnTo>
                    <a:pt x="2977" y="65280"/>
                  </a:lnTo>
                  <a:lnTo>
                    <a:pt x="0" y="96351"/>
                  </a:lnTo>
                  <a:lnTo>
                    <a:pt x="431" y="120545"/>
                  </a:lnTo>
                  <a:lnTo>
                    <a:pt x="3380" y="128453"/>
                  </a:lnTo>
                  <a:lnTo>
                    <a:pt x="13295" y="141160"/>
                  </a:lnTo>
                  <a:lnTo>
                    <a:pt x="26287" y="151187"/>
                  </a:lnTo>
                  <a:lnTo>
                    <a:pt x="42411" y="157165"/>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41" name="SMARTInkShape-5504"/>
            <p:cNvSpPr/>
            <p:nvPr/>
          </p:nvSpPr>
          <p:spPr>
            <a:xfrm>
              <a:off x="1537538" y="5004570"/>
              <a:ext cx="134101" cy="160361"/>
            </a:xfrm>
            <a:custGeom>
              <a:avLst/>
              <a:gdLst/>
              <a:ahLst/>
              <a:cxnLst/>
              <a:rect l="0" t="0" r="0" b="0"/>
              <a:pathLst>
                <a:path w="134101" h="160361">
                  <a:moveTo>
                    <a:pt x="134100" y="24630"/>
                  </a:moveTo>
                  <a:lnTo>
                    <a:pt x="134100" y="14687"/>
                  </a:lnTo>
                  <a:lnTo>
                    <a:pt x="131983" y="10157"/>
                  </a:lnTo>
                  <a:lnTo>
                    <a:pt x="130307" y="7837"/>
                  </a:lnTo>
                  <a:lnTo>
                    <a:pt x="120364" y="781"/>
                  </a:lnTo>
                  <a:lnTo>
                    <a:pt x="117005" y="0"/>
                  </a:lnTo>
                  <a:lnTo>
                    <a:pt x="113972" y="272"/>
                  </a:lnTo>
                  <a:lnTo>
                    <a:pt x="103794" y="2332"/>
                  </a:lnTo>
                  <a:lnTo>
                    <a:pt x="99608" y="2621"/>
                  </a:lnTo>
                  <a:lnTo>
                    <a:pt x="69027" y="18664"/>
                  </a:lnTo>
                  <a:lnTo>
                    <a:pt x="38894" y="42248"/>
                  </a:lnTo>
                  <a:lnTo>
                    <a:pt x="12789" y="71282"/>
                  </a:lnTo>
                  <a:lnTo>
                    <a:pt x="2040" y="90319"/>
                  </a:lnTo>
                  <a:lnTo>
                    <a:pt x="0" y="96952"/>
                  </a:lnTo>
                  <a:lnTo>
                    <a:pt x="250" y="99832"/>
                  </a:lnTo>
                  <a:lnTo>
                    <a:pt x="2644" y="105149"/>
                  </a:lnTo>
                  <a:lnTo>
                    <a:pt x="5188" y="106884"/>
                  </a:lnTo>
                  <a:lnTo>
                    <a:pt x="16352" y="109326"/>
                  </a:lnTo>
                  <a:lnTo>
                    <a:pt x="29714" y="109257"/>
                  </a:lnTo>
                  <a:lnTo>
                    <a:pt x="44521" y="103768"/>
                  </a:lnTo>
                  <a:lnTo>
                    <a:pt x="73590" y="83607"/>
                  </a:lnTo>
                  <a:lnTo>
                    <a:pt x="107849" y="56494"/>
                  </a:lnTo>
                  <a:lnTo>
                    <a:pt x="133557" y="39346"/>
                  </a:lnTo>
                  <a:lnTo>
                    <a:pt x="130146" y="42837"/>
                  </a:lnTo>
                  <a:lnTo>
                    <a:pt x="128374" y="46745"/>
                  </a:lnTo>
                  <a:lnTo>
                    <a:pt x="117095" y="78864"/>
                  </a:lnTo>
                  <a:lnTo>
                    <a:pt x="109265" y="114077"/>
                  </a:lnTo>
                  <a:lnTo>
                    <a:pt x="109303" y="124181"/>
                  </a:lnTo>
                  <a:lnTo>
                    <a:pt x="113019" y="142691"/>
                  </a:lnTo>
                  <a:lnTo>
                    <a:pt x="126956" y="16036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42" name="SMARTInkShape-5505"/>
            <p:cNvSpPr/>
            <p:nvPr/>
          </p:nvSpPr>
          <p:spPr>
            <a:xfrm>
              <a:off x="1764932" y="4986338"/>
              <a:ext cx="56725" cy="192883"/>
            </a:xfrm>
            <a:custGeom>
              <a:avLst/>
              <a:gdLst/>
              <a:ahLst/>
              <a:cxnLst/>
              <a:rect l="0" t="0" r="0" b="0"/>
              <a:pathLst>
                <a:path w="56725" h="192883">
                  <a:moveTo>
                    <a:pt x="56724" y="0"/>
                  </a:moveTo>
                  <a:lnTo>
                    <a:pt x="50573" y="0"/>
                  </a:lnTo>
                  <a:lnTo>
                    <a:pt x="39725" y="9942"/>
                  </a:lnTo>
                  <a:lnTo>
                    <a:pt x="19588" y="39942"/>
                  </a:lnTo>
                  <a:lnTo>
                    <a:pt x="6845" y="74110"/>
                  </a:lnTo>
                  <a:lnTo>
                    <a:pt x="1011" y="106273"/>
                  </a:lnTo>
                  <a:lnTo>
                    <a:pt x="0" y="132118"/>
                  </a:lnTo>
                  <a:lnTo>
                    <a:pt x="3997" y="146296"/>
                  </a:lnTo>
                  <a:lnTo>
                    <a:pt x="23227" y="179346"/>
                  </a:lnTo>
                  <a:lnTo>
                    <a:pt x="25962" y="185013"/>
                  </a:lnTo>
                  <a:lnTo>
                    <a:pt x="28149" y="192882"/>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569" name="SMARTInkShape-Group537"/>
          <p:cNvGrpSpPr/>
          <p:nvPr/>
        </p:nvGrpSpPr>
        <p:grpSpPr>
          <a:xfrm>
            <a:off x="4179915" y="4850606"/>
            <a:ext cx="3613914" cy="378484"/>
            <a:chOff x="4179915" y="4850606"/>
            <a:chExt cx="3613914" cy="378484"/>
          </a:xfrm>
        </p:grpSpPr>
        <p:sp>
          <p:nvSpPr>
            <p:cNvPr id="1544" name="SMARTInkShape-5506"/>
            <p:cNvSpPr/>
            <p:nvPr/>
          </p:nvSpPr>
          <p:spPr>
            <a:xfrm>
              <a:off x="6958013" y="4886325"/>
              <a:ext cx="7144" cy="28576"/>
            </a:xfrm>
            <a:custGeom>
              <a:avLst/>
              <a:gdLst/>
              <a:ahLst/>
              <a:cxnLst/>
              <a:rect l="0" t="0" r="0" b="0"/>
              <a:pathLst>
                <a:path w="7144" h="28576">
                  <a:moveTo>
                    <a:pt x="7143" y="28575"/>
                  </a:moveTo>
                  <a:lnTo>
                    <a:pt x="7143" y="20990"/>
                  </a:lnTo>
                  <a:lnTo>
                    <a:pt x="5026" y="15149"/>
                  </a:lnTo>
                  <a:lnTo>
                    <a:pt x="2233" y="9908"/>
                  </a:lnTo>
                  <a:lnTo>
                    <a:pt x="0"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45" name="SMARTInkShape-5507"/>
            <p:cNvSpPr/>
            <p:nvPr/>
          </p:nvSpPr>
          <p:spPr>
            <a:xfrm>
              <a:off x="7015163" y="4922045"/>
              <a:ext cx="62883" cy="121316"/>
            </a:xfrm>
            <a:custGeom>
              <a:avLst/>
              <a:gdLst/>
              <a:ahLst/>
              <a:cxnLst/>
              <a:rect l="0" t="0" r="0" b="0"/>
              <a:pathLst>
                <a:path w="62883" h="121316">
                  <a:moveTo>
                    <a:pt x="28575" y="0"/>
                  </a:moveTo>
                  <a:lnTo>
                    <a:pt x="28575" y="9942"/>
                  </a:lnTo>
                  <a:lnTo>
                    <a:pt x="26458" y="14472"/>
                  </a:lnTo>
                  <a:lnTo>
                    <a:pt x="24782" y="16792"/>
                  </a:lnTo>
                  <a:lnTo>
                    <a:pt x="22424" y="27640"/>
                  </a:lnTo>
                  <a:lnTo>
                    <a:pt x="27330" y="50438"/>
                  </a:lnTo>
                  <a:lnTo>
                    <a:pt x="42929" y="85611"/>
                  </a:lnTo>
                  <a:lnTo>
                    <a:pt x="52399" y="100959"/>
                  </a:lnTo>
                  <a:lnTo>
                    <a:pt x="61121" y="111635"/>
                  </a:lnTo>
                  <a:lnTo>
                    <a:pt x="62882" y="116554"/>
                  </a:lnTo>
                  <a:lnTo>
                    <a:pt x="62559" y="118183"/>
                  </a:lnTo>
                  <a:lnTo>
                    <a:pt x="61550" y="119270"/>
                  </a:lnTo>
                  <a:lnTo>
                    <a:pt x="58018" y="121013"/>
                  </a:lnTo>
                  <a:lnTo>
                    <a:pt x="49822" y="121315"/>
                  </a:lnTo>
                  <a:lnTo>
                    <a:pt x="24603" y="114160"/>
                  </a:lnTo>
                  <a:lnTo>
                    <a:pt x="14443" y="108774"/>
                  </a:lnTo>
                  <a:lnTo>
                    <a:pt x="0" y="107155"/>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46" name="SMARTInkShape-5508"/>
            <p:cNvSpPr/>
            <p:nvPr/>
          </p:nvSpPr>
          <p:spPr>
            <a:xfrm>
              <a:off x="5164930" y="5007856"/>
              <a:ext cx="357091" cy="85640"/>
            </a:xfrm>
            <a:custGeom>
              <a:avLst/>
              <a:gdLst/>
              <a:ahLst/>
              <a:cxnLst/>
              <a:rect l="0" t="0" r="0" b="0"/>
              <a:pathLst>
                <a:path w="357091" h="85640">
                  <a:moveTo>
                    <a:pt x="0" y="35632"/>
                  </a:moveTo>
                  <a:lnTo>
                    <a:pt x="9944" y="25689"/>
                  </a:lnTo>
                  <a:lnTo>
                    <a:pt x="16592" y="23275"/>
                  </a:lnTo>
                  <a:lnTo>
                    <a:pt x="48720" y="21513"/>
                  </a:lnTo>
                  <a:lnTo>
                    <a:pt x="66031" y="23511"/>
                  </a:lnTo>
                  <a:lnTo>
                    <a:pt x="82007" y="29130"/>
                  </a:lnTo>
                  <a:lnTo>
                    <a:pt x="116324" y="52311"/>
                  </a:lnTo>
                  <a:lnTo>
                    <a:pt x="125343" y="61828"/>
                  </a:lnTo>
                  <a:lnTo>
                    <a:pt x="128162" y="69939"/>
                  </a:lnTo>
                  <a:lnTo>
                    <a:pt x="128578" y="78163"/>
                  </a:lnTo>
                  <a:lnTo>
                    <a:pt x="139230" y="67843"/>
                  </a:lnTo>
                  <a:lnTo>
                    <a:pt x="154054" y="45753"/>
                  </a:lnTo>
                  <a:lnTo>
                    <a:pt x="158666" y="35749"/>
                  </a:lnTo>
                  <a:lnTo>
                    <a:pt x="160546" y="33329"/>
                  </a:lnTo>
                  <a:lnTo>
                    <a:pt x="166869" y="30640"/>
                  </a:lnTo>
                  <a:lnTo>
                    <a:pt x="180071" y="28913"/>
                  </a:lnTo>
                  <a:lnTo>
                    <a:pt x="185336" y="30793"/>
                  </a:lnTo>
                  <a:lnTo>
                    <a:pt x="190322" y="33481"/>
                  </a:lnTo>
                  <a:lnTo>
                    <a:pt x="195184" y="34677"/>
                  </a:lnTo>
                  <a:lnTo>
                    <a:pt x="199991" y="39440"/>
                  </a:lnTo>
                  <a:lnTo>
                    <a:pt x="203979" y="46055"/>
                  </a:lnTo>
                  <a:lnTo>
                    <a:pt x="208657" y="56771"/>
                  </a:lnTo>
                  <a:lnTo>
                    <a:pt x="213196" y="62738"/>
                  </a:lnTo>
                  <a:lnTo>
                    <a:pt x="214313" y="71342"/>
                  </a:lnTo>
                  <a:lnTo>
                    <a:pt x="214315" y="67555"/>
                  </a:lnTo>
                  <a:lnTo>
                    <a:pt x="216431" y="63578"/>
                  </a:lnTo>
                  <a:lnTo>
                    <a:pt x="241955" y="29741"/>
                  </a:lnTo>
                  <a:lnTo>
                    <a:pt x="258856" y="14679"/>
                  </a:lnTo>
                  <a:lnTo>
                    <a:pt x="267448" y="10444"/>
                  </a:lnTo>
                  <a:lnTo>
                    <a:pt x="300082" y="1600"/>
                  </a:lnTo>
                  <a:lnTo>
                    <a:pt x="308789" y="1457"/>
                  </a:lnTo>
                  <a:lnTo>
                    <a:pt x="330866" y="6460"/>
                  </a:lnTo>
                  <a:lnTo>
                    <a:pt x="357090" y="7057"/>
                  </a:lnTo>
                  <a:lnTo>
                    <a:pt x="351029" y="906"/>
                  </a:lnTo>
                  <a:lnTo>
                    <a:pt x="346544" y="207"/>
                  </a:lnTo>
                  <a:lnTo>
                    <a:pt x="340188" y="0"/>
                  </a:lnTo>
                  <a:lnTo>
                    <a:pt x="329487" y="7523"/>
                  </a:lnTo>
                  <a:lnTo>
                    <a:pt x="312230" y="23557"/>
                  </a:lnTo>
                  <a:lnTo>
                    <a:pt x="309426" y="30530"/>
                  </a:lnTo>
                  <a:lnTo>
                    <a:pt x="307625" y="47941"/>
                  </a:lnTo>
                  <a:lnTo>
                    <a:pt x="311613" y="57243"/>
                  </a:lnTo>
                  <a:lnTo>
                    <a:pt x="335758" y="85639"/>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47" name="SMARTInkShape-5509"/>
            <p:cNvSpPr/>
            <p:nvPr/>
          </p:nvSpPr>
          <p:spPr>
            <a:xfrm>
              <a:off x="5214938" y="4922045"/>
              <a:ext cx="7143" cy="200026"/>
            </a:xfrm>
            <a:custGeom>
              <a:avLst/>
              <a:gdLst/>
              <a:ahLst/>
              <a:cxnLst/>
              <a:rect l="0" t="0" r="0" b="0"/>
              <a:pathLst>
                <a:path w="7143" h="200026">
                  <a:moveTo>
                    <a:pt x="7142" y="0"/>
                  </a:moveTo>
                  <a:lnTo>
                    <a:pt x="6350" y="25629"/>
                  </a:lnTo>
                  <a:lnTo>
                    <a:pt x="992" y="57701"/>
                  </a:lnTo>
                  <a:lnTo>
                    <a:pt x="196" y="86627"/>
                  </a:lnTo>
                  <a:lnTo>
                    <a:pt x="38" y="119974"/>
                  </a:lnTo>
                  <a:lnTo>
                    <a:pt x="7" y="149728"/>
                  </a:lnTo>
                  <a:lnTo>
                    <a:pt x="0" y="185270"/>
                  </a:lnTo>
                  <a:lnTo>
                    <a:pt x="0" y="200025"/>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48" name="SMARTInkShape-5510"/>
            <p:cNvSpPr/>
            <p:nvPr/>
          </p:nvSpPr>
          <p:spPr>
            <a:xfrm>
              <a:off x="5087983" y="4850606"/>
              <a:ext cx="26917" cy="257175"/>
            </a:xfrm>
            <a:custGeom>
              <a:avLst/>
              <a:gdLst/>
              <a:ahLst/>
              <a:cxnLst/>
              <a:rect l="0" t="0" r="0" b="0"/>
              <a:pathLst>
                <a:path w="26917" h="257175">
                  <a:moveTo>
                    <a:pt x="19797" y="0"/>
                  </a:moveTo>
                  <a:lnTo>
                    <a:pt x="25949" y="0"/>
                  </a:lnTo>
                  <a:lnTo>
                    <a:pt x="26280" y="794"/>
                  </a:lnTo>
                  <a:lnTo>
                    <a:pt x="26916" y="20585"/>
                  </a:lnTo>
                  <a:lnTo>
                    <a:pt x="21283" y="52952"/>
                  </a:lnTo>
                  <a:lnTo>
                    <a:pt x="16300" y="84896"/>
                  </a:lnTo>
                  <a:lnTo>
                    <a:pt x="12581" y="119840"/>
                  </a:lnTo>
                  <a:lnTo>
                    <a:pt x="7958" y="147868"/>
                  </a:lnTo>
                  <a:lnTo>
                    <a:pt x="5442" y="175486"/>
                  </a:lnTo>
                  <a:lnTo>
                    <a:pt x="0" y="206556"/>
                  </a:lnTo>
                  <a:lnTo>
                    <a:pt x="968" y="228418"/>
                  </a:lnTo>
                  <a:lnTo>
                    <a:pt x="5512" y="257174"/>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49" name="SMARTInkShape-5511"/>
            <p:cNvSpPr/>
            <p:nvPr/>
          </p:nvSpPr>
          <p:spPr>
            <a:xfrm>
              <a:off x="4179915" y="5036479"/>
              <a:ext cx="299217" cy="128452"/>
            </a:xfrm>
            <a:custGeom>
              <a:avLst/>
              <a:gdLst/>
              <a:ahLst/>
              <a:cxnLst/>
              <a:rect l="0" t="0" r="0" b="0"/>
              <a:pathLst>
                <a:path w="299217" h="128452">
                  <a:moveTo>
                    <a:pt x="113479" y="28441"/>
                  </a:moveTo>
                  <a:lnTo>
                    <a:pt x="113479" y="22289"/>
                  </a:lnTo>
                  <a:lnTo>
                    <a:pt x="109687" y="17798"/>
                  </a:lnTo>
                  <a:lnTo>
                    <a:pt x="92158" y="11440"/>
                  </a:lnTo>
                  <a:lnTo>
                    <a:pt x="66857" y="12114"/>
                  </a:lnTo>
                  <a:lnTo>
                    <a:pt x="52806" y="17479"/>
                  </a:lnTo>
                  <a:lnTo>
                    <a:pt x="20928" y="37366"/>
                  </a:lnTo>
                  <a:lnTo>
                    <a:pt x="8533" y="50399"/>
                  </a:lnTo>
                  <a:lnTo>
                    <a:pt x="3336" y="59631"/>
                  </a:lnTo>
                  <a:lnTo>
                    <a:pt x="0" y="78493"/>
                  </a:lnTo>
                  <a:lnTo>
                    <a:pt x="338" y="87992"/>
                  </a:lnTo>
                  <a:lnTo>
                    <a:pt x="3133" y="97505"/>
                  </a:lnTo>
                  <a:lnTo>
                    <a:pt x="9138" y="104908"/>
                  </a:lnTo>
                  <a:lnTo>
                    <a:pt x="17099" y="110051"/>
                  </a:lnTo>
                  <a:lnTo>
                    <a:pt x="36033" y="113623"/>
                  </a:lnTo>
                  <a:lnTo>
                    <a:pt x="51638" y="110212"/>
                  </a:lnTo>
                  <a:lnTo>
                    <a:pt x="67551" y="100382"/>
                  </a:lnTo>
                  <a:lnTo>
                    <a:pt x="94257" y="68018"/>
                  </a:lnTo>
                  <a:lnTo>
                    <a:pt x="114989" y="33855"/>
                  </a:lnTo>
                  <a:lnTo>
                    <a:pt x="126554" y="5071"/>
                  </a:lnTo>
                  <a:lnTo>
                    <a:pt x="127752" y="3335"/>
                  </a:lnTo>
                  <a:lnTo>
                    <a:pt x="129344" y="2179"/>
                  </a:lnTo>
                  <a:lnTo>
                    <a:pt x="134584" y="0"/>
                  </a:lnTo>
                  <a:lnTo>
                    <a:pt x="139814" y="31185"/>
                  </a:lnTo>
                  <a:lnTo>
                    <a:pt x="145551" y="54681"/>
                  </a:lnTo>
                  <a:lnTo>
                    <a:pt x="165895" y="86856"/>
                  </a:lnTo>
                  <a:lnTo>
                    <a:pt x="170642" y="90121"/>
                  </a:lnTo>
                  <a:lnTo>
                    <a:pt x="173019" y="90993"/>
                  </a:lnTo>
                  <a:lnTo>
                    <a:pt x="174603" y="92366"/>
                  </a:lnTo>
                  <a:lnTo>
                    <a:pt x="176364" y="96010"/>
                  </a:lnTo>
                  <a:lnTo>
                    <a:pt x="177627" y="96505"/>
                  </a:lnTo>
                  <a:lnTo>
                    <a:pt x="179263" y="96042"/>
                  </a:lnTo>
                  <a:lnTo>
                    <a:pt x="186537" y="90907"/>
                  </a:lnTo>
                  <a:lnTo>
                    <a:pt x="188378" y="89135"/>
                  </a:lnTo>
                  <a:lnTo>
                    <a:pt x="190423" y="82933"/>
                  </a:lnTo>
                  <a:lnTo>
                    <a:pt x="192126" y="75678"/>
                  </a:lnTo>
                  <a:lnTo>
                    <a:pt x="195529" y="69807"/>
                  </a:lnTo>
                  <a:lnTo>
                    <a:pt x="222750" y="47513"/>
                  </a:lnTo>
                  <a:lnTo>
                    <a:pt x="229777" y="44854"/>
                  </a:lnTo>
                  <a:lnTo>
                    <a:pt x="243431" y="43147"/>
                  </a:lnTo>
                  <a:lnTo>
                    <a:pt x="248758" y="45031"/>
                  </a:lnTo>
                  <a:lnTo>
                    <a:pt x="273015" y="66580"/>
                  </a:lnTo>
                  <a:lnTo>
                    <a:pt x="275665" y="73436"/>
                  </a:lnTo>
                  <a:lnTo>
                    <a:pt x="284978" y="103782"/>
                  </a:lnTo>
                  <a:lnTo>
                    <a:pt x="290436" y="113996"/>
                  </a:lnTo>
                  <a:lnTo>
                    <a:pt x="290981" y="116433"/>
                  </a:lnTo>
                  <a:lnTo>
                    <a:pt x="299216" y="128451"/>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50" name="SMARTInkShape-5512"/>
            <p:cNvSpPr/>
            <p:nvPr/>
          </p:nvSpPr>
          <p:spPr>
            <a:xfrm>
              <a:off x="4900613" y="5014913"/>
              <a:ext cx="121443" cy="71288"/>
            </a:xfrm>
            <a:custGeom>
              <a:avLst/>
              <a:gdLst/>
              <a:ahLst/>
              <a:cxnLst/>
              <a:rect l="0" t="0" r="0" b="0"/>
              <a:pathLst>
                <a:path w="121443" h="71288">
                  <a:moveTo>
                    <a:pt x="0" y="28575"/>
                  </a:moveTo>
                  <a:lnTo>
                    <a:pt x="0" y="38517"/>
                  </a:lnTo>
                  <a:lnTo>
                    <a:pt x="2116" y="43047"/>
                  </a:lnTo>
                  <a:lnTo>
                    <a:pt x="16792" y="65692"/>
                  </a:lnTo>
                  <a:lnTo>
                    <a:pt x="21486" y="68884"/>
                  </a:lnTo>
                  <a:lnTo>
                    <a:pt x="27011" y="70302"/>
                  </a:lnTo>
                  <a:lnTo>
                    <a:pt x="48046" y="71287"/>
                  </a:lnTo>
                  <a:lnTo>
                    <a:pt x="57337" y="67136"/>
                  </a:lnTo>
                  <a:lnTo>
                    <a:pt x="85742" y="46021"/>
                  </a:lnTo>
                  <a:lnTo>
                    <a:pt x="121442"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51" name="SMARTInkShape-5513"/>
            <p:cNvSpPr/>
            <p:nvPr/>
          </p:nvSpPr>
          <p:spPr>
            <a:xfrm>
              <a:off x="5707855" y="4972050"/>
              <a:ext cx="35721" cy="178596"/>
            </a:xfrm>
            <a:custGeom>
              <a:avLst/>
              <a:gdLst/>
              <a:ahLst/>
              <a:cxnLst/>
              <a:rect l="0" t="0" r="0" b="0"/>
              <a:pathLst>
                <a:path w="35721" h="178596">
                  <a:moveTo>
                    <a:pt x="35720" y="0"/>
                  </a:moveTo>
                  <a:lnTo>
                    <a:pt x="35720" y="3792"/>
                  </a:lnTo>
                  <a:lnTo>
                    <a:pt x="26901" y="38076"/>
                  </a:lnTo>
                  <a:lnTo>
                    <a:pt x="21359" y="71748"/>
                  </a:lnTo>
                  <a:lnTo>
                    <a:pt x="13804" y="102191"/>
                  </a:lnTo>
                  <a:lnTo>
                    <a:pt x="7228" y="136518"/>
                  </a:lnTo>
                  <a:lnTo>
                    <a:pt x="740" y="165754"/>
                  </a:lnTo>
                  <a:lnTo>
                    <a:pt x="0" y="178595"/>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52" name="SMARTInkShape-5514"/>
            <p:cNvSpPr/>
            <p:nvPr/>
          </p:nvSpPr>
          <p:spPr>
            <a:xfrm>
              <a:off x="6693694" y="5008762"/>
              <a:ext cx="42863" cy="106097"/>
            </a:xfrm>
            <a:custGeom>
              <a:avLst/>
              <a:gdLst/>
              <a:ahLst/>
              <a:cxnLst/>
              <a:rect l="0" t="0" r="0" b="0"/>
              <a:pathLst>
                <a:path w="42863" h="106097">
                  <a:moveTo>
                    <a:pt x="42862" y="6151"/>
                  </a:moveTo>
                  <a:lnTo>
                    <a:pt x="39069" y="2358"/>
                  </a:lnTo>
                  <a:lnTo>
                    <a:pt x="35091" y="496"/>
                  </a:lnTo>
                  <a:lnTo>
                    <a:pt x="32919" y="0"/>
                  </a:lnTo>
                  <a:lnTo>
                    <a:pt x="30678" y="2050"/>
                  </a:lnTo>
                  <a:lnTo>
                    <a:pt x="26069" y="10678"/>
                  </a:lnTo>
                  <a:lnTo>
                    <a:pt x="22347" y="40529"/>
                  </a:lnTo>
                  <a:lnTo>
                    <a:pt x="22496" y="62110"/>
                  </a:lnTo>
                  <a:lnTo>
                    <a:pt x="28291" y="97491"/>
                  </a:lnTo>
                  <a:lnTo>
                    <a:pt x="28550" y="105402"/>
                  </a:lnTo>
                  <a:lnTo>
                    <a:pt x="26447" y="105825"/>
                  </a:lnTo>
                  <a:lnTo>
                    <a:pt x="14838" y="106096"/>
                  </a:lnTo>
                  <a:lnTo>
                    <a:pt x="8447" y="104017"/>
                  </a:lnTo>
                  <a:lnTo>
                    <a:pt x="5630" y="102351"/>
                  </a:lnTo>
                  <a:lnTo>
                    <a:pt x="3754" y="100446"/>
                  </a:lnTo>
                  <a:lnTo>
                    <a:pt x="0" y="91876"/>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53" name="SMARTInkShape-5515"/>
            <p:cNvSpPr/>
            <p:nvPr/>
          </p:nvSpPr>
          <p:spPr>
            <a:xfrm>
              <a:off x="6915150" y="4964905"/>
              <a:ext cx="13994" cy="92871"/>
            </a:xfrm>
            <a:custGeom>
              <a:avLst/>
              <a:gdLst/>
              <a:ahLst/>
              <a:cxnLst/>
              <a:rect l="0" t="0" r="0" b="0"/>
              <a:pathLst>
                <a:path w="13994" h="92871">
                  <a:moveTo>
                    <a:pt x="7144" y="0"/>
                  </a:moveTo>
                  <a:lnTo>
                    <a:pt x="10937" y="0"/>
                  </a:lnTo>
                  <a:lnTo>
                    <a:pt x="12054" y="795"/>
                  </a:lnTo>
                  <a:lnTo>
                    <a:pt x="12798" y="2118"/>
                  </a:lnTo>
                  <a:lnTo>
                    <a:pt x="13993" y="9944"/>
                  </a:lnTo>
                  <a:lnTo>
                    <a:pt x="13477" y="38404"/>
                  </a:lnTo>
                  <a:lnTo>
                    <a:pt x="7804" y="66703"/>
                  </a:lnTo>
                  <a:lnTo>
                    <a:pt x="6545" y="80179"/>
                  </a:lnTo>
                  <a:lnTo>
                    <a:pt x="0" y="9287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54" name="SMARTInkShape-5516"/>
            <p:cNvSpPr/>
            <p:nvPr/>
          </p:nvSpPr>
          <p:spPr>
            <a:xfrm>
              <a:off x="5672138" y="5029287"/>
              <a:ext cx="166650" cy="85193"/>
            </a:xfrm>
            <a:custGeom>
              <a:avLst/>
              <a:gdLst/>
              <a:ahLst/>
              <a:cxnLst/>
              <a:rect l="0" t="0" r="0" b="0"/>
              <a:pathLst>
                <a:path w="166650" h="85193">
                  <a:moveTo>
                    <a:pt x="0" y="7058"/>
                  </a:moveTo>
                  <a:lnTo>
                    <a:pt x="3792" y="7058"/>
                  </a:lnTo>
                  <a:lnTo>
                    <a:pt x="7770" y="4940"/>
                  </a:lnTo>
                  <a:lnTo>
                    <a:pt x="9942" y="3265"/>
                  </a:lnTo>
                  <a:lnTo>
                    <a:pt x="16590" y="1402"/>
                  </a:lnTo>
                  <a:lnTo>
                    <a:pt x="51551" y="0"/>
                  </a:lnTo>
                  <a:lnTo>
                    <a:pt x="86853" y="6072"/>
                  </a:lnTo>
                  <a:lnTo>
                    <a:pt x="96280" y="8735"/>
                  </a:lnTo>
                  <a:lnTo>
                    <a:pt x="106050" y="12581"/>
                  </a:lnTo>
                  <a:lnTo>
                    <a:pt x="108800" y="13121"/>
                  </a:lnTo>
                  <a:lnTo>
                    <a:pt x="110633" y="14274"/>
                  </a:lnTo>
                  <a:lnTo>
                    <a:pt x="111855" y="15837"/>
                  </a:lnTo>
                  <a:lnTo>
                    <a:pt x="114007" y="19690"/>
                  </a:lnTo>
                  <a:lnTo>
                    <a:pt x="118887" y="26322"/>
                  </a:lnTo>
                  <a:lnTo>
                    <a:pt x="120307" y="30965"/>
                  </a:lnTo>
                  <a:lnTo>
                    <a:pt x="122218" y="66540"/>
                  </a:lnTo>
                  <a:lnTo>
                    <a:pt x="127141" y="75393"/>
                  </a:lnTo>
                  <a:lnTo>
                    <a:pt x="131384" y="80556"/>
                  </a:lnTo>
                  <a:lnTo>
                    <a:pt x="138032" y="83379"/>
                  </a:lnTo>
                  <a:lnTo>
                    <a:pt x="155235" y="85192"/>
                  </a:lnTo>
                  <a:lnTo>
                    <a:pt x="159053" y="82959"/>
                  </a:lnTo>
                  <a:lnTo>
                    <a:pt x="165410" y="74129"/>
                  </a:lnTo>
                  <a:lnTo>
                    <a:pt x="166649" y="62267"/>
                  </a:lnTo>
                  <a:lnTo>
                    <a:pt x="164307" y="28488"/>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55" name="SMARTInkShape-5517"/>
            <p:cNvSpPr/>
            <p:nvPr/>
          </p:nvSpPr>
          <p:spPr>
            <a:xfrm>
              <a:off x="5965174" y="4950620"/>
              <a:ext cx="185597" cy="162372"/>
            </a:xfrm>
            <a:custGeom>
              <a:avLst/>
              <a:gdLst/>
              <a:ahLst/>
              <a:cxnLst/>
              <a:rect l="0" t="0" r="0" b="0"/>
              <a:pathLst>
                <a:path w="185597" h="162372">
                  <a:moveTo>
                    <a:pt x="14146" y="0"/>
                  </a:moveTo>
                  <a:lnTo>
                    <a:pt x="14146" y="3791"/>
                  </a:lnTo>
                  <a:lnTo>
                    <a:pt x="12028" y="7770"/>
                  </a:lnTo>
                  <a:lnTo>
                    <a:pt x="9235" y="12183"/>
                  </a:lnTo>
                  <a:lnTo>
                    <a:pt x="937" y="47060"/>
                  </a:lnTo>
                  <a:lnTo>
                    <a:pt x="0" y="81250"/>
                  </a:lnTo>
                  <a:lnTo>
                    <a:pt x="670" y="115944"/>
                  </a:lnTo>
                  <a:lnTo>
                    <a:pt x="9803" y="146442"/>
                  </a:lnTo>
                  <a:lnTo>
                    <a:pt x="16448" y="154514"/>
                  </a:lnTo>
                  <a:lnTo>
                    <a:pt x="23900" y="159953"/>
                  </a:lnTo>
                  <a:lnTo>
                    <a:pt x="29859" y="162371"/>
                  </a:lnTo>
                  <a:lnTo>
                    <a:pt x="32558" y="162222"/>
                  </a:lnTo>
                  <a:lnTo>
                    <a:pt x="37674" y="159939"/>
                  </a:lnTo>
                  <a:lnTo>
                    <a:pt x="45017" y="154192"/>
                  </a:lnTo>
                  <a:lnTo>
                    <a:pt x="47709" y="147640"/>
                  </a:lnTo>
                  <a:lnTo>
                    <a:pt x="55888" y="116540"/>
                  </a:lnTo>
                  <a:lnTo>
                    <a:pt x="49667" y="83334"/>
                  </a:lnTo>
                  <a:lnTo>
                    <a:pt x="46337" y="73814"/>
                  </a:lnTo>
                  <a:lnTo>
                    <a:pt x="44337" y="70640"/>
                  </a:lnTo>
                  <a:lnTo>
                    <a:pt x="38525" y="65380"/>
                  </a:lnTo>
                  <a:lnTo>
                    <a:pt x="35964" y="58389"/>
                  </a:lnTo>
                  <a:lnTo>
                    <a:pt x="37865" y="59817"/>
                  </a:lnTo>
                  <a:lnTo>
                    <a:pt x="39484" y="61309"/>
                  </a:lnTo>
                  <a:lnTo>
                    <a:pt x="43398" y="62966"/>
                  </a:lnTo>
                  <a:lnTo>
                    <a:pt x="74775" y="71516"/>
                  </a:lnTo>
                  <a:lnTo>
                    <a:pt x="92962" y="75341"/>
                  </a:lnTo>
                  <a:lnTo>
                    <a:pt x="128319" y="69619"/>
                  </a:lnTo>
                  <a:lnTo>
                    <a:pt x="136326" y="65866"/>
                  </a:lnTo>
                  <a:lnTo>
                    <a:pt x="142482" y="57536"/>
                  </a:lnTo>
                  <a:lnTo>
                    <a:pt x="142683" y="53109"/>
                  </a:lnTo>
                  <a:lnTo>
                    <a:pt x="142726" y="56460"/>
                  </a:lnTo>
                  <a:lnTo>
                    <a:pt x="137822" y="68419"/>
                  </a:lnTo>
                  <a:lnTo>
                    <a:pt x="136581" y="76974"/>
                  </a:lnTo>
                  <a:lnTo>
                    <a:pt x="142922" y="109582"/>
                  </a:lnTo>
                  <a:lnTo>
                    <a:pt x="146256" y="119081"/>
                  </a:lnTo>
                  <a:lnTo>
                    <a:pt x="152501" y="126479"/>
                  </a:lnTo>
                  <a:lnTo>
                    <a:pt x="185596" y="150018"/>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56" name="SMARTInkShape-5518"/>
            <p:cNvSpPr/>
            <p:nvPr/>
          </p:nvSpPr>
          <p:spPr>
            <a:xfrm>
              <a:off x="4751011" y="5029200"/>
              <a:ext cx="78165" cy="92449"/>
            </a:xfrm>
            <a:custGeom>
              <a:avLst/>
              <a:gdLst/>
              <a:ahLst/>
              <a:cxnLst/>
              <a:rect l="0" t="0" r="0" b="0"/>
              <a:pathLst>
                <a:path w="78165" h="92449">
                  <a:moveTo>
                    <a:pt x="35302" y="0"/>
                  </a:moveTo>
                  <a:lnTo>
                    <a:pt x="34508" y="7291"/>
                  </a:lnTo>
                  <a:lnTo>
                    <a:pt x="25359" y="32886"/>
                  </a:lnTo>
                  <a:lnTo>
                    <a:pt x="2751" y="68304"/>
                  </a:lnTo>
                  <a:lnTo>
                    <a:pt x="521" y="75978"/>
                  </a:lnTo>
                  <a:lnTo>
                    <a:pt x="0" y="80864"/>
                  </a:lnTo>
                  <a:lnTo>
                    <a:pt x="1885" y="85682"/>
                  </a:lnTo>
                  <a:lnTo>
                    <a:pt x="3499" y="88077"/>
                  </a:lnTo>
                  <a:lnTo>
                    <a:pt x="5368" y="89674"/>
                  </a:lnTo>
                  <a:lnTo>
                    <a:pt x="9562" y="91449"/>
                  </a:lnTo>
                  <a:lnTo>
                    <a:pt x="20178" y="92448"/>
                  </a:lnTo>
                  <a:lnTo>
                    <a:pt x="33378" y="88952"/>
                  </a:lnTo>
                  <a:lnTo>
                    <a:pt x="68922" y="71378"/>
                  </a:lnTo>
                  <a:lnTo>
                    <a:pt x="78164" y="64295"/>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57" name="SMARTInkShape-5519"/>
            <p:cNvSpPr/>
            <p:nvPr/>
          </p:nvSpPr>
          <p:spPr>
            <a:xfrm>
              <a:off x="6344042" y="4922045"/>
              <a:ext cx="49614" cy="178594"/>
            </a:xfrm>
            <a:custGeom>
              <a:avLst/>
              <a:gdLst/>
              <a:ahLst/>
              <a:cxnLst/>
              <a:rect l="0" t="0" r="0" b="0"/>
              <a:pathLst>
                <a:path w="49614" h="178594">
                  <a:moveTo>
                    <a:pt x="49613" y="0"/>
                  </a:moveTo>
                  <a:lnTo>
                    <a:pt x="45822" y="3791"/>
                  </a:lnTo>
                  <a:lnTo>
                    <a:pt x="43960" y="7770"/>
                  </a:lnTo>
                  <a:lnTo>
                    <a:pt x="36963" y="24834"/>
                  </a:lnTo>
                  <a:lnTo>
                    <a:pt x="23355" y="58180"/>
                  </a:lnTo>
                  <a:lnTo>
                    <a:pt x="15999" y="88044"/>
                  </a:lnTo>
                  <a:lnTo>
                    <a:pt x="10519" y="120490"/>
                  </a:lnTo>
                  <a:lnTo>
                    <a:pt x="932" y="154278"/>
                  </a:lnTo>
                  <a:lnTo>
                    <a:pt x="0" y="168919"/>
                  </a:lnTo>
                  <a:lnTo>
                    <a:pt x="663" y="172143"/>
                  </a:lnTo>
                  <a:lnTo>
                    <a:pt x="1899" y="174294"/>
                  </a:lnTo>
                  <a:lnTo>
                    <a:pt x="6753" y="178593"/>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58" name="SMARTInkShape-5520"/>
            <p:cNvSpPr/>
            <p:nvPr/>
          </p:nvSpPr>
          <p:spPr>
            <a:xfrm>
              <a:off x="4550961" y="4893470"/>
              <a:ext cx="77551" cy="246659"/>
            </a:xfrm>
            <a:custGeom>
              <a:avLst/>
              <a:gdLst/>
              <a:ahLst/>
              <a:cxnLst/>
              <a:rect l="0" t="0" r="0" b="0"/>
              <a:pathLst>
                <a:path w="77551" h="246659">
                  <a:moveTo>
                    <a:pt x="42470" y="164305"/>
                  </a:moveTo>
                  <a:lnTo>
                    <a:pt x="25471" y="164305"/>
                  </a:lnTo>
                  <a:lnTo>
                    <a:pt x="20892" y="166422"/>
                  </a:lnTo>
                  <a:lnTo>
                    <a:pt x="18559" y="168097"/>
                  </a:lnTo>
                  <a:lnTo>
                    <a:pt x="17005" y="170802"/>
                  </a:lnTo>
                  <a:lnTo>
                    <a:pt x="4074" y="204947"/>
                  </a:lnTo>
                  <a:lnTo>
                    <a:pt x="931" y="215329"/>
                  </a:lnTo>
                  <a:lnTo>
                    <a:pt x="0" y="227224"/>
                  </a:lnTo>
                  <a:lnTo>
                    <a:pt x="1899" y="234074"/>
                  </a:lnTo>
                  <a:lnTo>
                    <a:pt x="3516" y="237011"/>
                  </a:lnTo>
                  <a:lnTo>
                    <a:pt x="5388" y="238969"/>
                  </a:lnTo>
                  <a:lnTo>
                    <a:pt x="16411" y="246164"/>
                  </a:lnTo>
                  <a:lnTo>
                    <a:pt x="18747" y="246658"/>
                  </a:lnTo>
                  <a:lnTo>
                    <a:pt x="21099" y="246195"/>
                  </a:lnTo>
                  <a:lnTo>
                    <a:pt x="28201" y="241750"/>
                  </a:lnTo>
                  <a:lnTo>
                    <a:pt x="32953" y="236825"/>
                  </a:lnTo>
                  <a:lnTo>
                    <a:pt x="52143" y="205904"/>
                  </a:lnTo>
                  <a:lnTo>
                    <a:pt x="65989" y="171282"/>
                  </a:lnTo>
                  <a:lnTo>
                    <a:pt x="74956" y="137138"/>
                  </a:lnTo>
                  <a:lnTo>
                    <a:pt x="77550" y="101936"/>
                  </a:lnTo>
                  <a:lnTo>
                    <a:pt x="75883" y="79151"/>
                  </a:lnTo>
                  <a:lnTo>
                    <a:pt x="68209" y="50118"/>
                  </a:lnTo>
                  <a:lnTo>
                    <a:pt x="56698" y="16418"/>
                  </a:lnTo>
                  <a:lnTo>
                    <a:pt x="49614"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59" name="SMARTInkShape-5521"/>
            <p:cNvSpPr/>
            <p:nvPr/>
          </p:nvSpPr>
          <p:spPr>
            <a:xfrm>
              <a:off x="6580524" y="4973450"/>
              <a:ext cx="56021" cy="170003"/>
            </a:xfrm>
            <a:custGeom>
              <a:avLst/>
              <a:gdLst/>
              <a:ahLst/>
              <a:cxnLst/>
              <a:rect l="0" t="0" r="0" b="0"/>
              <a:pathLst>
                <a:path w="56021" h="170003">
                  <a:moveTo>
                    <a:pt x="56020" y="27175"/>
                  </a:moveTo>
                  <a:lnTo>
                    <a:pt x="52227" y="27175"/>
                  </a:lnTo>
                  <a:lnTo>
                    <a:pt x="51110" y="26381"/>
                  </a:lnTo>
                  <a:lnTo>
                    <a:pt x="50365" y="25058"/>
                  </a:lnTo>
                  <a:lnTo>
                    <a:pt x="49869" y="23383"/>
                  </a:lnTo>
                  <a:lnTo>
                    <a:pt x="41236" y="12702"/>
                  </a:lnTo>
                  <a:lnTo>
                    <a:pt x="29760" y="1750"/>
                  </a:lnTo>
                  <a:lnTo>
                    <a:pt x="25034" y="0"/>
                  </a:lnTo>
                  <a:lnTo>
                    <a:pt x="18172" y="1339"/>
                  </a:lnTo>
                  <a:lnTo>
                    <a:pt x="7499" y="6555"/>
                  </a:lnTo>
                  <a:lnTo>
                    <a:pt x="4623" y="8666"/>
                  </a:lnTo>
                  <a:lnTo>
                    <a:pt x="2705" y="11661"/>
                  </a:lnTo>
                  <a:lnTo>
                    <a:pt x="574" y="19221"/>
                  </a:lnTo>
                  <a:lnTo>
                    <a:pt x="0" y="42714"/>
                  </a:lnTo>
                  <a:lnTo>
                    <a:pt x="8858" y="77346"/>
                  </a:lnTo>
                  <a:lnTo>
                    <a:pt x="18805" y="109904"/>
                  </a:lnTo>
                  <a:lnTo>
                    <a:pt x="38697" y="143384"/>
                  </a:lnTo>
                  <a:lnTo>
                    <a:pt x="46630" y="160696"/>
                  </a:lnTo>
                  <a:lnTo>
                    <a:pt x="48744" y="169502"/>
                  </a:lnTo>
                  <a:lnTo>
                    <a:pt x="41088" y="169978"/>
                  </a:lnTo>
                  <a:lnTo>
                    <a:pt x="38922" y="170002"/>
                  </a:lnTo>
                  <a:lnTo>
                    <a:pt x="34398" y="167912"/>
                  </a:lnTo>
                  <a:lnTo>
                    <a:pt x="27445" y="162905"/>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60" name="SMARTInkShape-5522"/>
            <p:cNvSpPr/>
            <p:nvPr/>
          </p:nvSpPr>
          <p:spPr>
            <a:xfrm>
              <a:off x="6407945" y="4916715"/>
              <a:ext cx="119880" cy="148206"/>
            </a:xfrm>
            <a:custGeom>
              <a:avLst/>
              <a:gdLst/>
              <a:ahLst/>
              <a:cxnLst/>
              <a:rect l="0" t="0" r="0" b="0"/>
              <a:pathLst>
                <a:path w="119880" h="148206">
                  <a:moveTo>
                    <a:pt x="0" y="105340"/>
                  </a:moveTo>
                  <a:lnTo>
                    <a:pt x="3791" y="101549"/>
                  </a:lnTo>
                  <a:lnTo>
                    <a:pt x="7770" y="99687"/>
                  </a:lnTo>
                  <a:lnTo>
                    <a:pt x="37027" y="90557"/>
                  </a:lnTo>
                  <a:lnTo>
                    <a:pt x="66699" y="78288"/>
                  </a:lnTo>
                  <a:lnTo>
                    <a:pt x="100869" y="57579"/>
                  </a:lnTo>
                  <a:lnTo>
                    <a:pt x="113527" y="40550"/>
                  </a:lnTo>
                  <a:lnTo>
                    <a:pt x="117925" y="31302"/>
                  </a:lnTo>
                  <a:lnTo>
                    <a:pt x="119879" y="21899"/>
                  </a:lnTo>
                  <a:lnTo>
                    <a:pt x="118631" y="14546"/>
                  </a:lnTo>
                  <a:lnTo>
                    <a:pt x="113465" y="5943"/>
                  </a:lnTo>
                  <a:lnTo>
                    <a:pt x="111362" y="3358"/>
                  </a:lnTo>
                  <a:lnTo>
                    <a:pt x="102675" y="484"/>
                  </a:lnTo>
                  <a:lnTo>
                    <a:pt x="91670" y="0"/>
                  </a:lnTo>
                  <a:lnTo>
                    <a:pt x="77344" y="4191"/>
                  </a:lnTo>
                  <a:lnTo>
                    <a:pt x="70622" y="8263"/>
                  </a:lnTo>
                  <a:lnTo>
                    <a:pt x="62376" y="18810"/>
                  </a:lnTo>
                  <a:lnTo>
                    <a:pt x="54905" y="35782"/>
                  </a:lnTo>
                  <a:lnTo>
                    <a:pt x="50973" y="67759"/>
                  </a:lnTo>
                  <a:lnTo>
                    <a:pt x="52313" y="97829"/>
                  </a:lnTo>
                  <a:lnTo>
                    <a:pt x="59987" y="130492"/>
                  </a:lnTo>
                  <a:lnTo>
                    <a:pt x="64293" y="148205"/>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61" name="SMARTInkShape-5523"/>
            <p:cNvSpPr/>
            <p:nvPr/>
          </p:nvSpPr>
          <p:spPr>
            <a:xfrm>
              <a:off x="7108067" y="4964905"/>
              <a:ext cx="35684" cy="106706"/>
            </a:xfrm>
            <a:custGeom>
              <a:avLst/>
              <a:gdLst/>
              <a:ahLst/>
              <a:cxnLst/>
              <a:rect l="0" t="0" r="0" b="0"/>
              <a:pathLst>
                <a:path w="35684" h="106706">
                  <a:moveTo>
                    <a:pt x="21396" y="35720"/>
                  </a:moveTo>
                  <a:lnTo>
                    <a:pt x="15692" y="42217"/>
                  </a:lnTo>
                  <a:lnTo>
                    <a:pt x="3056" y="62128"/>
                  </a:lnTo>
                  <a:lnTo>
                    <a:pt x="236" y="87542"/>
                  </a:lnTo>
                  <a:lnTo>
                    <a:pt x="0" y="102007"/>
                  </a:lnTo>
                  <a:lnTo>
                    <a:pt x="781" y="103724"/>
                  </a:lnTo>
                  <a:lnTo>
                    <a:pt x="2097" y="104868"/>
                  </a:lnTo>
                  <a:lnTo>
                    <a:pt x="6118" y="106705"/>
                  </a:lnTo>
                  <a:lnTo>
                    <a:pt x="14399" y="103231"/>
                  </a:lnTo>
                  <a:lnTo>
                    <a:pt x="16731" y="101365"/>
                  </a:lnTo>
                  <a:lnTo>
                    <a:pt x="31156" y="73362"/>
                  </a:lnTo>
                  <a:lnTo>
                    <a:pt x="34788" y="48976"/>
                  </a:lnTo>
                  <a:lnTo>
                    <a:pt x="35565" y="14153"/>
                  </a:lnTo>
                  <a:lnTo>
                    <a:pt x="35683"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62" name="SMARTInkShape-5524"/>
            <p:cNvSpPr/>
            <p:nvPr/>
          </p:nvSpPr>
          <p:spPr>
            <a:xfrm>
              <a:off x="7215188" y="4879180"/>
              <a:ext cx="28576" cy="157166"/>
            </a:xfrm>
            <a:custGeom>
              <a:avLst/>
              <a:gdLst/>
              <a:ahLst/>
              <a:cxnLst/>
              <a:rect l="0" t="0" r="0" b="0"/>
              <a:pathLst>
                <a:path w="28576" h="157166">
                  <a:moveTo>
                    <a:pt x="0" y="0"/>
                  </a:moveTo>
                  <a:lnTo>
                    <a:pt x="3792" y="0"/>
                  </a:lnTo>
                  <a:lnTo>
                    <a:pt x="4909" y="795"/>
                  </a:lnTo>
                  <a:lnTo>
                    <a:pt x="5654" y="2118"/>
                  </a:lnTo>
                  <a:lnTo>
                    <a:pt x="7741" y="12186"/>
                  </a:lnTo>
                  <a:lnTo>
                    <a:pt x="11995" y="19927"/>
                  </a:lnTo>
                  <a:lnTo>
                    <a:pt x="14153" y="52315"/>
                  </a:lnTo>
                  <a:lnTo>
                    <a:pt x="14270" y="86030"/>
                  </a:lnTo>
                  <a:lnTo>
                    <a:pt x="14285" y="117693"/>
                  </a:lnTo>
                  <a:lnTo>
                    <a:pt x="19990" y="137843"/>
                  </a:lnTo>
                  <a:lnTo>
                    <a:pt x="28575" y="157165"/>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63" name="SMARTInkShape-5525"/>
            <p:cNvSpPr/>
            <p:nvPr/>
          </p:nvSpPr>
          <p:spPr>
            <a:xfrm>
              <a:off x="7272763" y="5003711"/>
              <a:ext cx="85301" cy="54065"/>
            </a:xfrm>
            <a:custGeom>
              <a:avLst/>
              <a:gdLst/>
              <a:ahLst/>
              <a:cxnLst/>
              <a:rect l="0" t="0" r="0" b="0"/>
              <a:pathLst>
                <a:path w="85301" h="54065">
                  <a:moveTo>
                    <a:pt x="42437" y="11202"/>
                  </a:moveTo>
                  <a:lnTo>
                    <a:pt x="46230" y="11202"/>
                  </a:lnTo>
                  <a:lnTo>
                    <a:pt x="47347" y="10408"/>
                  </a:lnTo>
                  <a:lnTo>
                    <a:pt x="48092" y="9085"/>
                  </a:lnTo>
                  <a:lnTo>
                    <a:pt x="49494" y="4352"/>
                  </a:lnTo>
                  <a:lnTo>
                    <a:pt x="49555" y="353"/>
                  </a:lnTo>
                  <a:lnTo>
                    <a:pt x="48770" y="0"/>
                  </a:lnTo>
                  <a:lnTo>
                    <a:pt x="41807" y="3021"/>
                  </a:lnTo>
                  <a:lnTo>
                    <a:pt x="25538" y="4715"/>
                  </a:lnTo>
                  <a:lnTo>
                    <a:pt x="6844" y="12869"/>
                  </a:lnTo>
                  <a:lnTo>
                    <a:pt x="0" y="18024"/>
                  </a:lnTo>
                  <a:lnTo>
                    <a:pt x="16378" y="18337"/>
                  </a:lnTo>
                  <a:lnTo>
                    <a:pt x="51122" y="11398"/>
                  </a:lnTo>
                  <a:lnTo>
                    <a:pt x="59779" y="11227"/>
                  </a:lnTo>
                  <a:lnTo>
                    <a:pt x="61142" y="12012"/>
                  </a:lnTo>
                  <a:lnTo>
                    <a:pt x="62051" y="13330"/>
                  </a:lnTo>
                  <a:lnTo>
                    <a:pt x="62657" y="15000"/>
                  </a:lnTo>
                  <a:lnTo>
                    <a:pt x="63854" y="16116"/>
                  </a:lnTo>
                  <a:lnTo>
                    <a:pt x="67302" y="17355"/>
                  </a:lnTo>
                  <a:lnTo>
                    <a:pt x="68539" y="18479"/>
                  </a:lnTo>
                  <a:lnTo>
                    <a:pt x="85300" y="54064"/>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64" name="SMARTInkShape-5526"/>
            <p:cNvSpPr/>
            <p:nvPr/>
          </p:nvSpPr>
          <p:spPr>
            <a:xfrm>
              <a:off x="7458075" y="4907755"/>
              <a:ext cx="7145" cy="185741"/>
            </a:xfrm>
            <a:custGeom>
              <a:avLst/>
              <a:gdLst/>
              <a:ahLst/>
              <a:cxnLst/>
              <a:rect l="0" t="0" r="0" b="0"/>
              <a:pathLst>
                <a:path w="7145" h="185741">
                  <a:moveTo>
                    <a:pt x="0" y="0"/>
                  </a:moveTo>
                  <a:lnTo>
                    <a:pt x="0" y="33793"/>
                  </a:lnTo>
                  <a:lnTo>
                    <a:pt x="794" y="63091"/>
                  </a:lnTo>
                  <a:lnTo>
                    <a:pt x="5655" y="94749"/>
                  </a:lnTo>
                  <a:lnTo>
                    <a:pt x="6703" y="122002"/>
                  </a:lnTo>
                  <a:lnTo>
                    <a:pt x="7057" y="155863"/>
                  </a:lnTo>
                  <a:lnTo>
                    <a:pt x="7144" y="18574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65" name="SMARTInkShape-5527"/>
            <p:cNvSpPr/>
            <p:nvPr/>
          </p:nvSpPr>
          <p:spPr>
            <a:xfrm>
              <a:off x="7387630" y="5003653"/>
              <a:ext cx="141884" cy="118418"/>
            </a:xfrm>
            <a:custGeom>
              <a:avLst/>
              <a:gdLst/>
              <a:ahLst/>
              <a:cxnLst/>
              <a:rect l="0" t="0" r="0" b="0"/>
              <a:pathLst>
                <a:path w="141884" h="118418">
                  <a:moveTo>
                    <a:pt x="6151" y="4117"/>
                  </a:moveTo>
                  <a:lnTo>
                    <a:pt x="6151" y="324"/>
                  </a:lnTo>
                  <a:lnTo>
                    <a:pt x="5358" y="0"/>
                  </a:lnTo>
                  <a:lnTo>
                    <a:pt x="0" y="3417"/>
                  </a:lnTo>
                  <a:lnTo>
                    <a:pt x="463" y="3650"/>
                  </a:lnTo>
                  <a:lnTo>
                    <a:pt x="3094" y="3910"/>
                  </a:lnTo>
                  <a:lnTo>
                    <a:pt x="6909" y="6140"/>
                  </a:lnTo>
                  <a:lnTo>
                    <a:pt x="32808" y="20903"/>
                  </a:lnTo>
                  <a:lnTo>
                    <a:pt x="67112" y="35082"/>
                  </a:lnTo>
                  <a:lnTo>
                    <a:pt x="87720" y="43805"/>
                  </a:lnTo>
                  <a:lnTo>
                    <a:pt x="109664" y="48468"/>
                  </a:lnTo>
                  <a:lnTo>
                    <a:pt x="119371" y="52447"/>
                  </a:lnTo>
                  <a:lnTo>
                    <a:pt x="124734" y="54172"/>
                  </a:lnTo>
                  <a:lnTo>
                    <a:pt x="129763" y="57583"/>
                  </a:lnTo>
                  <a:lnTo>
                    <a:pt x="132527" y="61746"/>
                  </a:lnTo>
                  <a:lnTo>
                    <a:pt x="134550" y="66241"/>
                  </a:lnTo>
                  <a:lnTo>
                    <a:pt x="139357" y="73236"/>
                  </a:lnTo>
                  <a:lnTo>
                    <a:pt x="141134" y="80334"/>
                  </a:lnTo>
                  <a:lnTo>
                    <a:pt x="141883" y="118417"/>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66" name="SMARTInkShape-5528"/>
            <p:cNvSpPr/>
            <p:nvPr/>
          </p:nvSpPr>
          <p:spPr>
            <a:xfrm>
              <a:off x="7586663" y="4950620"/>
              <a:ext cx="7144" cy="21431"/>
            </a:xfrm>
            <a:custGeom>
              <a:avLst/>
              <a:gdLst/>
              <a:ahLst/>
              <a:cxnLst/>
              <a:rect l="0" t="0" r="0" b="0"/>
              <a:pathLst>
                <a:path w="7144" h="21431">
                  <a:moveTo>
                    <a:pt x="0" y="21430"/>
                  </a:moveTo>
                  <a:lnTo>
                    <a:pt x="0" y="3732"/>
                  </a:lnTo>
                  <a:lnTo>
                    <a:pt x="793" y="2488"/>
                  </a:lnTo>
                  <a:lnTo>
                    <a:pt x="2116" y="1658"/>
                  </a:lnTo>
                  <a:lnTo>
                    <a:pt x="7143"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67" name="SMARTInkShape-5529"/>
            <p:cNvSpPr/>
            <p:nvPr/>
          </p:nvSpPr>
          <p:spPr>
            <a:xfrm>
              <a:off x="7593840" y="5029200"/>
              <a:ext cx="85692" cy="71439"/>
            </a:xfrm>
            <a:custGeom>
              <a:avLst/>
              <a:gdLst/>
              <a:ahLst/>
              <a:cxnLst/>
              <a:rect l="0" t="0" r="0" b="0"/>
              <a:pathLst>
                <a:path w="85692" h="71439">
                  <a:moveTo>
                    <a:pt x="14254" y="0"/>
                  </a:moveTo>
                  <a:lnTo>
                    <a:pt x="14254" y="23151"/>
                  </a:lnTo>
                  <a:lnTo>
                    <a:pt x="10461" y="34553"/>
                  </a:lnTo>
                  <a:lnTo>
                    <a:pt x="824" y="49652"/>
                  </a:lnTo>
                  <a:lnTo>
                    <a:pt x="79" y="56006"/>
                  </a:lnTo>
                  <a:lnTo>
                    <a:pt x="0" y="53019"/>
                  </a:lnTo>
                  <a:lnTo>
                    <a:pt x="782" y="52015"/>
                  </a:lnTo>
                  <a:lnTo>
                    <a:pt x="3768" y="50898"/>
                  </a:lnTo>
                  <a:lnTo>
                    <a:pt x="4882" y="49807"/>
                  </a:lnTo>
                  <a:lnTo>
                    <a:pt x="8787" y="42352"/>
                  </a:lnTo>
                  <a:lnTo>
                    <a:pt x="35698" y="7270"/>
                  </a:lnTo>
                  <a:lnTo>
                    <a:pt x="40454" y="3231"/>
                  </a:lnTo>
                  <a:lnTo>
                    <a:pt x="48562" y="426"/>
                  </a:lnTo>
                  <a:lnTo>
                    <a:pt x="55999" y="36"/>
                  </a:lnTo>
                  <a:lnTo>
                    <a:pt x="60578" y="3803"/>
                  </a:lnTo>
                  <a:lnTo>
                    <a:pt x="62624" y="9892"/>
                  </a:lnTo>
                  <a:lnTo>
                    <a:pt x="64327" y="17097"/>
                  </a:lnTo>
                  <a:lnTo>
                    <a:pt x="75587" y="38869"/>
                  </a:lnTo>
                  <a:lnTo>
                    <a:pt x="85691" y="71438"/>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68" name="SMARTInkShape-5530"/>
            <p:cNvSpPr/>
            <p:nvPr/>
          </p:nvSpPr>
          <p:spPr>
            <a:xfrm>
              <a:off x="7722394" y="5015060"/>
              <a:ext cx="71435" cy="214030"/>
            </a:xfrm>
            <a:custGeom>
              <a:avLst/>
              <a:gdLst/>
              <a:ahLst/>
              <a:cxnLst/>
              <a:rect l="0" t="0" r="0" b="0"/>
              <a:pathLst>
                <a:path w="71435" h="214030">
                  <a:moveTo>
                    <a:pt x="50006" y="35570"/>
                  </a:moveTo>
                  <a:lnTo>
                    <a:pt x="50006" y="29420"/>
                  </a:lnTo>
                  <a:lnTo>
                    <a:pt x="46213" y="24929"/>
                  </a:lnTo>
                  <a:lnTo>
                    <a:pt x="44351" y="18671"/>
                  </a:lnTo>
                  <a:lnTo>
                    <a:pt x="42730" y="11391"/>
                  </a:lnTo>
                  <a:lnTo>
                    <a:pt x="39364" y="5510"/>
                  </a:lnTo>
                  <a:lnTo>
                    <a:pt x="35222" y="2367"/>
                  </a:lnTo>
                  <a:lnTo>
                    <a:pt x="29888" y="349"/>
                  </a:lnTo>
                  <a:lnTo>
                    <a:pt x="25172" y="0"/>
                  </a:lnTo>
                  <a:lnTo>
                    <a:pt x="23925" y="744"/>
                  </a:lnTo>
                  <a:lnTo>
                    <a:pt x="23094" y="2035"/>
                  </a:lnTo>
                  <a:lnTo>
                    <a:pt x="22170" y="6378"/>
                  </a:lnTo>
                  <a:lnTo>
                    <a:pt x="21760" y="13600"/>
                  </a:lnTo>
                  <a:lnTo>
                    <a:pt x="23694" y="19985"/>
                  </a:lnTo>
                  <a:lnTo>
                    <a:pt x="26405" y="26263"/>
                  </a:lnTo>
                  <a:lnTo>
                    <a:pt x="32082" y="47819"/>
                  </a:lnTo>
                  <a:lnTo>
                    <a:pt x="48665" y="79107"/>
                  </a:lnTo>
                  <a:lnTo>
                    <a:pt x="61736" y="109332"/>
                  </a:lnTo>
                  <a:lnTo>
                    <a:pt x="69285" y="133926"/>
                  </a:lnTo>
                  <a:lnTo>
                    <a:pt x="71154" y="164087"/>
                  </a:lnTo>
                  <a:lnTo>
                    <a:pt x="71421" y="197617"/>
                  </a:lnTo>
                  <a:lnTo>
                    <a:pt x="71434" y="208956"/>
                  </a:lnTo>
                  <a:lnTo>
                    <a:pt x="70641" y="210692"/>
                  </a:lnTo>
                  <a:lnTo>
                    <a:pt x="69320" y="211850"/>
                  </a:lnTo>
                  <a:lnTo>
                    <a:pt x="65286" y="213708"/>
                  </a:lnTo>
                  <a:lnTo>
                    <a:pt x="60795" y="214029"/>
                  </a:lnTo>
                  <a:lnTo>
                    <a:pt x="56654" y="211988"/>
                  </a:lnTo>
                  <a:lnTo>
                    <a:pt x="43734" y="200418"/>
                  </a:lnTo>
                  <a:lnTo>
                    <a:pt x="19093" y="168814"/>
                  </a:lnTo>
                  <a:lnTo>
                    <a:pt x="0" y="135585"/>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Tree>
    <p:extLst>
      <p:ext uri="{BB962C8B-B14F-4D97-AF65-F5344CB8AC3E}">
        <p14:creationId xmlns:p14="http://schemas.microsoft.com/office/powerpoint/2010/main" val="111829045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Comparing and Contrasting </a:t>
            </a:r>
            <a:r>
              <a:rPr lang="en-US" dirty="0" err="1" smtClean="0"/>
              <a:t>pd</a:t>
            </a:r>
            <a:r>
              <a:rPr lang="en-US" dirty="0" smtClean="0"/>
              <a:t> 3</a:t>
            </a:r>
            <a:endParaRPr lang="en-US" dirty="0"/>
          </a:p>
        </p:txBody>
      </p:sp>
      <p:sp>
        <p:nvSpPr>
          <p:cNvPr id="3" name="Content Placeholder 2"/>
          <p:cNvSpPr>
            <a:spLocks noGrp="1"/>
          </p:cNvSpPr>
          <p:nvPr>
            <p:ph idx="1"/>
          </p:nvPr>
        </p:nvSpPr>
        <p:spPr/>
        <p:txBody>
          <a:bodyPr/>
          <a:lstStyle/>
          <a:p>
            <a:pPr marL="0" indent="0">
              <a:buNone/>
            </a:pPr>
            <a:r>
              <a:rPr lang="en-US" dirty="0" smtClean="0"/>
              <a:t>How are the poems similar? </a:t>
            </a:r>
          </a:p>
          <a:p>
            <a:pPr marL="0" indent="0">
              <a:buNone/>
            </a:pPr>
            <a:endParaRPr lang="en-US" dirty="0"/>
          </a:p>
          <a:p>
            <a:pPr marL="0" indent="0">
              <a:buNone/>
            </a:pPr>
            <a:endParaRPr lang="en-US" dirty="0" smtClean="0"/>
          </a:p>
          <a:p>
            <a:pPr marL="0" indent="0">
              <a:buNone/>
            </a:pPr>
            <a:endParaRPr lang="en-US" dirty="0"/>
          </a:p>
          <a:p>
            <a:pPr marL="0" indent="0">
              <a:buNone/>
            </a:pPr>
            <a:endParaRPr lang="en-US" dirty="0"/>
          </a:p>
        </p:txBody>
      </p:sp>
      <p:grpSp>
        <p:nvGrpSpPr>
          <p:cNvPr id="665" name="SMARTInkShape-Group538"/>
          <p:cNvGrpSpPr/>
          <p:nvPr/>
        </p:nvGrpSpPr>
        <p:grpSpPr>
          <a:xfrm>
            <a:off x="5236370" y="4443413"/>
            <a:ext cx="2636044" cy="378396"/>
            <a:chOff x="5236370" y="4443413"/>
            <a:chExt cx="2636044" cy="378396"/>
          </a:xfrm>
        </p:grpSpPr>
        <p:sp>
          <p:nvSpPr>
            <p:cNvPr id="644" name="SMARTInkShape-5531"/>
            <p:cNvSpPr/>
            <p:nvPr/>
          </p:nvSpPr>
          <p:spPr>
            <a:xfrm>
              <a:off x="7372350" y="4564856"/>
              <a:ext cx="221457" cy="75223"/>
            </a:xfrm>
            <a:custGeom>
              <a:avLst/>
              <a:gdLst/>
              <a:ahLst/>
              <a:cxnLst/>
              <a:rect l="0" t="0" r="0" b="0"/>
              <a:pathLst>
                <a:path w="221457" h="75223">
                  <a:moveTo>
                    <a:pt x="0" y="0"/>
                  </a:moveTo>
                  <a:lnTo>
                    <a:pt x="9943" y="0"/>
                  </a:lnTo>
                  <a:lnTo>
                    <a:pt x="44107" y="12185"/>
                  </a:lnTo>
                  <a:lnTo>
                    <a:pt x="71683" y="19370"/>
                  </a:lnTo>
                  <a:lnTo>
                    <a:pt x="103853" y="24817"/>
                  </a:lnTo>
                  <a:lnTo>
                    <a:pt x="134669" y="30197"/>
                  </a:lnTo>
                  <a:lnTo>
                    <a:pt x="153701" y="34992"/>
                  </a:lnTo>
                  <a:lnTo>
                    <a:pt x="162753" y="35623"/>
                  </a:lnTo>
                  <a:lnTo>
                    <a:pt x="160054" y="35690"/>
                  </a:lnTo>
                  <a:lnTo>
                    <a:pt x="159090" y="36494"/>
                  </a:lnTo>
                  <a:lnTo>
                    <a:pt x="158020" y="39503"/>
                  </a:lnTo>
                  <a:lnTo>
                    <a:pt x="156940" y="40623"/>
                  </a:lnTo>
                  <a:lnTo>
                    <a:pt x="124298" y="56511"/>
                  </a:lnTo>
                  <a:lnTo>
                    <a:pt x="109027" y="69761"/>
                  </a:lnTo>
                  <a:lnTo>
                    <a:pt x="107988" y="72809"/>
                  </a:lnTo>
                  <a:lnTo>
                    <a:pt x="107711" y="74734"/>
                  </a:lnTo>
                  <a:lnTo>
                    <a:pt x="108320" y="75222"/>
                  </a:lnTo>
                  <a:lnTo>
                    <a:pt x="109520" y="74755"/>
                  </a:lnTo>
                  <a:lnTo>
                    <a:pt x="111113" y="73649"/>
                  </a:lnTo>
                  <a:lnTo>
                    <a:pt x="115000" y="72421"/>
                  </a:lnTo>
                  <a:lnTo>
                    <a:pt x="117148" y="72093"/>
                  </a:lnTo>
                  <a:lnTo>
                    <a:pt x="121651" y="69612"/>
                  </a:lnTo>
                  <a:lnTo>
                    <a:pt x="151411" y="47593"/>
                  </a:lnTo>
                  <a:lnTo>
                    <a:pt x="154606" y="42849"/>
                  </a:lnTo>
                  <a:lnTo>
                    <a:pt x="156820" y="38094"/>
                  </a:lnTo>
                  <a:lnTo>
                    <a:pt x="163164" y="29986"/>
                  </a:lnTo>
                  <a:lnTo>
                    <a:pt x="163545" y="30309"/>
                  </a:lnTo>
                  <a:lnTo>
                    <a:pt x="163968" y="32785"/>
                  </a:lnTo>
                  <a:lnTo>
                    <a:pt x="164874" y="33763"/>
                  </a:lnTo>
                  <a:lnTo>
                    <a:pt x="167998" y="34850"/>
                  </a:lnTo>
                  <a:lnTo>
                    <a:pt x="169149" y="35933"/>
                  </a:lnTo>
                  <a:lnTo>
                    <a:pt x="188216" y="65712"/>
                  </a:lnTo>
                  <a:lnTo>
                    <a:pt x="192925" y="68893"/>
                  </a:lnTo>
                  <a:lnTo>
                    <a:pt x="200038" y="70684"/>
                  </a:lnTo>
                  <a:lnTo>
                    <a:pt x="221456" y="71438"/>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45" name="SMARTInkShape-5532"/>
            <p:cNvSpPr/>
            <p:nvPr/>
          </p:nvSpPr>
          <p:spPr>
            <a:xfrm>
              <a:off x="7650956" y="4469275"/>
              <a:ext cx="7145" cy="174164"/>
            </a:xfrm>
            <a:custGeom>
              <a:avLst/>
              <a:gdLst/>
              <a:ahLst/>
              <a:cxnLst/>
              <a:rect l="0" t="0" r="0" b="0"/>
              <a:pathLst>
                <a:path w="7145" h="174164">
                  <a:moveTo>
                    <a:pt x="0" y="17000"/>
                  </a:moveTo>
                  <a:lnTo>
                    <a:pt x="0" y="0"/>
                  </a:lnTo>
                  <a:lnTo>
                    <a:pt x="0" y="33508"/>
                  </a:lnTo>
                  <a:lnTo>
                    <a:pt x="0" y="67298"/>
                  </a:lnTo>
                  <a:lnTo>
                    <a:pt x="0" y="102763"/>
                  </a:lnTo>
                  <a:lnTo>
                    <a:pt x="0" y="138449"/>
                  </a:lnTo>
                  <a:lnTo>
                    <a:pt x="0" y="159435"/>
                  </a:lnTo>
                  <a:lnTo>
                    <a:pt x="2117" y="165765"/>
                  </a:lnTo>
                  <a:lnTo>
                    <a:pt x="7144" y="174163"/>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46" name="SMARTInkShape-5533"/>
            <p:cNvSpPr/>
            <p:nvPr/>
          </p:nvSpPr>
          <p:spPr>
            <a:xfrm>
              <a:off x="6550819" y="4514850"/>
              <a:ext cx="28576" cy="157164"/>
            </a:xfrm>
            <a:custGeom>
              <a:avLst/>
              <a:gdLst/>
              <a:ahLst/>
              <a:cxnLst/>
              <a:rect l="0" t="0" r="0" b="0"/>
              <a:pathLst>
                <a:path w="28576" h="157164">
                  <a:moveTo>
                    <a:pt x="28575" y="0"/>
                  </a:moveTo>
                  <a:lnTo>
                    <a:pt x="22920" y="13425"/>
                  </a:lnTo>
                  <a:lnTo>
                    <a:pt x="15368" y="47000"/>
                  </a:lnTo>
                  <a:lnTo>
                    <a:pt x="8231" y="82296"/>
                  </a:lnTo>
                  <a:lnTo>
                    <a:pt x="5170" y="112673"/>
                  </a:lnTo>
                  <a:lnTo>
                    <a:pt x="1021" y="133028"/>
                  </a:lnTo>
                  <a:lnTo>
                    <a:pt x="0" y="157163"/>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47" name="SMARTInkShape-5534"/>
            <p:cNvSpPr/>
            <p:nvPr/>
          </p:nvSpPr>
          <p:spPr>
            <a:xfrm>
              <a:off x="6393788" y="4622424"/>
              <a:ext cx="92738" cy="56733"/>
            </a:xfrm>
            <a:custGeom>
              <a:avLst/>
              <a:gdLst/>
              <a:ahLst/>
              <a:cxnLst/>
              <a:rect l="0" t="0" r="0" b="0"/>
              <a:pathLst>
                <a:path w="92738" h="56733">
                  <a:moveTo>
                    <a:pt x="7012" y="42445"/>
                  </a:moveTo>
                  <a:lnTo>
                    <a:pt x="23602" y="27972"/>
                  </a:lnTo>
                  <a:lnTo>
                    <a:pt x="42306" y="13853"/>
                  </a:lnTo>
                  <a:lnTo>
                    <a:pt x="46511" y="9100"/>
                  </a:lnTo>
                  <a:lnTo>
                    <a:pt x="49432" y="993"/>
                  </a:lnTo>
                  <a:lnTo>
                    <a:pt x="48785" y="523"/>
                  </a:lnTo>
                  <a:lnTo>
                    <a:pt x="45951" y="0"/>
                  </a:lnTo>
                  <a:lnTo>
                    <a:pt x="42046" y="1884"/>
                  </a:lnTo>
                  <a:lnTo>
                    <a:pt x="7448" y="28175"/>
                  </a:lnTo>
                  <a:lnTo>
                    <a:pt x="3237" y="32928"/>
                  </a:lnTo>
                  <a:lnTo>
                    <a:pt x="0" y="42027"/>
                  </a:lnTo>
                  <a:lnTo>
                    <a:pt x="3699" y="46113"/>
                  </a:lnTo>
                  <a:lnTo>
                    <a:pt x="6391" y="46478"/>
                  </a:lnTo>
                  <a:lnTo>
                    <a:pt x="33035" y="41787"/>
                  </a:lnTo>
                  <a:lnTo>
                    <a:pt x="42697" y="36817"/>
                  </a:lnTo>
                  <a:lnTo>
                    <a:pt x="45090" y="36312"/>
                  </a:lnTo>
                  <a:lnTo>
                    <a:pt x="46685" y="35181"/>
                  </a:lnTo>
                  <a:lnTo>
                    <a:pt x="47748" y="33634"/>
                  </a:lnTo>
                  <a:lnTo>
                    <a:pt x="48457" y="31808"/>
                  </a:lnTo>
                  <a:lnTo>
                    <a:pt x="49723" y="30591"/>
                  </a:lnTo>
                  <a:lnTo>
                    <a:pt x="53247" y="29239"/>
                  </a:lnTo>
                  <a:lnTo>
                    <a:pt x="54504" y="29672"/>
                  </a:lnTo>
                  <a:lnTo>
                    <a:pt x="55342" y="30755"/>
                  </a:lnTo>
                  <a:lnTo>
                    <a:pt x="56687" y="34403"/>
                  </a:lnTo>
                  <a:lnTo>
                    <a:pt x="56989" y="45165"/>
                  </a:lnTo>
                  <a:lnTo>
                    <a:pt x="58586" y="47434"/>
                  </a:lnTo>
                  <a:lnTo>
                    <a:pt x="64595" y="52071"/>
                  </a:lnTo>
                  <a:lnTo>
                    <a:pt x="73110" y="55351"/>
                  </a:lnTo>
                  <a:lnTo>
                    <a:pt x="92737" y="56732"/>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48" name="SMARTInkShape-5535"/>
            <p:cNvSpPr/>
            <p:nvPr/>
          </p:nvSpPr>
          <p:spPr>
            <a:xfrm>
              <a:off x="6257925" y="4622395"/>
              <a:ext cx="99674" cy="199414"/>
            </a:xfrm>
            <a:custGeom>
              <a:avLst/>
              <a:gdLst/>
              <a:ahLst/>
              <a:cxnLst/>
              <a:rect l="0" t="0" r="0" b="0"/>
              <a:pathLst>
                <a:path w="99674" h="199414">
                  <a:moveTo>
                    <a:pt x="78580" y="21043"/>
                  </a:moveTo>
                  <a:lnTo>
                    <a:pt x="78580" y="14892"/>
                  </a:lnTo>
                  <a:lnTo>
                    <a:pt x="73671" y="8391"/>
                  </a:lnTo>
                  <a:lnTo>
                    <a:pt x="72430" y="4043"/>
                  </a:lnTo>
                  <a:lnTo>
                    <a:pt x="71306" y="2566"/>
                  </a:lnTo>
                  <a:lnTo>
                    <a:pt x="67939" y="924"/>
                  </a:lnTo>
                  <a:lnTo>
                    <a:pt x="61582" y="0"/>
                  </a:lnTo>
                  <a:lnTo>
                    <a:pt x="42192" y="7434"/>
                  </a:lnTo>
                  <a:lnTo>
                    <a:pt x="27472" y="16414"/>
                  </a:lnTo>
                  <a:lnTo>
                    <a:pt x="4796" y="37715"/>
                  </a:lnTo>
                  <a:lnTo>
                    <a:pt x="3991" y="39301"/>
                  </a:lnTo>
                  <a:lnTo>
                    <a:pt x="4248" y="40359"/>
                  </a:lnTo>
                  <a:lnTo>
                    <a:pt x="5214" y="41064"/>
                  </a:lnTo>
                  <a:lnTo>
                    <a:pt x="10364" y="42056"/>
                  </a:lnTo>
                  <a:lnTo>
                    <a:pt x="16918" y="42350"/>
                  </a:lnTo>
                  <a:lnTo>
                    <a:pt x="21542" y="40302"/>
                  </a:lnTo>
                  <a:lnTo>
                    <a:pt x="41899" y="25678"/>
                  </a:lnTo>
                  <a:lnTo>
                    <a:pt x="55188" y="22416"/>
                  </a:lnTo>
                  <a:lnTo>
                    <a:pt x="87001" y="21078"/>
                  </a:lnTo>
                  <a:lnTo>
                    <a:pt x="88957" y="21860"/>
                  </a:lnTo>
                  <a:lnTo>
                    <a:pt x="90261" y="23175"/>
                  </a:lnTo>
                  <a:lnTo>
                    <a:pt x="97435" y="38933"/>
                  </a:lnTo>
                  <a:lnTo>
                    <a:pt x="99673" y="61685"/>
                  </a:lnTo>
                  <a:lnTo>
                    <a:pt x="93832" y="96264"/>
                  </a:lnTo>
                  <a:lnTo>
                    <a:pt x="86562" y="121802"/>
                  </a:lnTo>
                  <a:lnTo>
                    <a:pt x="69950" y="153080"/>
                  </a:lnTo>
                  <a:lnTo>
                    <a:pt x="58914" y="172389"/>
                  </a:lnTo>
                  <a:lnTo>
                    <a:pt x="44387" y="186787"/>
                  </a:lnTo>
                  <a:lnTo>
                    <a:pt x="38777" y="193926"/>
                  </a:lnTo>
                  <a:lnTo>
                    <a:pt x="33639" y="197098"/>
                  </a:lnTo>
                  <a:lnTo>
                    <a:pt x="12926" y="199413"/>
                  </a:lnTo>
                  <a:lnTo>
                    <a:pt x="10998" y="198694"/>
                  </a:lnTo>
                  <a:lnTo>
                    <a:pt x="9713" y="197420"/>
                  </a:lnTo>
                  <a:lnTo>
                    <a:pt x="5789" y="191836"/>
                  </a:lnTo>
                  <a:lnTo>
                    <a:pt x="2573" y="187438"/>
                  </a:lnTo>
                  <a:lnTo>
                    <a:pt x="0" y="17820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49" name="SMARTInkShape-5536"/>
            <p:cNvSpPr/>
            <p:nvPr/>
          </p:nvSpPr>
          <p:spPr>
            <a:xfrm>
              <a:off x="5236370" y="4609280"/>
              <a:ext cx="314326" cy="176896"/>
            </a:xfrm>
            <a:custGeom>
              <a:avLst/>
              <a:gdLst/>
              <a:ahLst/>
              <a:cxnLst/>
              <a:rect l="0" t="0" r="0" b="0"/>
              <a:pathLst>
                <a:path w="314326" h="176896">
                  <a:moveTo>
                    <a:pt x="0" y="91308"/>
                  </a:moveTo>
                  <a:lnTo>
                    <a:pt x="0" y="108100"/>
                  </a:lnTo>
                  <a:lnTo>
                    <a:pt x="7584" y="118949"/>
                  </a:lnTo>
                  <a:lnTo>
                    <a:pt x="9818" y="120848"/>
                  </a:lnTo>
                  <a:lnTo>
                    <a:pt x="11307" y="121320"/>
                  </a:lnTo>
                  <a:lnTo>
                    <a:pt x="13756" y="119727"/>
                  </a:lnTo>
                  <a:lnTo>
                    <a:pt x="19597" y="113575"/>
                  </a:lnTo>
                  <a:lnTo>
                    <a:pt x="35749" y="78280"/>
                  </a:lnTo>
                  <a:lnTo>
                    <a:pt x="44987" y="63106"/>
                  </a:lnTo>
                  <a:lnTo>
                    <a:pt x="55662" y="46439"/>
                  </a:lnTo>
                  <a:lnTo>
                    <a:pt x="71305" y="15294"/>
                  </a:lnTo>
                  <a:lnTo>
                    <a:pt x="80936" y="3709"/>
                  </a:lnTo>
                  <a:lnTo>
                    <a:pt x="85712" y="781"/>
                  </a:lnTo>
                  <a:lnTo>
                    <a:pt x="88097" y="0"/>
                  </a:lnTo>
                  <a:lnTo>
                    <a:pt x="90481" y="274"/>
                  </a:lnTo>
                  <a:lnTo>
                    <a:pt x="102127" y="4298"/>
                  </a:lnTo>
                  <a:lnTo>
                    <a:pt x="106184" y="4726"/>
                  </a:lnTo>
                  <a:lnTo>
                    <a:pt x="109684" y="6599"/>
                  </a:lnTo>
                  <a:lnTo>
                    <a:pt x="115687" y="12913"/>
                  </a:lnTo>
                  <a:lnTo>
                    <a:pt x="118885" y="21011"/>
                  </a:lnTo>
                  <a:lnTo>
                    <a:pt x="128989" y="50662"/>
                  </a:lnTo>
                  <a:lnTo>
                    <a:pt x="145455" y="84456"/>
                  </a:lnTo>
                  <a:lnTo>
                    <a:pt x="154614" y="110680"/>
                  </a:lnTo>
                  <a:lnTo>
                    <a:pt x="161735" y="141190"/>
                  </a:lnTo>
                  <a:lnTo>
                    <a:pt x="164338" y="156446"/>
                  </a:lnTo>
                  <a:lnTo>
                    <a:pt x="171125" y="175469"/>
                  </a:lnTo>
                  <a:lnTo>
                    <a:pt x="172027" y="175990"/>
                  </a:lnTo>
                  <a:lnTo>
                    <a:pt x="177571" y="176895"/>
                  </a:lnTo>
                  <a:lnTo>
                    <a:pt x="188509" y="143443"/>
                  </a:lnTo>
                  <a:lnTo>
                    <a:pt x="202192" y="114195"/>
                  </a:lnTo>
                  <a:lnTo>
                    <a:pt x="233488" y="79487"/>
                  </a:lnTo>
                  <a:lnTo>
                    <a:pt x="268278" y="59047"/>
                  </a:lnTo>
                  <a:lnTo>
                    <a:pt x="286927" y="56044"/>
                  </a:lnTo>
                  <a:lnTo>
                    <a:pt x="292358" y="57908"/>
                  </a:lnTo>
                  <a:lnTo>
                    <a:pt x="294917" y="59516"/>
                  </a:lnTo>
                  <a:lnTo>
                    <a:pt x="296624" y="61382"/>
                  </a:lnTo>
                  <a:lnTo>
                    <a:pt x="298519" y="65572"/>
                  </a:lnTo>
                  <a:lnTo>
                    <a:pt x="300010" y="101119"/>
                  </a:lnTo>
                  <a:lnTo>
                    <a:pt x="299235" y="115205"/>
                  </a:lnTo>
                  <a:lnTo>
                    <a:pt x="293333" y="146346"/>
                  </a:lnTo>
                  <a:lnTo>
                    <a:pt x="293186" y="149431"/>
                  </a:lnTo>
                  <a:lnTo>
                    <a:pt x="295140" y="154975"/>
                  </a:lnTo>
                  <a:lnTo>
                    <a:pt x="297860" y="160085"/>
                  </a:lnTo>
                  <a:lnTo>
                    <a:pt x="299069" y="165002"/>
                  </a:lnTo>
                  <a:lnTo>
                    <a:pt x="300979" y="166631"/>
                  </a:lnTo>
                  <a:lnTo>
                    <a:pt x="314325" y="169889"/>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50" name="SMARTInkShape-5537"/>
            <p:cNvSpPr/>
            <p:nvPr/>
          </p:nvSpPr>
          <p:spPr>
            <a:xfrm>
              <a:off x="6157913" y="4611026"/>
              <a:ext cx="57051" cy="103850"/>
            </a:xfrm>
            <a:custGeom>
              <a:avLst/>
              <a:gdLst/>
              <a:ahLst/>
              <a:cxnLst/>
              <a:rect l="0" t="0" r="0" b="0"/>
              <a:pathLst>
                <a:path w="57051" h="103850">
                  <a:moveTo>
                    <a:pt x="0" y="68130"/>
                  </a:moveTo>
                  <a:lnTo>
                    <a:pt x="3792" y="68130"/>
                  </a:lnTo>
                  <a:lnTo>
                    <a:pt x="7770" y="66014"/>
                  </a:lnTo>
                  <a:lnTo>
                    <a:pt x="12184" y="63221"/>
                  </a:lnTo>
                  <a:lnTo>
                    <a:pt x="16792" y="61979"/>
                  </a:lnTo>
                  <a:lnTo>
                    <a:pt x="21486" y="57194"/>
                  </a:lnTo>
                  <a:lnTo>
                    <a:pt x="27011" y="50570"/>
                  </a:lnTo>
                  <a:lnTo>
                    <a:pt x="44253" y="37370"/>
                  </a:lnTo>
                  <a:lnTo>
                    <a:pt x="47449" y="32499"/>
                  </a:lnTo>
                  <a:lnTo>
                    <a:pt x="49663" y="27688"/>
                  </a:lnTo>
                  <a:lnTo>
                    <a:pt x="54579" y="20517"/>
                  </a:lnTo>
                  <a:lnTo>
                    <a:pt x="56388" y="13365"/>
                  </a:lnTo>
                  <a:lnTo>
                    <a:pt x="57050" y="5248"/>
                  </a:lnTo>
                  <a:lnTo>
                    <a:pt x="53328" y="462"/>
                  </a:lnTo>
                  <a:lnTo>
                    <a:pt x="51427" y="0"/>
                  </a:lnTo>
                  <a:lnTo>
                    <a:pt x="49365" y="485"/>
                  </a:lnTo>
                  <a:lnTo>
                    <a:pt x="44959" y="2347"/>
                  </a:lnTo>
                  <a:lnTo>
                    <a:pt x="38015" y="4189"/>
                  </a:lnTo>
                  <a:lnTo>
                    <a:pt x="15254" y="24404"/>
                  </a:lnTo>
                  <a:lnTo>
                    <a:pt x="5754" y="37624"/>
                  </a:lnTo>
                  <a:lnTo>
                    <a:pt x="1705" y="51595"/>
                  </a:lnTo>
                  <a:lnTo>
                    <a:pt x="149" y="73898"/>
                  </a:lnTo>
                  <a:lnTo>
                    <a:pt x="3836" y="87478"/>
                  </a:lnTo>
                  <a:lnTo>
                    <a:pt x="9956" y="97764"/>
                  </a:lnTo>
                  <a:lnTo>
                    <a:pt x="14479" y="101145"/>
                  </a:lnTo>
                  <a:lnTo>
                    <a:pt x="21432" y="103849"/>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51" name="SMARTInkShape-5538"/>
            <p:cNvSpPr/>
            <p:nvPr/>
          </p:nvSpPr>
          <p:spPr>
            <a:xfrm>
              <a:off x="6479380" y="4579177"/>
              <a:ext cx="164172" cy="57118"/>
            </a:xfrm>
            <a:custGeom>
              <a:avLst/>
              <a:gdLst/>
              <a:ahLst/>
              <a:cxnLst/>
              <a:rect l="0" t="0" r="0" b="0"/>
              <a:pathLst>
                <a:path w="164172" h="57118">
                  <a:moveTo>
                    <a:pt x="0" y="14254"/>
                  </a:moveTo>
                  <a:lnTo>
                    <a:pt x="0" y="10462"/>
                  </a:lnTo>
                  <a:lnTo>
                    <a:pt x="4235" y="6483"/>
                  </a:lnTo>
                  <a:lnTo>
                    <a:pt x="11408" y="2863"/>
                  </a:lnTo>
                  <a:lnTo>
                    <a:pt x="43969" y="221"/>
                  </a:lnTo>
                  <a:lnTo>
                    <a:pt x="78728" y="0"/>
                  </a:lnTo>
                  <a:lnTo>
                    <a:pt x="111302" y="767"/>
                  </a:lnTo>
                  <a:lnTo>
                    <a:pt x="143991" y="6449"/>
                  </a:lnTo>
                  <a:lnTo>
                    <a:pt x="150780" y="6816"/>
                  </a:lnTo>
                  <a:lnTo>
                    <a:pt x="156444" y="9096"/>
                  </a:lnTo>
                  <a:lnTo>
                    <a:pt x="162754" y="13235"/>
                  </a:lnTo>
                  <a:lnTo>
                    <a:pt x="163617" y="15918"/>
                  </a:lnTo>
                  <a:lnTo>
                    <a:pt x="164171" y="24108"/>
                  </a:lnTo>
                  <a:lnTo>
                    <a:pt x="162130" y="28688"/>
                  </a:lnTo>
                  <a:lnTo>
                    <a:pt x="159371" y="33369"/>
                  </a:lnTo>
                  <a:lnTo>
                    <a:pt x="157599" y="42842"/>
                  </a:lnTo>
                  <a:lnTo>
                    <a:pt x="157164" y="57117"/>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52" name="SMARTInkShape-5539"/>
            <p:cNvSpPr/>
            <p:nvPr/>
          </p:nvSpPr>
          <p:spPr>
            <a:xfrm>
              <a:off x="7336727" y="4572000"/>
              <a:ext cx="41651" cy="91346"/>
            </a:xfrm>
            <a:custGeom>
              <a:avLst/>
              <a:gdLst/>
              <a:ahLst/>
              <a:cxnLst/>
              <a:rect l="0" t="0" r="0" b="0"/>
              <a:pathLst>
                <a:path w="41651" h="91346">
                  <a:moveTo>
                    <a:pt x="21336" y="21431"/>
                  </a:moveTo>
                  <a:lnTo>
                    <a:pt x="14486" y="21431"/>
                  </a:lnTo>
                  <a:lnTo>
                    <a:pt x="10487" y="25223"/>
                  </a:lnTo>
                  <a:lnTo>
                    <a:pt x="8577" y="29202"/>
                  </a:lnTo>
                  <a:lnTo>
                    <a:pt x="8067" y="31374"/>
                  </a:lnTo>
                  <a:lnTo>
                    <a:pt x="1528" y="42918"/>
                  </a:lnTo>
                  <a:lnTo>
                    <a:pt x="0" y="69478"/>
                  </a:lnTo>
                  <a:lnTo>
                    <a:pt x="2063" y="76652"/>
                  </a:lnTo>
                  <a:lnTo>
                    <a:pt x="9856" y="87725"/>
                  </a:lnTo>
                  <a:lnTo>
                    <a:pt x="14381" y="90583"/>
                  </a:lnTo>
                  <a:lnTo>
                    <a:pt x="16699" y="91345"/>
                  </a:lnTo>
                  <a:lnTo>
                    <a:pt x="19039" y="91059"/>
                  </a:lnTo>
                  <a:lnTo>
                    <a:pt x="23754" y="88625"/>
                  </a:lnTo>
                  <a:lnTo>
                    <a:pt x="30871" y="82792"/>
                  </a:lnTo>
                  <a:lnTo>
                    <a:pt x="33512" y="78336"/>
                  </a:lnTo>
                  <a:lnTo>
                    <a:pt x="35478" y="73710"/>
                  </a:lnTo>
                  <a:lnTo>
                    <a:pt x="38998" y="69008"/>
                  </a:lnTo>
                  <a:lnTo>
                    <a:pt x="41650" y="50521"/>
                  </a:lnTo>
                  <a:lnTo>
                    <a:pt x="36966" y="18588"/>
                  </a:lnTo>
                  <a:lnTo>
                    <a:pt x="35623"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53" name="SMARTInkShape-5540"/>
            <p:cNvSpPr/>
            <p:nvPr/>
          </p:nvSpPr>
          <p:spPr>
            <a:xfrm>
              <a:off x="7430225" y="4443413"/>
              <a:ext cx="20707" cy="214313"/>
            </a:xfrm>
            <a:custGeom>
              <a:avLst/>
              <a:gdLst/>
              <a:ahLst/>
              <a:cxnLst/>
              <a:rect l="0" t="0" r="0" b="0"/>
              <a:pathLst>
                <a:path w="20707" h="214313">
                  <a:moveTo>
                    <a:pt x="20706" y="0"/>
                  </a:moveTo>
                  <a:lnTo>
                    <a:pt x="19913" y="31317"/>
                  </a:lnTo>
                  <a:lnTo>
                    <a:pt x="13431" y="65266"/>
                  </a:lnTo>
                  <a:lnTo>
                    <a:pt x="8039" y="95177"/>
                  </a:lnTo>
                  <a:lnTo>
                    <a:pt x="2947" y="127632"/>
                  </a:lnTo>
                  <a:lnTo>
                    <a:pt x="0" y="156973"/>
                  </a:lnTo>
                  <a:lnTo>
                    <a:pt x="283" y="177744"/>
                  </a:lnTo>
                  <a:lnTo>
                    <a:pt x="6419" y="214312"/>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54" name="SMARTInkShape-5541"/>
            <p:cNvSpPr/>
            <p:nvPr/>
          </p:nvSpPr>
          <p:spPr>
            <a:xfrm>
              <a:off x="6665119" y="4543522"/>
              <a:ext cx="185615" cy="135635"/>
            </a:xfrm>
            <a:custGeom>
              <a:avLst/>
              <a:gdLst/>
              <a:ahLst/>
              <a:cxnLst/>
              <a:rect l="0" t="0" r="0" b="0"/>
              <a:pathLst>
                <a:path w="185615" h="135635">
                  <a:moveTo>
                    <a:pt x="0" y="21334"/>
                  </a:moveTo>
                  <a:lnTo>
                    <a:pt x="3793" y="17542"/>
                  </a:lnTo>
                  <a:lnTo>
                    <a:pt x="5654" y="13563"/>
                  </a:lnTo>
                  <a:lnTo>
                    <a:pt x="7141" y="0"/>
                  </a:lnTo>
                  <a:lnTo>
                    <a:pt x="7144" y="9855"/>
                  </a:lnTo>
                  <a:lnTo>
                    <a:pt x="9260" y="14380"/>
                  </a:lnTo>
                  <a:lnTo>
                    <a:pt x="10936" y="16698"/>
                  </a:lnTo>
                  <a:lnTo>
                    <a:pt x="13294" y="27545"/>
                  </a:lnTo>
                  <a:lnTo>
                    <a:pt x="14885" y="40523"/>
                  </a:lnTo>
                  <a:lnTo>
                    <a:pt x="28505" y="75228"/>
                  </a:lnTo>
                  <a:lnTo>
                    <a:pt x="42998" y="92721"/>
                  </a:lnTo>
                  <a:lnTo>
                    <a:pt x="47685" y="96718"/>
                  </a:lnTo>
                  <a:lnTo>
                    <a:pt x="52414" y="98494"/>
                  </a:lnTo>
                  <a:lnTo>
                    <a:pt x="54786" y="98175"/>
                  </a:lnTo>
                  <a:lnTo>
                    <a:pt x="62711" y="94726"/>
                  </a:lnTo>
                  <a:lnTo>
                    <a:pt x="73967" y="92557"/>
                  </a:lnTo>
                  <a:lnTo>
                    <a:pt x="82682" y="87240"/>
                  </a:lnTo>
                  <a:lnTo>
                    <a:pt x="95163" y="76002"/>
                  </a:lnTo>
                  <a:lnTo>
                    <a:pt x="121112" y="43104"/>
                  </a:lnTo>
                  <a:lnTo>
                    <a:pt x="134435" y="42774"/>
                  </a:lnTo>
                  <a:lnTo>
                    <a:pt x="141972" y="47676"/>
                  </a:lnTo>
                  <a:lnTo>
                    <a:pt x="160269" y="49822"/>
                  </a:lnTo>
                  <a:lnTo>
                    <a:pt x="164628" y="47754"/>
                  </a:lnTo>
                  <a:lnTo>
                    <a:pt x="169212" y="44982"/>
                  </a:lnTo>
                  <a:lnTo>
                    <a:pt x="176255" y="42629"/>
                  </a:lnTo>
                  <a:lnTo>
                    <a:pt x="184331" y="36702"/>
                  </a:lnTo>
                  <a:lnTo>
                    <a:pt x="185112" y="33985"/>
                  </a:lnTo>
                  <a:lnTo>
                    <a:pt x="185614" y="29566"/>
                  </a:lnTo>
                  <a:lnTo>
                    <a:pt x="178116" y="28800"/>
                  </a:lnTo>
                  <a:lnTo>
                    <a:pt x="172296" y="30738"/>
                  </a:lnTo>
                  <a:lnTo>
                    <a:pt x="154831" y="45279"/>
                  </a:lnTo>
                  <a:lnTo>
                    <a:pt x="143859" y="56122"/>
                  </a:lnTo>
                  <a:lnTo>
                    <a:pt x="139344" y="64841"/>
                  </a:lnTo>
                  <a:lnTo>
                    <a:pt x="129792" y="97572"/>
                  </a:lnTo>
                  <a:lnTo>
                    <a:pt x="132737" y="111833"/>
                  </a:lnTo>
                  <a:lnTo>
                    <a:pt x="138636" y="122320"/>
                  </a:lnTo>
                  <a:lnTo>
                    <a:pt x="150019" y="135634"/>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55" name="SMARTInkShape-5542"/>
            <p:cNvSpPr/>
            <p:nvPr/>
          </p:nvSpPr>
          <p:spPr>
            <a:xfrm>
              <a:off x="6965279" y="4550569"/>
              <a:ext cx="35597" cy="121445"/>
            </a:xfrm>
            <a:custGeom>
              <a:avLst/>
              <a:gdLst/>
              <a:ahLst/>
              <a:cxnLst/>
              <a:rect l="0" t="0" r="0" b="0"/>
              <a:pathLst>
                <a:path w="35597" h="121445">
                  <a:moveTo>
                    <a:pt x="35596" y="0"/>
                  </a:moveTo>
                  <a:lnTo>
                    <a:pt x="31803" y="0"/>
                  </a:lnTo>
                  <a:lnTo>
                    <a:pt x="30686" y="794"/>
                  </a:lnTo>
                  <a:lnTo>
                    <a:pt x="29941" y="2116"/>
                  </a:lnTo>
                  <a:lnTo>
                    <a:pt x="29445" y="3792"/>
                  </a:lnTo>
                  <a:lnTo>
                    <a:pt x="20812" y="14473"/>
                  </a:lnTo>
                  <a:lnTo>
                    <a:pt x="14017" y="23603"/>
                  </a:lnTo>
                  <a:lnTo>
                    <a:pt x="3033" y="45530"/>
                  </a:lnTo>
                  <a:lnTo>
                    <a:pt x="0" y="77204"/>
                  </a:lnTo>
                  <a:lnTo>
                    <a:pt x="695" y="94654"/>
                  </a:lnTo>
                  <a:lnTo>
                    <a:pt x="5588" y="103893"/>
                  </a:lnTo>
                  <a:lnTo>
                    <a:pt x="9823" y="109145"/>
                  </a:lnTo>
                  <a:lnTo>
                    <a:pt x="14352" y="112009"/>
                  </a:lnTo>
                  <a:lnTo>
                    <a:pt x="19010" y="114075"/>
                  </a:lnTo>
                  <a:lnTo>
                    <a:pt x="28452" y="121444"/>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56" name="SMARTInkShape-5543"/>
            <p:cNvSpPr/>
            <p:nvPr/>
          </p:nvSpPr>
          <p:spPr>
            <a:xfrm>
              <a:off x="6000750" y="4615023"/>
              <a:ext cx="100014" cy="113801"/>
            </a:xfrm>
            <a:custGeom>
              <a:avLst/>
              <a:gdLst/>
              <a:ahLst/>
              <a:cxnLst/>
              <a:rect l="0" t="0" r="0" b="0"/>
              <a:pathLst>
                <a:path w="100014" h="113801">
                  <a:moveTo>
                    <a:pt x="7145" y="42702"/>
                  </a:moveTo>
                  <a:lnTo>
                    <a:pt x="7145" y="46494"/>
                  </a:lnTo>
                  <a:lnTo>
                    <a:pt x="5027" y="50473"/>
                  </a:lnTo>
                  <a:lnTo>
                    <a:pt x="2234" y="54887"/>
                  </a:lnTo>
                  <a:lnTo>
                    <a:pt x="662" y="62628"/>
                  </a:lnTo>
                  <a:lnTo>
                    <a:pt x="12" y="98233"/>
                  </a:lnTo>
                  <a:lnTo>
                    <a:pt x="0" y="113800"/>
                  </a:lnTo>
                  <a:lnTo>
                    <a:pt x="794" y="84389"/>
                  </a:lnTo>
                  <a:lnTo>
                    <a:pt x="3792" y="74194"/>
                  </a:lnTo>
                  <a:lnTo>
                    <a:pt x="25614" y="40352"/>
                  </a:lnTo>
                  <a:lnTo>
                    <a:pt x="41816" y="16512"/>
                  </a:lnTo>
                  <a:lnTo>
                    <a:pt x="51372" y="6014"/>
                  </a:lnTo>
                  <a:lnTo>
                    <a:pt x="58816" y="2584"/>
                  </a:lnTo>
                  <a:lnTo>
                    <a:pt x="76850" y="0"/>
                  </a:lnTo>
                  <a:lnTo>
                    <a:pt x="81861" y="3680"/>
                  </a:lnTo>
                  <a:lnTo>
                    <a:pt x="84008" y="9748"/>
                  </a:lnTo>
                  <a:lnTo>
                    <a:pt x="85754" y="16943"/>
                  </a:lnTo>
                  <a:lnTo>
                    <a:pt x="90408" y="26250"/>
                  </a:lnTo>
                  <a:lnTo>
                    <a:pt x="92773" y="61853"/>
                  </a:lnTo>
                  <a:lnTo>
                    <a:pt x="92840" y="72277"/>
                  </a:lnTo>
                  <a:lnTo>
                    <a:pt x="94972" y="77807"/>
                  </a:lnTo>
                  <a:lnTo>
                    <a:pt x="100013" y="8556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57" name="SMARTInkShape-5544"/>
            <p:cNvSpPr/>
            <p:nvPr/>
          </p:nvSpPr>
          <p:spPr>
            <a:xfrm>
              <a:off x="7059320" y="4593431"/>
              <a:ext cx="34425" cy="53453"/>
            </a:xfrm>
            <a:custGeom>
              <a:avLst/>
              <a:gdLst/>
              <a:ahLst/>
              <a:cxnLst/>
              <a:rect l="0" t="0" r="0" b="0"/>
              <a:pathLst>
                <a:path w="34425" h="53453">
                  <a:moveTo>
                    <a:pt x="27280" y="7144"/>
                  </a:moveTo>
                  <a:lnTo>
                    <a:pt x="21129" y="993"/>
                  </a:lnTo>
                  <a:lnTo>
                    <a:pt x="14073" y="87"/>
                  </a:lnTo>
                  <a:lnTo>
                    <a:pt x="13713" y="852"/>
                  </a:lnTo>
                  <a:lnTo>
                    <a:pt x="13312" y="3818"/>
                  </a:lnTo>
                  <a:lnTo>
                    <a:pt x="11018" y="7783"/>
                  </a:lnTo>
                  <a:lnTo>
                    <a:pt x="1620" y="19134"/>
                  </a:lnTo>
                  <a:lnTo>
                    <a:pt x="0" y="23850"/>
                  </a:lnTo>
                  <a:lnTo>
                    <a:pt x="2881" y="38553"/>
                  </a:lnTo>
                  <a:lnTo>
                    <a:pt x="4664" y="42371"/>
                  </a:lnTo>
                  <a:lnTo>
                    <a:pt x="6646" y="44916"/>
                  </a:lnTo>
                  <a:lnTo>
                    <a:pt x="15531" y="52793"/>
                  </a:lnTo>
                  <a:lnTo>
                    <a:pt x="17066" y="53452"/>
                  </a:lnTo>
                  <a:lnTo>
                    <a:pt x="18090" y="53097"/>
                  </a:lnTo>
                  <a:lnTo>
                    <a:pt x="18772" y="52067"/>
                  </a:lnTo>
                  <a:lnTo>
                    <a:pt x="20021" y="51380"/>
                  </a:lnTo>
                  <a:lnTo>
                    <a:pt x="25570" y="49620"/>
                  </a:lnTo>
                  <a:lnTo>
                    <a:pt x="29960" y="46395"/>
                  </a:lnTo>
                  <a:lnTo>
                    <a:pt x="32439" y="42316"/>
                  </a:lnTo>
                  <a:lnTo>
                    <a:pt x="33835" y="33440"/>
                  </a:lnTo>
                  <a:lnTo>
                    <a:pt x="34424"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58" name="SMARTInkShape-5545"/>
            <p:cNvSpPr/>
            <p:nvPr/>
          </p:nvSpPr>
          <p:spPr>
            <a:xfrm>
              <a:off x="5597297" y="4622422"/>
              <a:ext cx="267682" cy="166536"/>
            </a:xfrm>
            <a:custGeom>
              <a:avLst/>
              <a:gdLst/>
              <a:ahLst/>
              <a:cxnLst/>
              <a:rect l="0" t="0" r="0" b="0"/>
              <a:pathLst>
                <a:path w="267682" h="166536">
                  <a:moveTo>
                    <a:pt x="24833" y="71022"/>
                  </a:moveTo>
                  <a:lnTo>
                    <a:pt x="24833" y="66906"/>
                  </a:lnTo>
                  <a:lnTo>
                    <a:pt x="24833" y="68663"/>
                  </a:lnTo>
                  <a:lnTo>
                    <a:pt x="24041" y="69449"/>
                  </a:lnTo>
                  <a:lnTo>
                    <a:pt x="21042" y="70323"/>
                  </a:lnTo>
                  <a:lnTo>
                    <a:pt x="19924" y="71350"/>
                  </a:lnTo>
                  <a:lnTo>
                    <a:pt x="16015" y="78701"/>
                  </a:lnTo>
                  <a:lnTo>
                    <a:pt x="7835" y="91589"/>
                  </a:lnTo>
                  <a:lnTo>
                    <a:pt x="0" y="122572"/>
                  </a:lnTo>
                  <a:lnTo>
                    <a:pt x="2155" y="136002"/>
                  </a:lnTo>
                  <a:lnTo>
                    <a:pt x="12682" y="156441"/>
                  </a:lnTo>
                  <a:lnTo>
                    <a:pt x="23791" y="165476"/>
                  </a:lnTo>
                  <a:lnTo>
                    <a:pt x="28108" y="166535"/>
                  </a:lnTo>
                  <a:lnTo>
                    <a:pt x="37137" y="165595"/>
                  </a:lnTo>
                  <a:lnTo>
                    <a:pt x="44325" y="162531"/>
                  </a:lnTo>
                  <a:lnTo>
                    <a:pt x="59200" y="150305"/>
                  </a:lnTo>
                  <a:lnTo>
                    <a:pt x="68971" y="137199"/>
                  </a:lnTo>
                  <a:lnTo>
                    <a:pt x="78591" y="112845"/>
                  </a:lnTo>
                  <a:lnTo>
                    <a:pt x="81539" y="78029"/>
                  </a:lnTo>
                  <a:lnTo>
                    <a:pt x="76271" y="44545"/>
                  </a:lnTo>
                  <a:lnTo>
                    <a:pt x="73148" y="28781"/>
                  </a:lnTo>
                  <a:lnTo>
                    <a:pt x="67195" y="16173"/>
                  </a:lnTo>
                  <a:lnTo>
                    <a:pt x="61865" y="8594"/>
                  </a:lnTo>
                  <a:lnTo>
                    <a:pt x="59019" y="7557"/>
                  </a:lnTo>
                  <a:lnTo>
                    <a:pt x="57149" y="7281"/>
                  </a:lnTo>
                  <a:lnTo>
                    <a:pt x="55903" y="7890"/>
                  </a:lnTo>
                  <a:lnTo>
                    <a:pt x="55071" y="9090"/>
                  </a:lnTo>
                  <a:lnTo>
                    <a:pt x="54517" y="10684"/>
                  </a:lnTo>
                  <a:lnTo>
                    <a:pt x="62271" y="37040"/>
                  </a:lnTo>
                  <a:lnTo>
                    <a:pt x="66873" y="45600"/>
                  </a:lnTo>
                  <a:lnTo>
                    <a:pt x="90848" y="78210"/>
                  </a:lnTo>
                  <a:lnTo>
                    <a:pt x="103926" y="90350"/>
                  </a:lnTo>
                  <a:lnTo>
                    <a:pt x="124264" y="104439"/>
                  </a:lnTo>
                  <a:lnTo>
                    <a:pt x="134257" y="106286"/>
                  </a:lnTo>
                  <a:lnTo>
                    <a:pt x="139083" y="104422"/>
                  </a:lnTo>
                  <a:lnTo>
                    <a:pt x="141481" y="102814"/>
                  </a:lnTo>
                  <a:lnTo>
                    <a:pt x="143081" y="100154"/>
                  </a:lnTo>
                  <a:lnTo>
                    <a:pt x="152304" y="66095"/>
                  </a:lnTo>
                  <a:lnTo>
                    <a:pt x="160632" y="31340"/>
                  </a:lnTo>
                  <a:lnTo>
                    <a:pt x="166983" y="14821"/>
                  </a:lnTo>
                  <a:lnTo>
                    <a:pt x="167494" y="10272"/>
                  </a:lnTo>
                  <a:lnTo>
                    <a:pt x="167614" y="11743"/>
                  </a:lnTo>
                  <a:lnTo>
                    <a:pt x="168439" y="12452"/>
                  </a:lnTo>
                  <a:lnTo>
                    <a:pt x="173394" y="14245"/>
                  </a:lnTo>
                  <a:lnTo>
                    <a:pt x="179889" y="18657"/>
                  </a:lnTo>
                  <a:lnTo>
                    <a:pt x="214770" y="30867"/>
                  </a:lnTo>
                  <a:lnTo>
                    <a:pt x="234273" y="34427"/>
                  </a:lnTo>
                  <a:lnTo>
                    <a:pt x="243860" y="34913"/>
                  </a:lnTo>
                  <a:lnTo>
                    <a:pt x="251296" y="33013"/>
                  </a:lnTo>
                  <a:lnTo>
                    <a:pt x="259944" y="29598"/>
                  </a:lnTo>
                  <a:lnTo>
                    <a:pt x="262537" y="29118"/>
                  </a:lnTo>
                  <a:lnTo>
                    <a:pt x="264265" y="28005"/>
                  </a:lnTo>
                  <a:lnTo>
                    <a:pt x="265416" y="26469"/>
                  </a:lnTo>
                  <a:lnTo>
                    <a:pt x="266697" y="22645"/>
                  </a:lnTo>
                  <a:lnTo>
                    <a:pt x="267681" y="4318"/>
                  </a:lnTo>
                  <a:lnTo>
                    <a:pt x="266902" y="2740"/>
                  </a:lnTo>
                  <a:lnTo>
                    <a:pt x="265588" y="1688"/>
                  </a:lnTo>
                  <a:lnTo>
                    <a:pt x="262010" y="519"/>
                  </a:lnTo>
                  <a:lnTo>
                    <a:pt x="257775" y="0"/>
                  </a:lnTo>
                  <a:lnTo>
                    <a:pt x="253247" y="1886"/>
                  </a:lnTo>
                  <a:lnTo>
                    <a:pt x="243872" y="9564"/>
                  </a:lnTo>
                  <a:lnTo>
                    <a:pt x="229619" y="29587"/>
                  </a:lnTo>
                  <a:lnTo>
                    <a:pt x="226975" y="36996"/>
                  </a:lnTo>
                  <a:lnTo>
                    <a:pt x="225277" y="54687"/>
                  </a:lnTo>
                  <a:lnTo>
                    <a:pt x="227161" y="61910"/>
                  </a:lnTo>
                  <a:lnTo>
                    <a:pt x="234839" y="73014"/>
                  </a:lnTo>
                  <a:lnTo>
                    <a:pt x="260578" y="92453"/>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59" name="SMARTInkShape-5546"/>
            <p:cNvSpPr/>
            <p:nvPr/>
          </p:nvSpPr>
          <p:spPr>
            <a:xfrm>
              <a:off x="7222331" y="4600579"/>
              <a:ext cx="64295" cy="50003"/>
            </a:xfrm>
            <a:custGeom>
              <a:avLst/>
              <a:gdLst/>
              <a:ahLst/>
              <a:cxnLst/>
              <a:rect l="0" t="0" r="0" b="0"/>
              <a:pathLst>
                <a:path w="64295" h="50003">
                  <a:moveTo>
                    <a:pt x="0" y="50002"/>
                  </a:moveTo>
                  <a:lnTo>
                    <a:pt x="10642" y="39360"/>
                  </a:lnTo>
                  <a:lnTo>
                    <a:pt x="12668" y="35218"/>
                  </a:lnTo>
                  <a:lnTo>
                    <a:pt x="13207" y="33003"/>
                  </a:lnTo>
                  <a:lnTo>
                    <a:pt x="31052" y="5743"/>
                  </a:lnTo>
                  <a:lnTo>
                    <a:pt x="35762" y="2550"/>
                  </a:lnTo>
                  <a:lnTo>
                    <a:pt x="42722" y="332"/>
                  </a:lnTo>
                  <a:lnTo>
                    <a:pt x="56758" y="0"/>
                  </a:lnTo>
                  <a:lnTo>
                    <a:pt x="57034" y="3790"/>
                  </a:lnTo>
                  <a:lnTo>
                    <a:pt x="59215" y="7768"/>
                  </a:lnTo>
                  <a:lnTo>
                    <a:pt x="62037" y="12181"/>
                  </a:lnTo>
                  <a:lnTo>
                    <a:pt x="63848" y="21482"/>
                  </a:lnTo>
                  <a:lnTo>
                    <a:pt x="64294" y="50002"/>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60" name="SMARTInkShape-5547"/>
            <p:cNvSpPr/>
            <p:nvPr/>
          </p:nvSpPr>
          <p:spPr>
            <a:xfrm>
              <a:off x="7136606" y="4579452"/>
              <a:ext cx="42864" cy="78231"/>
            </a:xfrm>
            <a:custGeom>
              <a:avLst/>
              <a:gdLst/>
              <a:ahLst/>
              <a:cxnLst/>
              <a:rect l="0" t="0" r="0" b="0"/>
              <a:pathLst>
                <a:path w="42864" h="78231">
                  <a:moveTo>
                    <a:pt x="0" y="42554"/>
                  </a:moveTo>
                  <a:lnTo>
                    <a:pt x="0" y="53196"/>
                  </a:lnTo>
                  <a:lnTo>
                    <a:pt x="7136" y="78230"/>
                  </a:lnTo>
                  <a:lnTo>
                    <a:pt x="7144" y="61479"/>
                  </a:lnTo>
                  <a:lnTo>
                    <a:pt x="15963" y="30193"/>
                  </a:lnTo>
                  <a:lnTo>
                    <a:pt x="31324" y="7589"/>
                  </a:lnTo>
                  <a:lnTo>
                    <a:pt x="42367" y="0"/>
                  </a:lnTo>
                  <a:lnTo>
                    <a:pt x="42764" y="6250"/>
                  </a:lnTo>
                  <a:lnTo>
                    <a:pt x="42861" y="40951"/>
                  </a:lnTo>
                  <a:lnTo>
                    <a:pt x="42863" y="56842"/>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61" name="SMARTInkShape-5548"/>
            <p:cNvSpPr/>
            <p:nvPr/>
          </p:nvSpPr>
          <p:spPr>
            <a:xfrm>
              <a:off x="7558407" y="4536368"/>
              <a:ext cx="156683" cy="107071"/>
            </a:xfrm>
            <a:custGeom>
              <a:avLst/>
              <a:gdLst/>
              <a:ahLst/>
              <a:cxnLst/>
              <a:rect l="0" t="0" r="0" b="0"/>
              <a:pathLst>
                <a:path w="156683" h="107071">
                  <a:moveTo>
                    <a:pt x="13968" y="7057"/>
                  </a:moveTo>
                  <a:lnTo>
                    <a:pt x="7817" y="906"/>
                  </a:lnTo>
                  <a:lnTo>
                    <a:pt x="761" y="0"/>
                  </a:lnTo>
                  <a:lnTo>
                    <a:pt x="401" y="765"/>
                  </a:lnTo>
                  <a:lnTo>
                    <a:pt x="0" y="3731"/>
                  </a:lnTo>
                  <a:lnTo>
                    <a:pt x="7361" y="13656"/>
                  </a:lnTo>
                  <a:lnTo>
                    <a:pt x="15803" y="22859"/>
                  </a:lnTo>
                  <a:lnTo>
                    <a:pt x="43725" y="35518"/>
                  </a:lnTo>
                  <a:lnTo>
                    <a:pt x="78418" y="46730"/>
                  </a:lnTo>
                  <a:lnTo>
                    <a:pt x="110209" y="53292"/>
                  </a:lnTo>
                  <a:lnTo>
                    <a:pt x="144062" y="57636"/>
                  </a:lnTo>
                  <a:lnTo>
                    <a:pt x="156297" y="63904"/>
                  </a:lnTo>
                  <a:lnTo>
                    <a:pt x="156682" y="67910"/>
                  </a:lnTo>
                  <a:lnTo>
                    <a:pt x="154655" y="71938"/>
                  </a:lnTo>
                  <a:lnTo>
                    <a:pt x="151901" y="76374"/>
                  </a:lnTo>
                  <a:lnTo>
                    <a:pt x="143035" y="100978"/>
                  </a:lnTo>
                  <a:lnTo>
                    <a:pt x="142556" y="10707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62" name="SMARTInkShape-5549"/>
            <p:cNvSpPr/>
            <p:nvPr/>
          </p:nvSpPr>
          <p:spPr>
            <a:xfrm>
              <a:off x="7722394" y="4486275"/>
              <a:ext cx="14288" cy="78582"/>
            </a:xfrm>
            <a:custGeom>
              <a:avLst/>
              <a:gdLst/>
              <a:ahLst/>
              <a:cxnLst/>
              <a:rect l="0" t="0" r="0" b="0"/>
              <a:pathLst>
                <a:path w="14288" h="78582">
                  <a:moveTo>
                    <a:pt x="14287" y="78581"/>
                  </a:moveTo>
                  <a:lnTo>
                    <a:pt x="14287" y="44789"/>
                  </a:lnTo>
                  <a:lnTo>
                    <a:pt x="6546" y="9796"/>
                  </a:lnTo>
                  <a:lnTo>
                    <a:pt x="0"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63" name="SMARTInkShape-5550"/>
            <p:cNvSpPr/>
            <p:nvPr/>
          </p:nvSpPr>
          <p:spPr>
            <a:xfrm>
              <a:off x="7737769" y="4543425"/>
              <a:ext cx="34632" cy="56707"/>
            </a:xfrm>
            <a:custGeom>
              <a:avLst/>
              <a:gdLst/>
              <a:ahLst/>
              <a:cxnLst/>
              <a:rect l="0" t="0" r="0" b="0"/>
              <a:pathLst>
                <a:path w="34632" h="56707">
                  <a:moveTo>
                    <a:pt x="20344" y="0"/>
                  </a:moveTo>
                  <a:lnTo>
                    <a:pt x="16551" y="0"/>
                  </a:lnTo>
                  <a:lnTo>
                    <a:pt x="15434" y="794"/>
                  </a:lnTo>
                  <a:lnTo>
                    <a:pt x="14689" y="2117"/>
                  </a:lnTo>
                  <a:lnTo>
                    <a:pt x="14193" y="3792"/>
                  </a:lnTo>
                  <a:lnTo>
                    <a:pt x="7676" y="14473"/>
                  </a:lnTo>
                  <a:lnTo>
                    <a:pt x="7137" y="16793"/>
                  </a:lnTo>
                  <a:lnTo>
                    <a:pt x="1360" y="27012"/>
                  </a:lnTo>
                  <a:lnTo>
                    <a:pt x="0" y="34760"/>
                  </a:lnTo>
                  <a:lnTo>
                    <a:pt x="1512" y="41378"/>
                  </a:lnTo>
                  <a:lnTo>
                    <a:pt x="4036" y="46965"/>
                  </a:lnTo>
                  <a:lnTo>
                    <a:pt x="5158" y="52094"/>
                  </a:lnTo>
                  <a:lnTo>
                    <a:pt x="6251" y="53780"/>
                  </a:lnTo>
                  <a:lnTo>
                    <a:pt x="7774" y="54903"/>
                  </a:lnTo>
                  <a:lnTo>
                    <a:pt x="12128" y="56706"/>
                  </a:lnTo>
                  <a:lnTo>
                    <a:pt x="16675" y="53226"/>
                  </a:lnTo>
                  <a:lnTo>
                    <a:pt x="23049" y="47168"/>
                  </a:lnTo>
                  <a:lnTo>
                    <a:pt x="25515" y="42659"/>
                  </a:lnTo>
                  <a:lnTo>
                    <a:pt x="26903" y="33542"/>
                  </a:lnTo>
                  <a:lnTo>
                    <a:pt x="28021" y="25226"/>
                  </a:lnTo>
                  <a:lnTo>
                    <a:pt x="34174" y="6225"/>
                  </a:lnTo>
                  <a:lnTo>
                    <a:pt x="34631"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64" name="SMARTInkShape-5551"/>
            <p:cNvSpPr/>
            <p:nvPr/>
          </p:nvSpPr>
          <p:spPr>
            <a:xfrm>
              <a:off x="7786688" y="4557713"/>
              <a:ext cx="85726" cy="114301"/>
            </a:xfrm>
            <a:custGeom>
              <a:avLst/>
              <a:gdLst/>
              <a:ahLst/>
              <a:cxnLst/>
              <a:rect l="0" t="0" r="0" b="0"/>
              <a:pathLst>
                <a:path w="85726" h="114301">
                  <a:moveTo>
                    <a:pt x="7143" y="0"/>
                  </a:moveTo>
                  <a:lnTo>
                    <a:pt x="7143" y="10641"/>
                  </a:lnTo>
                  <a:lnTo>
                    <a:pt x="441" y="37437"/>
                  </a:lnTo>
                  <a:lnTo>
                    <a:pt x="2" y="63848"/>
                  </a:lnTo>
                  <a:lnTo>
                    <a:pt x="0" y="40440"/>
                  </a:lnTo>
                  <a:lnTo>
                    <a:pt x="3792" y="29533"/>
                  </a:lnTo>
                  <a:lnTo>
                    <a:pt x="14473" y="14727"/>
                  </a:lnTo>
                  <a:lnTo>
                    <a:pt x="19132" y="10514"/>
                  </a:lnTo>
                  <a:lnTo>
                    <a:pt x="28591" y="5693"/>
                  </a:lnTo>
                  <a:lnTo>
                    <a:pt x="30967" y="3795"/>
                  </a:lnTo>
                  <a:lnTo>
                    <a:pt x="33344" y="3323"/>
                  </a:lnTo>
                  <a:lnTo>
                    <a:pt x="35723" y="3803"/>
                  </a:lnTo>
                  <a:lnTo>
                    <a:pt x="41277" y="5659"/>
                  </a:lnTo>
                  <a:lnTo>
                    <a:pt x="52534" y="7497"/>
                  </a:lnTo>
                  <a:lnTo>
                    <a:pt x="58538" y="10740"/>
                  </a:lnTo>
                  <a:lnTo>
                    <a:pt x="60456" y="12716"/>
                  </a:lnTo>
                  <a:lnTo>
                    <a:pt x="68866" y="27058"/>
                  </a:lnTo>
                  <a:lnTo>
                    <a:pt x="81280" y="62039"/>
                  </a:lnTo>
                  <a:lnTo>
                    <a:pt x="84847" y="80987"/>
                  </a:lnTo>
                  <a:lnTo>
                    <a:pt x="85725" y="11430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688" name="SMARTInkShape-Group539"/>
          <p:cNvGrpSpPr/>
          <p:nvPr/>
        </p:nvGrpSpPr>
        <p:grpSpPr>
          <a:xfrm>
            <a:off x="4693444" y="4000500"/>
            <a:ext cx="3635868" cy="492456"/>
            <a:chOff x="4693444" y="4000500"/>
            <a:chExt cx="3635868" cy="492456"/>
          </a:xfrm>
        </p:grpSpPr>
        <p:sp>
          <p:nvSpPr>
            <p:cNvPr id="666" name="SMARTInkShape-5552"/>
            <p:cNvSpPr/>
            <p:nvPr/>
          </p:nvSpPr>
          <p:spPr>
            <a:xfrm>
              <a:off x="4800600" y="4157663"/>
              <a:ext cx="57151" cy="321469"/>
            </a:xfrm>
            <a:custGeom>
              <a:avLst/>
              <a:gdLst/>
              <a:ahLst/>
              <a:cxnLst/>
              <a:rect l="0" t="0" r="0" b="0"/>
              <a:pathLst>
                <a:path w="57151" h="321469">
                  <a:moveTo>
                    <a:pt x="0" y="0"/>
                  </a:moveTo>
                  <a:lnTo>
                    <a:pt x="2117" y="33490"/>
                  </a:lnTo>
                  <a:lnTo>
                    <a:pt x="6151" y="67645"/>
                  </a:lnTo>
                  <a:lnTo>
                    <a:pt x="6850" y="95537"/>
                  </a:lnTo>
                  <a:lnTo>
                    <a:pt x="10849" y="127702"/>
                  </a:lnTo>
                  <a:lnTo>
                    <a:pt x="17061" y="158575"/>
                  </a:lnTo>
                  <a:lnTo>
                    <a:pt x="23929" y="191624"/>
                  </a:lnTo>
                  <a:lnTo>
                    <a:pt x="30990" y="222759"/>
                  </a:lnTo>
                  <a:lnTo>
                    <a:pt x="38110" y="252093"/>
                  </a:lnTo>
                  <a:lnTo>
                    <a:pt x="47627" y="283952"/>
                  </a:lnTo>
                  <a:lnTo>
                    <a:pt x="55034" y="306355"/>
                  </a:lnTo>
                  <a:lnTo>
                    <a:pt x="57150" y="321468"/>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67" name="SMARTInkShape-5553"/>
            <p:cNvSpPr/>
            <p:nvPr/>
          </p:nvSpPr>
          <p:spPr>
            <a:xfrm>
              <a:off x="4693444" y="4102052"/>
              <a:ext cx="392907" cy="55612"/>
            </a:xfrm>
            <a:custGeom>
              <a:avLst/>
              <a:gdLst/>
              <a:ahLst/>
              <a:cxnLst/>
              <a:rect l="0" t="0" r="0" b="0"/>
              <a:pathLst>
                <a:path w="392907" h="55612">
                  <a:moveTo>
                    <a:pt x="0" y="55611"/>
                  </a:moveTo>
                  <a:lnTo>
                    <a:pt x="25629" y="31569"/>
                  </a:lnTo>
                  <a:lnTo>
                    <a:pt x="52952" y="20317"/>
                  </a:lnTo>
                  <a:lnTo>
                    <a:pt x="79454" y="12874"/>
                  </a:lnTo>
                  <a:lnTo>
                    <a:pt x="109531" y="7758"/>
                  </a:lnTo>
                  <a:lnTo>
                    <a:pt x="132818" y="5768"/>
                  </a:lnTo>
                  <a:lnTo>
                    <a:pt x="159042" y="2237"/>
                  </a:lnTo>
                  <a:lnTo>
                    <a:pt x="186573" y="139"/>
                  </a:lnTo>
                  <a:lnTo>
                    <a:pt x="214684" y="0"/>
                  </a:lnTo>
                  <a:lnTo>
                    <a:pt x="243052" y="2585"/>
                  </a:lnTo>
                  <a:lnTo>
                    <a:pt x="269419" y="4262"/>
                  </a:lnTo>
                  <a:lnTo>
                    <a:pt x="295160" y="5008"/>
                  </a:lnTo>
                  <a:lnTo>
                    <a:pt x="322476" y="5339"/>
                  </a:lnTo>
                  <a:lnTo>
                    <a:pt x="357045" y="9318"/>
                  </a:lnTo>
                  <a:lnTo>
                    <a:pt x="392906" y="12748"/>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68" name="SMARTInkShape-5554"/>
            <p:cNvSpPr/>
            <p:nvPr/>
          </p:nvSpPr>
          <p:spPr>
            <a:xfrm>
              <a:off x="4779169" y="4221975"/>
              <a:ext cx="264320" cy="150001"/>
            </a:xfrm>
            <a:custGeom>
              <a:avLst/>
              <a:gdLst/>
              <a:ahLst/>
              <a:cxnLst/>
              <a:rect l="0" t="0" r="0" b="0"/>
              <a:pathLst>
                <a:path w="264320" h="150001">
                  <a:moveTo>
                    <a:pt x="0" y="21413"/>
                  </a:moveTo>
                  <a:lnTo>
                    <a:pt x="0" y="17620"/>
                  </a:lnTo>
                  <a:lnTo>
                    <a:pt x="794" y="16503"/>
                  </a:lnTo>
                  <a:lnTo>
                    <a:pt x="2116" y="15758"/>
                  </a:lnTo>
                  <a:lnTo>
                    <a:pt x="37585" y="8144"/>
                  </a:lnTo>
                  <a:lnTo>
                    <a:pt x="71159" y="2417"/>
                  </a:lnTo>
                  <a:lnTo>
                    <a:pt x="103722" y="703"/>
                  </a:lnTo>
                  <a:lnTo>
                    <a:pt x="137711" y="195"/>
                  </a:lnTo>
                  <a:lnTo>
                    <a:pt x="168245" y="45"/>
                  </a:lnTo>
                  <a:lnTo>
                    <a:pt x="196606" y="0"/>
                  </a:lnTo>
                  <a:lnTo>
                    <a:pt x="225808" y="2102"/>
                  </a:lnTo>
                  <a:lnTo>
                    <a:pt x="247098" y="9925"/>
                  </a:lnTo>
                  <a:lnTo>
                    <a:pt x="252697" y="14455"/>
                  </a:lnTo>
                  <a:lnTo>
                    <a:pt x="261495" y="31109"/>
                  </a:lnTo>
                  <a:lnTo>
                    <a:pt x="263064" y="37099"/>
                  </a:lnTo>
                  <a:lnTo>
                    <a:pt x="261643" y="44524"/>
                  </a:lnTo>
                  <a:lnTo>
                    <a:pt x="258499" y="57629"/>
                  </a:lnTo>
                  <a:lnTo>
                    <a:pt x="257291" y="92100"/>
                  </a:lnTo>
                  <a:lnTo>
                    <a:pt x="257198" y="123217"/>
                  </a:lnTo>
                  <a:lnTo>
                    <a:pt x="264319" y="15000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69" name="SMARTInkShape-5555"/>
            <p:cNvSpPr/>
            <p:nvPr/>
          </p:nvSpPr>
          <p:spPr>
            <a:xfrm>
              <a:off x="5043488" y="4193381"/>
              <a:ext cx="14288" cy="28576"/>
            </a:xfrm>
            <a:custGeom>
              <a:avLst/>
              <a:gdLst/>
              <a:ahLst/>
              <a:cxnLst/>
              <a:rect l="0" t="0" r="0" b="0"/>
              <a:pathLst>
                <a:path w="14288" h="28576">
                  <a:moveTo>
                    <a:pt x="14287" y="28575"/>
                  </a:moveTo>
                  <a:lnTo>
                    <a:pt x="10495" y="24783"/>
                  </a:lnTo>
                  <a:lnTo>
                    <a:pt x="8633" y="20804"/>
                  </a:lnTo>
                  <a:lnTo>
                    <a:pt x="8135" y="18632"/>
                  </a:lnTo>
                  <a:lnTo>
                    <a:pt x="720" y="7266"/>
                  </a:lnTo>
                  <a:lnTo>
                    <a:pt x="0"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70" name="SMARTInkShape-5556"/>
            <p:cNvSpPr/>
            <p:nvPr/>
          </p:nvSpPr>
          <p:spPr>
            <a:xfrm>
              <a:off x="5136395" y="4214813"/>
              <a:ext cx="113844" cy="278143"/>
            </a:xfrm>
            <a:custGeom>
              <a:avLst/>
              <a:gdLst/>
              <a:ahLst/>
              <a:cxnLst/>
              <a:rect l="0" t="0" r="0" b="0"/>
              <a:pathLst>
                <a:path w="113844" h="278143">
                  <a:moveTo>
                    <a:pt x="64255" y="0"/>
                  </a:moveTo>
                  <a:lnTo>
                    <a:pt x="60463" y="3792"/>
                  </a:lnTo>
                  <a:lnTo>
                    <a:pt x="58601" y="7770"/>
                  </a:lnTo>
                  <a:lnTo>
                    <a:pt x="58103" y="9942"/>
                  </a:lnTo>
                  <a:lnTo>
                    <a:pt x="53319" y="14473"/>
                  </a:lnTo>
                  <a:lnTo>
                    <a:pt x="18903" y="40483"/>
                  </a:lnTo>
                  <a:lnTo>
                    <a:pt x="5023" y="52387"/>
                  </a:lnTo>
                  <a:lnTo>
                    <a:pt x="2211" y="57150"/>
                  </a:lnTo>
                  <a:lnTo>
                    <a:pt x="93" y="63875"/>
                  </a:lnTo>
                  <a:lnTo>
                    <a:pt x="0" y="60377"/>
                  </a:lnTo>
                  <a:lnTo>
                    <a:pt x="2095" y="56467"/>
                  </a:lnTo>
                  <a:lnTo>
                    <a:pt x="9908" y="47490"/>
                  </a:lnTo>
                  <a:lnTo>
                    <a:pt x="14436" y="44919"/>
                  </a:lnTo>
                  <a:lnTo>
                    <a:pt x="41122" y="36048"/>
                  </a:lnTo>
                  <a:lnTo>
                    <a:pt x="44183" y="37982"/>
                  </a:lnTo>
                  <a:lnTo>
                    <a:pt x="59572" y="52520"/>
                  </a:lnTo>
                  <a:lnTo>
                    <a:pt x="73787" y="82780"/>
                  </a:lnTo>
                  <a:lnTo>
                    <a:pt x="83306" y="112895"/>
                  </a:lnTo>
                  <a:lnTo>
                    <a:pt x="92831" y="142597"/>
                  </a:lnTo>
                  <a:lnTo>
                    <a:pt x="102355" y="171395"/>
                  </a:lnTo>
                  <a:lnTo>
                    <a:pt x="111086" y="204130"/>
                  </a:lnTo>
                  <a:lnTo>
                    <a:pt x="113843" y="236440"/>
                  </a:lnTo>
                  <a:lnTo>
                    <a:pt x="110344" y="253589"/>
                  </a:lnTo>
                  <a:lnTo>
                    <a:pt x="104282" y="264931"/>
                  </a:lnTo>
                  <a:lnTo>
                    <a:pt x="97458" y="273319"/>
                  </a:lnTo>
                  <a:lnTo>
                    <a:pt x="92770" y="276256"/>
                  </a:lnTo>
                  <a:lnTo>
                    <a:pt x="87247" y="277562"/>
                  </a:lnTo>
                  <a:lnTo>
                    <a:pt x="79501" y="278142"/>
                  </a:lnTo>
                  <a:lnTo>
                    <a:pt x="66215" y="274676"/>
                  </a:lnTo>
                  <a:lnTo>
                    <a:pt x="52224" y="268622"/>
                  </a:lnTo>
                  <a:lnTo>
                    <a:pt x="44885" y="259881"/>
                  </a:lnTo>
                  <a:lnTo>
                    <a:pt x="23917" y="225429"/>
                  </a:lnTo>
                  <a:lnTo>
                    <a:pt x="21393" y="221456"/>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71" name="SMARTInkShape-5557"/>
            <p:cNvSpPr/>
            <p:nvPr/>
          </p:nvSpPr>
          <p:spPr>
            <a:xfrm>
              <a:off x="5236370" y="4214813"/>
              <a:ext cx="99412" cy="99593"/>
            </a:xfrm>
            <a:custGeom>
              <a:avLst/>
              <a:gdLst/>
              <a:ahLst/>
              <a:cxnLst/>
              <a:rect l="0" t="0" r="0" b="0"/>
              <a:pathLst>
                <a:path w="99412" h="99593">
                  <a:moveTo>
                    <a:pt x="0" y="35718"/>
                  </a:moveTo>
                  <a:lnTo>
                    <a:pt x="9942" y="35718"/>
                  </a:lnTo>
                  <a:lnTo>
                    <a:pt x="14472" y="37835"/>
                  </a:lnTo>
                  <a:lnTo>
                    <a:pt x="16792" y="39510"/>
                  </a:lnTo>
                  <a:lnTo>
                    <a:pt x="19368" y="43489"/>
                  </a:lnTo>
                  <a:lnTo>
                    <a:pt x="21308" y="47903"/>
                  </a:lnTo>
                  <a:lnTo>
                    <a:pt x="24815" y="52511"/>
                  </a:lnTo>
                  <a:lnTo>
                    <a:pt x="26903" y="59321"/>
                  </a:lnTo>
                  <a:lnTo>
                    <a:pt x="28625" y="66846"/>
                  </a:lnTo>
                  <a:lnTo>
                    <a:pt x="34081" y="78144"/>
                  </a:lnTo>
                  <a:lnTo>
                    <a:pt x="34627" y="80671"/>
                  </a:lnTo>
                  <a:lnTo>
                    <a:pt x="39186" y="88019"/>
                  </a:lnTo>
                  <a:lnTo>
                    <a:pt x="45565" y="95224"/>
                  </a:lnTo>
                  <a:lnTo>
                    <a:pt x="50148" y="97884"/>
                  </a:lnTo>
                  <a:lnTo>
                    <a:pt x="59558" y="99592"/>
                  </a:lnTo>
                  <a:lnTo>
                    <a:pt x="64305" y="97709"/>
                  </a:lnTo>
                  <a:lnTo>
                    <a:pt x="77613" y="90032"/>
                  </a:lnTo>
                  <a:lnTo>
                    <a:pt x="80316" y="87009"/>
                  </a:lnTo>
                  <a:lnTo>
                    <a:pt x="93178" y="52713"/>
                  </a:lnTo>
                  <a:lnTo>
                    <a:pt x="99411" y="20806"/>
                  </a:lnTo>
                  <a:lnTo>
                    <a:pt x="98951" y="12422"/>
                  </a:lnTo>
                  <a:lnTo>
                    <a:pt x="92868"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72" name="SMARTInkShape-5558"/>
            <p:cNvSpPr/>
            <p:nvPr/>
          </p:nvSpPr>
          <p:spPr>
            <a:xfrm>
              <a:off x="5393530" y="4250568"/>
              <a:ext cx="171451" cy="85565"/>
            </a:xfrm>
            <a:custGeom>
              <a:avLst/>
              <a:gdLst/>
              <a:ahLst/>
              <a:cxnLst/>
              <a:rect l="0" t="0" r="0" b="0"/>
              <a:pathLst>
                <a:path w="171451" h="85565">
                  <a:moveTo>
                    <a:pt x="0" y="64257"/>
                  </a:moveTo>
                  <a:lnTo>
                    <a:pt x="6851" y="64257"/>
                  </a:lnTo>
                  <a:lnTo>
                    <a:pt x="7933" y="40215"/>
                  </a:lnTo>
                  <a:lnTo>
                    <a:pt x="10935" y="34257"/>
                  </a:lnTo>
                  <a:lnTo>
                    <a:pt x="30089" y="19097"/>
                  </a:lnTo>
                  <a:lnTo>
                    <a:pt x="61263" y="4733"/>
                  </a:lnTo>
                  <a:lnTo>
                    <a:pt x="80835" y="905"/>
                  </a:lnTo>
                  <a:lnTo>
                    <a:pt x="105324" y="0"/>
                  </a:lnTo>
                  <a:lnTo>
                    <a:pt x="105935" y="781"/>
                  </a:lnTo>
                  <a:lnTo>
                    <a:pt x="106996" y="6117"/>
                  </a:lnTo>
                  <a:lnTo>
                    <a:pt x="80938" y="41062"/>
                  </a:lnTo>
                  <a:lnTo>
                    <a:pt x="74606" y="52445"/>
                  </a:lnTo>
                  <a:lnTo>
                    <a:pt x="72064" y="63805"/>
                  </a:lnTo>
                  <a:lnTo>
                    <a:pt x="71856" y="66337"/>
                  </a:lnTo>
                  <a:lnTo>
                    <a:pt x="73741" y="71267"/>
                  </a:lnTo>
                  <a:lnTo>
                    <a:pt x="81418" y="80899"/>
                  </a:lnTo>
                  <a:lnTo>
                    <a:pt x="85928" y="83560"/>
                  </a:lnTo>
                  <a:lnTo>
                    <a:pt x="95047" y="85058"/>
                  </a:lnTo>
                  <a:lnTo>
                    <a:pt x="112349" y="85564"/>
                  </a:lnTo>
                  <a:lnTo>
                    <a:pt x="119520" y="83516"/>
                  </a:lnTo>
                  <a:lnTo>
                    <a:pt x="130590" y="75734"/>
                  </a:lnTo>
                  <a:lnTo>
                    <a:pt x="133447" y="71210"/>
                  </a:lnTo>
                  <a:lnTo>
                    <a:pt x="135510" y="66553"/>
                  </a:lnTo>
                  <a:lnTo>
                    <a:pt x="141750" y="58513"/>
                  </a:lnTo>
                  <a:lnTo>
                    <a:pt x="142847" y="50300"/>
                  </a:lnTo>
                  <a:lnTo>
                    <a:pt x="142868" y="53860"/>
                  </a:lnTo>
                  <a:lnTo>
                    <a:pt x="143665" y="54944"/>
                  </a:lnTo>
                  <a:lnTo>
                    <a:pt x="150151" y="57717"/>
                  </a:lnTo>
                  <a:lnTo>
                    <a:pt x="153518" y="60821"/>
                  </a:lnTo>
                  <a:lnTo>
                    <a:pt x="159777" y="62730"/>
                  </a:lnTo>
                  <a:lnTo>
                    <a:pt x="171450" y="64257"/>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73" name="SMARTInkShape-5559"/>
            <p:cNvSpPr/>
            <p:nvPr/>
          </p:nvSpPr>
          <p:spPr>
            <a:xfrm>
              <a:off x="5679280" y="4107656"/>
              <a:ext cx="28576" cy="207170"/>
            </a:xfrm>
            <a:custGeom>
              <a:avLst/>
              <a:gdLst/>
              <a:ahLst/>
              <a:cxnLst/>
              <a:rect l="0" t="0" r="0" b="0"/>
              <a:pathLst>
                <a:path w="28576" h="207170">
                  <a:moveTo>
                    <a:pt x="0" y="0"/>
                  </a:moveTo>
                  <a:lnTo>
                    <a:pt x="0" y="31456"/>
                  </a:lnTo>
                  <a:lnTo>
                    <a:pt x="0" y="64485"/>
                  </a:lnTo>
                  <a:lnTo>
                    <a:pt x="0" y="93991"/>
                  </a:lnTo>
                  <a:lnTo>
                    <a:pt x="0" y="128735"/>
                  </a:lnTo>
                  <a:lnTo>
                    <a:pt x="795" y="158623"/>
                  </a:lnTo>
                  <a:lnTo>
                    <a:pt x="5704" y="172765"/>
                  </a:lnTo>
                  <a:lnTo>
                    <a:pt x="11392" y="183129"/>
                  </a:lnTo>
                  <a:lnTo>
                    <a:pt x="14224" y="195107"/>
                  </a:lnTo>
                  <a:lnTo>
                    <a:pt x="17699" y="201279"/>
                  </a:lnTo>
                  <a:lnTo>
                    <a:pt x="21890" y="204551"/>
                  </a:lnTo>
                  <a:lnTo>
                    <a:pt x="28575" y="207169"/>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74" name="SMARTInkShape-5560"/>
            <p:cNvSpPr/>
            <p:nvPr/>
          </p:nvSpPr>
          <p:spPr>
            <a:xfrm>
              <a:off x="5586413" y="4203553"/>
              <a:ext cx="214303" cy="96986"/>
            </a:xfrm>
            <a:custGeom>
              <a:avLst/>
              <a:gdLst/>
              <a:ahLst/>
              <a:cxnLst/>
              <a:rect l="0" t="0" r="0" b="0"/>
              <a:pathLst>
                <a:path w="214303" h="96986">
                  <a:moveTo>
                    <a:pt x="0" y="4116"/>
                  </a:moveTo>
                  <a:lnTo>
                    <a:pt x="3792" y="4116"/>
                  </a:lnTo>
                  <a:lnTo>
                    <a:pt x="18681" y="0"/>
                  </a:lnTo>
                  <a:lnTo>
                    <a:pt x="54377" y="3417"/>
                  </a:lnTo>
                  <a:lnTo>
                    <a:pt x="86764" y="4772"/>
                  </a:lnTo>
                  <a:lnTo>
                    <a:pt x="117605" y="8984"/>
                  </a:lnTo>
                  <a:lnTo>
                    <a:pt x="146412" y="11379"/>
                  </a:lnTo>
                  <a:lnTo>
                    <a:pt x="181470" y="17321"/>
                  </a:lnTo>
                  <a:lnTo>
                    <a:pt x="207973" y="18308"/>
                  </a:lnTo>
                  <a:lnTo>
                    <a:pt x="210086" y="19134"/>
                  </a:lnTo>
                  <a:lnTo>
                    <a:pt x="211495" y="20478"/>
                  </a:lnTo>
                  <a:lnTo>
                    <a:pt x="213060" y="24088"/>
                  </a:lnTo>
                  <a:lnTo>
                    <a:pt x="214302" y="59023"/>
                  </a:lnTo>
                  <a:lnTo>
                    <a:pt x="213516" y="70743"/>
                  </a:lnTo>
                  <a:lnTo>
                    <a:pt x="208160" y="84759"/>
                  </a:lnTo>
                  <a:lnTo>
                    <a:pt x="207167" y="9698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75" name="SMARTInkShape-5561"/>
            <p:cNvSpPr/>
            <p:nvPr/>
          </p:nvSpPr>
          <p:spPr>
            <a:xfrm>
              <a:off x="5786438" y="4136231"/>
              <a:ext cx="7143" cy="35720"/>
            </a:xfrm>
            <a:custGeom>
              <a:avLst/>
              <a:gdLst/>
              <a:ahLst/>
              <a:cxnLst/>
              <a:rect l="0" t="0" r="0" b="0"/>
              <a:pathLst>
                <a:path w="7143" h="35720">
                  <a:moveTo>
                    <a:pt x="7142" y="35719"/>
                  </a:moveTo>
                  <a:lnTo>
                    <a:pt x="7142" y="31927"/>
                  </a:lnTo>
                  <a:lnTo>
                    <a:pt x="5026" y="27948"/>
                  </a:lnTo>
                  <a:lnTo>
                    <a:pt x="2233" y="23534"/>
                  </a:lnTo>
                  <a:lnTo>
                    <a:pt x="441" y="14233"/>
                  </a:lnTo>
                  <a:lnTo>
                    <a:pt x="0"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76" name="SMARTInkShape-5562"/>
            <p:cNvSpPr/>
            <p:nvPr/>
          </p:nvSpPr>
          <p:spPr>
            <a:xfrm>
              <a:off x="5822155" y="4207669"/>
              <a:ext cx="214316" cy="121445"/>
            </a:xfrm>
            <a:custGeom>
              <a:avLst/>
              <a:gdLst/>
              <a:ahLst/>
              <a:cxnLst/>
              <a:rect l="0" t="0" r="0" b="0"/>
              <a:pathLst>
                <a:path w="214316" h="121445">
                  <a:moveTo>
                    <a:pt x="0" y="0"/>
                  </a:moveTo>
                  <a:lnTo>
                    <a:pt x="0" y="3792"/>
                  </a:lnTo>
                  <a:lnTo>
                    <a:pt x="2118" y="7771"/>
                  </a:lnTo>
                  <a:lnTo>
                    <a:pt x="23850" y="40910"/>
                  </a:lnTo>
                  <a:lnTo>
                    <a:pt x="38104" y="59151"/>
                  </a:lnTo>
                  <a:lnTo>
                    <a:pt x="47098" y="62008"/>
                  </a:lnTo>
                  <a:lnTo>
                    <a:pt x="57446" y="62484"/>
                  </a:lnTo>
                  <a:lnTo>
                    <a:pt x="64690" y="60050"/>
                  </a:lnTo>
                  <a:lnTo>
                    <a:pt x="66940" y="58289"/>
                  </a:lnTo>
                  <a:lnTo>
                    <a:pt x="74639" y="47461"/>
                  </a:lnTo>
                  <a:lnTo>
                    <a:pt x="76830" y="40673"/>
                  </a:lnTo>
                  <a:lnTo>
                    <a:pt x="78597" y="33158"/>
                  </a:lnTo>
                  <a:lnTo>
                    <a:pt x="84083" y="21866"/>
                  </a:lnTo>
                  <a:lnTo>
                    <a:pt x="85790" y="16862"/>
                  </a:lnTo>
                  <a:lnTo>
                    <a:pt x="90420" y="9582"/>
                  </a:lnTo>
                  <a:lnTo>
                    <a:pt x="92548" y="1418"/>
                  </a:lnTo>
                  <a:lnTo>
                    <a:pt x="93448" y="945"/>
                  </a:lnTo>
                  <a:lnTo>
                    <a:pt x="98992" y="124"/>
                  </a:lnTo>
                  <a:lnTo>
                    <a:pt x="126949" y="17000"/>
                  </a:lnTo>
                  <a:lnTo>
                    <a:pt x="145404" y="20556"/>
                  </a:lnTo>
                  <a:lnTo>
                    <a:pt x="177213" y="21397"/>
                  </a:lnTo>
                  <a:lnTo>
                    <a:pt x="184066" y="19299"/>
                  </a:lnTo>
                  <a:lnTo>
                    <a:pt x="187005" y="17629"/>
                  </a:lnTo>
                  <a:lnTo>
                    <a:pt x="188964" y="15721"/>
                  </a:lnTo>
                  <a:lnTo>
                    <a:pt x="192515" y="10038"/>
                  </a:lnTo>
                  <a:lnTo>
                    <a:pt x="196159" y="8430"/>
                  </a:lnTo>
                  <a:lnTo>
                    <a:pt x="197448" y="7207"/>
                  </a:lnTo>
                  <a:lnTo>
                    <a:pt x="198881" y="3732"/>
                  </a:lnTo>
                  <a:lnTo>
                    <a:pt x="198469" y="2488"/>
                  </a:lnTo>
                  <a:lnTo>
                    <a:pt x="197400" y="1659"/>
                  </a:lnTo>
                  <a:lnTo>
                    <a:pt x="193775" y="327"/>
                  </a:lnTo>
                  <a:lnTo>
                    <a:pt x="189355" y="97"/>
                  </a:lnTo>
                  <a:lnTo>
                    <a:pt x="185229" y="2160"/>
                  </a:lnTo>
                  <a:lnTo>
                    <a:pt x="183018" y="3821"/>
                  </a:lnTo>
                  <a:lnTo>
                    <a:pt x="180561" y="7783"/>
                  </a:lnTo>
                  <a:lnTo>
                    <a:pt x="175191" y="20588"/>
                  </a:lnTo>
                  <a:lnTo>
                    <a:pt x="167281" y="34288"/>
                  </a:lnTo>
                  <a:lnTo>
                    <a:pt x="164699" y="61253"/>
                  </a:lnTo>
                  <a:lnTo>
                    <a:pt x="168216" y="76004"/>
                  </a:lnTo>
                  <a:lnTo>
                    <a:pt x="174285" y="90430"/>
                  </a:lnTo>
                  <a:lnTo>
                    <a:pt x="180913" y="97870"/>
                  </a:lnTo>
                  <a:lnTo>
                    <a:pt x="214315" y="121444"/>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77" name="SMARTInkShape-5563"/>
            <p:cNvSpPr/>
            <p:nvPr/>
          </p:nvSpPr>
          <p:spPr>
            <a:xfrm>
              <a:off x="6200839" y="4100513"/>
              <a:ext cx="121382" cy="207169"/>
            </a:xfrm>
            <a:custGeom>
              <a:avLst/>
              <a:gdLst/>
              <a:ahLst/>
              <a:cxnLst/>
              <a:rect l="0" t="0" r="0" b="0"/>
              <a:pathLst>
                <a:path w="121382" h="207169">
                  <a:moveTo>
                    <a:pt x="14224" y="0"/>
                  </a:moveTo>
                  <a:lnTo>
                    <a:pt x="14224" y="16093"/>
                  </a:lnTo>
                  <a:lnTo>
                    <a:pt x="6948" y="46282"/>
                  </a:lnTo>
                  <a:lnTo>
                    <a:pt x="656" y="81115"/>
                  </a:lnTo>
                  <a:lnTo>
                    <a:pt x="0" y="116756"/>
                  </a:lnTo>
                  <a:lnTo>
                    <a:pt x="735" y="151675"/>
                  </a:lnTo>
                  <a:lnTo>
                    <a:pt x="5641" y="165679"/>
                  </a:lnTo>
                  <a:lnTo>
                    <a:pt x="16729" y="184320"/>
                  </a:lnTo>
                  <a:lnTo>
                    <a:pt x="25656" y="191193"/>
                  </a:lnTo>
                  <a:lnTo>
                    <a:pt x="52741" y="203771"/>
                  </a:lnTo>
                  <a:lnTo>
                    <a:pt x="86030" y="206721"/>
                  </a:lnTo>
                  <a:lnTo>
                    <a:pt x="121381" y="207168"/>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78" name="SMARTInkShape-5564"/>
            <p:cNvSpPr/>
            <p:nvPr/>
          </p:nvSpPr>
          <p:spPr>
            <a:xfrm>
              <a:off x="6365234" y="4258668"/>
              <a:ext cx="207017" cy="97550"/>
            </a:xfrm>
            <a:custGeom>
              <a:avLst/>
              <a:gdLst/>
              <a:ahLst/>
              <a:cxnLst/>
              <a:rect l="0" t="0" r="0" b="0"/>
              <a:pathLst>
                <a:path w="207017" h="97550">
                  <a:moveTo>
                    <a:pt x="64141" y="6151"/>
                  </a:moveTo>
                  <a:lnTo>
                    <a:pt x="64141" y="2359"/>
                  </a:lnTo>
                  <a:lnTo>
                    <a:pt x="63347" y="1241"/>
                  </a:lnTo>
                  <a:lnTo>
                    <a:pt x="62024" y="496"/>
                  </a:lnTo>
                  <a:lnTo>
                    <a:pt x="60349" y="0"/>
                  </a:lnTo>
                  <a:lnTo>
                    <a:pt x="54254" y="3682"/>
                  </a:lnTo>
                  <a:lnTo>
                    <a:pt x="46253" y="9022"/>
                  </a:lnTo>
                  <a:lnTo>
                    <a:pt x="33617" y="13616"/>
                  </a:lnTo>
                  <a:lnTo>
                    <a:pt x="5713" y="40680"/>
                  </a:lnTo>
                  <a:lnTo>
                    <a:pt x="2454" y="49543"/>
                  </a:lnTo>
                  <a:lnTo>
                    <a:pt x="0" y="78589"/>
                  </a:lnTo>
                  <a:lnTo>
                    <a:pt x="2032" y="84118"/>
                  </a:lnTo>
                  <a:lnTo>
                    <a:pt x="3685" y="86704"/>
                  </a:lnTo>
                  <a:lnTo>
                    <a:pt x="6374" y="88428"/>
                  </a:lnTo>
                  <a:lnTo>
                    <a:pt x="19981" y="91195"/>
                  </a:lnTo>
                  <a:lnTo>
                    <a:pt x="22795" y="91422"/>
                  </a:lnTo>
                  <a:lnTo>
                    <a:pt x="34339" y="87949"/>
                  </a:lnTo>
                  <a:lnTo>
                    <a:pt x="41106" y="81928"/>
                  </a:lnTo>
                  <a:lnTo>
                    <a:pt x="59285" y="57381"/>
                  </a:lnTo>
                  <a:lnTo>
                    <a:pt x="70538" y="23078"/>
                  </a:lnTo>
                  <a:lnTo>
                    <a:pt x="71186" y="14740"/>
                  </a:lnTo>
                  <a:lnTo>
                    <a:pt x="72079" y="39848"/>
                  </a:lnTo>
                  <a:lnTo>
                    <a:pt x="85758" y="74142"/>
                  </a:lnTo>
                  <a:lnTo>
                    <a:pt x="97759" y="91573"/>
                  </a:lnTo>
                  <a:lnTo>
                    <a:pt x="99445" y="97549"/>
                  </a:lnTo>
                  <a:lnTo>
                    <a:pt x="99583" y="97245"/>
                  </a:lnTo>
                  <a:lnTo>
                    <a:pt x="99737" y="94791"/>
                  </a:lnTo>
                  <a:lnTo>
                    <a:pt x="101922" y="91055"/>
                  </a:lnTo>
                  <a:lnTo>
                    <a:pt x="111244" y="79861"/>
                  </a:lnTo>
                  <a:lnTo>
                    <a:pt x="121748" y="57640"/>
                  </a:lnTo>
                  <a:lnTo>
                    <a:pt x="130907" y="43133"/>
                  </a:lnTo>
                  <a:lnTo>
                    <a:pt x="134194" y="33424"/>
                  </a:lnTo>
                  <a:lnTo>
                    <a:pt x="139197" y="28062"/>
                  </a:lnTo>
                  <a:lnTo>
                    <a:pt x="145918" y="23826"/>
                  </a:lnTo>
                  <a:lnTo>
                    <a:pt x="154164" y="21442"/>
                  </a:lnTo>
                  <a:lnTo>
                    <a:pt x="159185" y="20884"/>
                  </a:lnTo>
                  <a:lnTo>
                    <a:pt x="164062" y="22753"/>
                  </a:lnTo>
                  <a:lnTo>
                    <a:pt x="166474" y="24363"/>
                  </a:lnTo>
                  <a:lnTo>
                    <a:pt x="168082" y="26230"/>
                  </a:lnTo>
                  <a:lnTo>
                    <a:pt x="169868" y="30421"/>
                  </a:lnTo>
                  <a:lnTo>
                    <a:pt x="171138" y="31855"/>
                  </a:lnTo>
                  <a:lnTo>
                    <a:pt x="181114" y="38140"/>
                  </a:lnTo>
                  <a:lnTo>
                    <a:pt x="183598" y="42329"/>
                  </a:lnTo>
                  <a:lnTo>
                    <a:pt x="188985" y="55277"/>
                  </a:lnTo>
                  <a:lnTo>
                    <a:pt x="195298" y="61852"/>
                  </a:lnTo>
                  <a:lnTo>
                    <a:pt x="207016" y="7044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79" name="SMARTInkShape-5565"/>
            <p:cNvSpPr/>
            <p:nvPr/>
          </p:nvSpPr>
          <p:spPr>
            <a:xfrm>
              <a:off x="6587648" y="4264819"/>
              <a:ext cx="284641" cy="149980"/>
            </a:xfrm>
            <a:custGeom>
              <a:avLst/>
              <a:gdLst/>
              <a:ahLst/>
              <a:cxnLst/>
              <a:rect l="0" t="0" r="0" b="0"/>
              <a:pathLst>
                <a:path w="284641" h="149980">
                  <a:moveTo>
                    <a:pt x="77471" y="21431"/>
                  </a:moveTo>
                  <a:lnTo>
                    <a:pt x="73678" y="21431"/>
                  </a:lnTo>
                  <a:lnTo>
                    <a:pt x="72561" y="20637"/>
                  </a:lnTo>
                  <a:lnTo>
                    <a:pt x="71816" y="19314"/>
                  </a:lnTo>
                  <a:lnTo>
                    <a:pt x="71320" y="17639"/>
                  </a:lnTo>
                  <a:lnTo>
                    <a:pt x="70195" y="16522"/>
                  </a:lnTo>
                  <a:lnTo>
                    <a:pt x="66829" y="15280"/>
                  </a:lnTo>
                  <a:lnTo>
                    <a:pt x="40061" y="14295"/>
                  </a:lnTo>
                  <a:lnTo>
                    <a:pt x="28639" y="18082"/>
                  </a:lnTo>
                  <a:lnTo>
                    <a:pt x="16261" y="26473"/>
                  </a:lnTo>
                  <a:lnTo>
                    <a:pt x="11108" y="31080"/>
                  </a:lnTo>
                  <a:lnTo>
                    <a:pt x="8289" y="35774"/>
                  </a:lnTo>
                  <a:lnTo>
                    <a:pt x="6330" y="42722"/>
                  </a:lnTo>
                  <a:lnTo>
                    <a:pt x="6165" y="46240"/>
                  </a:lnTo>
                  <a:lnTo>
                    <a:pt x="6915" y="47495"/>
                  </a:lnTo>
                  <a:lnTo>
                    <a:pt x="8208" y="48332"/>
                  </a:lnTo>
                  <a:lnTo>
                    <a:pt x="13821" y="49510"/>
                  </a:lnTo>
                  <a:lnTo>
                    <a:pt x="15988" y="49675"/>
                  </a:lnTo>
                  <a:lnTo>
                    <a:pt x="20511" y="51976"/>
                  </a:lnTo>
                  <a:lnTo>
                    <a:pt x="32252" y="61378"/>
                  </a:lnTo>
                  <a:lnTo>
                    <a:pt x="41757" y="65834"/>
                  </a:lnTo>
                  <a:lnTo>
                    <a:pt x="46517" y="70534"/>
                  </a:lnTo>
                  <a:lnTo>
                    <a:pt x="52865" y="81312"/>
                  </a:lnTo>
                  <a:lnTo>
                    <a:pt x="55098" y="90679"/>
                  </a:lnTo>
                  <a:lnTo>
                    <a:pt x="55915" y="112257"/>
                  </a:lnTo>
                  <a:lnTo>
                    <a:pt x="51751" y="121594"/>
                  </a:lnTo>
                  <a:lnTo>
                    <a:pt x="44715" y="133659"/>
                  </a:lnTo>
                  <a:lnTo>
                    <a:pt x="43727" y="136731"/>
                  </a:lnTo>
                  <a:lnTo>
                    <a:pt x="38396" y="142261"/>
                  </a:lnTo>
                  <a:lnTo>
                    <a:pt x="31529" y="146571"/>
                  </a:lnTo>
                  <a:lnTo>
                    <a:pt x="21954" y="149564"/>
                  </a:lnTo>
                  <a:lnTo>
                    <a:pt x="10521" y="149979"/>
                  </a:lnTo>
                  <a:lnTo>
                    <a:pt x="9025" y="149198"/>
                  </a:lnTo>
                  <a:lnTo>
                    <a:pt x="8028" y="147884"/>
                  </a:lnTo>
                  <a:lnTo>
                    <a:pt x="6125" y="144308"/>
                  </a:lnTo>
                  <a:lnTo>
                    <a:pt x="1386" y="137831"/>
                  </a:lnTo>
                  <a:lnTo>
                    <a:pt x="0" y="133225"/>
                  </a:lnTo>
                  <a:lnTo>
                    <a:pt x="3011" y="122377"/>
                  </a:lnTo>
                  <a:lnTo>
                    <a:pt x="15711" y="101273"/>
                  </a:lnTo>
                  <a:lnTo>
                    <a:pt x="22505" y="94487"/>
                  </a:lnTo>
                  <a:lnTo>
                    <a:pt x="53786" y="76294"/>
                  </a:lnTo>
                  <a:lnTo>
                    <a:pt x="86036" y="61920"/>
                  </a:lnTo>
                  <a:lnTo>
                    <a:pt x="117659" y="53776"/>
                  </a:lnTo>
                  <a:lnTo>
                    <a:pt x="150479" y="38042"/>
                  </a:lnTo>
                  <a:lnTo>
                    <a:pt x="170153" y="23544"/>
                  </a:lnTo>
                  <a:lnTo>
                    <a:pt x="172597" y="22839"/>
                  </a:lnTo>
                  <a:lnTo>
                    <a:pt x="174225" y="21576"/>
                  </a:lnTo>
                  <a:lnTo>
                    <a:pt x="177356" y="14618"/>
                  </a:lnTo>
                  <a:lnTo>
                    <a:pt x="177445" y="18178"/>
                  </a:lnTo>
                  <a:lnTo>
                    <a:pt x="176664" y="19262"/>
                  </a:lnTo>
                  <a:lnTo>
                    <a:pt x="173680" y="20467"/>
                  </a:lnTo>
                  <a:lnTo>
                    <a:pt x="172566" y="21582"/>
                  </a:lnTo>
                  <a:lnTo>
                    <a:pt x="168663" y="29075"/>
                  </a:lnTo>
                  <a:lnTo>
                    <a:pt x="165626" y="33560"/>
                  </a:lnTo>
                  <a:lnTo>
                    <a:pt x="163916" y="41341"/>
                  </a:lnTo>
                  <a:lnTo>
                    <a:pt x="163224" y="66383"/>
                  </a:lnTo>
                  <a:lnTo>
                    <a:pt x="165325" y="71307"/>
                  </a:lnTo>
                  <a:lnTo>
                    <a:pt x="166997" y="73732"/>
                  </a:lnTo>
                  <a:lnTo>
                    <a:pt x="170970" y="76426"/>
                  </a:lnTo>
                  <a:lnTo>
                    <a:pt x="175383" y="78417"/>
                  </a:lnTo>
                  <a:lnTo>
                    <a:pt x="179989" y="81947"/>
                  </a:lnTo>
                  <a:lnTo>
                    <a:pt x="186799" y="84046"/>
                  </a:lnTo>
                  <a:lnTo>
                    <a:pt x="190837" y="84605"/>
                  </a:lnTo>
                  <a:lnTo>
                    <a:pt x="222018" y="78384"/>
                  </a:lnTo>
                  <a:lnTo>
                    <a:pt x="231337" y="73055"/>
                  </a:lnTo>
                  <a:lnTo>
                    <a:pt x="260141" y="51574"/>
                  </a:lnTo>
                  <a:lnTo>
                    <a:pt x="266974" y="40328"/>
                  </a:lnTo>
                  <a:lnTo>
                    <a:pt x="277162" y="8875"/>
                  </a:lnTo>
                  <a:lnTo>
                    <a:pt x="284640"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80" name="SMARTInkShape-5566"/>
            <p:cNvSpPr/>
            <p:nvPr/>
          </p:nvSpPr>
          <p:spPr>
            <a:xfrm>
              <a:off x="6883463" y="4265245"/>
              <a:ext cx="273030" cy="127744"/>
            </a:xfrm>
            <a:custGeom>
              <a:avLst/>
              <a:gdLst/>
              <a:ahLst/>
              <a:cxnLst/>
              <a:rect l="0" t="0" r="0" b="0"/>
              <a:pathLst>
                <a:path w="273030" h="127744">
                  <a:moveTo>
                    <a:pt x="74550" y="21005"/>
                  </a:moveTo>
                  <a:lnTo>
                    <a:pt x="70757" y="24797"/>
                  </a:lnTo>
                  <a:lnTo>
                    <a:pt x="66779" y="26659"/>
                  </a:lnTo>
                  <a:lnTo>
                    <a:pt x="64607" y="27156"/>
                  </a:lnTo>
                  <a:lnTo>
                    <a:pt x="30006" y="49624"/>
                  </a:lnTo>
                  <a:lnTo>
                    <a:pt x="13356" y="61492"/>
                  </a:lnTo>
                  <a:lnTo>
                    <a:pt x="825" y="73393"/>
                  </a:lnTo>
                  <a:lnTo>
                    <a:pt x="0" y="75775"/>
                  </a:lnTo>
                  <a:lnTo>
                    <a:pt x="244" y="78155"/>
                  </a:lnTo>
                  <a:lnTo>
                    <a:pt x="2546" y="83888"/>
                  </a:lnTo>
                  <a:lnTo>
                    <a:pt x="3528" y="84358"/>
                  </a:lnTo>
                  <a:lnTo>
                    <a:pt x="13006" y="85175"/>
                  </a:lnTo>
                  <a:lnTo>
                    <a:pt x="23682" y="81470"/>
                  </a:lnTo>
                  <a:lnTo>
                    <a:pt x="38404" y="70821"/>
                  </a:lnTo>
                  <a:lnTo>
                    <a:pt x="55475" y="54332"/>
                  </a:lnTo>
                  <a:lnTo>
                    <a:pt x="58134" y="49575"/>
                  </a:lnTo>
                  <a:lnTo>
                    <a:pt x="59842" y="43846"/>
                  </a:lnTo>
                  <a:lnTo>
                    <a:pt x="59981" y="44170"/>
                  </a:lnTo>
                  <a:lnTo>
                    <a:pt x="60226" y="48711"/>
                  </a:lnTo>
                  <a:lnTo>
                    <a:pt x="62363" y="49194"/>
                  </a:lnTo>
                  <a:lnTo>
                    <a:pt x="64044" y="49323"/>
                  </a:lnTo>
                  <a:lnTo>
                    <a:pt x="68028" y="51582"/>
                  </a:lnTo>
                  <a:lnTo>
                    <a:pt x="72445" y="54439"/>
                  </a:lnTo>
                  <a:lnTo>
                    <a:pt x="80188" y="56047"/>
                  </a:lnTo>
                  <a:lnTo>
                    <a:pt x="109006" y="56697"/>
                  </a:lnTo>
                  <a:lnTo>
                    <a:pt x="122506" y="52923"/>
                  </a:lnTo>
                  <a:lnTo>
                    <a:pt x="135587" y="44537"/>
                  </a:lnTo>
                  <a:lnTo>
                    <a:pt x="143347" y="38385"/>
                  </a:lnTo>
                  <a:lnTo>
                    <a:pt x="148254" y="36667"/>
                  </a:lnTo>
                  <a:lnTo>
                    <a:pt x="149879" y="35415"/>
                  </a:lnTo>
                  <a:lnTo>
                    <a:pt x="153004" y="28479"/>
                  </a:lnTo>
                  <a:lnTo>
                    <a:pt x="153093" y="32039"/>
                  </a:lnTo>
                  <a:lnTo>
                    <a:pt x="152311" y="33124"/>
                  </a:lnTo>
                  <a:lnTo>
                    <a:pt x="149328" y="34329"/>
                  </a:lnTo>
                  <a:lnTo>
                    <a:pt x="148214" y="36237"/>
                  </a:lnTo>
                  <a:lnTo>
                    <a:pt x="145853" y="45715"/>
                  </a:lnTo>
                  <a:lnTo>
                    <a:pt x="140463" y="56431"/>
                  </a:lnTo>
                  <a:lnTo>
                    <a:pt x="139924" y="58910"/>
                  </a:lnTo>
                  <a:lnTo>
                    <a:pt x="140357" y="61356"/>
                  </a:lnTo>
                  <a:lnTo>
                    <a:pt x="143966" y="69385"/>
                  </a:lnTo>
                  <a:lnTo>
                    <a:pt x="146603" y="89396"/>
                  </a:lnTo>
                  <a:lnTo>
                    <a:pt x="151606" y="99455"/>
                  </a:lnTo>
                  <a:lnTo>
                    <a:pt x="152115" y="101880"/>
                  </a:lnTo>
                  <a:lnTo>
                    <a:pt x="151660" y="104290"/>
                  </a:lnTo>
                  <a:lnTo>
                    <a:pt x="147343" y="113862"/>
                  </a:lnTo>
                  <a:lnTo>
                    <a:pt x="146891" y="116247"/>
                  </a:lnTo>
                  <a:lnTo>
                    <a:pt x="142463" y="123396"/>
                  </a:lnTo>
                  <a:lnTo>
                    <a:pt x="138336" y="126044"/>
                  </a:lnTo>
                  <a:lnTo>
                    <a:pt x="129432" y="127534"/>
                  </a:lnTo>
                  <a:lnTo>
                    <a:pt x="125425" y="127743"/>
                  </a:lnTo>
                  <a:lnTo>
                    <a:pt x="118857" y="125859"/>
                  </a:lnTo>
                  <a:lnTo>
                    <a:pt x="105696" y="115952"/>
                  </a:lnTo>
                  <a:lnTo>
                    <a:pt x="99212" y="109021"/>
                  </a:lnTo>
                  <a:lnTo>
                    <a:pt x="96406" y="100985"/>
                  </a:lnTo>
                  <a:lnTo>
                    <a:pt x="98287" y="98091"/>
                  </a:lnTo>
                  <a:lnTo>
                    <a:pt x="105961" y="89766"/>
                  </a:lnTo>
                  <a:lnTo>
                    <a:pt x="112587" y="87284"/>
                  </a:lnTo>
                  <a:lnTo>
                    <a:pt x="146818" y="85473"/>
                  </a:lnTo>
                  <a:lnTo>
                    <a:pt x="167665" y="83234"/>
                  </a:lnTo>
                  <a:lnTo>
                    <a:pt x="203170" y="78030"/>
                  </a:lnTo>
                  <a:lnTo>
                    <a:pt x="223784" y="71856"/>
                  </a:lnTo>
                  <a:lnTo>
                    <a:pt x="257985" y="44324"/>
                  </a:lnTo>
                  <a:lnTo>
                    <a:pt x="266749" y="33735"/>
                  </a:lnTo>
                  <a:lnTo>
                    <a:pt x="272256" y="22660"/>
                  </a:lnTo>
                  <a:lnTo>
                    <a:pt x="273029" y="19727"/>
                  </a:lnTo>
                  <a:lnTo>
                    <a:pt x="272750" y="16978"/>
                  </a:lnTo>
                  <a:lnTo>
                    <a:pt x="270324" y="11807"/>
                  </a:lnTo>
                  <a:lnTo>
                    <a:pt x="261534" y="1014"/>
                  </a:lnTo>
                  <a:lnTo>
                    <a:pt x="258724" y="214"/>
                  </a:lnTo>
                  <a:lnTo>
                    <a:pt x="256864" y="0"/>
                  </a:lnTo>
                  <a:lnTo>
                    <a:pt x="252680" y="1880"/>
                  </a:lnTo>
                  <a:lnTo>
                    <a:pt x="250453" y="3493"/>
                  </a:lnTo>
                  <a:lnTo>
                    <a:pt x="236448" y="22528"/>
                  </a:lnTo>
                  <a:lnTo>
                    <a:pt x="235663" y="26783"/>
                  </a:lnTo>
                  <a:lnTo>
                    <a:pt x="239264" y="58672"/>
                  </a:lnTo>
                  <a:lnTo>
                    <a:pt x="253143" y="92443"/>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81" name="SMARTInkShape-5567"/>
            <p:cNvSpPr/>
            <p:nvPr/>
          </p:nvSpPr>
          <p:spPr>
            <a:xfrm>
              <a:off x="7297975" y="4000500"/>
              <a:ext cx="117239" cy="350045"/>
            </a:xfrm>
            <a:custGeom>
              <a:avLst/>
              <a:gdLst/>
              <a:ahLst/>
              <a:cxnLst/>
              <a:rect l="0" t="0" r="0" b="0"/>
              <a:pathLst>
                <a:path w="117239" h="350045">
                  <a:moveTo>
                    <a:pt x="117238" y="0"/>
                  </a:moveTo>
                  <a:lnTo>
                    <a:pt x="102764" y="16590"/>
                  </a:lnTo>
                  <a:lnTo>
                    <a:pt x="76327" y="51552"/>
                  </a:lnTo>
                  <a:lnTo>
                    <a:pt x="44351" y="86854"/>
                  </a:lnTo>
                  <a:lnTo>
                    <a:pt x="27552" y="120226"/>
                  </a:lnTo>
                  <a:lnTo>
                    <a:pt x="15169" y="147982"/>
                  </a:lnTo>
                  <a:lnTo>
                    <a:pt x="6121" y="176314"/>
                  </a:lnTo>
                  <a:lnTo>
                    <a:pt x="0" y="204818"/>
                  </a:lnTo>
                  <a:lnTo>
                    <a:pt x="1714" y="233371"/>
                  </a:lnTo>
                  <a:lnTo>
                    <a:pt x="4162" y="261940"/>
                  </a:lnTo>
                  <a:lnTo>
                    <a:pt x="13443" y="289720"/>
                  </a:lnTo>
                  <a:lnTo>
                    <a:pt x="26209" y="320842"/>
                  </a:lnTo>
                  <a:lnTo>
                    <a:pt x="45800" y="350044"/>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82" name="SMARTInkShape-5568"/>
            <p:cNvSpPr/>
            <p:nvPr/>
          </p:nvSpPr>
          <p:spPr>
            <a:xfrm>
              <a:off x="7393782" y="4058108"/>
              <a:ext cx="371475" cy="277695"/>
            </a:xfrm>
            <a:custGeom>
              <a:avLst/>
              <a:gdLst/>
              <a:ahLst/>
              <a:cxnLst/>
              <a:rect l="0" t="0" r="0" b="0"/>
              <a:pathLst>
                <a:path w="371475" h="277695">
                  <a:moveTo>
                    <a:pt x="14287" y="206711"/>
                  </a:moveTo>
                  <a:lnTo>
                    <a:pt x="8136" y="212862"/>
                  </a:lnTo>
                  <a:lnTo>
                    <a:pt x="679" y="245155"/>
                  </a:lnTo>
                  <a:lnTo>
                    <a:pt x="2" y="277694"/>
                  </a:lnTo>
                  <a:lnTo>
                    <a:pt x="0" y="274221"/>
                  </a:lnTo>
                  <a:lnTo>
                    <a:pt x="2116" y="270318"/>
                  </a:lnTo>
                  <a:lnTo>
                    <a:pt x="4909" y="265937"/>
                  </a:lnTo>
                  <a:lnTo>
                    <a:pt x="11856" y="238934"/>
                  </a:lnTo>
                  <a:lnTo>
                    <a:pt x="14360" y="210614"/>
                  </a:lnTo>
                  <a:lnTo>
                    <a:pt x="21499" y="175598"/>
                  </a:lnTo>
                  <a:lnTo>
                    <a:pt x="24901" y="169599"/>
                  </a:lnTo>
                  <a:lnTo>
                    <a:pt x="29058" y="166404"/>
                  </a:lnTo>
                  <a:lnTo>
                    <a:pt x="35329" y="163998"/>
                  </a:lnTo>
                  <a:lnTo>
                    <a:pt x="39395" y="167685"/>
                  </a:lnTo>
                  <a:lnTo>
                    <a:pt x="41321" y="171639"/>
                  </a:lnTo>
                  <a:lnTo>
                    <a:pt x="51641" y="206913"/>
                  </a:lnTo>
                  <a:lnTo>
                    <a:pt x="62320" y="235304"/>
                  </a:lnTo>
                  <a:lnTo>
                    <a:pt x="64827" y="257513"/>
                  </a:lnTo>
                  <a:lnTo>
                    <a:pt x="66236" y="259629"/>
                  </a:lnTo>
                  <a:lnTo>
                    <a:pt x="67970" y="261039"/>
                  </a:lnTo>
                  <a:lnTo>
                    <a:pt x="69896" y="264723"/>
                  </a:lnTo>
                  <a:lnTo>
                    <a:pt x="71132" y="269764"/>
                  </a:lnTo>
                  <a:lnTo>
                    <a:pt x="71301" y="268336"/>
                  </a:lnTo>
                  <a:lnTo>
                    <a:pt x="72229" y="239870"/>
                  </a:lnTo>
                  <a:lnTo>
                    <a:pt x="77091" y="226461"/>
                  </a:lnTo>
                  <a:lnTo>
                    <a:pt x="79178" y="204902"/>
                  </a:lnTo>
                  <a:lnTo>
                    <a:pt x="82286" y="198498"/>
                  </a:lnTo>
                  <a:lnTo>
                    <a:pt x="84225" y="196473"/>
                  </a:lnTo>
                  <a:lnTo>
                    <a:pt x="91573" y="192957"/>
                  </a:lnTo>
                  <a:lnTo>
                    <a:pt x="92004" y="193573"/>
                  </a:lnTo>
                  <a:lnTo>
                    <a:pt x="93586" y="204640"/>
                  </a:lnTo>
                  <a:lnTo>
                    <a:pt x="105220" y="221016"/>
                  </a:lnTo>
                  <a:lnTo>
                    <a:pt x="107089" y="225769"/>
                  </a:lnTo>
                  <a:lnTo>
                    <a:pt x="116985" y="237668"/>
                  </a:lnTo>
                  <a:lnTo>
                    <a:pt x="123695" y="240313"/>
                  </a:lnTo>
                  <a:lnTo>
                    <a:pt x="158466" y="242393"/>
                  </a:lnTo>
                  <a:lnTo>
                    <a:pt x="165943" y="238180"/>
                  </a:lnTo>
                  <a:lnTo>
                    <a:pt x="190908" y="219136"/>
                  </a:lnTo>
                  <a:lnTo>
                    <a:pt x="199440" y="204042"/>
                  </a:lnTo>
                  <a:lnTo>
                    <a:pt x="212144" y="171385"/>
                  </a:lnTo>
                  <a:lnTo>
                    <a:pt x="213883" y="148227"/>
                  </a:lnTo>
                  <a:lnTo>
                    <a:pt x="212005" y="138914"/>
                  </a:lnTo>
                  <a:lnTo>
                    <a:pt x="208601" y="129208"/>
                  </a:lnTo>
                  <a:lnTo>
                    <a:pt x="208124" y="126468"/>
                  </a:lnTo>
                  <a:lnTo>
                    <a:pt x="205476" y="121305"/>
                  </a:lnTo>
                  <a:lnTo>
                    <a:pt x="203659" y="118818"/>
                  </a:lnTo>
                  <a:lnTo>
                    <a:pt x="199523" y="116053"/>
                  </a:lnTo>
                  <a:lnTo>
                    <a:pt x="197309" y="115316"/>
                  </a:lnTo>
                  <a:lnTo>
                    <a:pt x="195039" y="115619"/>
                  </a:lnTo>
                  <a:lnTo>
                    <a:pt x="190400" y="118071"/>
                  </a:lnTo>
                  <a:lnTo>
                    <a:pt x="183326" y="123915"/>
                  </a:lnTo>
                  <a:lnTo>
                    <a:pt x="180697" y="128373"/>
                  </a:lnTo>
                  <a:lnTo>
                    <a:pt x="172193" y="159374"/>
                  </a:lnTo>
                  <a:lnTo>
                    <a:pt x="171780" y="168739"/>
                  </a:lnTo>
                  <a:lnTo>
                    <a:pt x="173713" y="176076"/>
                  </a:lnTo>
                  <a:lnTo>
                    <a:pt x="184447" y="194680"/>
                  </a:lnTo>
                  <a:lnTo>
                    <a:pt x="205244" y="208762"/>
                  </a:lnTo>
                  <a:lnTo>
                    <a:pt x="219210" y="212346"/>
                  </a:lnTo>
                  <a:lnTo>
                    <a:pt x="228660" y="211067"/>
                  </a:lnTo>
                  <a:lnTo>
                    <a:pt x="257329" y="200787"/>
                  </a:lnTo>
                  <a:lnTo>
                    <a:pt x="292844" y="174650"/>
                  </a:lnTo>
                  <a:lnTo>
                    <a:pt x="322842" y="139083"/>
                  </a:lnTo>
                  <a:lnTo>
                    <a:pt x="337203" y="107686"/>
                  </a:lnTo>
                  <a:lnTo>
                    <a:pt x="351300" y="78318"/>
                  </a:lnTo>
                  <a:lnTo>
                    <a:pt x="362066" y="44547"/>
                  </a:lnTo>
                  <a:lnTo>
                    <a:pt x="365776" y="28752"/>
                  </a:lnTo>
                  <a:lnTo>
                    <a:pt x="370349" y="12985"/>
                  </a:lnTo>
                  <a:lnTo>
                    <a:pt x="371445" y="0"/>
                  </a:lnTo>
                  <a:lnTo>
                    <a:pt x="367673" y="3470"/>
                  </a:lnTo>
                  <a:lnTo>
                    <a:pt x="365816" y="9490"/>
                  </a:lnTo>
                  <a:lnTo>
                    <a:pt x="362654" y="21804"/>
                  </a:lnTo>
                  <a:lnTo>
                    <a:pt x="359617" y="31661"/>
                  </a:lnTo>
                  <a:lnTo>
                    <a:pt x="353715" y="64302"/>
                  </a:lnTo>
                  <a:lnTo>
                    <a:pt x="350768" y="93297"/>
                  </a:lnTo>
                  <a:lnTo>
                    <a:pt x="350186" y="126658"/>
                  </a:lnTo>
                  <a:lnTo>
                    <a:pt x="350072" y="160206"/>
                  </a:lnTo>
                  <a:lnTo>
                    <a:pt x="354958" y="191704"/>
                  </a:lnTo>
                  <a:lnTo>
                    <a:pt x="358863" y="220856"/>
                  </a:lnTo>
                  <a:lnTo>
                    <a:pt x="369505" y="253961"/>
                  </a:lnTo>
                  <a:lnTo>
                    <a:pt x="371474" y="263861"/>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83" name="SMARTInkShape-5569"/>
            <p:cNvSpPr/>
            <p:nvPr/>
          </p:nvSpPr>
          <p:spPr>
            <a:xfrm>
              <a:off x="7686675" y="4200525"/>
              <a:ext cx="278250" cy="188565"/>
            </a:xfrm>
            <a:custGeom>
              <a:avLst/>
              <a:gdLst/>
              <a:ahLst/>
              <a:cxnLst/>
              <a:rect l="0" t="0" r="0" b="0"/>
              <a:pathLst>
                <a:path w="278250" h="188565">
                  <a:moveTo>
                    <a:pt x="0" y="0"/>
                  </a:moveTo>
                  <a:lnTo>
                    <a:pt x="18354" y="794"/>
                  </a:lnTo>
                  <a:lnTo>
                    <a:pt x="48288" y="9943"/>
                  </a:lnTo>
                  <a:lnTo>
                    <a:pt x="78242" y="18339"/>
                  </a:lnTo>
                  <a:lnTo>
                    <a:pt x="107089" y="22937"/>
                  </a:lnTo>
                  <a:lnTo>
                    <a:pt x="142072" y="27832"/>
                  </a:lnTo>
                  <a:lnTo>
                    <a:pt x="157807" y="27561"/>
                  </a:lnTo>
                  <a:lnTo>
                    <a:pt x="170871" y="21717"/>
                  </a:lnTo>
                  <a:lnTo>
                    <a:pt x="171400" y="15305"/>
                  </a:lnTo>
                  <a:lnTo>
                    <a:pt x="170623" y="14966"/>
                  </a:lnTo>
                  <a:lnTo>
                    <a:pt x="167642" y="14589"/>
                  </a:lnTo>
                  <a:lnTo>
                    <a:pt x="144714" y="24257"/>
                  </a:lnTo>
                  <a:lnTo>
                    <a:pt x="134600" y="31088"/>
                  </a:lnTo>
                  <a:lnTo>
                    <a:pt x="119172" y="51406"/>
                  </a:lnTo>
                  <a:lnTo>
                    <a:pt x="116465" y="58831"/>
                  </a:lnTo>
                  <a:lnTo>
                    <a:pt x="114728" y="72739"/>
                  </a:lnTo>
                  <a:lnTo>
                    <a:pt x="116607" y="78101"/>
                  </a:lnTo>
                  <a:lnTo>
                    <a:pt x="124281" y="88012"/>
                  </a:lnTo>
                  <a:lnTo>
                    <a:pt x="128790" y="90710"/>
                  </a:lnTo>
                  <a:lnTo>
                    <a:pt x="131104" y="91430"/>
                  </a:lnTo>
                  <a:lnTo>
                    <a:pt x="133440" y="91116"/>
                  </a:lnTo>
                  <a:lnTo>
                    <a:pt x="155678" y="78339"/>
                  </a:lnTo>
                  <a:lnTo>
                    <a:pt x="161265" y="72918"/>
                  </a:lnTo>
                  <a:lnTo>
                    <a:pt x="168080" y="61734"/>
                  </a:lnTo>
                  <a:lnTo>
                    <a:pt x="172901" y="50441"/>
                  </a:lnTo>
                  <a:lnTo>
                    <a:pt x="176064" y="45437"/>
                  </a:lnTo>
                  <a:lnTo>
                    <a:pt x="177844" y="38157"/>
                  </a:lnTo>
                  <a:lnTo>
                    <a:pt x="178495" y="29994"/>
                  </a:lnTo>
                  <a:lnTo>
                    <a:pt x="179322" y="30314"/>
                  </a:lnTo>
                  <a:lnTo>
                    <a:pt x="182357" y="32788"/>
                  </a:lnTo>
                  <a:lnTo>
                    <a:pt x="184235" y="38649"/>
                  </a:lnTo>
                  <a:lnTo>
                    <a:pt x="187409" y="50874"/>
                  </a:lnTo>
                  <a:lnTo>
                    <a:pt x="200172" y="80774"/>
                  </a:lnTo>
                  <a:lnTo>
                    <a:pt x="205095" y="102779"/>
                  </a:lnTo>
                  <a:lnTo>
                    <a:pt x="207835" y="118705"/>
                  </a:lnTo>
                  <a:lnTo>
                    <a:pt x="223141" y="150756"/>
                  </a:lnTo>
                  <a:lnTo>
                    <a:pt x="240423" y="179211"/>
                  </a:lnTo>
                  <a:lnTo>
                    <a:pt x="242157" y="187596"/>
                  </a:lnTo>
                  <a:lnTo>
                    <a:pt x="243194" y="188564"/>
                  </a:lnTo>
                  <a:lnTo>
                    <a:pt x="244680" y="188416"/>
                  </a:lnTo>
                  <a:lnTo>
                    <a:pt x="248974" y="186267"/>
                  </a:lnTo>
                  <a:lnTo>
                    <a:pt x="249718" y="178309"/>
                  </a:lnTo>
                  <a:lnTo>
                    <a:pt x="247776" y="172382"/>
                  </a:lnTo>
                  <a:lnTo>
                    <a:pt x="246146" y="169690"/>
                  </a:lnTo>
                  <a:lnTo>
                    <a:pt x="239382" y="134950"/>
                  </a:lnTo>
                  <a:lnTo>
                    <a:pt x="230760" y="102092"/>
                  </a:lnTo>
                  <a:lnTo>
                    <a:pt x="221412" y="71848"/>
                  </a:lnTo>
                  <a:lnTo>
                    <a:pt x="215715" y="46736"/>
                  </a:lnTo>
                  <a:lnTo>
                    <a:pt x="214436" y="20592"/>
                  </a:lnTo>
                  <a:lnTo>
                    <a:pt x="216484" y="14973"/>
                  </a:lnTo>
                  <a:lnTo>
                    <a:pt x="218142" y="12363"/>
                  </a:lnTo>
                  <a:lnTo>
                    <a:pt x="220040" y="10623"/>
                  </a:lnTo>
                  <a:lnTo>
                    <a:pt x="224267" y="8690"/>
                  </a:lnTo>
                  <a:lnTo>
                    <a:pt x="230908" y="9948"/>
                  </a:lnTo>
                  <a:lnTo>
                    <a:pt x="241454" y="15118"/>
                  </a:lnTo>
                  <a:lnTo>
                    <a:pt x="255399" y="25509"/>
                  </a:lnTo>
                  <a:lnTo>
                    <a:pt x="265997" y="28460"/>
                  </a:lnTo>
                  <a:lnTo>
                    <a:pt x="267819" y="30086"/>
                  </a:lnTo>
                  <a:lnTo>
                    <a:pt x="269033" y="31964"/>
                  </a:lnTo>
                  <a:lnTo>
                    <a:pt x="270637" y="33215"/>
                  </a:lnTo>
                  <a:lnTo>
                    <a:pt x="278249" y="35621"/>
                  </a:lnTo>
                  <a:lnTo>
                    <a:pt x="272424" y="35710"/>
                  </a:lnTo>
                  <a:lnTo>
                    <a:pt x="250031" y="14288"/>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84" name="SMARTInkShape-5570"/>
            <p:cNvSpPr/>
            <p:nvPr/>
          </p:nvSpPr>
          <p:spPr>
            <a:xfrm>
              <a:off x="7986713" y="4114800"/>
              <a:ext cx="78582" cy="142876"/>
            </a:xfrm>
            <a:custGeom>
              <a:avLst/>
              <a:gdLst/>
              <a:ahLst/>
              <a:cxnLst/>
              <a:rect l="0" t="0" r="0" b="0"/>
              <a:pathLst>
                <a:path w="78582" h="142876">
                  <a:moveTo>
                    <a:pt x="14287" y="0"/>
                  </a:moveTo>
                  <a:lnTo>
                    <a:pt x="13493" y="33494"/>
                  </a:lnTo>
                  <a:lnTo>
                    <a:pt x="8136" y="55103"/>
                  </a:lnTo>
                  <a:lnTo>
                    <a:pt x="6546" y="73091"/>
                  </a:lnTo>
                  <a:lnTo>
                    <a:pt x="1528" y="87228"/>
                  </a:lnTo>
                  <a:lnTo>
                    <a:pt x="7" y="106797"/>
                  </a:lnTo>
                  <a:lnTo>
                    <a:pt x="0" y="100974"/>
                  </a:lnTo>
                  <a:lnTo>
                    <a:pt x="10641" y="89396"/>
                  </a:lnTo>
                  <a:lnTo>
                    <a:pt x="14783" y="87356"/>
                  </a:lnTo>
                  <a:lnTo>
                    <a:pt x="30985" y="85820"/>
                  </a:lnTo>
                  <a:lnTo>
                    <a:pt x="38108" y="85753"/>
                  </a:lnTo>
                  <a:lnTo>
                    <a:pt x="42866" y="87854"/>
                  </a:lnTo>
                  <a:lnTo>
                    <a:pt x="45246" y="89526"/>
                  </a:lnTo>
                  <a:lnTo>
                    <a:pt x="47890" y="93500"/>
                  </a:lnTo>
                  <a:lnTo>
                    <a:pt x="49859" y="97912"/>
                  </a:lnTo>
                  <a:lnTo>
                    <a:pt x="54636" y="104858"/>
                  </a:lnTo>
                  <a:lnTo>
                    <a:pt x="57199" y="111944"/>
                  </a:lnTo>
                  <a:lnTo>
                    <a:pt x="61838" y="119864"/>
                  </a:lnTo>
                  <a:lnTo>
                    <a:pt x="64360" y="131118"/>
                  </a:lnTo>
                  <a:lnTo>
                    <a:pt x="67762" y="137121"/>
                  </a:lnTo>
                  <a:lnTo>
                    <a:pt x="71921" y="140317"/>
                  </a:lnTo>
                  <a:lnTo>
                    <a:pt x="78581" y="14287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85" name="SMARTInkShape-5571"/>
            <p:cNvSpPr/>
            <p:nvPr/>
          </p:nvSpPr>
          <p:spPr>
            <a:xfrm>
              <a:off x="8102005" y="4221956"/>
              <a:ext cx="20440" cy="48804"/>
            </a:xfrm>
            <a:custGeom>
              <a:avLst/>
              <a:gdLst/>
              <a:ahLst/>
              <a:cxnLst/>
              <a:rect l="0" t="0" r="0" b="0"/>
              <a:pathLst>
                <a:path w="20440" h="48804">
                  <a:moveTo>
                    <a:pt x="6151" y="7144"/>
                  </a:moveTo>
                  <a:lnTo>
                    <a:pt x="2358" y="10936"/>
                  </a:lnTo>
                  <a:lnTo>
                    <a:pt x="497" y="14915"/>
                  </a:lnTo>
                  <a:lnTo>
                    <a:pt x="0" y="17087"/>
                  </a:lnTo>
                  <a:lnTo>
                    <a:pt x="463" y="19329"/>
                  </a:lnTo>
                  <a:lnTo>
                    <a:pt x="4113" y="27070"/>
                  </a:lnTo>
                  <a:lnTo>
                    <a:pt x="5883" y="40469"/>
                  </a:lnTo>
                  <a:lnTo>
                    <a:pt x="9864" y="45946"/>
                  </a:lnTo>
                  <a:lnTo>
                    <a:pt x="13887" y="48202"/>
                  </a:lnTo>
                  <a:lnTo>
                    <a:pt x="16071" y="48803"/>
                  </a:lnTo>
                  <a:lnTo>
                    <a:pt x="17527" y="48410"/>
                  </a:lnTo>
                  <a:lnTo>
                    <a:pt x="18498" y="47355"/>
                  </a:lnTo>
                  <a:lnTo>
                    <a:pt x="20055" y="43750"/>
                  </a:lnTo>
                  <a:lnTo>
                    <a:pt x="20434" y="8719"/>
                  </a:lnTo>
                  <a:lnTo>
                    <a:pt x="20439"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86" name="SMARTInkShape-5572"/>
            <p:cNvSpPr/>
            <p:nvPr/>
          </p:nvSpPr>
          <p:spPr>
            <a:xfrm>
              <a:off x="8158163" y="4250835"/>
              <a:ext cx="78582" cy="21129"/>
            </a:xfrm>
            <a:custGeom>
              <a:avLst/>
              <a:gdLst/>
              <a:ahLst/>
              <a:cxnLst/>
              <a:rect l="0" t="0" r="0" b="0"/>
              <a:pathLst>
                <a:path w="78582" h="21129">
                  <a:moveTo>
                    <a:pt x="0" y="6840"/>
                  </a:moveTo>
                  <a:lnTo>
                    <a:pt x="6150" y="12991"/>
                  </a:lnTo>
                  <a:lnTo>
                    <a:pt x="7056" y="20047"/>
                  </a:lnTo>
                  <a:lnTo>
                    <a:pt x="7879" y="20407"/>
                  </a:lnTo>
                  <a:lnTo>
                    <a:pt x="13286" y="21033"/>
                  </a:lnTo>
                  <a:lnTo>
                    <a:pt x="13620" y="20271"/>
                  </a:lnTo>
                  <a:lnTo>
                    <a:pt x="14261" y="8125"/>
                  </a:lnTo>
                  <a:lnTo>
                    <a:pt x="15064" y="7697"/>
                  </a:lnTo>
                  <a:lnTo>
                    <a:pt x="18071" y="7221"/>
                  </a:lnTo>
                  <a:lnTo>
                    <a:pt x="19191" y="6300"/>
                  </a:lnTo>
                  <a:lnTo>
                    <a:pt x="20435" y="3160"/>
                  </a:lnTo>
                  <a:lnTo>
                    <a:pt x="21561" y="2006"/>
                  </a:lnTo>
                  <a:lnTo>
                    <a:pt x="24928" y="723"/>
                  </a:lnTo>
                  <a:lnTo>
                    <a:pt x="35079" y="0"/>
                  </a:lnTo>
                  <a:lnTo>
                    <a:pt x="61073" y="6990"/>
                  </a:lnTo>
                  <a:lnTo>
                    <a:pt x="78581" y="21128"/>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87" name="SMARTInkShape-5573"/>
            <p:cNvSpPr/>
            <p:nvPr/>
          </p:nvSpPr>
          <p:spPr>
            <a:xfrm>
              <a:off x="8258175" y="4057650"/>
              <a:ext cx="71137" cy="342901"/>
            </a:xfrm>
            <a:custGeom>
              <a:avLst/>
              <a:gdLst/>
              <a:ahLst/>
              <a:cxnLst/>
              <a:rect l="0" t="0" r="0" b="0"/>
              <a:pathLst>
                <a:path w="71137" h="342901">
                  <a:moveTo>
                    <a:pt x="0" y="0"/>
                  </a:moveTo>
                  <a:lnTo>
                    <a:pt x="794" y="7291"/>
                  </a:lnTo>
                  <a:lnTo>
                    <a:pt x="13736" y="40471"/>
                  </a:lnTo>
                  <a:lnTo>
                    <a:pt x="22944" y="67378"/>
                  </a:lnTo>
                  <a:lnTo>
                    <a:pt x="34491" y="99251"/>
                  </a:lnTo>
                  <a:lnTo>
                    <a:pt x="47967" y="130037"/>
                  </a:lnTo>
                  <a:lnTo>
                    <a:pt x="58221" y="159268"/>
                  </a:lnTo>
                  <a:lnTo>
                    <a:pt x="66287" y="188037"/>
                  </a:lnTo>
                  <a:lnTo>
                    <a:pt x="69911" y="216669"/>
                  </a:lnTo>
                  <a:lnTo>
                    <a:pt x="71136" y="249086"/>
                  </a:lnTo>
                  <a:lnTo>
                    <a:pt x="69262" y="278419"/>
                  </a:lnTo>
                  <a:lnTo>
                    <a:pt x="64914" y="292017"/>
                  </a:lnTo>
                  <a:lnTo>
                    <a:pt x="44698" y="326243"/>
                  </a:lnTo>
                  <a:lnTo>
                    <a:pt x="35719" y="34290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707" name="SMARTInkShape-Group540"/>
          <p:cNvGrpSpPr/>
          <p:nvPr/>
        </p:nvGrpSpPr>
        <p:grpSpPr>
          <a:xfrm>
            <a:off x="5479709" y="3500438"/>
            <a:ext cx="2421280" cy="292562"/>
            <a:chOff x="5479709" y="3500438"/>
            <a:chExt cx="2421280" cy="292562"/>
          </a:xfrm>
        </p:grpSpPr>
        <p:sp>
          <p:nvSpPr>
            <p:cNvPr id="689" name="SMARTInkShape-5574"/>
            <p:cNvSpPr/>
            <p:nvPr/>
          </p:nvSpPr>
          <p:spPr>
            <a:xfrm>
              <a:off x="7879671" y="3607681"/>
              <a:ext cx="21318" cy="135645"/>
            </a:xfrm>
            <a:custGeom>
              <a:avLst/>
              <a:gdLst/>
              <a:ahLst/>
              <a:cxnLst/>
              <a:rect l="0" t="0" r="0" b="0"/>
              <a:pathLst>
                <a:path w="21318" h="135645">
                  <a:moveTo>
                    <a:pt x="21317" y="7057"/>
                  </a:moveTo>
                  <a:lnTo>
                    <a:pt x="21317" y="3264"/>
                  </a:lnTo>
                  <a:lnTo>
                    <a:pt x="20523" y="2147"/>
                  </a:lnTo>
                  <a:lnTo>
                    <a:pt x="19200" y="1402"/>
                  </a:lnTo>
                  <a:lnTo>
                    <a:pt x="14041" y="109"/>
                  </a:lnTo>
                  <a:lnTo>
                    <a:pt x="10675" y="0"/>
                  </a:lnTo>
                  <a:lnTo>
                    <a:pt x="6533" y="2068"/>
                  </a:lnTo>
                  <a:lnTo>
                    <a:pt x="4317" y="3731"/>
                  </a:lnTo>
                  <a:lnTo>
                    <a:pt x="1855" y="9812"/>
                  </a:lnTo>
                  <a:lnTo>
                    <a:pt x="0" y="34404"/>
                  </a:lnTo>
                  <a:lnTo>
                    <a:pt x="2053" y="41171"/>
                  </a:lnTo>
                  <a:lnTo>
                    <a:pt x="9839" y="59568"/>
                  </a:lnTo>
                  <a:lnTo>
                    <a:pt x="18828" y="94237"/>
                  </a:lnTo>
                  <a:lnTo>
                    <a:pt x="21252" y="119683"/>
                  </a:lnTo>
                  <a:lnTo>
                    <a:pt x="21317" y="135644"/>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90" name="SMARTInkShape-5575"/>
            <p:cNvSpPr/>
            <p:nvPr/>
          </p:nvSpPr>
          <p:spPr>
            <a:xfrm>
              <a:off x="7765286" y="3614745"/>
              <a:ext cx="49978" cy="64287"/>
            </a:xfrm>
            <a:custGeom>
              <a:avLst/>
              <a:gdLst/>
              <a:ahLst/>
              <a:cxnLst/>
              <a:rect l="0" t="0" r="0" b="0"/>
              <a:pathLst>
                <a:path w="49978" h="64287">
                  <a:moveTo>
                    <a:pt x="49977" y="7136"/>
                  </a:moveTo>
                  <a:lnTo>
                    <a:pt x="43826" y="7136"/>
                  </a:lnTo>
                  <a:lnTo>
                    <a:pt x="43495" y="6343"/>
                  </a:lnTo>
                  <a:lnTo>
                    <a:pt x="43127" y="3344"/>
                  </a:lnTo>
                  <a:lnTo>
                    <a:pt x="42235" y="2227"/>
                  </a:lnTo>
                  <a:lnTo>
                    <a:pt x="39128" y="985"/>
                  </a:lnTo>
                  <a:lnTo>
                    <a:pt x="18017" y="0"/>
                  </a:lnTo>
                  <a:lnTo>
                    <a:pt x="13812" y="2113"/>
                  </a:lnTo>
                  <a:lnTo>
                    <a:pt x="11580" y="3787"/>
                  </a:lnTo>
                  <a:lnTo>
                    <a:pt x="9098" y="7765"/>
                  </a:lnTo>
                  <a:lnTo>
                    <a:pt x="7202" y="12178"/>
                  </a:lnTo>
                  <a:lnTo>
                    <a:pt x="2466" y="19125"/>
                  </a:lnTo>
                  <a:lnTo>
                    <a:pt x="299" y="27167"/>
                  </a:lnTo>
                  <a:lnTo>
                    <a:pt x="0" y="34595"/>
                  </a:lnTo>
                  <a:lnTo>
                    <a:pt x="6123" y="41764"/>
                  </a:lnTo>
                  <a:lnTo>
                    <a:pt x="8791" y="42370"/>
                  </a:lnTo>
                  <a:lnTo>
                    <a:pt x="16971" y="42759"/>
                  </a:lnTo>
                  <a:lnTo>
                    <a:pt x="18447" y="41997"/>
                  </a:lnTo>
                  <a:lnTo>
                    <a:pt x="19432" y="40696"/>
                  </a:lnTo>
                  <a:lnTo>
                    <a:pt x="21012" y="36696"/>
                  </a:lnTo>
                  <a:lnTo>
                    <a:pt x="23346" y="36149"/>
                  </a:lnTo>
                  <a:lnTo>
                    <a:pt x="27518" y="35798"/>
                  </a:lnTo>
                  <a:lnTo>
                    <a:pt x="34606" y="41870"/>
                  </a:lnTo>
                  <a:lnTo>
                    <a:pt x="35368" y="46356"/>
                  </a:lnTo>
                  <a:lnTo>
                    <a:pt x="36269" y="47570"/>
                  </a:lnTo>
                  <a:lnTo>
                    <a:pt x="39386" y="48919"/>
                  </a:lnTo>
                  <a:lnTo>
                    <a:pt x="40535" y="50073"/>
                  </a:lnTo>
                  <a:lnTo>
                    <a:pt x="41812" y="53471"/>
                  </a:lnTo>
                  <a:lnTo>
                    <a:pt x="42946" y="54695"/>
                  </a:lnTo>
                  <a:lnTo>
                    <a:pt x="46322" y="56055"/>
                  </a:lnTo>
                  <a:lnTo>
                    <a:pt x="47541" y="57211"/>
                  </a:lnTo>
                  <a:lnTo>
                    <a:pt x="49977" y="64286"/>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91" name="SMARTInkShape-5576"/>
            <p:cNvSpPr/>
            <p:nvPr/>
          </p:nvSpPr>
          <p:spPr>
            <a:xfrm>
              <a:off x="7554917" y="3522004"/>
              <a:ext cx="181408" cy="178460"/>
            </a:xfrm>
            <a:custGeom>
              <a:avLst/>
              <a:gdLst/>
              <a:ahLst/>
              <a:cxnLst/>
              <a:rect l="0" t="0" r="0" b="0"/>
              <a:pathLst>
                <a:path w="181408" h="178460">
                  <a:moveTo>
                    <a:pt x="60321" y="92734"/>
                  </a:moveTo>
                  <a:lnTo>
                    <a:pt x="60321" y="98884"/>
                  </a:lnTo>
                  <a:lnTo>
                    <a:pt x="59527" y="99215"/>
                  </a:lnTo>
                  <a:lnTo>
                    <a:pt x="56528" y="99583"/>
                  </a:lnTo>
                  <a:lnTo>
                    <a:pt x="55411" y="100475"/>
                  </a:lnTo>
                  <a:lnTo>
                    <a:pt x="54170" y="103582"/>
                  </a:lnTo>
                  <a:lnTo>
                    <a:pt x="53045" y="104729"/>
                  </a:lnTo>
                  <a:lnTo>
                    <a:pt x="30260" y="116875"/>
                  </a:lnTo>
                  <a:lnTo>
                    <a:pt x="796" y="145124"/>
                  </a:lnTo>
                  <a:lnTo>
                    <a:pt x="0" y="147504"/>
                  </a:lnTo>
                  <a:lnTo>
                    <a:pt x="263" y="149885"/>
                  </a:lnTo>
                  <a:lnTo>
                    <a:pt x="2309" y="157028"/>
                  </a:lnTo>
                  <a:lnTo>
                    <a:pt x="2596" y="159409"/>
                  </a:lnTo>
                  <a:lnTo>
                    <a:pt x="3581" y="160996"/>
                  </a:lnTo>
                  <a:lnTo>
                    <a:pt x="5032" y="162054"/>
                  </a:lnTo>
                  <a:lnTo>
                    <a:pt x="8760" y="163230"/>
                  </a:lnTo>
                  <a:lnTo>
                    <a:pt x="13063" y="163753"/>
                  </a:lnTo>
                  <a:lnTo>
                    <a:pt x="32421" y="156345"/>
                  </a:lnTo>
                  <a:lnTo>
                    <a:pt x="36958" y="154191"/>
                  </a:lnTo>
                  <a:lnTo>
                    <a:pt x="44116" y="147565"/>
                  </a:lnTo>
                  <a:lnTo>
                    <a:pt x="68740" y="112618"/>
                  </a:lnTo>
                  <a:lnTo>
                    <a:pt x="81606" y="78242"/>
                  </a:lnTo>
                  <a:lnTo>
                    <a:pt x="87456" y="53623"/>
                  </a:lnTo>
                  <a:lnTo>
                    <a:pt x="90823" y="28620"/>
                  </a:lnTo>
                  <a:lnTo>
                    <a:pt x="92562" y="23797"/>
                  </a:lnTo>
                  <a:lnTo>
                    <a:pt x="92927" y="19789"/>
                  </a:lnTo>
                  <a:lnTo>
                    <a:pt x="88913" y="0"/>
                  </a:lnTo>
                  <a:lnTo>
                    <a:pt x="88901" y="3697"/>
                  </a:lnTo>
                  <a:lnTo>
                    <a:pt x="86781" y="7653"/>
                  </a:lnTo>
                  <a:lnTo>
                    <a:pt x="85104" y="9820"/>
                  </a:lnTo>
                  <a:lnTo>
                    <a:pt x="83242" y="16460"/>
                  </a:lnTo>
                  <a:lnTo>
                    <a:pt x="81791" y="50373"/>
                  </a:lnTo>
                  <a:lnTo>
                    <a:pt x="82563" y="59619"/>
                  </a:lnTo>
                  <a:lnTo>
                    <a:pt x="96226" y="92746"/>
                  </a:lnTo>
                  <a:lnTo>
                    <a:pt x="101678" y="101471"/>
                  </a:lnTo>
                  <a:lnTo>
                    <a:pt x="109393" y="107994"/>
                  </a:lnTo>
                  <a:lnTo>
                    <a:pt x="118114" y="111422"/>
                  </a:lnTo>
                  <a:lnTo>
                    <a:pt x="147053" y="114004"/>
                  </a:lnTo>
                  <a:lnTo>
                    <a:pt x="152578" y="111977"/>
                  </a:lnTo>
                  <a:lnTo>
                    <a:pt x="169131" y="101971"/>
                  </a:lnTo>
                  <a:lnTo>
                    <a:pt x="180557" y="86990"/>
                  </a:lnTo>
                  <a:lnTo>
                    <a:pt x="181407" y="82212"/>
                  </a:lnTo>
                  <a:lnTo>
                    <a:pt x="180733" y="80957"/>
                  </a:lnTo>
                  <a:lnTo>
                    <a:pt x="179488" y="80120"/>
                  </a:lnTo>
                  <a:lnTo>
                    <a:pt x="175582" y="78777"/>
                  </a:lnTo>
                  <a:lnTo>
                    <a:pt x="171113" y="78544"/>
                  </a:lnTo>
                  <a:lnTo>
                    <a:pt x="166976" y="80606"/>
                  </a:lnTo>
                  <a:lnTo>
                    <a:pt x="162492" y="83375"/>
                  </a:lnTo>
                  <a:lnTo>
                    <a:pt x="157853" y="84605"/>
                  </a:lnTo>
                  <a:lnTo>
                    <a:pt x="153145" y="89386"/>
                  </a:lnTo>
                  <a:lnTo>
                    <a:pt x="149201" y="96008"/>
                  </a:lnTo>
                  <a:lnTo>
                    <a:pt x="140018" y="122639"/>
                  </a:lnTo>
                  <a:lnTo>
                    <a:pt x="139000" y="147828"/>
                  </a:lnTo>
                  <a:lnTo>
                    <a:pt x="140554" y="151688"/>
                  </a:lnTo>
                  <a:lnTo>
                    <a:pt x="162546" y="173581"/>
                  </a:lnTo>
                  <a:lnTo>
                    <a:pt x="167402" y="176290"/>
                  </a:lnTo>
                  <a:lnTo>
                    <a:pt x="174621" y="178459"/>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92" name="SMARTInkShape-5577"/>
            <p:cNvSpPr/>
            <p:nvPr/>
          </p:nvSpPr>
          <p:spPr>
            <a:xfrm>
              <a:off x="7515225" y="3543300"/>
              <a:ext cx="1" cy="14289"/>
            </a:xfrm>
            <a:custGeom>
              <a:avLst/>
              <a:gdLst/>
              <a:ahLst/>
              <a:cxnLst/>
              <a:rect l="0" t="0" r="0" b="0"/>
              <a:pathLst>
                <a:path w="1" h="14289">
                  <a:moveTo>
                    <a:pt x="0" y="14288"/>
                  </a:moveTo>
                  <a:lnTo>
                    <a:pt x="0"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93" name="SMARTInkShape-5578"/>
            <p:cNvSpPr/>
            <p:nvPr/>
          </p:nvSpPr>
          <p:spPr>
            <a:xfrm>
              <a:off x="7500938" y="3636169"/>
              <a:ext cx="1" cy="57151"/>
            </a:xfrm>
            <a:custGeom>
              <a:avLst/>
              <a:gdLst/>
              <a:ahLst/>
              <a:cxnLst/>
              <a:rect l="0" t="0" r="0" b="0"/>
              <a:pathLst>
                <a:path w="1" h="57151">
                  <a:moveTo>
                    <a:pt x="0" y="0"/>
                  </a:moveTo>
                  <a:lnTo>
                    <a:pt x="0" y="33585"/>
                  </a:lnTo>
                  <a:lnTo>
                    <a:pt x="0" y="5715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94" name="SMARTInkShape-5579"/>
            <p:cNvSpPr/>
            <p:nvPr/>
          </p:nvSpPr>
          <p:spPr>
            <a:xfrm>
              <a:off x="7172325" y="3521869"/>
              <a:ext cx="200026" cy="164307"/>
            </a:xfrm>
            <a:custGeom>
              <a:avLst/>
              <a:gdLst/>
              <a:ahLst/>
              <a:cxnLst/>
              <a:rect l="0" t="0" r="0" b="0"/>
              <a:pathLst>
                <a:path w="200026" h="164307">
                  <a:moveTo>
                    <a:pt x="0" y="0"/>
                  </a:moveTo>
                  <a:lnTo>
                    <a:pt x="3793" y="3792"/>
                  </a:lnTo>
                  <a:lnTo>
                    <a:pt x="5655" y="7771"/>
                  </a:lnTo>
                  <a:lnTo>
                    <a:pt x="7105" y="43064"/>
                  </a:lnTo>
                  <a:lnTo>
                    <a:pt x="7141" y="76212"/>
                  </a:lnTo>
                  <a:lnTo>
                    <a:pt x="6350" y="108744"/>
                  </a:lnTo>
                  <a:lnTo>
                    <a:pt x="993" y="123407"/>
                  </a:lnTo>
                  <a:lnTo>
                    <a:pt x="8" y="135604"/>
                  </a:lnTo>
                  <a:lnTo>
                    <a:pt x="3794" y="135693"/>
                  </a:lnTo>
                  <a:lnTo>
                    <a:pt x="4911" y="134912"/>
                  </a:lnTo>
                  <a:lnTo>
                    <a:pt x="5655" y="133597"/>
                  </a:lnTo>
                  <a:lnTo>
                    <a:pt x="6152" y="131927"/>
                  </a:lnTo>
                  <a:lnTo>
                    <a:pt x="14784" y="121256"/>
                  </a:lnTo>
                  <a:lnTo>
                    <a:pt x="20065" y="116598"/>
                  </a:lnTo>
                  <a:lnTo>
                    <a:pt x="42434" y="102124"/>
                  </a:lnTo>
                  <a:lnTo>
                    <a:pt x="71089" y="93089"/>
                  </a:lnTo>
                  <a:lnTo>
                    <a:pt x="74723" y="92967"/>
                  </a:lnTo>
                  <a:lnTo>
                    <a:pt x="76009" y="93727"/>
                  </a:lnTo>
                  <a:lnTo>
                    <a:pt x="76867" y="95029"/>
                  </a:lnTo>
                  <a:lnTo>
                    <a:pt x="78481" y="99720"/>
                  </a:lnTo>
                  <a:lnTo>
                    <a:pt x="95661" y="100012"/>
                  </a:lnTo>
                  <a:lnTo>
                    <a:pt x="100195" y="97895"/>
                  </a:lnTo>
                  <a:lnTo>
                    <a:pt x="104856" y="95102"/>
                  </a:lnTo>
                  <a:lnTo>
                    <a:pt x="111943" y="92737"/>
                  </a:lnTo>
                  <a:lnTo>
                    <a:pt x="123828" y="83013"/>
                  </a:lnTo>
                  <a:lnTo>
                    <a:pt x="126472" y="78434"/>
                  </a:lnTo>
                  <a:lnTo>
                    <a:pt x="128309" y="71565"/>
                  </a:lnTo>
                  <a:lnTo>
                    <a:pt x="128551" y="65408"/>
                  </a:lnTo>
                  <a:lnTo>
                    <a:pt x="124785" y="60832"/>
                  </a:lnTo>
                  <a:lnTo>
                    <a:pt x="123671" y="60398"/>
                  </a:lnTo>
                  <a:lnTo>
                    <a:pt x="122928" y="60903"/>
                  </a:lnTo>
                  <a:lnTo>
                    <a:pt x="122433" y="62033"/>
                  </a:lnTo>
                  <a:lnTo>
                    <a:pt x="121310" y="62786"/>
                  </a:lnTo>
                  <a:lnTo>
                    <a:pt x="115936" y="64641"/>
                  </a:lnTo>
                  <a:lnTo>
                    <a:pt x="91115" y="83414"/>
                  </a:lnTo>
                  <a:lnTo>
                    <a:pt x="88121" y="88137"/>
                  </a:lnTo>
                  <a:lnTo>
                    <a:pt x="86435" y="95259"/>
                  </a:lnTo>
                  <a:lnTo>
                    <a:pt x="85788" y="115689"/>
                  </a:lnTo>
                  <a:lnTo>
                    <a:pt x="87354" y="118401"/>
                  </a:lnTo>
                  <a:lnTo>
                    <a:pt x="104395" y="132498"/>
                  </a:lnTo>
                  <a:lnTo>
                    <a:pt x="109369" y="134294"/>
                  </a:lnTo>
                  <a:lnTo>
                    <a:pt x="133753" y="135605"/>
                  </a:lnTo>
                  <a:lnTo>
                    <a:pt x="161008" y="128448"/>
                  </a:lnTo>
                  <a:lnTo>
                    <a:pt x="178540" y="116269"/>
                  </a:lnTo>
                  <a:lnTo>
                    <a:pt x="185317" y="114415"/>
                  </a:lnTo>
                  <a:lnTo>
                    <a:pt x="189405" y="114334"/>
                  </a:lnTo>
                  <a:lnTo>
                    <a:pt x="190564" y="115116"/>
                  </a:lnTo>
                  <a:lnTo>
                    <a:pt x="191336" y="116431"/>
                  </a:lnTo>
                  <a:lnTo>
                    <a:pt x="192423" y="122075"/>
                  </a:lnTo>
                  <a:lnTo>
                    <a:pt x="192873" y="145267"/>
                  </a:lnTo>
                  <a:lnTo>
                    <a:pt x="194994" y="150023"/>
                  </a:lnTo>
                  <a:lnTo>
                    <a:pt x="197789" y="154783"/>
                  </a:lnTo>
                  <a:lnTo>
                    <a:pt x="200025" y="164306"/>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95" name="SMARTInkShape-5580"/>
            <p:cNvSpPr/>
            <p:nvPr/>
          </p:nvSpPr>
          <p:spPr>
            <a:xfrm>
              <a:off x="7100977" y="3600450"/>
              <a:ext cx="67358" cy="91451"/>
            </a:xfrm>
            <a:custGeom>
              <a:avLst/>
              <a:gdLst/>
              <a:ahLst/>
              <a:cxnLst/>
              <a:rect l="0" t="0" r="0" b="0"/>
              <a:pathLst>
                <a:path w="67358" h="91451">
                  <a:moveTo>
                    <a:pt x="14198" y="21431"/>
                  </a:moveTo>
                  <a:lnTo>
                    <a:pt x="10405" y="21431"/>
                  </a:lnTo>
                  <a:lnTo>
                    <a:pt x="9288" y="22225"/>
                  </a:lnTo>
                  <a:lnTo>
                    <a:pt x="8543" y="23548"/>
                  </a:lnTo>
                  <a:lnTo>
                    <a:pt x="6457" y="33616"/>
                  </a:lnTo>
                  <a:lnTo>
                    <a:pt x="2203" y="40564"/>
                  </a:lnTo>
                  <a:lnTo>
                    <a:pt x="590" y="48443"/>
                  </a:lnTo>
                  <a:lnTo>
                    <a:pt x="0" y="65685"/>
                  </a:lnTo>
                  <a:lnTo>
                    <a:pt x="2067" y="70998"/>
                  </a:lnTo>
                  <a:lnTo>
                    <a:pt x="9861" y="80876"/>
                  </a:lnTo>
                  <a:lnTo>
                    <a:pt x="20498" y="88080"/>
                  </a:lnTo>
                  <a:lnTo>
                    <a:pt x="33703" y="91450"/>
                  </a:lnTo>
                  <a:lnTo>
                    <a:pt x="40858" y="90122"/>
                  </a:lnTo>
                  <a:lnTo>
                    <a:pt x="49349" y="84911"/>
                  </a:lnTo>
                  <a:lnTo>
                    <a:pt x="66552" y="69009"/>
                  </a:lnTo>
                  <a:lnTo>
                    <a:pt x="67357" y="65849"/>
                  </a:lnTo>
                  <a:lnTo>
                    <a:pt x="66135" y="58106"/>
                  </a:lnTo>
                  <a:lnTo>
                    <a:pt x="52132" y="26110"/>
                  </a:lnTo>
                  <a:lnTo>
                    <a:pt x="44857" y="9244"/>
                  </a:lnTo>
                  <a:lnTo>
                    <a:pt x="42773"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96" name="SMARTInkShape-5581"/>
            <p:cNvSpPr/>
            <p:nvPr/>
          </p:nvSpPr>
          <p:spPr>
            <a:xfrm>
              <a:off x="6965156" y="3609130"/>
              <a:ext cx="103845" cy="161642"/>
            </a:xfrm>
            <a:custGeom>
              <a:avLst/>
              <a:gdLst/>
              <a:ahLst/>
              <a:cxnLst/>
              <a:rect l="0" t="0" r="0" b="0"/>
              <a:pathLst>
                <a:path w="103845" h="161642">
                  <a:moveTo>
                    <a:pt x="7144" y="62758"/>
                  </a:moveTo>
                  <a:lnTo>
                    <a:pt x="10937" y="66550"/>
                  </a:lnTo>
                  <a:lnTo>
                    <a:pt x="12799" y="70528"/>
                  </a:lnTo>
                  <a:lnTo>
                    <a:pt x="14262" y="103668"/>
                  </a:lnTo>
                  <a:lnTo>
                    <a:pt x="13489" y="122374"/>
                  </a:lnTo>
                  <a:lnTo>
                    <a:pt x="1931" y="157052"/>
                  </a:lnTo>
                  <a:lnTo>
                    <a:pt x="382" y="161641"/>
                  </a:lnTo>
                  <a:lnTo>
                    <a:pt x="170" y="160152"/>
                  </a:lnTo>
                  <a:lnTo>
                    <a:pt x="2" y="126404"/>
                  </a:lnTo>
                  <a:lnTo>
                    <a:pt x="1" y="97450"/>
                  </a:lnTo>
                  <a:lnTo>
                    <a:pt x="0" y="66415"/>
                  </a:lnTo>
                  <a:lnTo>
                    <a:pt x="5704" y="46341"/>
                  </a:lnTo>
                  <a:lnTo>
                    <a:pt x="12979" y="31876"/>
                  </a:lnTo>
                  <a:lnTo>
                    <a:pt x="24836" y="18330"/>
                  </a:lnTo>
                  <a:lnTo>
                    <a:pt x="47760" y="3647"/>
                  </a:lnTo>
                  <a:lnTo>
                    <a:pt x="58161" y="0"/>
                  </a:lnTo>
                  <a:lnTo>
                    <a:pt x="65802" y="1263"/>
                  </a:lnTo>
                  <a:lnTo>
                    <a:pt x="76912" y="6437"/>
                  </a:lnTo>
                  <a:lnTo>
                    <a:pt x="82602" y="9945"/>
                  </a:lnTo>
                  <a:lnTo>
                    <a:pt x="90268" y="12713"/>
                  </a:lnTo>
                  <a:lnTo>
                    <a:pt x="95153" y="16174"/>
                  </a:lnTo>
                  <a:lnTo>
                    <a:pt x="97852" y="20358"/>
                  </a:lnTo>
                  <a:lnTo>
                    <a:pt x="99847" y="24863"/>
                  </a:lnTo>
                  <a:lnTo>
                    <a:pt x="103378" y="29511"/>
                  </a:lnTo>
                  <a:lnTo>
                    <a:pt x="103844" y="31862"/>
                  </a:lnTo>
                  <a:lnTo>
                    <a:pt x="103361" y="34223"/>
                  </a:lnTo>
                  <a:lnTo>
                    <a:pt x="101500" y="38963"/>
                  </a:lnTo>
                  <a:lnTo>
                    <a:pt x="99660" y="46094"/>
                  </a:lnTo>
                  <a:lnTo>
                    <a:pt x="96416" y="50854"/>
                  </a:lnTo>
                  <a:lnTo>
                    <a:pt x="92329" y="53498"/>
                  </a:lnTo>
                  <a:lnTo>
                    <a:pt x="79445" y="58988"/>
                  </a:lnTo>
                  <a:lnTo>
                    <a:pt x="70018" y="65433"/>
                  </a:lnTo>
                  <a:lnTo>
                    <a:pt x="66838" y="70032"/>
                  </a:lnTo>
                  <a:lnTo>
                    <a:pt x="65990" y="72370"/>
                  </a:lnTo>
                  <a:lnTo>
                    <a:pt x="64631" y="73928"/>
                  </a:lnTo>
                  <a:lnTo>
                    <a:pt x="57150" y="7704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97" name="SMARTInkShape-5582"/>
            <p:cNvSpPr/>
            <p:nvPr/>
          </p:nvSpPr>
          <p:spPr>
            <a:xfrm>
              <a:off x="6879431" y="3614836"/>
              <a:ext cx="57025" cy="178164"/>
            </a:xfrm>
            <a:custGeom>
              <a:avLst/>
              <a:gdLst/>
              <a:ahLst/>
              <a:cxnLst/>
              <a:rect l="0" t="0" r="0" b="0"/>
              <a:pathLst>
                <a:path w="57025" h="178164">
                  <a:moveTo>
                    <a:pt x="35719" y="49908"/>
                  </a:moveTo>
                  <a:lnTo>
                    <a:pt x="30015" y="56405"/>
                  </a:lnTo>
                  <a:lnTo>
                    <a:pt x="24327" y="67002"/>
                  </a:lnTo>
                  <a:lnTo>
                    <a:pt x="22290" y="76316"/>
                  </a:lnTo>
                  <a:lnTo>
                    <a:pt x="21466" y="111921"/>
                  </a:lnTo>
                  <a:lnTo>
                    <a:pt x="21433" y="127950"/>
                  </a:lnTo>
                  <a:lnTo>
                    <a:pt x="25224" y="128329"/>
                  </a:lnTo>
                  <a:lnTo>
                    <a:pt x="26341" y="127589"/>
                  </a:lnTo>
                  <a:lnTo>
                    <a:pt x="27086" y="126302"/>
                  </a:lnTo>
                  <a:lnTo>
                    <a:pt x="34999" y="90687"/>
                  </a:lnTo>
                  <a:lnTo>
                    <a:pt x="36300" y="76189"/>
                  </a:lnTo>
                  <a:lnTo>
                    <a:pt x="42182" y="47534"/>
                  </a:lnTo>
                  <a:lnTo>
                    <a:pt x="42855" y="11932"/>
                  </a:lnTo>
                  <a:lnTo>
                    <a:pt x="42862" y="3682"/>
                  </a:lnTo>
                  <a:lnTo>
                    <a:pt x="42069" y="2422"/>
                  </a:lnTo>
                  <a:lnTo>
                    <a:pt x="40746" y="1582"/>
                  </a:lnTo>
                  <a:lnTo>
                    <a:pt x="36712" y="233"/>
                  </a:lnTo>
                  <a:lnTo>
                    <a:pt x="32221" y="0"/>
                  </a:lnTo>
                  <a:lnTo>
                    <a:pt x="28079" y="2062"/>
                  </a:lnTo>
                  <a:lnTo>
                    <a:pt x="4754" y="23752"/>
                  </a:lnTo>
                  <a:lnTo>
                    <a:pt x="2113" y="30610"/>
                  </a:lnTo>
                  <a:lnTo>
                    <a:pt x="37" y="65496"/>
                  </a:lnTo>
                  <a:lnTo>
                    <a:pt x="9946" y="90712"/>
                  </a:lnTo>
                  <a:lnTo>
                    <a:pt x="23603" y="108590"/>
                  </a:lnTo>
                  <a:lnTo>
                    <a:pt x="37118" y="126410"/>
                  </a:lnTo>
                  <a:lnTo>
                    <a:pt x="54995" y="156449"/>
                  </a:lnTo>
                  <a:lnTo>
                    <a:pt x="57024" y="169904"/>
                  </a:lnTo>
                  <a:lnTo>
                    <a:pt x="53320" y="174715"/>
                  </a:lnTo>
                  <a:lnTo>
                    <a:pt x="49362" y="176815"/>
                  </a:lnTo>
                  <a:lnTo>
                    <a:pt x="40354" y="178163"/>
                  </a:lnTo>
                  <a:lnTo>
                    <a:pt x="17323" y="171200"/>
                  </a:lnTo>
                  <a:lnTo>
                    <a:pt x="0" y="157064"/>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98" name="SMARTInkShape-5583"/>
            <p:cNvSpPr/>
            <p:nvPr/>
          </p:nvSpPr>
          <p:spPr>
            <a:xfrm>
              <a:off x="6750844" y="3637268"/>
              <a:ext cx="85726" cy="63185"/>
            </a:xfrm>
            <a:custGeom>
              <a:avLst/>
              <a:gdLst/>
              <a:ahLst/>
              <a:cxnLst/>
              <a:rect l="0" t="0" r="0" b="0"/>
              <a:pathLst>
                <a:path w="85726" h="63185">
                  <a:moveTo>
                    <a:pt x="0" y="41763"/>
                  </a:moveTo>
                  <a:lnTo>
                    <a:pt x="0" y="51706"/>
                  </a:lnTo>
                  <a:lnTo>
                    <a:pt x="2117" y="56236"/>
                  </a:lnTo>
                  <a:lnTo>
                    <a:pt x="6849" y="62787"/>
                  </a:lnTo>
                  <a:lnTo>
                    <a:pt x="13986" y="63184"/>
                  </a:lnTo>
                  <a:lnTo>
                    <a:pt x="15063" y="46099"/>
                  </a:lnTo>
                  <a:lnTo>
                    <a:pt x="28648" y="14012"/>
                  </a:lnTo>
                  <a:lnTo>
                    <a:pt x="32047" y="10115"/>
                  </a:lnTo>
                  <a:lnTo>
                    <a:pt x="36203" y="7854"/>
                  </a:lnTo>
                  <a:lnTo>
                    <a:pt x="40696" y="6055"/>
                  </a:lnTo>
                  <a:lnTo>
                    <a:pt x="47688" y="1373"/>
                  </a:lnTo>
                  <a:lnTo>
                    <a:pt x="52416" y="0"/>
                  </a:lnTo>
                  <a:lnTo>
                    <a:pt x="54788" y="1221"/>
                  </a:lnTo>
                  <a:lnTo>
                    <a:pt x="61918" y="8937"/>
                  </a:lnTo>
                  <a:lnTo>
                    <a:pt x="68264" y="12722"/>
                  </a:lnTo>
                  <a:lnTo>
                    <a:pt x="76068" y="30172"/>
                  </a:lnTo>
                  <a:lnTo>
                    <a:pt x="79155" y="46344"/>
                  </a:lnTo>
                  <a:lnTo>
                    <a:pt x="85725" y="56051"/>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99" name="SMARTInkShape-5584"/>
            <p:cNvSpPr/>
            <p:nvPr/>
          </p:nvSpPr>
          <p:spPr>
            <a:xfrm>
              <a:off x="6636544" y="3607594"/>
              <a:ext cx="85726" cy="78546"/>
            </a:xfrm>
            <a:custGeom>
              <a:avLst/>
              <a:gdLst/>
              <a:ahLst/>
              <a:cxnLst/>
              <a:rect l="0" t="0" r="0" b="0"/>
              <a:pathLst>
                <a:path w="85726" h="78546">
                  <a:moveTo>
                    <a:pt x="0" y="0"/>
                  </a:moveTo>
                  <a:lnTo>
                    <a:pt x="0" y="32232"/>
                  </a:lnTo>
                  <a:lnTo>
                    <a:pt x="0" y="52183"/>
                  </a:lnTo>
                  <a:lnTo>
                    <a:pt x="2117" y="57059"/>
                  </a:lnTo>
                  <a:lnTo>
                    <a:pt x="4910" y="61872"/>
                  </a:lnTo>
                  <a:lnTo>
                    <a:pt x="7275" y="69044"/>
                  </a:lnTo>
                  <a:lnTo>
                    <a:pt x="10642" y="73813"/>
                  </a:lnTo>
                  <a:lnTo>
                    <a:pt x="14783" y="76462"/>
                  </a:lnTo>
                  <a:lnTo>
                    <a:pt x="23911" y="78162"/>
                  </a:lnTo>
                  <a:lnTo>
                    <a:pt x="44259" y="78545"/>
                  </a:lnTo>
                  <a:lnTo>
                    <a:pt x="55888" y="74778"/>
                  </a:lnTo>
                  <a:lnTo>
                    <a:pt x="65595" y="68634"/>
                  </a:lnTo>
                  <a:lnTo>
                    <a:pt x="73499" y="57995"/>
                  </a:lnTo>
                  <a:lnTo>
                    <a:pt x="84037" y="30190"/>
                  </a:lnTo>
                  <a:lnTo>
                    <a:pt x="85725" y="14287"/>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00" name="SMARTInkShape-5585"/>
            <p:cNvSpPr/>
            <p:nvPr/>
          </p:nvSpPr>
          <p:spPr>
            <a:xfrm>
              <a:off x="5479709" y="3530166"/>
              <a:ext cx="349468" cy="159846"/>
            </a:xfrm>
            <a:custGeom>
              <a:avLst/>
              <a:gdLst/>
              <a:ahLst/>
              <a:cxnLst/>
              <a:rect l="0" t="0" r="0" b="0"/>
              <a:pathLst>
                <a:path w="349468" h="159846">
                  <a:moveTo>
                    <a:pt x="28121" y="70284"/>
                  </a:moveTo>
                  <a:lnTo>
                    <a:pt x="38065" y="70284"/>
                  </a:lnTo>
                  <a:lnTo>
                    <a:pt x="48707" y="66492"/>
                  </a:lnTo>
                  <a:lnTo>
                    <a:pt x="61616" y="58893"/>
                  </a:lnTo>
                  <a:lnTo>
                    <a:pt x="73324" y="56061"/>
                  </a:lnTo>
                  <a:lnTo>
                    <a:pt x="84794" y="48395"/>
                  </a:lnTo>
                  <a:lnTo>
                    <a:pt x="89029" y="43887"/>
                  </a:lnTo>
                  <a:lnTo>
                    <a:pt x="98433" y="25032"/>
                  </a:lnTo>
                  <a:lnTo>
                    <a:pt x="98016" y="22654"/>
                  </a:lnTo>
                  <a:lnTo>
                    <a:pt x="93310" y="14544"/>
                  </a:lnTo>
                  <a:lnTo>
                    <a:pt x="90697" y="13761"/>
                  </a:lnTo>
                  <a:lnTo>
                    <a:pt x="88888" y="13552"/>
                  </a:lnTo>
                  <a:lnTo>
                    <a:pt x="84763" y="11203"/>
                  </a:lnTo>
                  <a:lnTo>
                    <a:pt x="82551" y="9466"/>
                  </a:lnTo>
                  <a:lnTo>
                    <a:pt x="79490" y="9101"/>
                  </a:lnTo>
                  <a:lnTo>
                    <a:pt x="54811" y="13469"/>
                  </a:lnTo>
                  <a:lnTo>
                    <a:pt x="40862" y="18698"/>
                  </a:lnTo>
                  <a:lnTo>
                    <a:pt x="27663" y="21926"/>
                  </a:lnTo>
                  <a:lnTo>
                    <a:pt x="23054" y="23758"/>
                  </a:lnTo>
                  <a:lnTo>
                    <a:pt x="15815" y="30026"/>
                  </a:lnTo>
                  <a:lnTo>
                    <a:pt x="2983" y="46668"/>
                  </a:lnTo>
                  <a:lnTo>
                    <a:pt x="0" y="64450"/>
                  </a:lnTo>
                  <a:lnTo>
                    <a:pt x="3474" y="76140"/>
                  </a:lnTo>
                  <a:lnTo>
                    <a:pt x="16352" y="97567"/>
                  </a:lnTo>
                  <a:lnTo>
                    <a:pt x="23156" y="104370"/>
                  </a:lnTo>
                  <a:lnTo>
                    <a:pt x="40459" y="115205"/>
                  </a:lnTo>
                  <a:lnTo>
                    <a:pt x="54443" y="118784"/>
                  </a:lnTo>
                  <a:lnTo>
                    <a:pt x="86695" y="120158"/>
                  </a:lnTo>
                  <a:lnTo>
                    <a:pt x="103333" y="116459"/>
                  </a:lnTo>
                  <a:lnTo>
                    <a:pt x="118318" y="110336"/>
                  </a:lnTo>
                  <a:lnTo>
                    <a:pt x="125888" y="103695"/>
                  </a:lnTo>
                  <a:lnTo>
                    <a:pt x="144672" y="78681"/>
                  </a:lnTo>
                  <a:lnTo>
                    <a:pt x="148116" y="68980"/>
                  </a:lnTo>
                  <a:lnTo>
                    <a:pt x="149439" y="47559"/>
                  </a:lnTo>
                  <a:lnTo>
                    <a:pt x="147393" y="42192"/>
                  </a:lnTo>
                  <a:lnTo>
                    <a:pt x="144631" y="37161"/>
                  </a:lnTo>
                  <a:lnTo>
                    <a:pt x="143404" y="32279"/>
                  </a:lnTo>
                  <a:lnTo>
                    <a:pt x="142283" y="30660"/>
                  </a:lnTo>
                  <a:lnTo>
                    <a:pt x="140742" y="29581"/>
                  </a:lnTo>
                  <a:lnTo>
                    <a:pt x="138921" y="28861"/>
                  </a:lnTo>
                  <a:lnTo>
                    <a:pt x="137707" y="27587"/>
                  </a:lnTo>
                  <a:lnTo>
                    <a:pt x="136358" y="24055"/>
                  </a:lnTo>
                  <a:lnTo>
                    <a:pt x="136792" y="22796"/>
                  </a:lnTo>
                  <a:lnTo>
                    <a:pt x="137875" y="21957"/>
                  </a:lnTo>
                  <a:lnTo>
                    <a:pt x="139391" y="21397"/>
                  </a:lnTo>
                  <a:lnTo>
                    <a:pt x="140401" y="21818"/>
                  </a:lnTo>
                  <a:lnTo>
                    <a:pt x="141075" y="22892"/>
                  </a:lnTo>
                  <a:lnTo>
                    <a:pt x="142156" y="26527"/>
                  </a:lnTo>
                  <a:lnTo>
                    <a:pt x="153798" y="39554"/>
                  </a:lnTo>
                  <a:lnTo>
                    <a:pt x="158251" y="48897"/>
                  </a:lnTo>
                  <a:lnTo>
                    <a:pt x="184341" y="76458"/>
                  </a:lnTo>
                  <a:lnTo>
                    <a:pt x="190951" y="80966"/>
                  </a:lnTo>
                  <a:lnTo>
                    <a:pt x="199134" y="85620"/>
                  </a:lnTo>
                  <a:lnTo>
                    <a:pt x="205218" y="90511"/>
                  </a:lnTo>
                  <a:lnTo>
                    <a:pt x="210065" y="91358"/>
                  </a:lnTo>
                  <a:lnTo>
                    <a:pt x="211330" y="90684"/>
                  </a:lnTo>
                  <a:lnTo>
                    <a:pt x="212173" y="89440"/>
                  </a:lnTo>
                  <a:lnTo>
                    <a:pt x="213361" y="83897"/>
                  </a:lnTo>
                  <a:lnTo>
                    <a:pt x="213856" y="50337"/>
                  </a:lnTo>
                  <a:lnTo>
                    <a:pt x="213861" y="25066"/>
                  </a:lnTo>
                  <a:lnTo>
                    <a:pt x="214654" y="23470"/>
                  </a:lnTo>
                  <a:lnTo>
                    <a:pt x="215977" y="22406"/>
                  </a:lnTo>
                  <a:lnTo>
                    <a:pt x="220709" y="20402"/>
                  </a:lnTo>
                  <a:lnTo>
                    <a:pt x="224709" y="20315"/>
                  </a:lnTo>
                  <a:lnTo>
                    <a:pt x="225855" y="21096"/>
                  </a:lnTo>
                  <a:lnTo>
                    <a:pt x="226619" y="22411"/>
                  </a:lnTo>
                  <a:lnTo>
                    <a:pt x="227129" y="24081"/>
                  </a:lnTo>
                  <a:lnTo>
                    <a:pt x="233667" y="34752"/>
                  </a:lnTo>
                  <a:lnTo>
                    <a:pt x="247412" y="69923"/>
                  </a:lnTo>
                  <a:lnTo>
                    <a:pt x="253611" y="81466"/>
                  </a:lnTo>
                  <a:lnTo>
                    <a:pt x="258224" y="97070"/>
                  </a:lnTo>
                  <a:lnTo>
                    <a:pt x="276076" y="126946"/>
                  </a:lnTo>
                  <a:lnTo>
                    <a:pt x="278024" y="131979"/>
                  </a:lnTo>
                  <a:lnTo>
                    <a:pt x="282789" y="139276"/>
                  </a:lnTo>
                  <a:lnTo>
                    <a:pt x="284554" y="146465"/>
                  </a:lnTo>
                  <a:lnTo>
                    <a:pt x="285278" y="159845"/>
                  </a:lnTo>
                  <a:lnTo>
                    <a:pt x="285296" y="124703"/>
                  </a:lnTo>
                  <a:lnTo>
                    <a:pt x="285296" y="89578"/>
                  </a:lnTo>
                  <a:lnTo>
                    <a:pt x="284504" y="77272"/>
                  </a:lnTo>
                  <a:lnTo>
                    <a:pt x="278595" y="41839"/>
                  </a:lnTo>
                  <a:lnTo>
                    <a:pt x="279143" y="32242"/>
                  </a:lnTo>
                  <a:lnTo>
                    <a:pt x="284330" y="12172"/>
                  </a:lnTo>
                  <a:lnTo>
                    <a:pt x="285446" y="10111"/>
                  </a:lnTo>
                  <a:lnTo>
                    <a:pt x="286984" y="8737"/>
                  </a:lnTo>
                  <a:lnTo>
                    <a:pt x="292940" y="4688"/>
                  </a:lnTo>
                  <a:lnTo>
                    <a:pt x="297426" y="1442"/>
                  </a:lnTo>
                  <a:lnTo>
                    <a:pt x="302065" y="0"/>
                  </a:lnTo>
                  <a:lnTo>
                    <a:pt x="308890" y="1476"/>
                  </a:lnTo>
                  <a:lnTo>
                    <a:pt x="319540" y="6769"/>
                  </a:lnTo>
                  <a:lnTo>
                    <a:pt x="337598" y="22705"/>
                  </a:lnTo>
                  <a:lnTo>
                    <a:pt x="346399" y="37103"/>
                  </a:lnTo>
                  <a:lnTo>
                    <a:pt x="348645" y="46606"/>
                  </a:lnTo>
                  <a:lnTo>
                    <a:pt x="349467" y="64442"/>
                  </a:lnTo>
                  <a:lnTo>
                    <a:pt x="347419" y="69804"/>
                  </a:lnTo>
                  <a:lnTo>
                    <a:pt x="344657" y="74833"/>
                  </a:lnTo>
                  <a:lnTo>
                    <a:pt x="343429" y="79714"/>
                  </a:lnTo>
                  <a:lnTo>
                    <a:pt x="342308" y="81333"/>
                  </a:lnTo>
                  <a:lnTo>
                    <a:pt x="340767" y="82413"/>
                  </a:lnTo>
                  <a:lnTo>
                    <a:pt x="336938" y="84406"/>
                  </a:lnTo>
                  <a:lnTo>
                    <a:pt x="330320" y="89197"/>
                  </a:lnTo>
                  <a:lnTo>
                    <a:pt x="321016" y="9171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01" name="SMARTInkShape-5586"/>
            <p:cNvSpPr/>
            <p:nvPr/>
          </p:nvSpPr>
          <p:spPr>
            <a:xfrm>
              <a:off x="5822155" y="3500438"/>
              <a:ext cx="114301" cy="150019"/>
            </a:xfrm>
            <a:custGeom>
              <a:avLst/>
              <a:gdLst/>
              <a:ahLst/>
              <a:cxnLst/>
              <a:rect l="0" t="0" r="0" b="0"/>
              <a:pathLst>
                <a:path w="114301" h="150019">
                  <a:moveTo>
                    <a:pt x="0" y="0"/>
                  </a:moveTo>
                  <a:lnTo>
                    <a:pt x="5704" y="6496"/>
                  </a:lnTo>
                  <a:lnTo>
                    <a:pt x="23850" y="40641"/>
                  </a:lnTo>
                  <a:lnTo>
                    <a:pt x="27176" y="54816"/>
                  </a:lnTo>
                  <a:lnTo>
                    <a:pt x="28494" y="88108"/>
                  </a:lnTo>
                  <a:lnTo>
                    <a:pt x="28575" y="123700"/>
                  </a:lnTo>
                  <a:lnTo>
                    <a:pt x="28575" y="128158"/>
                  </a:lnTo>
                  <a:lnTo>
                    <a:pt x="28575" y="118606"/>
                  </a:lnTo>
                  <a:lnTo>
                    <a:pt x="30693" y="114097"/>
                  </a:lnTo>
                  <a:lnTo>
                    <a:pt x="33486" y="109447"/>
                  </a:lnTo>
                  <a:lnTo>
                    <a:pt x="35279" y="99994"/>
                  </a:lnTo>
                  <a:lnTo>
                    <a:pt x="35426" y="97619"/>
                  </a:lnTo>
                  <a:lnTo>
                    <a:pt x="36318" y="96035"/>
                  </a:lnTo>
                  <a:lnTo>
                    <a:pt x="37706" y="94980"/>
                  </a:lnTo>
                  <a:lnTo>
                    <a:pt x="41365" y="93013"/>
                  </a:lnTo>
                  <a:lnTo>
                    <a:pt x="45637" y="89493"/>
                  </a:lnTo>
                  <a:lnTo>
                    <a:pt x="52299" y="87399"/>
                  </a:lnTo>
                  <a:lnTo>
                    <a:pt x="73536" y="85823"/>
                  </a:lnTo>
                  <a:lnTo>
                    <a:pt x="84672" y="89546"/>
                  </a:lnTo>
                  <a:lnTo>
                    <a:pt x="96954" y="97915"/>
                  </a:lnTo>
                  <a:lnTo>
                    <a:pt x="102093" y="102520"/>
                  </a:lnTo>
                  <a:lnTo>
                    <a:pt x="104907" y="107212"/>
                  </a:lnTo>
                  <a:lnTo>
                    <a:pt x="106491" y="116433"/>
                  </a:lnTo>
                  <a:lnTo>
                    <a:pt x="107654" y="123979"/>
                  </a:lnTo>
                  <a:lnTo>
                    <a:pt x="112753" y="135291"/>
                  </a:lnTo>
                  <a:lnTo>
                    <a:pt x="114300" y="150018"/>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02" name="SMARTInkShape-5587"/>
            <p:cNvSpPr/>
            <p:nvPr/>
          </p:nvSpPr>
          <p:spPr>
            <a:xfrm>
              <a:off x="5965421" y="3582047"/>
              <a:ext cx="78193" cy="68410"/>
            </a:xfrm>
            <a:custGeom>
              <a:avLst/>
              <a:gdLst/>
              <a:ahLst/>
              <a:cxnLst/>
              <a:rect l="0" t="0" r="0" b="0"/>
              <a:pathLst>
                <a:path w="78193" h="68410">
                  <a:moveTo>
                    <a:pt x="28184" y="4116"/>
                  </a:moveTo>
                  <a:lnTo>
                    <a:pt x="24393" y="4116"/>
                  </a:lnTo>
                  <a:lnTo>
                    <a:pt x="23275" y="3322"/>
                  </a:lnTo>
                  <a:lnTo>
                    <a:pt x="22531" y="1999"/>
                  </a:lnTo>
                  <a:lnTo>
                    <a:pt x="22034" y="323"/>
                  </a:lnTo>
                  <a:lnTo>
                    <a:pt x="20910" y="0"/>
                  </a:lnTo>
                  <a:lnTo>
                    <a:pt x="17543" y="1757"/>
                  </a:lnTo>
                  <a:lnTo>
                    <a:pt x="16328" y="3337"/>
                  </a:lnTo>
                  <a:lnTo>
                    <a:pt x="6269" y="24151"/>
                  </a:lnTo>
                  <a:lnTo>
                    <a:pt x="2570" y="29689"/>
                  </a:lnTo>
                  <a:lnTo>
                    <a:pt x="487" y="37269"/>
                  </a:lnTo>
                  <a:lnTo>
                    <a:pt x="0" y="42134"/>
                  </a:lnTo>
                  <a:lnTo>
                    <a:pt x="1900" y="46942"/>
                  </a:lnTo>
                  <a:lnTo>
                    <a:pt x="4597" y="51724"/>
                  </a:lnTo>
                  <a:lnTo>
                    <a:pt x="6909" y="58879"/>
                  </a:lnTo>
                  <a:lnTo>
                    <a:pt x="10262" y="63645"/>
                  </a:lnTo>
                  <a:lnTo>
                    <a:pt x="14398" y="66292"/>
                  </a:lnTo>
                  <a:lnTo>
                    <a:pt x="16613" y="66997"/>
                  </a:lnTo>
                  <a:lnTo>
                    <a:pt x="23306" y="65665"/>
                  </a:lnTo>
                  <a:lnTo>
                    <a:pt x="33883" y="60452"/>
                  </a:lnTo>
                  <a:lnTo>
                    <a:pt x="51913" y="44549"/>
                  </a:lnTo>
                  <a:lnTo>
                    <a:pt x="54606" y="39813"/>
                  </a:lnTo>
                  <a:lnTo>
                    <a:pt x="56634" y="26957"/>
                  </a:lnTo>
                  <a:lnTo>
                    <a:pt x="56735" y="21709"/>
                  </a:lnTo>
                  <a:lnTo>
                    <a:pt x="56759" y="42322"/>
                  </a:lnTo>
                  <a:lnTo>
                    <a:pt x="58877" y="47025"/>
                  </a:lnTo>
                  <a:lnTo>
                    <a:pt x="61670" y="51761"/>
                  </a:lnTo>
                  <a:lnTo>
                    <a:pt x="64036" y="58890"/>
                  </a:lnTo>
                  <a:lnTo>
                    <a:pt x="67402" y="63650"/>
                  </a:lnTo>
                  <a:lnTo>
                    <a:pt x="71544" y="66294"/>
                  </a:lnTo>
                  <a:lnTo>
                    <a:pt x="78192" y="68409"/>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03" name="SMARTInkShape-5588"/>
            <p:cNvSpPr/>
            <p:nvPr/>
          </p:nvSpPr>
          <p:spPr>
            <a:xfrm>
              <a:off x="6079749" y="3565811"/>
              <a:ext cx="59695" cy="91790"/>
            </a:xfrm>
            <a:custGeom>
              <a:avLst/>
              <a:gdLst/>
              <a:ahLst/>
              <a:cxnLst/>
              <a:rect l="0" t="0" r="0" b="0"/>
              <a:pathLst>
                <a:path w="59695" h="91790">
                  <a:moveTo>
                    <a:pt x="42446" y="13208"/>
                  </a:moveTo>
                  <a:lnTo>
                    <a:pt x="38653" y="9416"/>
                  </a:lnTo>
                  <a:lnTo>
                    <a:pt x="34674" y="7553"/>
                  </a:lnTo>
                  <a:lnTo>
                    <a:pt x="32502" y="7057"/>
                  </a:lnTo>
                  <a:lnTo>
                    <a:pt x="20958" y="540"/>
                  </a:lnTo>
                  <a:lnTo>
                    <a:pt x="18596" y="0"/>
                  </a:lnTo>
                  <a:lnTo>
                    <a:pt x="16227" y="434"/>
                  </a:lnTo>
                  <a:lnTo>
                    <a:pt x="6721" y="4717"/>
                  </a:lnTo>
                  <a:lnTo>
                    <a:pt x="4342" y="5166"/>
                  </a:lnTo>
                  <a:lnTo>
                    <a:pt x="2755" y="6259"/>
                  </a:lnTo>
                  <a:lnTo>
                    <a:pt x="1698" y="7781"/>
                  </a:lnTo>
                  <a:lnTo>
                    <a:pt x="523" y="11590"/>
                  </a:lnTo>
                  <a:lnTo>
                    <a:pt x="0" y="15928"/>
                  </a:lnTo>
                  <a:lnTo>
                    <a:pt x="1884" y="20502"/>
                  </a:lnTo>
                  <a:lnTo>
                    <a:pt x="29585" y="50318"/>
                  </a:lnTo>
                  <a:lnTo>
                    <a:pt x="53633" y="68712"/>
                  </a:lnTo>
                  <a:lnTo>
                    <a:pt x="58794" y="76505"/>
                  </a:lnTo>
                  <a:lnTo>
                    <a:pt x="59694" y="80012"/>
                  </a:lnTo>
                  <a:lnTo>
                    <a:pt x="59501" y="83144"/>
                  </a:lnTo>
                  <a:lnTo>
                    <a:pt x="58578" y="86026"/>
                  </a:lnTo>
                  <a:lnTo>
                    <a:pt x="57169" y="87947"/>
                  </a:lnTo>
                  <a:lnTo>
                    <a:pt x="53487" y="90081"/>
                  </a:lnTo>
                  <a:lnTo>
                    <a:pt x="28156" y="91789"/>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04" name="SMARTInkShape-5589"/>
            <p:cNvSpPr/>
            <p:nvPr/>
          </p:nvSpPr>
          <p:spPr>
            <a:xfrm>
              <a:off x="6179345" y="3586163"/>
              <a:ext cx="1" cy="57151"/>
            </a:xfrm>
            <a:custGeom>
              <a:avLst/>
              <a:gdLst/>
              <a:ahLst/>
              <a:cxnLst/>
              <a:rect l="0" t="0" r="0" b="0"/>
              <a:pathLst>
                <a:path w="1" h="57151">
                  <a:moveTo>
                    <a:pt x="0" y="0"/>
                  </a:moveTo>
                  <a:lnTo>
                    <a:pt x="0" y="34759"/>
                  </a:lnTo>
                  <a:lnTo>
                    <a:pt x="0" y="5715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05" name="SMARTInkShape-5590"/>
            <p:cNvSpPr/>
            <p:nvPr/>
          </p:nvSpPr>
          <p:spPr>
            <a:xfrm>
              <a:off x="6179345" y="3550444"/>
              <a:ext cx="1" cy="7145"/>
            </a:xfrm>
            <a:custGeom>
              <a:avLst/>
              <a:gdLst/>
              <a:ahLst/>
              <a:cxnLst/>
              <a:rect l="0" t="0" r="0" b="0"/>
              <a:pathLst>
                <a:path w="1" h="7145">
                  <a:moveTo>
                    <a:pt x="0" y="7144"/>
                  </a:moveTo>
                  <a:lnTo>
                    <a:pt x="0"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06" name="SMARTInkShape-5591"/>
            <p:cNvSpPr/>
            <p:nvPr/>
          </p:nvSpPr>
          <p:spPr>
            <a:xfrm>
              <a:off x="6265070" y="3571875"/>
              <a:ext cx="198515" cy="128490"/>
            </a:xfrm>
            <a:custGeom>
              <a:avLst/>
              <a:gdLst/>
              <a:ahLst/>
              <a:cxnLst/>
              <a:rect l="0" t="0" r="0" b="0"/>
              <a:pathLst>
                <a:path w="198515" h="128490">
                  <a:moveTo>
                    <a:pt x="0" y="0"/>
                  </a:moveTo>
                  <a:lnTo>
                    <a:pt x="0" y="6151"/>
                  </a:lnTo>
                  <a:lnTo>
                    <a:pt x="793" y="6482"/>
                  </a:lnTo>
                  <a:lnTo>
                    <a:pt x="16589" y="9222"/>
                  </a:lnTo>
                  <a:lnTo>
                    <a:pt x="24834" y="12036"/>
                  </a:lnTo>
                  <a:lnTo>
                    <a:pt x="47759" y="17783"/>
                  </a:lnTo>
                  <a:lnTo>
                    <a:pt x="80074" y="30108"/>
                  </a:lnTo>
                  <a:lnTo>
                    <a:pt x="91194" y="34056"/>
                  </a:lnTo>
                  <a:lnTo>
                    <a:pt x="94133" y="34611"/>
                  </a:lnTo>
                  <a:lnTo>
                    <a:pt x="96092" y="35774"/>
                  </a:lnTo>
                  <a:lnTo>
                    <a:pt x="97399" y="37343"/>
                  </a:lnTo>
                  <a:lnTo>
                    <a:pt x="98269" y="39183"/>
                  </a:lnTo>
                  <a:lnTo>
                    <a:pt x="99644" y="40410"/>
                  </a:lnTo>
                  <a:lnTo>
                    <a:pt x="103783" y="42135"/>
                  </a:lnTo>
                  <a:lnTo>
                    <a:pt x="103320" y="42378"/>
                  </a:lnTo>
                  <a:lnTo>
                    <a:pt x="102217" y="42540"/>
                  </a:lnTo>
                  <a:lnTo>
                    <a:pt x="101482" y="43441"/>
                  </a:lnTo>
                  <a:lnTo>
                    <a:pt x="100665" y="46559"/>
                  </a:lnTo>
                  <a:lnTo>
                    <a:pt x="98859" y="47708"/>
                  </a:lnTo>
                  <a:lnTo>
                    <a:pt x="89527" y="50119"/>
                  </a:lnTo>
                  <a:lnTo>
                    <a:pt x="68240" y="61338"/>
                  </a:lnTo>
                  <a:lnTo>
                    <a:pt x="35670" y="71892"/>
                  </a:lnTo>
                  <a:lnTo>
                    <a:pt x="27759" y="76402"/>
                  </a:lnTo>
                  <a:lnTo>
                    <a:pt x="18447" y="85765"/>
                  </a:lnTo>
                  <a:lnTo>
                    <a:pt x="12167" y="90505"/>
                  </a:lnTo>
                  <a:lnTo>
                    <a:pt x="7804" y="98604"/>
                  </a:lnTo>
                  <a:lnTo>
                    <a:pt x="7339" y="103387"/>
                  </a:lnTo>
                  <a:lnTo>
                    <a:pt x="8861" y="105437"/>
                  </a:lnTo>
                  <a:lnTo>
                    <a:pt x="23254" y="116768"/>
                  </a:lnTo>
                  <a:lnTo>
                    <a:pt x="30443" y="119366"/>
                  </a:lnTo>
                  <a:lnTo>
                    <a:pt x="65813" y="127473"/>
                  </a:lnTo>
                  <a:lnTo>
                    <a:pt x="101138" y="128489"/>
                  </a:lnTo>
                  <a:lnTo>
                    <a:pt x="128015" y="122865"/>
                  </a:lnTo>
                  <a:lnTo>
                    <a:pt x="158490" y="109453"/>
                  </a:lnTo>
                  <a:lnTo>
                    <a:pt x="180819" y="94449"/>
                  </a:lnTo>
                  <a:lnTo>
                    <a:pt x="196626" y="74480"/>
                  </a:lnTo>
                  <a:lnTo>
                    <a:pt x="198514" y="69350"/>
                  </a:lnTo>
                  <a:lnTo>
                    <a:pt x="198223" y="66871"/>
                  </a:lnTo>
                  <a:lnTo>
                    <a:pt x="192660" y="53198"/>
                  </a:lnTo>
                  <a:lnTo>
                    <a:pt x="191146" y="52134"/>
                  </a:lnTo>
                  <a:lnTo>
                    <a:pt x="187347" y="50952"/>
                  </a:lnTo>
                  <a:lnTo>
                    <a:pt x="176110" y="50131"/>
                  </a:lnTo>
                  <a:lnTo>
                    <a:pt x="171404" y="52178"/>
                  </a:lnTo>
                  <a:lnTo>
                    <a:pt x="161915" y="59960"/>
                  </a:lnTo>
                  <a:lnTo>
                    <a:pt x="159274" y="64484"/>
                  </a:lnTo>
                  <a:lnTo>
                    <a:pt x="157307" y="69141"/>
                  </a:lnTo>
                  <a:lnTo>
                    <a:pt x="152530" y="76225"/>
                  </a:lnTo>
                  <a:lnTo>
                    <a:pt x="151134" y="80973"/>
                  </a:lnTo>
                  <a:lnTo>
                    <a:pt x="151556" y="83351"/>
                  </a:lnTo>
                  <a:lnTo>
                    <a:pt x="155942" y="90490"/>
                  </a:lnTo>
                  <a:lnTo>
                    <a:pt x="169964" y="104775"/>
                  </a:lnTo>
                  <a:lnTo>
                    <a:pt x="192880" y="121444"/>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708" name="SMARTInkShape-5592"/>
          <p:cNvSpPr/>
          <p:nvPr/>
        </p:nvSpPr>
        <p:spPr>
          <a:xfrm>
            <a:off x="5322095" y="3507581"/>
            <a:ext cx="92869" cy="1"/>
          </a:xfrm>
          <a:custGeom>
            <a:avLst/>
            <a:gdLst/>
            <a:ahLst/>
            <a:cxnLst/>
            <a:rect l="0" t="0" r="0" b="0"/>
            <a:pathLst>
              <a:path w="92869" h="1">
                <a:moveTo>
                  <a:pt x="0" y="0"/>
                </a:moveTo>
                <a:lnTo>
                  <a:pt x="33493" y="0"/>
                </a:lnTo>
                <a:lnTo>
                  <a:pt x="68180" y="0"/>
                </a:lnTo>
                <a:lnTo>
                  <a:pt x="92868"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nvGrpSpPr>
          <p:cNvPr id="719" name="SMARTInkShape-Group542"/>
          <p:cNvGrpSpPr/>
          <p:nvPr/>
        </p:nvGrpSpPr>
        <p:grpSpPr>
          <a:xfrm>
            <a:off x="4690244" y="3078956"/>
            <a:ext cx="1882007" cy="485776"/>
            <a:chOff x="4690244" y="3078956"/>
            <a:chExt cx="1882007" cy="485776"/>
          </a:xfrm>
        </p:grpSpPr>
        <p:sp>
          <p:nvSpPr>
            <p:cNvPr id="709" name="SMARTInkShape-5593"/>
            <p:cNvSpPr/>
            <p:nvPr/>
          </p:nvSpPr>
          <p:spPr>
            <a:xfrm>
              <a:off x="6357938" y="3171825"/>
              <a:ext cx="28576" cy="14289"/>
            </a:xfrm>
            <a:custGeom>
              <a:avLst/>
              <a:gdLst/>
              <a:ahLst/>
              <a:cxnLst/>
              <a:rect l="0" t="0" r="0" b="0"/>
              <a:pathLst>
                <a:path w="28576" h="14289">
                  <a:moveTo>
                    <a:pt x="0" y="14288"/>
                  </a:moveTo>
                  <a:lnTo>
                    <a:pt x="9942" y="4345"/>
                  </a:lnTo>
                  <a:lnTo>
                    <a:pt x="16590" y="1931"/>
                  </a:lnTo>
                  <a:lnTo>
                    <a:pt x="28575"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10" name="SMARTInkShape-5594"/>
            <p:cNvSpPr/>
            <p:nvPr/>
          </p:nvSpPr>
          <p:spPr>
            <a:xfrm>
              <a:off x="6480829" y="3250501"/>
              <a:ext cx="91422" cy="99818"/>
            </a:xfrm>
            <a:custGeom>
              <a:avLst/>
              <a:gdLst/>
              <a:ahLst/>
              <a:cxnLst/>
              <a:rect l="0" t="0" r="0" b="0"/>
              <a:pathLst>
                <a:path w="91422" h="99818">
                  <a:moveTo>
                    <a:pt x="91421" y="14193"/>
                  </a:moveTo>
                  <a:lnTo>
                    <a:pt x="87628" y="14193"/>
                  </a:lnTo>
                  <a:lnTo>
                    <a:pt x="83650" y="12076"/>
                  </a:lnTo>
                  <a:lnTo>
                    <a:pt x="81478" y="10401"/>
                  </a:lnTo>
                  <a:lnTo>
                    <a:pt x="74831" y="8538"/>
                  </a:lnTo>
                  <a:lnTo>
                    <a:pt x="62164" y="5374"/>
                  </a:lnTo>
                  <a:lnTo>
                    <a:pt x="48356" y="1525"/>
                  </a:lnTo>
                  <a:lnTo>
                    <a:pt x="19001" y="0"/>
                  </a:lnTo>
                  <a:lnTo>
                    <a:pt x="13462" y="2064"/>
                  </a:lnTo>
                  <a:lnTo>
                    <a:pt x="3438" y="9857"/>
                  </a:lnTo>
                  <a:lnTo>
                    <a:pt x="723" y="14382"/>
                  </a:lnTo>
                  <a:lnTo>
                    <a:pt x="0" y="16700"/>
                  </a:lnTo>
                  <a:lnTo>
                    <a:pt x="1312" y="23509"/>
                  </a:lnTo>
                  <a:lnTo>
                    <a:pt x="5335" y="31827"/>
                  </a:lnTo>
                  <a:lnTo>
                    <a:pt x="29895" y="58728"/>
                  </a:lnTo>
                  <a:lnTo>
                    <a:pt x="43116" y="68839"/>
                  </a:lnTo>
                  <a:lnTo>
                    <a:pt x="60197" y="88856"/>
                  </a:lnTo>
                  <a:lnTo>
                    <a:pt x="66736" y="92407"/>
                  </a:lnTo>
                  <a:lnTo>
                    <a:pt x="68543" y="96051"/>
                  </a:lnTo>
                  <a:lnTo>
                    <a:pt x="68232" y="97340"/>
                  </a:lnTo>
                  <a:lnTo>
                    <a:pt x="67230" y="98199"/>
                  </a:lnTo>
                  <a:lnTo>
                    <a:pt x="64001" y="99154"/>
                  </a:lnTo>
                  <a:lnTo>
                    <a:pt x="49367" y="99817"/>
                  </a:lnTo>
                  <a:lnTo>
                    <a:pt x="27127" y="92774"/>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11" name="SMARTInkShape-5595"/>
            <p:cNvSpPr/>
            <p:nvPr/>
          </p:nvSpPr>
          <p:spPr>
            <a:xfrm>
              <a:off x="6386513" y="3271838"/>
              <a:ext cx="28576" cy="78582"/>
            </a:xfrm>
            <a:custGeom>
              <a:avLst/>
              <a:gdLst/>
              <a:ahLst/>
              <a:cxnLst/>
              <a:rect l="0" t="0" r="0" b="0"/>
              <a:pathLst>
                <a:path w="28576" h="78582">
                  <a:moveTo>
                    <a:pt x="0" y="0"/>
                  </a:moveTo>
                  <a:lnTo>
                    <a:pt x="6849" y="0"/>
                  </a:lnTo>
                  <a:lnTo>
                    <a:pt x="7920" y="12978"/>
                  </a:lnTo>
                  <a:lnTo>
                    <a:pt x="13292" y="29999"/>
                  </a:lnTo>
                  <a:lnTo>
                    <a:pt x="16272" y="50507"/>
                  </a:lnTo>
                  <a:lnTo>
                    <a:pt x="22019" y="62325"/>
                  </a:lnTo>
                  <a:lnTo>
                    <a:pt x="25661" y="68181"/>
                  </a:lnTo>
                  <a:lnTo>
                    <a:pt x="28575" y="78581"/>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12" name="SMARTInkShape-5596"/>
            <p:cNvSpPr/>
            <p:nvPr/>
          </p:nvSpPr>
          <p:spPr>
            <a:xfrm>
              <a:off x="6255021" y="3251879"/>
              <a:ext cx="102368" cy="105685"/>
            </a:xfrm>
            <a:custGeom>
              <a:avLst/>
              <a:gdLst/>
              <a:ahLst/>
              <a:cxnLst/>
              <a:rect l="0" t="0" r="0" b="0"/>
              <a:pathLst>
                <a:path w="102368" h="105685">
                  <a:moveTo>
                    <a:pt x="67199" y="12815"/>
                  </a:moveTo>
                  <a:lnTo>
                    <a:pt x="63406" y="9023"/>
                  </a:lnTo>
                  <a:lnTo>
                    <a:pt x="59427" y="7160"/>
                  </a:lnTo>
                  <a:lnTo>
                    <a:pt x="24134" y="55"/>
                  </a:lnTo>
                  <a:lnTo>
                    <a:pt x="15514" y="0"/>
                  </a:lnTo>
                  <a:lnTo>
                    <a:pt x="929" y="4768"/>
                  </a:lnTo>
                  <a:lnTo>
                    <a:pt x="0" y="5862"/>
                  </a:lnTo>
                  <a:lnTo>
                    <a:pt x="174" y="7386"/>
                  </a:lnTo>
                  <a:lnTo>
                    <a:pt x="1084" y="9196"/>
                  </a:lnTo>
                  <a:lnTo>
                    <a:pt x="2364" y="19327"/>
                  </a:lnTo>
                  <a:lnTo>
                    <a:pt x="4132" y="22713"/>
                  </a:lnTo>
                  <a:lnTo>
                    <a:pt x="10329" y="28591"/>
                  </a:lnTo>
                  <a:lnTo>
                    <a:pt x="41954" y="51009"/>
                  </a:lnTo>
                  <a:lnTo>
                    <a:pt x="76075" y="71498"/>
                  </a:lnTo>
                  <a:lnTo>
                    <a:pt x="96658" y="80162"/>
                  </a:lnTo>
                  <a:lnTo>
                    <a:pt x="100134" y="84551"/>
                  </a:lnTo>
                  <a:lnTo>
                    <a:pt x="102367" y="90044"/>
                  </a:lnTo>
                  <a:lnTo>
                    <a:pt x="100555" y="92912"/>
                  </a:lnTo>
                  <a:lnTo>
                    <a:pt x="98961" y="94788"/>
                  </a:lnTo>
                  <a:lnTo>
                    <a:pt x="95074" y="96872"/>
                  </a:lnTo>
                  <a:lnTo>
                    <a:pt x="78865" y="98320"/>
                  </a:lnTo>
                  <a:lnTo>
                    <a:pt x="68626" y="99268"/>
                  </a:lnTo>
                  <a:lnTo>
                    <a:pt x="45767" y="105684"/>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13" name="SMARTInkShape-5597"/>
            <p:cNvSpPr/>
            <p:nvPr/>
          </p:nvSpPr>
          <p:spPr>
            <a:xfrm>
              <a:off x="5707855" y="3096645"/>
              <a:ext cx="484216" cy="260919"/>
            </a:xfrm>
            <a:custGeom>
              <a:avLst/>
              <a:gdLst/>
              <a:ahLst/>
              <a:cxnLst/>
              <a:rect l="0" t="0" r="0" b="0"/>
              <a:pathLst>
                <a:path w="484216" h="260919">
                  <a:moveTo>
                    <a:pt x="0" y="182336"/>
                  </a:moveTo>
                  <a:lnTo>
                    <a:pt x="13774" y="181543"/>
                  </a:lnTo>
                  <a:lnTo>
                    <a:pt x="43737" y="172393"/>
                  </a:lnTo>
                  <a:lnTo>
                    <a:pt x="72139" y="169336"/>
                  </a:lnTo>
                  <a:lnTo>
                    <a:pt x="105689" y="164638"/>
                  </a:lnTo>
                  <a:lnTo>
                    <a:pt x="140766" y="154426"/>
                  </a:lnTo>
                  <a:lnTo>
                    <a:pt x="176294" y="145139"/>
                  </a:lnTo>
                  <a:lnTo>
                    <a:pt x="208164" y="133568"/>
                  </a:lnTo>
                  <a:lnTo>
                    <a:pt x="237715" y="120085"/>
                  </a:lnTo>
                  <a:lnTo>
                    <a:pt x="269648" y="95604"/>
                  </a:lnTo>
                  <a:lnTo>
                    <a:pt x="293312" y="64552"/>
                  </a:lnTo>
                  <a:lnTo>
                    <a:pt x="298046" y="45573"/>
                  </a:lnTo>
                  <a:lnTo>
                    <a:pt x="298852" y="22736"/>
                  </a:lnTo>
                  <a:lnTo>
                    <a:pt x="294219" y="5401"/>
                  </a:lnTo>
                  <a:lnTo>
                    <a:pt x="292190" y="2467"/>
                  </a:lnTo>
                  <a:lnTo>
                    <a:pt x="290044" y="511"/>
                  </a:lnTo>
                  <a:lnTo>
                    <a:pt x="288613" y="0"/>
                  </a:lnTo>
                  <a:lnTo>
                    <a:pt x="287659" y="454"/>
                  </a:lnTo>
                  <a:lnTo>
                    <a:pt x="285013" y="3869"/>
                  </a:lnTo>
                  <a:lnTo>
                    <a:pt x="269769" y="23436"/>
                  </a:lnTo>
                  <a:lnTo>
                    <a:pt x="262142" y="41063"/>
                  </a:lnTo>
                  <a:lnTo>
                    <a:pt x="257363" y="73262"/>
                  </a:lnTo>
                  <a:lnTo>
                    <a:pt x="251715" y="105493"/>
                  </a:lnTo>
                  <a:lnTo>
                    <a:pt x="250365" y="138406"/>
                  </a:lnTo>
                  <a:lnTo>
                    <a:pt x="250098" y="167838"/>
                  </a:lnTo>
                  <a:lnTo>
                    <a:pt x="250041" y="199948"/>
                  </a:lnTo>
                  <a:lnTo>
                    <a:pt x="250033" y="233846"/>
                  </a:lnTo>
                  <a:lnTo>
                    <a:pt x="250033" y="244790"/>
                  </a:lnTo>
                  <a:lnTo>
                    <a:pt x="250033" y="236525"/>
                  </a:lnTo>
                  <a:lnTo>
                    <a:pt x="252149" y="232085"/>
                  </a:lnTo>
                  <a:lnTo>
                    <a:pt x="277674" y="197883"/>
                  </a:lnTo>
                  <a:lnTo>
                    <a:pt x="289859" y="186231"/>
                  </a:lnTo>
                  <a:lnTo>
                    <a:pt x="294986" y="184067"/>
                  </a:lnTo>
                  <a:lnTo>
                    <a:pt x="312909" y="182381"/>
                  </a:lnTo>
                  <a:lnTo>
                    <a:pt x="321491" y="186142"/>
                  </a:lnTo>
                  <a:lnTo>
                    <a:pt x="323864" y="188048"/>
                  </a:lnTo>
                  <a:lnTo>
                    <a:pt x="345351" y="213303"/>
                  </a:lnTo>
                  <a:lnTo>
                    <a:pt x="369231" y="229168"/>
                  </a:lnTo>
                  <a:lnTo>
                    <a:pt x="400419" y="236180"/>
                  </a:lnTo>
                  <a:lnTo>
                    <a:pt x="416124" y="233039"/>
                  </a:lnTo>
                  <a:lnTo>
                    <a:pt x="450152" y="219494"/>
                  </a:lnTo>
                  <a:lnTo>
                    <a:pt x="472158" y="202360"/>
                  </a:lnTo>
                  <a:lnTo>
                    <a:pt x="480506" y="186946"/>
                  </a:lnTo>
                  <a:lnTo>
                    <a:pt x="484215" y="171090"/>
                  </a:lnTo>
                  <a:lnTo>
                    <a:pt x="483941" y="167695"/>
                  </a:lnTo>
                  <a:lnTo>
                    <a:pt x="482966" y="165432"/>
                  </a:lnTo>
                  <a:lnTo>
                    <a:pt x="475696" y="158007"/>
                  </a:lnTo>
                  <a:lnTo>
                    <a:pt x="473499" y="157385"/>
                  </a:lnTo>
                  <a:lnTo>
                    <a:pt x="471241" y="157765"/>
                  </a:lnTo>
                  <a:lnTo>
                    <a:pt x="466616" y="159509"/>
                  </a:lnTo>
                  <a:lnTo>
                    <a:pt x="451012" y="164513"/>
                  </a:lnTo>
                  <a:lnTo>
                    <a:pt x="441522" y="170794"/>
                  </a:lnTo>
                  <a:lnTo>
                    <a:pt x="426332" y="190900"/>
                  </a:lnTo>
                  <a:lnTo>
                    <a:pt x="423637" y="198313"/>
                  </a:lnTo>
                  <a:lnTo>
                    <a:pt x="421908" y="216007"/>
                  </a:lnTo>
                  <a:lnTo>
                    <a:pt x="423789" y="223230"/>
                  </a:lnTo>
                  <a:lnTo>
                    <a:pt x="434486" y="241755"/>
                  </a:lnTo>
                  <a:lnTo>
                    <a:pt x="442079" y="247903"/>
                  </a:lnTo>
                  <a:lnTo>
                    <a:pt x="450745" y="251165"/>
                  </a:lnTo>
                  <a:lnTo>
                    <a:pt x="459094" y="253408"/>
                  </a:lnTo>
                  <a:lnTo>
                    <a:pt x="471490" y="260918"/>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14" name="SMARTInkShape-5598"/>
            <p:cNvSpPr/>
            <p:nvPr/>
          </p:nvSpPr>
          <p:spPr>
            <a:xfrm>
              <a:off x="5825380" y="3078956"/>
              <a:ext cx="32496" cy="278608"/>
            </a:xfrm>
            <a:custGeom>
              <a:avLst/>
              <a:gdLst/>
              <a:ahLst/>
              <a:cxnLst/>
              <a:rect l="0" t="0" r="0" b="0"/>
              <a:pathLst>
                <a:path w="32496" h="278608">
                  <a:moveTo>
                    <a:pt x="11065" y="0"/>
                  </a:moveTo>
                  <a:lnTo>
                    <a:pt x="11065" y="9943"/>
                  </a:lnTo>
                  <a:lnTo>
                    <a:pt x="3788" y="39991"/>
                  </a:lnTo>
                  <a:lnTo>
                    <a:pt x="0" y="63090"/>
                  </a:lnTo>
                  <a:lnTo>
                    <a:pt x="2912" y="94748"/>
                  </a:lnTo>
                  <a:lnTo>
                    <a:pt x="3621" y="124117"/>
                  </a:lnTo>
                  <a:lnTo>
                    <a:pt x="5949" y="155838"/>
                  </a:lnTo>
                  <a:lnTo>
                    <a:pt x="13846" y="191209"/>
                  </a:lnTo>
                  <a:lnTo>
                    <a:pt x="18139" y="226036"/>
                  </a:lnTo>
                  <a:lnTo>
                    <a:pt x="23655" y="247684"/>
                  </a:lnTo>
                  <a:lnTo>
                    <a:pt x="30515" y="265031"/>
                  </a:lnTo>
                  <a:lnTo>
                    <a:pt x="32495" y="278607"/>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15" name="SMARTInkShape-5599"/>
            <p:cNvSpPr/>
            <p:nvPr/>
          </p:nvSpPr>
          <p:spPr>
            <a:xfrm>
              <a:off x="5429250" y="3229393"/>
              <a:ext cx="250031" cy="91913"/>
            </a:xfrm>
            <a:custGeom>
              <a:avLst/>
              <a:gdLst/>
              <a:ahLst/>
              <a:cxnLst/>
              <a:rect l="0" t="0" r="0" b="0"/>
              <a:pathLst>
                <a:path w="250031" h="91913">
                  <a:moveTo>
                    <a:pt x="0" y="63876"/>
                  </a:moveTo>
                  <a:lnTo>
                    <a:pt x="11406" y="58966"/>
                  </a:lnTo>
                  <a:lnTo>
                    <a:pt x="23576" y="56600"/>
                  </a:lnTo>
                  <a:lnTo>
                    <a:pt x="58948" y="37617"/>
                  </a:lnTo>
                  <a:lnTo>
                    <a:pt x="73428" y="25767"/>
                  </a:lnTo>
                  <a:lnTo>
                    <a:pt x="76291" y="21009"/>
                  </a:lnTo>
                  <a:lnTo>
                    <a:pt x="78129" y="11487"/>
                  </a:lnTo>
                  <a:lnTo>
                    <a:pt x="76264" y="6725"/>
                  </a:lnTo>
                  <a:lnTo>
                    <a:pt x="74655" y="4344"/>
                  </a:lnTo>
                  <a:lnTo>
                    <a:pt x="72789" y="2757"/>
                  </a:lnTo>
                  <a:lnTo>
                    <a:pt x="68598" y="993"/>
                  </a:lnTo>
                  <a:lnTo>
                    <a:pt x="57985" y="0"/>
                  </a:lnTo>
                  <a:lnTo>
                    <a:pt x="51436" y="1885"/>
                  </a:lnTo>
                  <a:lnTo>
                    <a:pt x="45085" y="4574"/>
                  </a:lnTo>
                  <a:lnTo>
                    <a:pt x="36971" y="5769"/>
                  </a:lnTo>
                  <a:lnTo>
                    <a:pt x="28073" y="10534"/>
                  </a:lnTo>
                  <a:lnTo>
                    <a:pt x="13219" y="22736"/>
                  </a:lnTo>
                  <a:lnTo>
                    <a:pt x="5152" y="34135"/>
                  </a:lnTo>
                  <a:lnTo>
                    <a:pt x="1526" y="43775"/>
                  </a:lnTo>
                  <a:lnTo>
                    <a:pt x="452" y="55450"/>
                  </a:lnTo>
                  <a:lnTo>
                    <a:pt x="2318" y="62248"/>
                  </a:lnTo>
                  <a:lnTo>
                    <a:pt x="9983" y="76871"/>
                  </a:lnTo>
                  <a:lnTo>
                    <a:pt x="13005" y="79683"/>
                  </a:lnTo>
                  <a:lnTo>
                    <a:pt x="33796" y="88359"/>
                  </a:lnTo>
                  <a:lnTo>
                    <a:pt x="64981" y="91912"/>
                  </a:lnTo>
                  <a:lnTo>
                    <a:pt x="85929" y="90175"/>
                  </a:lnTo>
                  <a:lnTo>
                    <a:pt x="118132" y="82476"/>
                  </a:lnTo>
                  <a:lnTo>
                    <a:pt x="148571" y="73312"/>
                  </a:lnTo>
                  <a:lnTo>
                    <a:pt x="160224" y="68599"/>
                  </a:lnTo>
                  <a:lnTo>
                    <a:pt x="168577" y="61741"/>
                  </a:lnTo>
                  <a:lnTo>
                    <a:pt x="191420" y="36799"/>
                  </a:lnTo>
                  <a:lnTo>
                    <a:pt x="192232" y="33850"/>
                  </a:lnTo>
                  <a:lnTo>
                    <a:pt x="192449" y="31953"/>
                  </a:lnTo>
                  <a:lnTo>
                    <a:pt x="193387" y="30687"/>
                  </a:lnTo>
                  <a:lnTo>
                    <a:pt x="196545" y="29281"/>
                  </a:lnTo>
                  <a:lnTo>
                    <a:pt x="197705" y="29700"/>
                  </a:lnTo>
                  <a:lnTo>
                    <a:pt x="198479" y="30774"/>
                  </a:lnTo>
                  <a:lnTo>
                    <a:pt x="199720" y="34407"/>
                  </a:lnTo>
                  <a:lnTo>
                    <a:pt x="211398" y="47433"/>
                  </a:lnTo>
                  <a:lnTo>
                    <a:pt x="215853" y="56777"/>
                  </a:lnTo>
                  <a:lnTo>
                    <a:pt x="217721" y="59143"/>
                  </a:lnTo>
                  <a:lnTo>
                    <a:pt x="224029" y="61772"/>
                  </a:lnTo>
                  <a:lnTo>
                    <a:pt x="250030" y="63876"/>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16" name="SMARTInkShape-5600"/>
            <p:cNvSpPr/>
            <p:nvPr/>
          </p:nvSpPr>
          <p:spPr>
            <a:xfrm>
              <a:off x="5047519" y="3200445"/>
              <a:ext cx="281720" cy="106714"/>
            </a:xfrm>
            <a:custGeom>
              <a:avLst/>
              <a:gdLst/>
              <a:ahLst/>
              <a:cxnLst/>
              <a:rect l="0" t="0" r="0" b="0"/>
              <a:pathLst>
                <a:path w="281720" h="106714">
                  <a:moveTo>
                    <a:pt x="67406" y="14243"/>
                  </a:moveTo>
                  <a:lnTo>
                    <a:pt x="67406" y="18035"/>
                  </a:lnTo>
                  <a:lnTo>
                    <a:pt x="66612" y="19152"/>
                  </a:lnTo>
                  <a:lnTo>
                    <a:pt x="65289" y="19897"/>
                  </a:lnTo>
                  <a:lnTo>
                    <a:pt x="63614" y="20393"/>
                  </a:lnTo>
                  <a:lnTo>
                    <a:pt x="43364" y="34307"/>
                  </a:lnTo>
                  <a:lnTo>
                    <a:pt x="29995" y="48515"/>
                  </a:lnTo>
                  <a:lnTo>
                    <a:pt x="22204" y="54875"/>
                  </a:lnTo>
                  <a:lnTo>
                    <a:pt x="826" y="80598"/>
                  </a:lnTo>
                  <a:lnTo>
                    <a:pt x="0" y="83086"/>
                  </a:lnTo>
                  <a:lnTo>
                    <a:pt x="244" y="85538"/>
                  </a:lnTo>
                  <a:lnTo>
                    <a:pt x="2546" y="91385"/>
                  </a:lnTo>
                  <a:lnTo>
                    <a:pt x="7094" y="90067"/>
                  </a:lnTo>
                  <a:lnTo>
                    <a:pt x="16463" y="86980"/>
                  </a:lnTo>
                  <a:lnTo>
                    <a:pt x="19157" y="86547"/>
                  </a:lnTo>
                  <a:lnTo>
                    <a:pt x="50108" y="69662"/>
                  </a:lnTo>
                  <a:lnTo>
                    <a:pt x="83244" y="45899"/>
                  </a:lnTo>
                  <a:lnTo>
                    <a:pt x="89791" y="40747"/>
                  </a:lnTo>
                  <a:lnTo>
                    <a:pt x="93230" y="35812"/>
                  </a:lnTo>
                  <a:lnTo>
                    <a:pt x="94147" y="33385"/>
                  </a:lnTo>
                  <a:lnTo>
                    <a:pt x="95552" y="31766"/>
                  </a:lnTo>
                  <a:lnTo>
                    <a:pt x="102783" y="28656"/>
                  </a:lnTo>
                  <a:lnTo>
                    <a:pt x="103851" y="35052"/>
                  </a:lnTo>
                  <a:lnTo>
                    <a:pt x="110882" y="48662"/>
                  </a:lnTo>
                  <a:lnTo>
                    <a:pt x="134498" y="79676"/>
                  </a:lnTo>
                  <a:lnTo>
                    <a:pt x="149727" y="93955"/>
                  </a:lnTo>
                  <a:lnTo>
                    <a:pt x="167120" y="105094"/>
                  </a:lnTo>
                  <a:lnTo>
                    <a:pt x="176885" y="106713"/>
                  </a:lnTo>
                  <a:lnTo>
                    <a:pt x="181680" y="104818"/>
                  </a:lnTo>
                  <a:lnTo>
                    <a:pt x="187434" y="100926"/>
                  </a:lnTo>
                  <a:lnTo>
                    <a:pt x="188725" y="83958"/>
                  </a:lnTo>
                  <a:lnTo>
                    <a:pt x="188845" y="49801"/>
                  </a:lnTo>
                  <a:lnTo>
                    <a:pt x="188851" y="15914"/>
                  </a:lnTo>
                  <a:lnTo>
                    <a:pt x="188851" y="12976"/>
                  </a:lnTo>
                  <a:lnTo>
                    <a:pt x="189644" y="11017"/>
                  </a:lnTo>
                  <a:lnTo>
                    <a:pt x="190967" y="9711"/>
                  </a:lnTo>
                  <a:lnTo>
                    <a:pt x="196621" y="5756"/>
                  </a:lnTo>
                  <a:lnTo>
                    <a:pt x="201034" y="2533"/>
                  </a:lnTo>
                  <a:lnTo>
                    <a:pt x="205643" y="1101"/>
                  </a:lnTo>
                  <a:lnTo>
                    <a:pt x="239047" y="0"/>
                  </a:lnTo>
                  <a:lnTo>
                    <a:pt x="255317" y="2085"/>
                  </a:lnTo>
                  <a:lnTo>
                    <a:pt x="281719" y="7099"/>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17" name="SMARTInkShape-5601"/>
            <p:cNvSpPr/>
            <p:nvPr/>
          </p:nvSpPr>
          <p:spPr>
            <a:xfrm>
              <a:off x="4690244" y="3080496"/>
              <a:ext cx="315427" cy="262780"/>
            </a:xfrm>
            <a:custGeom>
              <a:avLst/>
              <a:gdLst/>
              <a:ahLst/>
              <a:cxnLst/>
              <a:rect l="0" t="0" r="0" b="0"/>
              <a:pathLst>
                <a:path w="315427" h="262780">
                  <a:moveTo>
                    <a:pt x="24631" y="119904"/>
                  </a:moveTo>
                  <a:lnTo>
                    <a:pt x="18928" y="113407"/>
                  </a:lnTo>
                  <a:lnTo>
                    <a:pt x="5498" y="86999"/>
                  </a:lnTo>
                  <a:lnTo>
                    <a:pt x="0" y="64734"/>
                  </a:lnTo>
                  <a:lnTo>
                    <a:pt x="2622" y="37135"/>
                  </a:lnTo>
                  <a:lnTo>
                    <a:pt x="9293" y="27291"/>
                  </a:lnTo>
                  <a:lnTo>
                    <a:pt x="29186" y="11828"/>
                  </a:lnTo>
                  <a:lnTo>
                    <a:pt x="47412" y="3656"/>
                  </a:lnTo>
                  <a:lnTo>
                    <a:pt x="75478" y="0"/>
                  </a:lnTo>
                  <a:lnTo>
                    <a:pt x="109904" y="4468"/>
                  </a:lnTo>
                  <a:lnTo>
                    <a:pt x="137121" y="10735"/>
                  </a:lnTo>
                  <a:lnTo>
                    <a:pt x="165294" y="18413"/>
                  </a:lnTo>
                  <a:lnTo>
                    <a:pt x="193750" y="31183"/>
                  </a:lnTo>
                  <a:lnTo>
                    <a:pt x="221497" y="48902"/>
                  </a:lnTo>
                  <a:lnTo>
                    <a:pt x="252607" y="71630"/>
                  </a:lnTo>
                  <a:lnTo>
                    <a:pt x="288074" y="105845"/>
                  </a:lnTo>
                  <a:lnTo>
                    <a:pt x="307621" y="134236"/>
                  </a:lnTo>
                  <a:lnTo>
                    <a:pt x="314591" y="153519"/>
                  </a:lnTo>
                  <a:lnTo>
                    <a:pt x="315426" y="165007"/>
                  </a:lnTo>
                  <a:lnTo>
                    <a:pt x="309496" y="189667"/>
                  </a:lnTo>
                  <a:lnTo>
                    <a:pt x="307410" y="194988"/>
                  </a:lnTo>
                  <a:lnTo>
                    <a:pt x="277567" y="224581"/>
                  </a:lnTo>
                  <a:lnTo>
                    <a:pt x="247484" y="238006"/>
                  </a:lnTo>
                  <a:lnTo>
                    <a:pt x="217788" y="248302"/>
                  </a:lnTo>
                  <a:lnTo>
                    <a:pt x="182445" y="260646"/>
                  </a:lnTo>
                  <a:lnTo>
                    <a:pt x="160362" y="262779"/>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18" name="SMARTInkShape-5602"/>
            <p:cNvSpPr/>
            <p:nvPr/>
          </p:nvSpPr>
          <p:spPr>
            <a:xfrm>
              <a:off x="4872038" y="3207544"/>
              <a:ext cx="21213" cy="357188"/>
            </a:xfrm>
            <a:custGeom>
              <a:avLst/>
              <a:gdLst/>
              <a:ahLst/>
              <a:cxnLst/>
              <a:rect l="0" t="0" r="0" b="0"/>
              <a:pathLst>
                <a:path w="21213" h="357188">
                  <a:moveTo>
                    <a:pt x="0" y="0"/>
                  </a:moveTo>
                  <a:lnTo>
                    <a:pt x="0" y="9943"/>
                  </a:lnTo>
                  <a:lnTo>
                    <a:pt x="9942" y="41377"/>
                  </a:lnTo>
                  <a:lnTo>
                    <a:pt x="14223" y="76847"/>
                  </a:lnTo>
                  <a:lnTo>
                    <a:pt x="18942" y="104967"/>
                  </a:lnTo>
                  <a:lnTo>
                    <a:pt x="20694" y="134200"/>
                  </a:lnTo>
                  <a:lnTo>
                    <a:pt x="21212" y="167645"/>
                  </a:lnTo>
                  <a:lnTo>
                    <a:pt x="18985" y="201896"/>
                  </a:lnTo>
                  <a:lnTo>
                    <a:pt x="6684" y="233299"/>
                  </a:lnTo>
                  <a:lnTo>
                    <a:pt x="1980" y="266593"/>
                  </a:lnTo>
                  <a:lnTo>
                    <a:pt x="586" y="296125"/>
                  </a:lnTo>
                  <a:lnTo>
                    <a:pt x="115" y="327839"/>
                  </a:lnTo>
                  <a:lnTo>
                    <a:pt x="0" y="357187"/>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740" name="SMARTInkShape-Group543"/>
          <p:cNvGrpSpPr/>
          <p:nvPr/>
        </p:nvGrpSpPr>
        <p:grpSpPr>
          <a:xfrm>
            <a:off x="5700713" y="2507776"/>
            <a:ext cx="2328863" cy="249713"/>
            <a:chOff x="5700713" y="2507776"/>
            <a:chExt cx="2328863" cy="249713"/>
          </a:xfrm>
        </p:grpSpPr>
        <p:sp>
          <p:nvSpPr>
            <p:cNvPr id="720" name="SMARTInkShape-5603"/>
            <p:cNvSpPr/>
            <p:nvPr/>
          </p:nvSpPr>
          <p:spPr>
            <a:xfrm>
              <a:off x="5700713" y="2600325"/>
              <a:ext cx="185738" cy="64295"/>
            </a:xfrm>
            <a:custGeom>
              <a:avLst/>
              <a:gdLst/>
              <a:ahLst/>
              <a:cxnLst/>
              <a:rect l="0" t="0" r="0" b="0"/>
              <a:pathLst>
                <a:path w="185738" h="64295">
                  <a:moveTo>
                    <a:pt x="0" y="0"/>
                  </a:moveTo>
                  <a:lnTo>
                    <a:pt x="3792" y="3792"/>
                  </a:lnTo>
                  <a:lnTo>
                    <a:pt x="5654" y="7771"/>
                  </a:lnTo>
                  <a:lnTo>
                    <a:pt x="6150" y="9943"/>
                  </a:lnTo>
                  <a:lnTo>
                    <a:pt x="10641" y="16793"/>
                  </a:lnTo>
                  <a:lnTo>
                    <a:pt x="27052" y="33345"/>
                  </a:lnTo>
                  <a:lnTo>
                    <a:pt x="59456" y="50007"/>
                  </a:lnTo>
                  <a:lnTo>
                    <a:pt x="90644" y="61119"/>
                  </a:lnTo>
                  <a:lnTo>
                    <a:pt x="122635" y="63353"/>
                  </a:lnTo>
                  <a:lnTo>
                    <a:pt x="153870" y="64108"/>
                  </a:lnTo>
                  <a:lnTo>
                    <a:pt x="185737" y="64294"/>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21" name="SMARTInkShape-5604"/>
            <p:cNvSpPr/>
            <p:nvPr/>
          </p:nvSpPr>
          <p:spPr>
            <a:xfrm>
              <a:off x="5901241" y="2600325"/>
              <a:ext cx="119381" cy="121445"/>
            </a:xfrm>
            <a:custGeom>
              <a:avLst/>
              <a:gdLst/>
              <a:ahLst/>
              <a:cxnLst/>
              <a:rect l="0" t="0" r="0" b="0"/>
              <a:pathLst>
                <a:path w="119381" h="121445">
                  <a:moveTo>
                    <a:pt x="35214" y="0"/>
                  </a:moveTo>
                  <a:lnTo>
                    <a:pt x="5216" y="0"/>
                  </a:lnTo>
                  <a:lnTo>
                    <a:pt x="3309" y="794"/>
                  </a:lnTo>
                  <a:lnTo>
                    <a:pt x="2037" y="2117"/>
                  </a:lnTo>
                  <a:lnTo>
                    <a:pt x="0" y="6151"/>
                  </a:lnTo>
                  <a:lnTo>
                    <a:pt x="3437" y="10642"/>
                  </a:lnTo>
                  <a:lnTo>
                    <a:pt x="9483" y="17000"/>
                  </a:lnTo>
                  <a:lnTo>
                    <a:pt x="16106" y="19462"/>
                  </a:lnTo>
                  <a:lnTo>
                    <a:pt x="28759" y="22964"/>
                  </a:lnTo>
                  <a:lnTo>
                    <a:pt x="61449" y="38190"/>
                  </a:lnTo>
                  <a:lnTo>
                    <a:pt x="90881" y="52135"/>
                  </a:lnTo>
                  <a:lnTo>
                    <a:pt x="104096" y="60691"/>
                  </a:lnTo>
                  <a:lnTo>
                    <a:pt x="110279" y="63486"/>
                  </a:lnTo>
                  <a:lnTo>
                    <a:pt x="115673" y="67374"/>
                  </a:lnTo>
                  <a:lnTo>
                    <a:pt x="118599" y="71748"/>
                  </a:lnTo>
                  <a:lnTo>
                    <a:pt x="119380" y="74026"/>
                  </a:lnTo>
                  <a:lnTo>
                    <a:pt x="119106" y="76338"/>
                  </a:lnTo>
                  <a:lnTo>
                    <a:pt x="116685" y="81024"/>
                  </a:lnTo>
                  <a:lnTo>
                    <a:pt x="110860" y="88124"/>
                  </a:lnTo>
                  <a:lnTo>
                    <a:pt x="77870" y="107157"/>
                  </a:lnTo>
                  <a:lnTo>
                    <a:pt x="49504" y="121444"/>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22" name="SMARTInkShape-5605"/>
            <p:cNvSpPr/>
            <p:nvPr/>
          </p:nvSpPr>
          <p:spPr>
            <a:xfrm>
              <a:off x="6093620" y="2636181"/>
              <a:ext cx="142876" cy="112433"/>
            </a:xfrm>
            <a:custGeom>
              <a:avLst/>
              <a:gdLst/>
              <a:ahLst/>
              <a:cxnLst/>
              <a:rect l="0" t="0" r="0" b="0"/>
              <a:pathLst>
                <a:path w="142876" h="112433">
                  <a:moveTo>
                    <a:pt x="0" y="49869"/>
                  </a:moveTo>
                  <a:lnTo>
                    <a:pt x="0" y="84142"/>
                  </a:lnTo>
                  <a:lnTo>
                    <a:pt x="793" y="90501"/>
                  </a:lnTo>
                  <a:lnTo>
                    <a:pt x="6848" y="112432"/>
                  </a:lnTo>
                  <a:lnTo>
                    <a:pt x="6946" y="112216"/>
                  </a:lnTo>
                  <a:lnTo>
                    <a:pt x="7931" y="90091"/>
                  </a:lnTo>
                  <a:lnTo>
                    <a:pt x="12796" y="76746"/>
                  </a:lnTo>
                  <a:lnTo>
                    <a:pt x="17991" y="41215"/>
                  </a:lnTo>
                  <a:lnTo>
                    <a:pt x="23094" y="16695"/>
                  </a:lnTo>
                  <a:lnTo>
                    <a:pt x="26138" y="10519"/>
                  </a:lnTo>
                  <a:lnTo>
                    <a:pt x="27491" y="5128"/>
                  </a:lnTo>
                  <a:lnTo>
                    <a:pt x="28646" y="3373"/>
                  </a:lnTo>
                  <a:lnTo>
                    <a:pt x="30209" y="2203"/>
                  </a:lnTo>
                  <a:lnTo>
                    <a:pt x="35395" y="0"/>
                  </a:lnTo>
                  <a:lnTo>
                    <a:pt x="39414" y="3696"/>
                  </a:lnTo>
                  <a:lnTo>
                    <a:pt x="41330" y="7651"/>
                  </a:lnTo>
                  <a:lnTo>
                    <a:pt x="41840" y="9818"/>
                  </a:lnTo>
                  <a:lnTo>
                    <a:pt x="47569" y="19791"/>
                  </a:lnTo>
                  <a:lnTo>
                    <a:pt x="51979" y="47943"/>
                  </a:lnTo>
                  <a:lnTo>
                    <a:pt x="54850" y="54569"/>
                  </a:lnTo>
                  <a:lnTo>
                    <a:pt x="57262" y="66431"/>
                  </a:lnTo>
                  <a:lnTo>
                    <a:pt x="60638" y="72576"/>
                  </a:lnTo>
                  <a:lnTo>
                    <a:pt x="64785" y="75836"/>
                  </a:lnTo>
                  <a:lnTo>
                    <a:pt x="67002" y="76705"/>
                  </a:lnTo>
                  <a:lnTo>
                    <a:pt x="68480" y="78079"/>
                  </a:lnTo>
                  <a:lnTo>
                    <a:pt x="70560" y="82216"/>
                  </a:lnTo>
                  <a:lnTo>
                    <a:pt x="70852" y="81753"/>
                  </a:lnTo>
                  <a:lnTo>
                    <a:pt x="71435" y="49194"/>
                  </a:lnTo>
                  <a:lnTo>
                    <a:pt x="72228" y="40838"/>
                  </a:lnTo>
                  <a:lnTo>
                    <a:pt x="77587" y="26435"/>
                  </a:lnTo>
                  <a:lnTo>
                    <a:pt x="78286" y="19025"/>
                  </a:lnTo>
                  <a:lnTo>
                    <a:pt x="79178" y="17400"/>
                  </a:lnTo>
                  <a:lnTo>
                    <a:pt x="80566" y="16317"/>
                  </a:lnTo>
                  <a:lnTo>
                    <a:pt x="84704" y="14578"/>
                  </a:lnTo>
                  <a:lnTo>
                    <a:pt x="85045" y="15229"/>
                  </a:lnTo>
                  <a:lnTo>
                    <a:pt x="85422" y="18069"/>
                  </a:lnTo>
                  <a:lnTo>
                    <a:pt x="86316" y="19144"/>
                  </a:lnTo>
                  <a:lnTo>
                    <a:pt x="89427" y="20339"/>
                  </a:lnTo>
                  <a:lnTo>
                    <a:pt x="93455" y="25103"/>
                  </a:lnTo>
                  <a:lnTo>
                    <a:pt x="116690" y="58343"/>
                  </a:lnTo>
                  <a:lnTo>
                    <a:pt x="140757" y="92589"/>
                  </a:lnTo>
                  <a:lnTo>
                    <a:pt x="142875" y="9987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23" name="SMARTInkShape-5606"/>
            <p:cNvSpPr/>
            <p:nvPr/>
          </p:nvSpPr>
          <p:spPr>
            <a:xfrm>
              <a:off x="6300824" y="2678906"/>
              <a:ext cx="71402" cy="78583"/>
            </a:xfrm>
            <a:custGeom>
              <a:avLst/>
              <a:gdLst/>
              <a:ahLst/>
              <a:cxnLst/>
              <a:rect l="0" t="0" r="0" b="0"/>
              <a:pathLst>
                <a:path w="71402" h="78583">
                  <a:moveTo>
                    <a:pt x="35681" y="0"/>
                  </a:moveTo>
                  <a:lnTo>
                    <a:pt x="25040" y="10642"/>
                  </a:lnTo>
                  <a:lnTo>
                    <a:pt x="23015" y="14784"/>
                  </a:lnTo>
                  <a:lnTo>
                    <a:pt x="22475" y="17000"/>
                  </a:lnTo>
                  <a:lnTo>
                    <a:pt x="1346" y="52096"/>
                  </a:lnTo>
                  <a:lnTo>
                    <a:pt x="0" y="70019"/>
                  </a:lnTo>
                  <a:lnTo>
                    <a:pt x="781" y="70492"/>
                  </a:lnTo>
                  <a:lnTo>
                    <a:pt x="3767" y="71017"/>
                  </a:lnTo>
                  <a:lnTo>
                    <a:pt x="7739" y="69134"/>
                  </a:lnTo>
                  <a:lnTo>
                    <a:pt x="23812" y="54634"/>
                  </a:lnTo>
                  <a:lnTo>
                    <a:pt x="39653" y="31611"/>
                  </a:lnTo>
                  <a:lnTo>
                    <a:pt x="41886" y="24007"/>
                  </a:lnTo>
                  <a:lnTo>
                    <a:pt x="42702" y="15724"/>
                  </a:lnTo>
                  <a:lnTo>
                    <a:pt x="43537" y="16039"/>
                  </a:lnTo>
                  <a:lnTo>
                    <a:pt x="46582" y="18506"/>
                  </a:lnTo>
                  <a:lnTo>
                    <a:pt x="48464" y="22248"/>
                  </a:lnTo>
                  <a:lnTo>
                    <a:pt x="59887" y="55201"/>
                  </a:lnTo>
                  <a:lnTo>
                    <a:pt x="65798" y="70867"/>
                  </a:lnTo>
                  <a:lnTo>
                    <a:pt x="71401" y="78582"/>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24" name="SMARTInkShape-5607"/>
            <p:cNvSpPr/>
            <p:nvPr/>
          </p:nvSpPr>
          <p:spPr>
            <a:xfrm>
              <a:off x="6393682" y="2607469"/>
              <a:ext cx="77519" cy="149795"/>
            </a:xfrm>
            <a:custGeom>
              <a:avLst/>
              <a:gdLst/>
              <a:ahLst/>
              <a:cxnLst/>
              <a:rect l="0" t="0" r="0" b="0"/>
              <a:pathLst>
                <a:path w="77519" h="149795">
                  <a:moveTo>
                    <a:pt x="7118" y="0"/>
                  </a:moveTo>
                  <a:lnTo>
                    <a:pt x="7118" y="31227"/>
                  </a:lnTo>
                  <a:lnTo>
                    <a:pt x="7118" y="65519"/>
                  </a:lnTo>
                  <a:lnTo>
                    <a:pt x="7118" y="101113"/>
                  </a:lnTo>
                  <a:lnTo>
                    <a:pt x="6324" y="122308"/>
                  </a:lnTo>
                  <a:lnTo>
                    <a:pt x="1464" y="137078"/>
                  </a:lnTo>
                  <a:lnTo>
                    <a:pt x="0" y="149794"/>
                  </a:lnTo>
                  <a:lnTo>
                    <a:pt x="19107" y="118231"/>
                  </a:lnTo>
                  <a:lnTo>
                    <a:pt x="38229" y="86299"/>
                  </a:lnTo>
                  <a:lnTo>
                    <a:pt x="55861" y="65966"/>
                  </a:lnTo>
                  <a:lnTo>
                    <a:pt x="62648" y="61069"/>
                  </a:lnTo>
                  <a:lnTo>
                    <a:pt x="65569" y="59762"/>
                  </a:lnTo>
                  <a:lnTo>
                    <a:pt x="67517" y="58098"/>
                  </a:lnTo>
                  <a:lnTo>
                    <a:pt x="70899" y="51228"/>
                  </a:lnTo>
                  <a:lnTo>
                    <a:pt x="73301" y="50549"/>
                  </a:lnTo>
                  <a:lnTo>
                    <a:pt x="77518" y="50113"/>
                  </a:lnTo>
                  <a:lnTo>
                    <a:pt x="74457" y="50038"/>
                  </a:lnTo>
                  <a:lnTo>
                    <a:pt x="73441" y="50821"/>
                  </a:lnTo>
                  <a:lnTo>
                    <a:pt x="67886" y="59952"/>
                  </a:lnTo>
                  <a:lnTo>
                    <a:pt x="45813" y="77018"/>
                  </a:lnTo>
                  <a:lnTo>
                    <a:pt x="39045" y="88260"/>
                  </a:lnTo>
                  <a:lnTo>
                    <a:pt x="36355" y="99572"/>
                  </a:lnTo>
                  <a:lnTo>
                    <a:pt x="36134" y="102100"/>
                  </a:lnTo>
                  <a:lnTo>
                    <a:pt x="38006" y="107025"/>
                  </a:lnTo>
                  <a:lnTo>
                    <a:pt x="45675" y="116655"/>
                  </a:lnTo>
                  <a:lnTo>
                    <a:pt x="50184" y="119315"/>
                  </a:lnTo>
                  <a:lnTo>
                    <a:pt x="54833" y="121292"/>
                  </a:lnTo>
                  <a:lnTo>
                    <a:pt x="64268" y="128587"/>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25" name="SMARTInkShape-5608"/>
            <p:cNvSpPr/>
            <p:nvPr/>
          </p:nvSpPr>
          <p:spPr>
            <a:xfrm>
              <a:off x="6486525" y="2629023"/>
              <a:ext cx="64230" cy="92747"/>
            </a:xfrm>
            <a:custGeom>
              <a:avLst/>
              <a:gdLst/>
              <a:ahLst/>
              <a:cxnLst/>
              <a:rect l="0" t="0" r="0" b="0"/>
              <a:pathLst>
                <a:path w="64230" h="92747">
                  <a:moveTo>
                    <a:pt x="0" y="49883"/>
                  </a:moveTo>
                  <a:lnTo>
                    <a:pt x="3792" y="49883"/>
                  </a:lnTo>
                  <a:lnTo>
                    <a:pt x="13735" y="46091"/>
                  </a:lnTo>
                  <a:lnTo>
                    <a:pt x="41259" y="30514"/>
                  </a:lnTo>
                  <a:lnTo>
                    <a:pt x="55863" y="25067"/>
                  </a:lnTo>
                  <a:lnTo>
                    <a:pt x="58673" y="23020"/>
                  </a:lnTo>
                  <a:lnTo>
                    <a:pt x="61795" y="18630"/>
                  </a:lnTo>
                  <a:lnTo>
                    <a:pt x="63553" y="11695"/>
                  </a:lnTo>
                  <a:lnTo>
                    <a:pt x="64229" y="1280"/>
                  </a:lnTo>
                  <a:lnTo>
                    <a:pt x="63457" y="813"/>
                  </a:lnTo>
                  <a:lnTo>
                    <a:pt x="54345" y="0"/>
                  </a:lnTo>
                  <a:lnTo>
                    <a:pt x="49818" y="2048"/>
                  </a:lnTo>
                  <a:lnTo>
                    <a:pt x="36651" y="13623"/>
                  </a:lnTo>
                  <a:lnTo>
                    <a:pt x="27176" y="26616"/>
                  </a:lnTo>
                  <a:lnTo>
                    <a:pt x="23133" y="36727"/>
                  </a:lnTo>
                  <a:lnTo>
                    <a:pt x="21581" y="58306"/>
                  </a:lnTo>
                  <a:lnTo>
                    <a:pt x="25267" y="70018"/>
                  </a:lnTo>
                  <a:lnTo>
                    <a:pt x="31387" y="79750"/>
                  </a:lnTo>
                  <a:lnTo>
                    <a:pt x="35910" y="83001"/>
                  </a:lnTo>
                  <a:lnTo>
                    <a:pt x="38228" y="83868"/>
                  </a:lnTo>
                  <a:lnTo>
                    <a:pt x="39773" y="85240"/>
                  </a:lnTo>
                  <a:lnTo>
                    <a:pt x="42863" y="92746"/>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26" name="SMARTInkShape-5609"/>
            <p:cNvSpPr/>
            <p:nvPr/>
          </p:nvSpPr>
          <p:spPr>
            <a:xfrm>
              <a:off x="6594098" y="2636044"/>
              <a:ext cx="55211" cy="107157"/>
            </a:xfrm>
            <a:custGeom>
              <a:avLst/>
              <a:gdLst/>
              <a:ahLst/>
              <a:cxnLst/>
              <a:rect l="0" t="0" r="0" b="0"/>
              <a:pathLst>
                <a:path w="55211" h="107157">
                  <a:moveTo>
                    <a:pt x="35302" y="0"/>
                  </a:moveTo>
                  <a:lnTo>
                    <a:pt x="11453" y="0"/>
                  </a:lnTo>
                  <a:lnTo>
                    <a:pt x="6711" y="2116"/>
                  </a:lnTo>
                  <a:lnTo>
                    <a:pt x="4335" y="3792"/>
                  </a:lnTo>
                  <a:lnTo>
                    <a:pt x="1695" y="7771"/>
                  </a:lnTo>
                  <a:lnTo>
                    <a:pt x="0" y="16792"/>
                  </a:lnTo>
                  <a:lnTo>
                    <a:pt x="3499" y="27641"/>
                  </a:lnTo>
                  <a:lnTo>
                    <a:pt x="12586" y="40620"/>
                  </a:lnTo>
                  <a:lnTo>
                    <a:pt x="28845" y="55531"/>
                  </a:lnTo>
                  <a:lnTo>
                    <a:pt x="51592" y="73724"/>
                  </a:lnTo>
                  <a:lnTo>
                    <a:pt x="54449" y="78539"/>
                  </a:lnTo>
                  <a:lnTo>
                    <a:pt x="55210" y="80934"/>
                  </a:lnTo>
                  <a:lnTo>
                    <a:pt x="54924" y="83325"/>
                  </a:lnTo>
                  <a:lnTo>
                    <a:pt x="50448" y="95247"/>
                  </a:lnTo>
                  <a:lnTo>
                    <a:pt x="48575" y="96836"/>
                  </a:lnTo>
                  <a:lnTo>
                    <a:pt x="36277" y="101501"/>
                  </a:lnTo>
                  <a:lnTo>
                    <a:pt x="33570" y="103386"/>
                  </a:lnTo>
                  <a:lnTo>
                    <a:pt x="13871" y="107156"/>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27" name="SMARTInkShape-5610"/>
            <p:cNvSpPr/>
            <p:nvPr/>
          </p:nvSpPr>
          <p:spPr>
            <a:xfrm>
              <a:off x="6736556" y="2678906"/>
              <a:ext cx="1" cy="57151"/>
            </a:xfrm>
            <a:custGeom>
              <a:avLst/>
              <a:gdLst/>
              <a:ahLst/>
              <a:cxnLst/>
              <a:rect l="0" t="0" r="0" b="0"/>
              <a:pathLst>
                <a:path w="1" h="57151">
                  <a:moveTo>
                    <a:pt x="0" y="0"/>
                  </a:moveTo>
                  <a:lnTo>
                    <a:pt x="0" y="34553"/>
                  </a:lnTo>
                  <a:lnTo>
                    <a:pt x="0" y="5715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28" name="SMARTInkShape-5611"/>
            <p:cNvSpPr/>
            <p:nvPr/>
          </p:nvSpPr>
          <p:spPr>
            <a:xfrm>
              <a:off x="6736556" y="2586038"/>
              <a:ext cx="14289" cy="21432"/>
            </a:xfrm>
            <a:custGeom>
              <a:avLst/>
              <a:gdLst/>
              <a:ahLst/>
              <a:cxnLst/>
              <a:rect l="0" t="0" r="0" b="0"/>
              <a:pathLst>
                <a:path w="14289" h="21432">
                  <a:moveTo>
                    <a:pt x="14288" y="21431"/>
                  </a:moveTo>
                  <a:lnTo>
                    <a:pt x="14288" y="17638"/>
                  </a:lnTo>
                  <a:lnTo>
                    <a:pt x="13494" y="16521"/>
                  </a:lnTo>
                  <a:lnTo>
                    <a:pt x="12171" y="15776"/>
                  </a:lnTo>
                  <a:lnTo>
                    <a:pt x="10495" y="15280"/>
                  </a:lnTo>
                  <a:lnTo>
                    <a:pt x="9378" y="14155"/>
                  </a:lnTo>
                  <a:lnTo>
                    <a:pt x="8137" y="10789"/>
                  </a:lnTo>
                  <a:lnTo>
                    <a:pt x="7439" y="4431"/>
                  </a:lnTo>
                  <a:lnTo>
                    <a:pt x="6546" y="2954"/>
                  </a:lnTo>
                  <a:lnTo>
                    <a:pt x="5158" y="1969"/>
                  </a:lnTo>
                  <a:lnTo>
                    <a:pt x="0"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29" name="SMARTInkShape-5612"/>
            <p:cNvSpPr/>
            <p:nvPr/>
          </p:nvSpPr>
          <p:spPr>
            <a:xfrm>
              <a:off x="6801276" y="2564743"/>
              <a:ext cx="170898" cy="171314"/>
            </a:xfrm>
            <a:custGeom>
              <a:avLst/>
              <a:gdLst/>
              <a:ahLst/>
              <a:cxnLst/>
              <a:rect l="0" t="0" r="0" b="0"/>
              <a:pathLst>
                <a:path w="170898" h="171314">
                  <a:moveTo>
                    <a:pt x="56724" y="71301"/>
                  </a:moveTo>
                  <a:lnTo>
                    <a:pt x="22478" y="105546"/>
                  </a:lnTo>
                  <a:lnTo>
                    <a:pt x="14298" y="115843"/>
                  </a:lnTo>
                  <a:lnTo>
                    <a:pt x="2806" y="137403"/>
                  </a:lnTo>
                  <a:lnTo>
                    <a:pt x="213" y="149299"/>
                  </a:lnTo>
                  <a:lnTo>
                    <a:pt x="0" y="151874"/>
                  </a:lnTo>
                  <a:lnTo>
                    <a:pt x="1880" y="156853"/>
                  </a:lnTo>
                  <a:lnTo>
                    <a:pt x="5762" y="162724"/>
                  </a:lnTo>
                  <a:lnTo>
                    <a:pt x="10526" y="161411"/>
                  </a:lnTo>
                  <a:lnTo>
                    <a:pt x="20017" y="156208"/>
                  </a:lnTo>
                  <a:lnTo>
                    <a:pt x="25328" y="151106"/>
                  </a:lnTo>
                  <a:lnTo>
                    <a:pt x="50951" y="116407"/>
                  </a:lnTo>
                  <a:lnTo>
                    <a:pt x="63734" y="84943"/>
                  </a:lnTo>
                  <a:lnTo>
                    <a:pt x="69574" y="60678"/>
                  </a:lnTo>
                  <a:lnTo>
                    <a:pt x="70822" y="30097"/>
                  </a:lnTo>
                  <a:lnTo>
                    <a:pt x="71001" y="5141"/>
                  </a:lnTo>
                  <a:lnTo>
                    <a:pt x="70210" y="3382"/>
                  </a:lnTo>
                  <a:lnTo>
                    <a:pt x="68890" y="2209"/>
                  </a:lnTo>
                  <a:lnTo>
                    <a:pt x="64162" y="0"/>
                  </a:lnTo>
                  <a:lnTo>
                    <a:pt x="63873" y="31183"/>
                  </a:lnTo>
                  <a:lnTo>
                    <a:pt x="63869" y="64336"/>
                  </a:lnTo>
                  <a:lnTo>
                    <a:pt x="64662" y="80173"/>
                  </a:lnTo>
                  <a:lnTo>
                    <a:pt x="72687" y="114125"/>
                  </a:lnTo>
                  <a:lnTo>
                    <a:pt x="74510" y="118900"/>
                  </a:lnTo>
                  <a:lnTo>
                    <a:pt x="80768" y="126323"/>
                  </a:lnTo>
                  <a:lnTo>
                    <a:pt x="97402" y="139283"/>
                  </a:lnTo>
                  <a:lnTo>
                    <a:pt x="115183" y="142283"/>
                  </a:lnTo>
                  <a:lnTo>
                    <a:pt x="131271" y="136945"/>
                  </a:lnTo>
                  <a:lnTo>
                    <a:pt x="140392" y="132755"/>
                  </a:lnTo>
                  <a:lnTo>
                    <a:pt x="147620" y="126131"/>
                  </a:lnTo>
                  <a:lnTo>
                    <a:pt x="167772" y="102445"/>
                  </a:lnTo>
                  <a:lnTo>
                    <a:pt x="170060" y="95169"/>
                  </a:lnTo>
                  <a:lnTo>
                    <a:pt x="170897" y="83214"/>
                  </a:lnTo>
                  <a:lnTo>
                    <a:pt x="170146" y="81625"/>
                  </a:lnTo>
                  <a:lnTo>
                    <a:pt x="168850" y="80565"/>
                  </a:lnTo>
                  <a:lnTo>
                    <a:pt x="167194" y="79858"/>
                  </a:lnTo>
                  <a:lnTo>
                    <a:pt x="166089" y="80180"/>
                  </a:lnTo>
                  <a:lnTo>
                    <a:pt x="165353" y="81189"/>
                  </a:lnTo>
                  <a:lnTo>
                    <a:pt x="164862" y="82655"/>
                  </a:lnTo>
                  <a:lnTo>
                    <a:pt x="158355" y="92973"/>
                  </a:lnTo>
                  <a:lnTo>
                    <a:pt x="157816" y="95274"/>
                  </a:lnTo>
                  <a:lnTo>
                    <a:pt x="153264" y="102305"/>
                  </a:lnTo>
                  <a:lnTo>
                    <a:pt x="146888" y="109415"/>
                  </a:lnTo>
                  <a:lnTo>
                    <a:pt x="144422" y="116286"/>
                  </a:lnTo>
                  <a:lnTo>
                    <a:pt x="142838" y="133633"/>
                  </a:lnTo>
                  <a:lnTo>
                    <a:pt x="144739" y="140808"/>
                  </a:lnTo>
                  <a:lnTo>
                    <a:pt x="163880" y="171313"/>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30" name="SMARTInkShape-5613"/>
            <p:cNvSpPr/>
            <p:nvPr/>
          </p:nvSpPr>
          <p:spPr>
            <a:xfrm>
              <a:off x="7043842" y="2664619"/>
              <a:ext cx="42759" cy="56032"/>
            </a:xfrm>
            <a:custGeom>
              <a:avLst/>
              <a:gdLst/>
              <a:ahLst/>
              <a:cxnLst/>
              <a:rect l="0" t="0" r="0" b="0"/>
              <a:pathLst>
                <a:path w="42759" h="56032">
                  <a:moveTo>
                    <a:pt x="35614" y="0"/>
                  </a:moveTo>
                  <a:lnTo>
                    <a:pt x="12228" y="24180"/>
                  </a:lnTo>
                  <a:lnTo>
                    <a:pt x="1688" y="42744"/>
                  </a:lnTo>
                  <a:lnTo>
                    <a:pt x="0" y="53373"/>
                  </a:lnTo>
                  <a:lnTo>
                    <a:pt x="759" y="54632"/>
                  </a:lnTo>
                  <a:lnTo>
                    <a:pt x="2059" y="55471"/>
                  </a:lnTo>
                  <a:lnTo>
                    <a:pt x="3719" y="56031"/>
                  </a:lnTo>
                  <a:lnTo>
                    <a:pt x="5619" y="55610"/>
                  </a:lnTo>
                  <a:lnTo>
                    <a:pt x="12087" y="51225"/>
                  </a:lnTo>
                  <a:lnTo>
                    <a:pt x="23746" y="40328"/>
                  </a:lnTo>
                  <a:lnTo>
                    <a:pt x="26371" y="35650"/>
                  </a:lnTo>
                  <a:lnTo>
                    <a:pt x="28347" y="28989"/>
                  </a:lnTo>
                  <a:lnTo>
                    <a:pt x="35317" y="28586"/>
                  </a:lnTo>
                  <a:lnTo>
                    <a:pt x="35606" y="39217"/>
                  </a:lnTo>
                  <a:lnTo>
                    <a:pt x="36403" y="40432"/>
                  </a:lnTo>
                  <a:lnTo>
                    <a:pt x="37727" y="41242"/>
                  </a:lnTo>
                  <a:lnTo>
                    <a:pt x="42758" y="42862"/>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31" name="SMARTInkShape-5614"/>
            <p:cNvSpPr/>
            <p:nvPr/>
          </p:nvSpPr>
          <p:spPr>
            <a:xfrm>
              <a:off x="7136606" y="2639072"/>
              <a:ext cx="42864" cy="89842"/>
            </a:xfrm>
            <a:custGeom>
              <a:avLst/>
              <a:gdLst/>
              <a:ahLst/>
              <a:cxnLst/>
              <a:rect l="0" t="0" r="0" b="0"/>
              <a:pathLst>
                <a:path w="42864" h="89842">
                  <a:moveTo>
                    <a:pt x="42863" y="4116"/>
                  </a:moveTo>
                  <a:lnTo>
                    <a:pt x="36712" y="4116"/>
                  </a:lnTo>
                  <a:lnTo>
                    <a:pt x="32221" y="323"/>
                  </a:lnTo>
                  <a:lnTo>
                    <a:pt x="30212" y="0"/>
                  </a:lnTo>
                  <a:lnTo>
                    <a:pt x="28079" y="578"/>
                  </a:lnTo>
                  <a:lnTo>
                    <a:pt x="23593" y="2543"/>
                  </a:lnTo>
                  <a:lnTo>
                    <a:pt x="16603" y="4443"/>
                  </a:lnTo>
                  <a:lnTo>
                    <a:pt x="11877" y="7701"/>
                  </a:lnTo>
                  <a:lnTo>
                    <a:pt x="9248" y="11794"/>
                  </a:lnTo>
                  <a:lnTo>
                    <a:pt x="7559" y="20890"/>
                  </a:lnTo>
                  <a:lnTo>
                    <a:pt x="11059" y="31752"/>
                  </a:lnTo>
                  <a:lnTo>
                    <a:pt x="19353" y="43941"/>
                  </a:lnTo>
                  <a:lnTo>
                    <a:pt x="25490" y="51546"/>
                  </a:lnTo>
                  <a:lnTo>
                    <a:pt x="30083" y="61227"/>
                  </a:lnTo>
                  <a:lnTo>
                    <a:pt x="31962" y="63621"/>
                  </a:lnTo>
                  <a:lnTo>
                    <a:pt x="32420" y="66011"/>
                  </a:lnTo>
                  <a:lnTo>
                    <a:pt x="31932" y="68398"/>
                  </a:lnTo>
                  <a:lnTo>
                    <a:pt x="30067" y="73167"/>
                  </a:lnTo>
                  <a:lnTo>
                    <a:pt x="29238" y="77932"/>
                  </a:lnTo>
                  <a:lnTo>
                    <a:pt x="28223" y="79520"/>
                  </a:lnTo>
                  <a:lnTo>
                    <a:pt x="26753" y="80579"/>
                  </a:lnTo>
                  <a:lnTo>
                    <a:pt x="22209" y="81756"/>
                  </a:lnTo>
                  <a:lnTo>
                    <a:pt x="11520" y="83211"/>
                  </a:lnTo>
                  <a:lnTo>
                    <a:pt x="0" y="89841"/>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32" name="SMARTInkShape-5615"/>
            <p:cNvSpPr/>
            <p:nvPr/>
          </p:nvSpPr>
          <p:spPr>
            <a:xfrm>
              <a:off x="7279481" y="2628987"/>
              <a:ext cx="64295" cy="99890"/>
            </a:xfrm>
            <a:custGeom>
              <a:avLst/>
              <a:gdLst/>
              <a:ahLst/>
              <a:cxnLst/>
              <a:rect l="0" t="0" r="0" b="0"/>
              <a:pathLst>
                <a:path w="64295" h="99890">
                  <a:moveTo>
                    <a:pt x="64294" y="7057"/>
                  </a:moveTo>
                  <a:lnTo>
                    <a:pt x="58143" y="906"/>
                  </a:lnTo>
                  <a:lnTo>
                    <a:pt x="41143" y="0"/>
                  </a:lnTo>
                  <a:lnTo>
                    <a:pt x="36014" y="2068"/>
                  </a:lnTo>
                  <a:lnTo>
                    <a:pt x="33535" y="3731"/>
                  </a:lnTo>
                  <a:lnTo>
                    <a:pt x="31881" y="5634"/>
                  </a:lnTo>
                  <a:lnTo>
                    <a:pt x="30044" y="9864"/>
                  </a:lnTo>
                  <a:lnTo>
                    <a:pt x="28704" y="29913"/>
                  </a:lnTo>
                  <a:lnTo>
                    <a:pt x="36363" y="50421"/>
                  </a:lnTo>
                  <a:lnTo>
                    <a:pt x="53392" y="80760"/>
                  </a:lnTo>
                  <a:lnTo>
                    <a:pt x="53851" y="83180"/>
                  </a:lnTo>
                  <a:lnTo>
                    <a:pt x="53363" y="85587"/>
                  </a:lnTo>
                  <a:lnTo>
                    <a:pt x="51498" y="90378"/>
                  </a:lnTo>
                  <a:lnTo>
                    <a:pt x="50669" y="95153"/>
                  </a:lnTo>
                  <a:lnTo>
                    <a:pt x="49655" y="96744"/>
                  </a:lnTo>
                  <a:lnTo>
                    <a:pt x="48184" y="97804"/>
                  </a:lnTo>
                  <a:lnTo>
                    <a:pt x="44434" y="98983"/>
                  </a:lnTo>
                  <a:lnTo>
                    <a:pt x="20011" y="99889"/>
                  </a:lnTo>
                  <a:lnTo>
                    <a:pt x="0" y="92782"/>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33" name="SMARTInkShape-5616"/>
            <p:cNvSpPr/>
            <p:nvPr/>
          </p:nvSpPr>
          <p:spPr>
            <a:xfrm>
              <a:off x="7393781" y="2543175"/>
              <a:ext cx="14289" cy="164307"/>
            </a:xfrm>
            <a:custGeom>
              <a:avLst/>
              <a:gdLst/>
              <a:ahLst/>
              <a:cxnLst/>
              <a:rect l="0" t="0" r="0" b="0"/>
              <a:pathLst>
                <a:path w="14289" h="164307">
                  <a:moveTo>
                    <a:pt x="0" y="0"/>
                  </a:moveTo>
                  <a:lnTo>
                    <a:pt x="6151" y="0"/>
                  </a:lnTo>
                  <a:lnTo>
                    <a:pt x="6482" y="794"/>
                  </a:lnTo>
                  <a:lnTo>
                    <a:pt x="10934" y="34553"/>
                  </a:lnTo>
                  <a:lnTo>
                    <a:pt x="13993" y="68170"/>
                  </a:lnTo>
                  <a:lnTo>
                    <a:pt x="14271" y="103136"/>
                  </a:lnTo>
                  <a:lnTo>
                    <a:pt x="14287" y="136776"/>
                  </a:lnTo>
                  <a:lnTo>
                    <a:pt x="14288" y="164306"/>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34" name="SMARTInkShape-5617"/>
            <p:cNvSpPr/>
            <p:nvPr/>
          </p:nvSpPr>
          <p:spPr>
            <a:xfrm>
              <a:off x="7336631" y="2636052"/>
              <a:ext cx="292895" cy="78148"/>
            </a:xfrm>
            <a:custGeom>
              <a:avLst/>
              <a:gdLst/>
              <a:ahLst/>
              <a:cxnLst/>
              <a:rect l="0" t="0" r="0" b="0"/>
              <a:pathLst>
                <a:path w="292895" h="78148">
                  <a:moveTo>
                    <a:pt x="0" y="42854"/>
                  </a:moveTo>
                  <a:lnTo>
                    <a:pt x="0" y="36005"/>
                  </a:lnTo>
                  <a:lnTo>
                    <a:pt x="11407" y="30859"/>
                  </a:lnTo>
                  <a:lnTo>
                    <a:pt x="45090" y="23047"/>
                  </a:lnTo>
                  <a:lnTo>
                    <a:pt x="75670" y="17952"/>
                  </a:lnTo>
                  <a:lnTo>
                    <a:pt x="107375" y="14211"/>
                  </a:lnTo>
                  <a:lnTo>
                    <a:pt x="141272" y="8768"/>
                  </a:lnTo>
                  <a:lnTo>
                    <a:pt x="154863" y="7067"/>
                  </a:lnTo>
                  <a:lnTo>
                    <a:pt x="185503" y="20"/>
                  </a:lnTo>
                  <a:lnTo>
                    <a:pt x="181876" y="0"/>
                  </a:lnTo>
                  <a:lnTo>
                    <a:pt x="177936" y="2112"/>
                  </a:lnTo>
                  <a:lnTo>
                    <a:pt x="144827" y="27633"/>
                  </a:lnTo>
                  <a:lnTo>
                    <a:pt x="134634" y="37110"/>
                  </a:lnTo>
                  <a:lnTo>
                    <a:pt x="131275" y="44534"/>
                  </a:lnTo>
                  <a:lnTo>
                    <a:pt x="128634" y="73716"/>
                  </a:lnTo>
                  <a:lnTo>
                    <a:pt x="129413" y="75335"/>
                  </a:lnTo>
                  <a:lnTo>
                    <a:pt x="130725" y="76414"/>
                  </a:lnTo>
                  <a:lnTo>
                    <a:pt x="132394" y="77134"/>
                  </a:lnTo>
                  <a:lnTo>
                    <a:pt x="142328" y="78147"/>
                  </a:lnTo>
                  <a:lnTo>
                    <a:pt x="148718" y="76267"/>
                  </a:lnTo>
                  <a:lnTo>
                    <a:pt x="161754" y="66363"/>
                  </a:lnTo>
                  <a:lnTo>
                    <a:pt x="176197" y="51559"/>
                  </a:lnTo>
                  <a:lnTo>
                    <a:pt x="182558" y="40318"/>
                  </a:lnTo>
                  <a:lnTo>
                    <a:pt x="185110" y="29007"/>
                  </a:lnTo>
                  <a:lnTo>
                    <a:pt x="185614" y="19129"/>
                  </a:lnTo>
                  <a:lnTo>
                    <a:pt x="186449" y="17512"/>
                  </a:lnTo>
                  <a:lnTo>
                    <a:pt x="187800" y="16435"/>
                  </a:lnTo>
                  <a:lnTo>
                    <a:pt x="189493" y="15716"/>
                  </a:lnTo>
                  <a:lnTo>
                    <a:pt x="190623" y="16031"/>
                  </a:lnTo>
                  <a:lnTo>
                    <a:pt x="191375" y="17035"/>
                  </a:lnTo>
                  <a:lnTo>
                    <a:pt x="192584" y="20556"/>
                  </a:lnTo>
                  <a:lnTo>
                    <a:pt x="192793" y="24958"/>
                  </a:lnTo>
                  <a:lnTo>
                    <a:pt x="193616" y="26161"/>
                  </a:lnTo>
                  <a:lnTo>
                    <a:pt x="194959" y="26963"/>
                  </a:lnTo>
                  <a:lnTo>
                    <a:pt x="196647" y="27498"/>
                  </a:lnTo>
                  <a:lnTo>
                    <a:pt x="197773" y="28648"/>
                  </a:lnTo>
                  <a:lnTo>
                    <a:pt x="199024" y="32043"/>
                  </a:lnTo>
                  <a:lnTo>
                    <a:pt x="200621" y="40689"/>
                  </a:lnTo>
                  <a:lnTo>
                    <a:pt x="204876" y="47681"/>
                  </a:lnTo>
                  <a:lnTo>
                    <a:pt x="206150" y="52408"/>
                  </a:lnTo>
                  <a:lnTo>
                    <a:pt x="207284" y="53986"/>
                  </a:lnTo>
                  <a:lnTo>
                    <a:pt x="208832" y="55038"/>
                  </a:lnTo>
                  <a:lnTo>
                    <a:pt x="210659" y="55739"/>
                  </a:lnTo>
                  <a:lnTo>
                    <a:pt x="211877" y="57000"/>
                  </a:lnTo>
                  <a:lnTo>
                    <a:pt x="213231" y="60519"/>
                  </a:lnTo>
                  <a:lnTo>
                    <a:pt x="214385" y="61774"/>
                  </a:lnTo>
                  <a:lnTo>
                    <a:pt x="220369" y="63955"/>
                  </a:lnTo>
                  <a:lnTo>
                    <a:pt x="229084" y="58588"/>
                  </a:lnTo>
                  <a:lnTo>
                    <a:pt x="231304" y="58106"/>
                  </a:lnTo>
                  <a:lnTo>
                    <a:pt x="238221" y="53635"/>
                  </a:lnTo>
                  <a:lnTo>
                    <a:pt x="249256" y="45013"/>
                  </a:lnTo>
                  <a:lnTo>
                    <a:pt x="284165" y="28982"/>
                  </a:lnTo>
                  <a:lnTo>
                    <a:pt x="292795" y="28570"/>
                  </a:lnTo>
                  <a:lnTo>
                    <a:pt x="292894" y="42854"/>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35" name="SMARTInkShape-5618"/>
            <p:cNvSpPr/>
            <p:nvPr/>
          </p:nvSpPr>
          <p:spPr>
            <a:xfrm>
              <a:off x="7679531" y="2557463"/>
              <a:ext cx="34706" cy="164181"/>
            </a:xfrm>
            <a:custGeom>
              <a:avLst/>
              <a:gdLst/>
              <a:ahLst/>
              <a:cxnLst/>
              <a:rect l="0" t="0" r="0" b="0"/>
              <a:pathLst>
                <a:path w="34706" h="164181">
                  <a:moveTo>
                    <a:pt x="14288" y="100012"/>
                  </a:moveTo>
                  <a:lnTo>
                    <a:pt x="10495" y="100012"/>
                  </a:lnTo>
                  <a:lnTo>
                    <a:pt x="9378" y="100806"/>
                  </a:lnTo>
                  <a:lnTo>
                    <a:pt x="8633" y="102129"/>
                  </a:lnTo>
                  <a:lnTo>
                    <a:pt x="6546" y="112197"/>
                  </a:lnTo>
                  <a:lnTo>
                    <a:pt x="2292" y="119145"/>
                  </a:lnTo>
                  <a:lnTo>
                    <a:pt x="680" y="127024"/>
                  </a:lnTo>
                  <a:lnTo>
                    <a:pt x="8" y="159456"/>
                  </a:lnTo>
                  <a:lnTo>
                    <a:pt x="799" y="161073"/>
                  </a:lnTo>
                  <a:lnTo>
                    <a:pt x="2120" y="162150"/>
                  </a:lnTo>
                  <a:lnTo>
                    <a:pt x="6152" y="163880"/>
                  </a:lnTo>
                  <a:lnTo>
                    <a:pt x="10643" y="164180"/>
                  </a:lnTo>
                  <a:lnTo>
                    <a:pt x="14785" y="162133"/>
                  </a:lnTo>
                  <a:lnTo>
                    <a:pt x="23911" y="154352"/>
                  </a:lnTo>
                  <a:lnTo>
                    <a:pt x="26503" y="147711"/>
                  </a:lnTo>
                  <a:lnTo>
                    <a:pt x="34605" y="116546"/>
                  </a:lnTo>
                  <a:lnTo>
                    <a:pt x="34705" y="92695"/>
                  </a:lnTo>
                  <a:lnTo>
                    <a:pt x="28424" y="57196"/>
                  </a:lnTo>
                  <a:lnTo>
                    <a:pt x="23062" y="41994"/>
                  </a:lnTo>
                  <a:lnTo>
                    <a:pt x="16257" y="29344"/>
                  </a:lnTo>
                  <a:lnTo>
                    <a:pt x="14369" y="24154"/>
                  </a:lnTo>
                  <a:lnTo>
                    <a:pt x="1982" y="7163"/>
                  </a:lnTo>
                  <a:lnTo>
                    <a:pt x="0"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36" name="SMARTInkShape-5619"/>
            <p:cNvSpPr/>
            <p:nvPr/>
          </p:nvSpPr>
          <p:spPr>
            <a:xfrm>
              <a:off x="7801095" y="2686050"/>
              <a:ext cx="42622" cy="64163"/>
            </a:xfrm>
            <a:custGeom>
              <a:avLst/>
              <a:gdLst/>
              <a:ahLst/>
              <a:cxnLst/>
              <a:rect l="0" t="0" r="0" b="0"/>
              <a:pathLst>
                <a:path w="42622" h="64163">
                  <a:moveTo>
                    <a:pt x="21311" y="0"/>
                  </a:moveTo>
                  <a:lnTo>
                    <a:pt x="6838" y="16590"/>
                  </a:lnTo>
                  <a:lnTo>
                    <a:pt x="1942" y="27141"/>
                  </a:lnTo>
                  <a:lnTo>
                    <a:pt x="0" y="51310"/>
                  </a:lnTo>
                  <a:lnTo>
                    <a:pt x="2050" y="56671"/>
                  </a:lnTo>
                  <a:lnTo>
                    <a:pt x="3708" y="59212"/>
                  </a:lnTo>
                  <a:lnTo>
                    <a:pt x="5607" y="60906"/>
                  </a:lnTo>
                  <a:lnTo>
                    <a:pt x="9834" y="62788"/>
                  </a:lnTo>
                  <a:lnTo>
                    <a:pt x="19938" y="64162"/>
                  </a:lnTo>
                  <a:lnTo>
                    <a:pt x="28901" y="58622"/>
                  </a:lnTo>
                  <a:lnTo>
                    <a:pt x="31134" y="58131"/>
                  </a:lnTo>
                  <a:lnTo>
                    <a:pt x="35731" y="53353"/>
                  </a:lnTo>
                  <a:lnTo>
                    <a:pt x="39626" y="46731"/>
                  </a:lnTo>
                  <a:lnTo>
                    <a:pt x="42332" y="37326"/>
                  </a:lnTo>
                  <a:lnTo>
                    <a:pt x="42621" y="28610"/>
                  </a:lnTo>
                  <a:lnTo>
                    <a:pt x="41867" y="26217"/>
                  </a:lnTo>
                  <a:lnTo>
                    <a:pt x="40572" y="24622"/>
                  </a:lnTo>
                  <a:lnTo>
                    <a:pt x="35599" y="21431"/>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37" name="SMARTInkShape-5620"/>
            <p:cNvSpPr/>
            <p:nvPr/>
          </p:nvSpPr>
          <p:spPr>
            <a:xfrm>
              <a:off x="7879851" y="2657475"/>
              <a:ext cx="85431" cy="56823"/>
            </a:xfrm>
            <a:custGeom>
              <a:avLst/>
              <a:gdLst/>
              <a:ahLst/>
              <a:cxnLst/>
              <a:rect l="0" t="0" r="0" b="0"/>
              <a:pathLst>
                <a:path w="85431" h="56823">
                  <a:moveTo>
                    <a:pt x="6849" y="35719"/>
                  </a:moveTo>
                  <a:lnTo>
                    <a:pt x="698" y="35719"/>
                  </a:lnTo>
                  <a:lnTo>
                    <a:pt x="367" y="36513"/>
                  </a:lnTo>
                  <a:lnTo>
                    <a:pt x="0" y="39511"/>
                  </a:lnTo>
                  <a:lnTo>
                    <a:pt x="1952" y="43490"/>
                  </a:lnTo>
                  <a:lnTo>
                    <a:pt x="12915" y="56044"/>
                  </a:lnTo>
                  <a:lnTo>
                    <a:pt x="17465" y="56822"/>
                  </a:lnTo>
                  <a:lnTo>
                    <a:pt x="31818" y="56292"/>
                  </a:lnTo>
                  <a:lnTo>
                    <a:pt x="44498" y="51428"/>
                  </a:lnTo>
                  <a:lnTo>
                    <a:pt x="66279" y="37222"/>
                  </a:lnTo>
                  <a:lnTo>
                    <a:pt x="75170" y="24434"/>
                  </a:lnTo>
                  <a:lnTo>
                    <a:pt x="85430"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38" name="SMARTInkShape-5621"/>
            <p:cNvSpPr/>
            <p:nvPr/>
          </p:nvSpPr>
          <p:spPr>
            <a:xfrm>
              <a:off x="7972437" y="2507776"/>
              <a:ext cx="57139" cy="163988"/>
            </a:xfrm>
            <a:custGeom>
              <a:avLst/>
              <a:gdLst/>
              <a:ahLst/>
              <a:cxnLst/>
              <a:rect l="0" t="0" r="0" b="0"/>
              <a:pathLst>
                <a:path w="57139" h="163988">
                  <a:moveTo>
                    <a:pt x="7132" y="13968"/>
                  </a:moveTo>
                  <a:lnTo>
                    <a:pt x="7132" y="0"/>
                  </a:lnTo>
                  <a:lnTo>
                    <a:pt x="981" y="5859"/>
                  </a:lnTo>
                  <a:lnTo>
                    <a:pt x="0" y="40966"/>
                  </a:lnTo>
                  <a:lnTo>
                    <a:pt x="2106" y="66579"/>
                  </a:lnTo>
                  <a:lnTo>
                    <a:pt x="12345" y="99294"/>
                  </a:lnTo>
                  <a:lnTo>
                    <a:pt x="15005" y="109834"/>
                  </a:lnTo>
                  <a:lnTo>
                    <a:pt x="30257" y="139158"/>
                  </a:lnTo>
                  <a:lnTo>
                    <a:pt x="57138" y="163987"/>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39" name="SMARTInkShape-5622"/>
            <p:cNvSpPr/>
            <p:nvPr/>
          </p:nvSpPr>
          <p:spPr>
            <a:xfrm>
              <a:off x="7943850" y="2564693"/>
              <a:ext cx="71439" cy="28489"/>
            </a:xfrm>
            <a:custGeom>
              <a:avLst/>
              <a:gdLst/>
              <a:ahLst/>
              <a:cxnLst/>
              <a:rect l="0" t="0" r="0" b="0"/>
              <a:pathLst>
                <a:path w="71439" h="28489">
                  <a:moveTo>
                    <a:pt x="0" y="7057"/>
                  </a:moveTo>
                  <a:lnTo>
                    <a:pt x="0" y="906"/>
                  </a:lnTo>
                  <a:lnTo>
                    <a:pt x="794" y="575"/>
                  </a:lnTo>
                  <a:lnTo>
                    <a:pt x="9943" y="0"/>
                  </a:lnTo>
                  <a:lnTo>
                    <a:pt x="14474" y="2069"/>
                  </a:lnTo>
                  <a:lnTo>
                    <a:pt x="32716" y="12104"/>
                  </a:lnTo>
                  <a:lnTo>
                    <a:pt x="67813" y="27555"/>
                  </a:lnTo>
                  <a:lnTo>
                    <a:pt x="71438" y="28488"/>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753" name="SMARTInkShape-Group544"/>
          <p:cNvGrpSpPr/>
          <p:nvPr/>
        </p:nvGrpSpPr>
        <p:grpSpPr>
          <a:xfrm>
            <a:off x="4893711" y="2100263"/>
            <a:ext cx="1749978" cy="371476"/>
            <a:chOff x="4893711" y="2100263"/>
            <a:chExt cx="1749978" cy="371476"/>
          </a:xfrm>
        </p:grpSpPr>
        <p:sp>
          <p:nvSpPr>
            <p:cNvPr id="741" name="SMARTInkShape-5623"/>
            <p:cNvSpPr/>
            <p:nvPr/>
          </p:nvSpPr>
          <p:spPr>
            <a:xfrm>
              <a:off x="4893711" y="2243253"/>
              <a:ext cx="214070" cy="207054"/>
            </a:xfrm>
            <a:custGeom>
              <a:avLst/>
              <a:gdLst/>
              <a:ahLst/>
              <a:cxnLst/>
              <a:rect l="0" t="0" r="0" b="0"/>
              <a:pathLst>
                <a:path w="214070" h="207054">
                  <a:moveTo>
                    <a:pt x="156919" y="21316"/>
                  </a:moveTo>
                  <a:lnTo>
                    <a:pt x="146278" y="10674"/>
                  </a:lnTo>
                  <a:lnTo>
                    <a:pt x="144253" y="6532"/>
                  </a:lnTo>
                  <a:lnTo>
                    <a:pt x="143713" y="4316"/>
                  </a:lnTo>
                  <a:lnTo>
                    <a:pt x="142559" y="2839"/>
                  </a:lnTo>
                  <a:lnTo>
                    <a:pt x="139160" y="1198"/>
                  </a:lnTo>
                  <a:lnTo>
                    <a:pt x="119717" y="0"/>
                  </a:lnTo>
                  <a:lnTo>
                    <a:pt x="99262" y="7671"/>
                  </a:lnTo>
                  <a:lnTo>
                    <a:pt x="85332" y="16479"/>
                  </a:lnTo>
                  <a:lnTo>
                    <a:pt x="51240" y="42950"/>
                  </a:lnTo>
                  <a:lnTo>
                    <a:pt x="26146" y="72289"/>
                  </a:lnTo>
                  <a:lnTo>
                    <a:pt x="5957" y="103376"/>
                  </a:lnTo>
                  <a:lnTo>
                    <a:pt x="1595" y="122359"/>
                  </a:lnTo>
                  <a:lnTo>
                    <a:pt x="0" y="155066"/>
                  </a:lnTo>
                  <a:lnTo>
                    <a:pt x="659" y="165692"/>
                  </a:lnTo>
                  <a:lnTo>
                    <a:pt x="3598" y="175706"/>
                  </a:lnTo>
                  <a:lnTo>
                    <a:pt x="9666" y="183331"/>
                  </a:lnTo>
                  <a:lnTo>
                    <a:pt x="16861" y="188573"/>
                  </a:lnTo>
                  <a:lnTo>
                    <a:pt x="22705" y="190902"/>
                  </a:lnTo>
                  <a:lnTo>
                    <a:pt x="30064" y="189821"/>
                  </a:lnTo>
                  <a:lnTo>
                    <a:pt x="61771" y="175925"/>
                  </a:lnTo>
                  <a:lnTo>
                    <a:pt x="96405" y="145701"/>
                  </a:lnTo>
                  <a:lnTo>
                    <a:pt x="119727" y="110464"/>
                  </a:lnTo>
                  <a:lnTo>
                    <a:pt x="136462" y="85668"/>
                  </a:lnTo>
                  <a:lnTo>
                    <a:pt x="145612" y="63529"/>
                  </a:lnTo>
                  <a:lnTo>
                    <a:pt x="153863" y="52614"/>
                  </a:lnTo>
                  <a:lnTo>
                    <a:pt x="155561" y="47661"/>
                  </a:lnTo>
                  <a:lnTo>
                    <a:pt x="156808" y="46023"/>
                  </a:lnTo>
                  <a:lnTo>
                    <a:pt x="160310" y="44203"/>
                  </a:lnTo>
                  <a:lnTo>
                    <a:pt x="161561" y="44511"/>
                  </a:lnTo>
                  <a:lnTo>
                    <a:pt x="162395" y="45511"/>
                  </a:lnTo>
                  <a:lnTo>
                    <a:pt x="163322" y="48738"/>
                  </a:lnTo>
                  <a:lnTo>
                    <a:pt x="164045" y="84333"/>
                  </a:lnTo>
                  <a:lnTo>
                    <a:pt x="164852" y="115658"/>
                  </a:lnTo>
                  <a:lnTo>
                    <a:pt x="171834" y="148783"/>
                  </a:lnTo>
                  <a:lnTo>
                    <a:pt x="179081" y="178977"/>
                  </a:lnTo>
                  <a:lnTo>
                    <a:pt x="194332" y="194586"/>
                  </a:lnTo>
                  <a:lnTo>
                    <a:pt x="214069" y="207053"/>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42" name="SMARTInkShape-5624"/>
            <p:cNvSpPr/>
            <p:nvPr/>
          </p:nvSpPr>
          <p:spPr>
            <a:xfrm>
              <a:off x="5222375" y="2150269"/>
              <a:ext cx="42571" cy="307182"/>
            </a:xfrm>
            <a:custGeom>
              <a:avLst/>
              <a:gdLst/>
              <a:ahLst/>
              <a:cxnLst/>
              <a:rect l="0" t="0" r="0" b="0"/>
              <a:pathLst>
                <a:path w="42571" h="307182">
                  <a:moveTo>
                    <a:pt x="6850" y="0"/>
                  </a:moveTo>
                  <a:lnTo>
                    <a:pt x="6850" y="3792"/>
                  </a:lnTo>
                  <a:lnTo>
                    <a:pt x="6056" y="4909"/>
                  </a:lnTo>
                  <a:lnTo>
                    <a:pt x="4733" y="5654"/>
                  </a:lnTo>
                  <a:lnTo>
                    <a:pt x="3058" y="6151"/>
                  </a:lnTo>
                  <a:lnTo>
                    <a:pt x="1940" y="8069"/>
                  </a:lnTo>
                  <a:lnTo>
                    <a:pt x="0" y="26943"/>
                  </a:lnTo>
                  <a:lnTo>
                    <a:pt x="5400" y="57875"/>
                  </a:lnTo>
                  <a:lnTo>
                    <a:pt x="6563" y="93453"/>
                  </a:lnTo>
                  <a:lnTo>
                    <a:pt x="10558" y="123292"/>
                  </a:lnTo>
                  <a:lnTo>
                    <a:pt x="9183" y="152242"/>
                  </a:lnTo>
                  <a:lnTo>
                    <a:pt x="7541" y="180928"/>
                  </a:lnTo>
                  <a:lnTo>
                    <a:pt x="10847" y="209536"/>
                  </a:lnTo>
                  <a:lnTo>
                    <a:pt x="14166" y="241944"/>
                  </a:lnTo>
                  <a:lnTo>
                    <a:pt x="20062" y="274689"/>
                  </a:lnTo>
                  <a:lnTo>
                    <a:pt x="22776" y="282951"/>
                  </a:lnTo>
                  <a:lnTo>
                    <a:pt x="33259" y="297287"/>
                  </a:lnTo>
                  <a:lnTo>
                    <a:pt x="42570" y="307181"/>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43" name="SMARTInkShape-5625"/>
            <p:cNvSpPr/>
            <p:nvPr/>
          </p:nvSpPr>
          <p:spPr>
            <a:xfrm>
              <a:off x="5400806" y="2100263"/>
              <a:ext cx="28445" cy="364332"/>
            </a:xfrm>
            <a:custGeom>
              <a:avLst/>
              <a:gdLst/>
              <a:ahLst/>
              <a:cxnLst/>
              <a:rect l="0" t="0" r="0" b="0"/>
              <a:pathLst>
                <a:path w="28445" h="364332">
                  <a:moveTo>
                    <a:pt x="7014" y="0"/>
                  </a:moveTo>
                  <a:lnTo>
                    <a:pt x="7014" y="33792"/>
                  </a:lnTo>
                  <a:lnTo>
                    <a:pt x="7014" y="63089"/>
                  </a:lnTo>
                  <a:lnTo>
                    <a:pt x="7014" y="94747"/>
                  </a:lnTo>
                  <a:lnTo>
                    <a:pt x="4896" y="122000"/>
                  </a:lnTo>
                  <a:lnTo>
                    <a:pt x="1358" y="152300"/>
                  </a:lnTo>
                  <a:lnTo>
                    <a:pt x="310" y="184296"/>
                  </a:lnTo>
                  <a:lnTo>
                    <a:pt x="0" y="213885"/>
                  </a:lnTo>
                  <a:lnTo>
                    <a:pt x="2024" y="242760"/>
                  </a:lnTo>
                  <a:lnTo>
                    <a:pt x="5535" y="271425"/>
                  </a:lnTo>
                  <a:lnTo>
                    <a:pt x="10513" y="305762"/>
                  </a:lnTo>
                  <a:lnTo>
                    <a:pt x="19331" y="340596"/>
                  </a:lnTo>
                  <a:lnTo>
                    <a:pt x="21219" y="350607"/>
                  </a:lnTo>
                  <a:lnTo>
                    <a:pt x="28444" y="364331"/>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44" name="SMARTInkShape-5626"/>
            <p:cNvSpPr/>
            <p:nvPr/>
          </p:nvSpPr>
          <p:spPr>
            <a:xfrm>
              <a:off x="5532291" y="2321719"/>
              <a:ext cx="4115" cy="121445"/>
            </a:xfrm>
            <a:custGeom>
              <a:avLst/>
              <a:gdLst/>
              <a:ahLst/>
              <a:cxnLst/>
              <a:rect l="0" t="0" r="0" b="0"/>
              <a:pathLst>
                <a:path w="4115" h="121445">
                  <a:moveTo>
                    <a:pt x="4114" y="0"/>
                  </a:moveTo>
                  <a:lnTo>
                    <a:pt x="1998" y="29953"/>
                  </a:lnTo>
                  <a:lnTo>
                    <a:pt x="0" y="47444"/>
                  </a:lnTo>
                  <a:lnTo>
                    <a:pt x="3416" y="81595"/>
                  </a:lnTo>
                  <a:lnTo>
                    <a:pt x="4088" y="117142"/>
                  </a:lnTo>
                  <a:lnTo>
                    <a:pt x="4114" y="121444"/>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45" name="SMARTInkShape-5627"/>
            <p:cNvSpPr/>
            <p:nvPr/>
          </p:nvSpPr>
          <p:spPr>
            <a:xfrm>
              <a:off x="5586413" y="2171700"/>
              <a:ext cx="7143" cy="7145"/>
            </a:xfrm>
            <a:custGeom>
              <a:avLst/>
              <a:gdLst/>
              <a:ahLst/>
              <a:cxnLst/>
              <a:rect l="0" t="0" r="0" b="0"/>
              <a:pathLst>
                <a:path w="7143" h="7145">
                  <a:moveTo>
                    <a:pt x="7142" y="7144"/>
                  </a:moveTo>
                  <a:lnTo>
                    <a:pt x="0"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46" name="SMARTInkShape-5628"/>
            <p:cNvSpPr/>
            <p:nvPr/>
          </p:nvSpPr>
          <p:spPr>
            <a:xfrm>
              <a:off x="5693570" y="2178844"/>
              <a:ext cx="7144" cy="292895"/>
            </a:xfrm>
            <a:custGeom>
              <a:avLst/>
              <a:gdLst/>
              <a:ahLst/>
              <a:cxnLst/>
              <a:rect l="0" t="0" r="0" b="0"/>
              <a:pathLst>
                <a:path w="7144" h="292895">
                  <a:moveTo>
                    <a:pt x="7143" y="0"/>
                  </a:moveTo>
                  <a:lnTo>
                    <a:pt x="7143" y="30539"/>
                  </a:lnTo>
                  <a:lnTo>
                    <a:pt x="7143" y="59654"/>
                  </a:lnTo>
                  <a:lnTo>
                    <a:pt x="5026" y="86467"/>
                  </a:lnTo>
                  <a:lnTo>
                    <a:pt x="992" y="120179"/>
                  </a:lnTo>
                  <a:lnTo>
                    <a:pt x="195" y="155472"/>
                  </a:lnTo>
                  <a:lnTo>
                    <a:pt x="57" y="183561"/>
                  </a:lnTo>
                  <a:lnTo>
                    <a:pt x="16" y="211198"/>
                  </a:lnTo>
                  <a:lnTo>
                    <a:pt x="2" y="242272"/>
                  </a:lnTo>
                  <a:lnTo>
                    <a:pt x="0" y="277925"/>
                  </a:lnTo>
                  <a:lnTo>
                    <a:pt x="0" y="292894"/>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47" name="SMARTInkShape-5629"/>
            <p:cNvSpPr/>
            <p:nvPr/>
          </p:nvSpPr>
          <p:spPr>
            <a:xfrm>
              <a:off x="5657850" y="2300419"/>
              <a:ext cx="471489" cy="148432"/>
            </a:xfrm>
            <a:custGeom>
              <a:avLst/>
              <a:gdLst/>
              <a:ahLst/>
              <a:cxnLst/>
              <a:rect l="0" t="0" r="0" b="0"/>
              <a:pathLst>
                <a:path w="471489" h="148432">
                  <a:moveTo>
                    <a:pt x="0" y="78450"/>
                  </a:moveTo>
                  <a:lnTo>
                    <a:pt x="0" y="74657"/>
                  </a:lnTo>
                  <a:lnTo>
                    <a:pt x="794" y="73540"/>
                  </a:lnTo>
                  <a:lnTo>
                    <a:pt x="2117" y="72795"/>
                  </a:lnTo>
                  <a:lnTo>
                    <a:pt x="9943" y="71600"/>
                  </a:lnTo>
                  <a:lnTo>
                    <a:pt x="42017" y="71317"/>
                  </a:lnTo>
                  <a:lnTo>
                    <a:pt x="59016" y="69193"/>
                  </a:lnTo>
                  <a:lnTo>
                    <a:pt x="94522" y="62487"/>
                  </a:lnTo>
                  <a:lnTo>
                    <a:pt x="107097" y="57861"/>
                  </a:lnTo>
                  <a:lnTo>
                    <a:pt x="142732" y="35985"/>
                  </a:lnTo>
                  <a:lnTo>
                    <a:pt x="157120" y="26445"/>
                  </a:lnTo>
                  <a:lnTo>
                    <a:pt x="165081" y="18824"/>
                  </a:lnTo>
                  <a:lnTo>
                    <a:pt x="168619" y="12791"/>
                  </a:lnTo>
                  <a:lnTo>
                    <a:pt x="170611" y="4932"/>
                  </a:lnTo>
                  <a:lnTo>
                    <a:pt x="170097" y="3244"/>
                  </a:lnTo>
                  <a:lnTo>
                    <a:pt x="168961" y="2119"/>
                  </a:lnTo>
                  <a:lnTo>
                    <a:pt x="165226" y="313"/>
                  </a:lnTo>
                  <a:lnTo>
                    <a:pt x="160786" y="0"/>
                  </a:lnTo>
                  <a:lnTo>
                    <a:pt x="150650" y="3700"/>
                  </a:lnTo>
                  <a:lnTo>
                    <a:pt x="144214" y="9774"/>
                  </a:lnTo>
                  <a:lnTo>
                    <a:pt x="123877" y="45220"/>
                  </a:lnTo>
                  <a:lnTo>
                    <a:pt x="117491" y="59432"/>
                  </a:lnTo>
                  <a:lnTo>
                    <a:pt x="115718" y="68939"/>
                  </a:lnTo>
                  <a:lnTo>
                    <a:pt x="117047" y="78456"/>
                  </a:lnTo>
                  <a:lnTo>
                    <a:pt x="124368" y="97501"/>
                  </a:lnTo>
                  <a:lnTo>
                    <a:pt x="134922" y="111788"/>
                  </a:lnTo>
                  <a:lnTo>
                    <a:pt x="168214" y="130419"/>
                  </a:lnTo>
                  <a:lnTo>
                    <a:pt x="186896" y="134065"/>
                  </a:lnTo>
                  <a:lnTo>
                    <a:pt x="207512" y="131353"/>
                  </a:lnTo>
                  <a:lnTo>
                    <a:pt x="240118" y="118767"/>
                  </a:lnTo>
                  <a:lnTo>
                    <a:pt x="247742" y="111979"/>
                  </a:lnTo>
                  <a:lnTo>
                    <a:pt x="259104" y="94686"/>
                  </a:lnTo>
                  <a:lnTo>
                    <a:pt x="262773" y="84495"/>
                  </a:lnTo>
                  <a:lnTo>
                    <a:pt x="264183" y="59094"/>
                  </a:lnTo>
                  <a:lnTo>
                    <a:pt x="262141" y="51856"/>
                  </a:lnTo>
                  <a:lnTo>
                    <a:pt x="260486" y="48814"/>
                  </a:lnTo>
                  <a:lnTo>
                    <a:pt x="260176" y="45993"/>
                  </a:lnTo>
                  <a:lnTo>
                    <a:pt x="264111" y="26097"/>
                  </a:lnTo>
                  <a:lnTo>
                    <a:pt x="264974" y="24498"/>
                  </a:lnTo>
                  <a:lnTo>
                    <a:pt x="266343" y="23432"/>
                  </a:lnTo>
                  <a:lnTo>
                    <a:pt x="282989" y="16671"/>
                  </a:lnTo>
                  <a:lnTo>
                    <a:pt x="317738" y="14377"/>
                  </a:lnTo>
                  <a:lnTo>
                    <a:pt x="349072" y="14200"/>
                  </a:lnTo>
                  <a:lnTo>
                    <a:pt x="379931" y="14162"/>
                  </a:lnTo>
                  <a:lnTo>
                    <a:pt x="400879" y="14157"/>
                  </a:lnTo>
                  <a:lnTo>
                    <a:pt x="402984" y="14950"/>
                  </a:lnTo>
                  <a:lnTo>
                    <a:pt x="404388" y="16273"/>
                  </a:lnTo>
                  <a:lnTo>
                    <a:pt x="405323" y="17948"/>
                  </a:lnTo>
                  <a:lnTo>
                    <a:pt x="406640" y="27892"/>
                  </a:lnTo>
                  <a:lnTo>
                    <a:pt x="404830" y="34284"/>
                  </a:lnTo>
                  <a:lnTo>
                    <a:pt x="390387" y="65915"/>
                  </a:lnTo>
                  <a:lnTo>
                    <a:pt x="370074" y="101028"/>
                  </a:lnTo>
                  <a:lnTo>
                    <a:pt x="358685" y="129109"/>
                  </a:lnTo>
                  <a:lnTo>
                    <a:pt x="357631" y="137469"/>
                  </a:lnTo>
                  <a:lnTo>
                    <a:pt x="359501" y="142516"/>
                  </a:lnTo>
                  <a:lnTo>
                    <a:pt x="361111" y="144973"/>
                  </a:lnTo>
                  <a:lnTo>
                    <a:pt x="363772" y="146611"/>
                  </a:lnTo>
                  <a:lnTo>
                    <a:pt x="370962" y="148431"/>
                  </a:lnTo>
                  <a:lnTo>
                    <a:pt x="374308" y="148123"/>
                  </a:lnTo>
                  <a:lnTo>
                    <a:pt x="380143" y="145663"/>
                  </a:lnTo>
                  <a:lnTo>
                    <a:pt x="412373" y="119565"/>
                  </a:lnTo>
                  <a:lnTo>
                    <a:pt x="430891" y="87873"/>
                  </a:lnTo>
                  <a:lnTo>
                    <a:pt x="434323" y="73657"/>
                  </a:lnTo>
                  <a:lnTo>
                    <a:pt x="434011" y="70492"/>
                  </a:lnTo>
                  <a:lnTo>
                    <a:pt x="433010" y="68382"/>
                  </a:lnTo>
                  <a:lnTo>
                    <a:pt x="431548" y="66975"/>
                  </a:lnTo>
                  <a:lnTo>
                    <a:pt x="429924" y="63296"/>
                  </a:lnTo>
                  <a:lnTo>
                    <a:pt x="428882" y="58259"/>
                  </a:lnTo>
                  <a:lnTo>
                    <a:pt x="428647" y="67071"/>
                  </a:lnTo>
                  <a:lnTo>
                    <a:pt x="430752" y="71540"/>
                  </a:lnTo>
                  <a:lnTo>
                    <a:pt x="432424" y="73843"/>
                  </a:lnTo>
                  <a:lnTo>
                    <a:pt x="443409" y="107217"/>
                  </a:lnTo>
                  <a:lnTo>
                    <a:pt x="452536" y="122320"/>
                  </a:lnTo>
                  <a:lnTo>
                    <a:pt x="459610" y="130430"/>
                  </a:lnTo>
                  <a:lnTo>
                    <a:pt x="471488" y="13560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48" name="SMARTInkShape-5630"/>
            <p:cNvSpPr/>
            <p:nvPr/>
          </p:nvSpPr>
          <p:spPr>
            <a:xfrm>
              <a:off x="6172291" y="2171700"/>
              <a:ext cx="64205" cy="271464"/>
            </a:xfrm>
            <a:custGeom>
              <a:avLst/>
              <a:gdLst/>
              <a:ahLst/>
              <a:cxnLst/>
              <a:rect l="0" t="0" r="0" b="0"/>
              <a:pathLst>
                <a:path w="64205" h="271464">
                  <a:moveTo>
                    <a:pt x="28484" y="0"/>
                  </a:moveTo>
                  <a:lnTo>
                    <a:pt x="28484" y="3792"/>
                  </a:lnTo>
                  <a:lnTo>
                    <a:pt x="16299" y="37021"/>
                  </a:lnTo>
                  <a:lnTo>
                    <a:pt x="9114" y="64551"/>
                  </a:lnTo>
                  <a:lnTo>
                    <a:pt x="7460" y="96712"/>
                  </a:lnTo>
                  <a:lnTo>
                    <a:pt x="2224" y="128729"/>
                  </a:lnTo>
                  <a:lnTo>
                    <a:pt x="366" y="162688"/>
                  </a:lnTo>
                  <a:lnTo>
                    <a:pt x="0" y="192562"/>
                  </a:lnTo>
                  <a:lnTo>
                    <a:pt x="5575" y="226441"/>
                  </a:lnTo>
                  <a:lnTo>
                    <a:pt x="6068" y="231923"/>
                  </a:lnTo>
                  <a:lnTo>
                    <a:pt x="10849" y="242248"/>
                  </a:lnTo>
                  <a:lnTo>
                    <a:pt x="23060" y="258019"/>
                  </a:lnTo>
                  <a:lnTo>
                    <a:pt x="34462" y="266245"/>
                  </a:lnTo>
                  <a:lnTo>
                    <a:pt x="47894" y="269916"/>
                  </a:lnTo>
                  <a:lnTo>
                    <a:pt x="64204" y="271463"/>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49" name="SMARTInkShape-5631"/>
            <p:cNvSpPr/>
            <p:nvPr/>
          </p:nvSpPr>
          <p:spPr>
            <a:xfrm>
              <a:off x="6122601" y="2307465"/>
              <a:ext cx="199620" cy="128555"/>
            </a:xfrm>
            <a:custGeom>
              <a:avLst/>
              <a:gdLst/>
              <a:ahLst/>
              <a:cxnLst/>
              <a:rect l="0" t="0" r="0" b="0"/>
              <a:pathLst>
                <a:path w="199620" h="128555">
                  <a:moveTo>
                    <a:pt x="21024" y="28541"/>
                  </a:moveTo>
                  <a:lnTo>
                    <a:pt x="17232" y="24749"/>
                  </a:lnTo>
                  <a:lnTo>
                    <a:pt x="13253" y="22887"/>
                  </a:lnTo>
                  <a:lnTo>
                    <a:pt x="0" y="21423"/>
                  </a:lnTo>
                  <a:lnTo>
                    <a:pt x="17505" y="20605"/>
                  </a:lnTo>
                  <a:lnTo>
                    <a:pt x="39790" y="15744"/>
                  </a:lnTo>
                  <a:lnTo>
                    <a:pt x="74296" y="10756"/>
                  </a:lnTo>
                  <a:lnTo>
                    <a:pt x="102248" y="4398"/>
                  </a:lnTo>
                  <a:lnTo>
                    <a:pt x="134435" y="842"/>
                  </a:lnTo>
                  <a:lnTo>
                    <a:pt x="167134" y="82"/>
                  </a:lnTo>
                  <a:lnTo>
                    <a:pt x="178704" y="0"/>
                  </a:lnTo>
                  <a:lnTo>
                    <a:pt x="184502" y="2098"/>
                  </a:lnTo>
                  <a:lnTo>
                    <a:pt x="187159" y="3769"/>
                  </a:lnTo>
                  <a:lnTo>
                    <a:pt x="188931" y="5676"/>
                  </a:lnTo>
                  <a:lnTo>
                    <a:pt x="190899" y="9913"/>
                  </a:lnTo>
                  <a:lnTo>
                    <a:pt x="192433" y="45368"/>
                  </a:lnTo>
                  <a:lnTo>
                    <a:pt x="192471" y="75971"/>
                  </a:lnTo>
                  <a:lnTo>
                    <a:pt x="192474" y="107082"/>
                  </a:lnTo>
                  <a:lnTo>
                    <a:pt x="194591" y="113190"/>
                  </a:lnTo>
                  <a:lnTo>
                    <a:pt x="197384" y="118550"/>
                  </a:lnTo>
                  <a:lnTo>
                    <a:pt x="199619" y="128554"/>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50" name="SMARTInkShape-5632"/>
            <p:cNvSpPr/>
            <p:nvPr/>
          </p:nvSpPr>
          <p:spPr>
            <a:xfrm>
              <a:off x="6315075" y="2278856"/>
              <a:ext cx="7146" cy="21433"/>
            </a:xfrm>
            <a:custGeom>
              <a:avLst/>
              <a:gdLst/>
              <a:ahLst/>
              <a:cxnLst/>
              <a:rect l="0" t="0" r="0" b="0"/>
              <a:pathLst>
                <a:path w="7146" h="21433">
                  <a:moveTo>
                    <a:pt x="7145" y="21432"/>
                  </a:moveTo>
                  <a:lnTo>
                    <a:pt x="7145" y="17639"/>
                  </a:lnTo>
                  <a:lnTo>
                    <a:pt x="0"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51" name="SMARTInkShape-5633"/>
            <p:cNvSpPr/>
            <p:nvPr/>
          </p:nvSpPr>
          <p:spPr>
            <a:xfrm>
              <a:off x="6400800" y="2307431"/>
              <a:ext cx="78423" cy="112593"/>
            </a:xfrm>
            <a:custGeom>
              <a:avLst/>
              <a:gdLst/>
              <a:ahLst/>
              <a:cxnLst/>
              <a:rect l="0" t="0" r="0" b="0"/>
              <a:pathLst>
                <a:path w="78423" h="112593">
                  <a:moveTo>
                    <a:pt x="14288" y="14288"/>
                  </a:moveTo>
                  <a:lnTo>
                    <a:pt x="14288" y="24231"/>
                  </a:lnTo>
                  <a:lnTo>
                    <a:pt x="1931" y="57352"/>
                  </a:lnTo>
                  <a:lnTo>
                    <a:pt x="381" y="83825"/>
                  </a:lnTo>
                  <a:lnTo>
                    <a:pt x="2287" y="94935"/>
                  </a:lnTo>
                  <a:lnTo>
                    <a:pt x="3906" y="99009"/>
                  </a:lnTo>
                  <a:lnTo>
                    <a:pt x="9938" y="105652"/>
                  </a:lnTo>
                  <a:lnTo>
                    <a:pt x="17117" y="110457"/>
                  </a:lnTo>
                  <a:lnTo>
                    <a:pt x="22953" y="112592"/>
                  </a:lnTo>
                  <a:lnTo>
                    <a:pt x="30311" y="111424"/>
                  </a:lnTo>
                  <a:lnTo>
                    <a:pt x="47968" y="104207"/>
                  </a:lnTo>
                  <a:lnTo>
                    <a:pt x="62014" y="93671"/>
                  </a:lnTo>
                  <a:lnTo>
                    <a:pt x="72437" y="80495"/>
                  </a:lnTo>
                  <a:lnTo>
                    <a:pt x="76761" y="70329"/>
                  </a:lnTo>
                  <a:lnTo>
                    <a:pt x="78422" y="44938"/>
                  </a:lnTo>
                  <a:lnTo>
                    <a:pt x="76887" y="41071"/>
                  </a:lnTo>
                  <a:lnTo>
                    <a:pt x="62474" y="26585"/>
                  </a:lnTo>
                  <a:lnTo>
                    <a:pt x="37731" y="11941"/>
                  </a:lnTo>
                  <a:lnTo>
                    <a:pt x="0"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52" name="SMARTInkShape-5634"/>
            <p:cNvSpPr/>
            <p:nvPr/>
          </p:nvSpPr>
          <p:spPr>
            <a:xfrm>
              <a:off x="6529388" y="2351741"/>
              <a:ext cx="114301" cy="91423"/>
            </a:xfrm>
            <a:custGeom>
              <a:avLst/>
              <a:gdLst/>
              <a:ahLst/>
              <a:cxnLst/>
              <a:rect l="0" t="0" r="0" b="0"/>
              <a:pathLst>
                <a:path w="114301" h="91423">
                  <a:moveTo>
                    <a:pt x="0" y="55703"/>
                  </a:moveTo>
                  <a:lnTo>
                    <a:pt x="0" y="59495"/>
                  </a:lnTo>
                  <a:lnTo>
                    <a:pt x="793" y="60612"/>
                  </a:lnTo>
                  <a:lnTo>
                    <a:pt x="2116" y="61357"/>
                  </a:lnTo>
                  <a:lnTo>
                    <a:pt x="3792" y="61854"/>
                  </a:lnTo>
                  <a:lnTo>
                    <a:pt x="4909" y="63772"/>
                  </a:lnTo>
                  <a:lnTo>
                    <a:pt x="7741" y="80661"/>
                  </a:lnTo>
                  <a:lnTo>
                    <a:pt x="9129" y="81867"/>
                  </a:lnTo>
                  <a:lnTo>
                    <a:pt x="14261" y="84265"/>
                  </a:lnTo>
                  <a:lnTo>
                    <a:pt x="14287" y="52356"/>
                  </a:lnTo>
                  <a:lnTo>
                    <a:pt x="15081" y="38748"/>
                  </a:lnTo>
                  <a:lnTo>
                    <a:pt x="19991" y="25455"/>
                  </a:lnTo>
                  <a:lnTo>
                    <a:pt x="35773" y="5877"/>
                  </a:lnTo>
                  <a:lnTo>
                    <a:pt x="38136" y="3436"/>
                  </a:lnTo>
                  <a:lnTo>
                    <a:pt x="44995" y="723"/>
                  </a:lnTo>
                  <a:lnTo>
                    <a:pt x="49046" y="0"/>
                  </a:lnTo>
                  <a:lnTo>
                    <a:pt x="55665" y="1312"/>
                  </a:lnTo>
                  <a:lnTo>
                    <a:pt x="61252" y="3748"/>
                  </a:lnTo>
                  <a:lnTo>
                    <a:pt x="66381" y="4831"/>
                  </a:lnTo>
                  <a:lnTo>
                    <a:pt x="71307" y="9545"/>
                  </a:lnTo>
                  <a:lnTo>
                    <a:pt x="94981" y="44073"/>
                  </a:lnTo>
                  <a:lnTo>
                    <a:pt x="110462" y="71781"/>
                  </a:lnTo>
                  <a:lnTo>
                    <a:pt x="114300" y="91422"/>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765" name="SMARTInkShape-Group545"/>
          <p:cNvGrpSpPr/>
          <p:nvPr/>
        </p:nvGrpSpPr>
        <p:grpSpPr>
          <a:xfrm>
            <a:off x="1178719" y="4514850"/>
            <a:ext cx="1035845" cy="228601"/>
            <a:chOff x="1178719" y="4514850"/>
            <a:chExt cx="1035845" cy="228601"/>
          </a:xfrm>
        </p:grpSpPr>
        <p:sp>
          <p:nvSpPr>
            <p:cNvPr id="754" name="SMARTInkShape-5635"/>
            <p:cNvSpPr/>
            <p:nvPr/>
          </p:nvSpPr>
          <p:spPr>
            <a:xfrm>
              <a:off x="1178719" y="4557713"/>
              <a:ext cx="71010" cy="134702"/>
            </a:xfrm>
            <a:custGeom>
              <a:avLst/>
              <a:gdLst/>
              <a:ahLst/>
              <a:cxnLst/>
              <a:rect l="0" t="0" r="0" b="0"/>
              <a:pathLst>
                <a:path w="71010" h="134702">
                  <a:moveTo>
                    <a:pt x="64294" y="0"/>
                  </a:moveTo>
                  <a:lnTo>
                    <a:pt x="54350" y="0"/>
                  </a:lnTo>
                  <a:lnTo>
                    <a:pt x="49820" y="2116"/>
                  </a:lnTo>
                  <a:lnTo>
                    <a:pt x="45161" y="4909"/>
                  </a:lnTo>
                  <a:lnTo>
                    <a:pt x="35702" y="6702"/>
                  </a:lnTo>
                  <a:lnTo>
                    <a:pt x="30155" y="7741"/>
                  </a:lnTo>
                  <a:lnTo>
                    <a:pt x="10980" y="14402"/>
                  </a:lnTo>
                  <a:lnTo>
                    <a:pt x="9701" y="15951"/>
                  </a:lnTo>
                  <a:lnTo>
                    <a:pt x="8280" y="19789"/>
                  </a:lnTo>
                  <a:lnTo>
                    <a:pt x="7188" y="38129"/>
                  </a:lnTo>
                  <a:lnTo>
                    <a:pt x="9280" y="42875"/>
                  </a:lnTo>
                  <a:lnTo>
                    <a:pt x="20125" y="59679"/>
                  </a:lnTo>
                  <a:lnTo>
                    <a:pt x="53918" y="88195"/>
                  </a:lnTo>
                  <a:lnTo>
                    <a:pt x="68188" y="104573"/>
                  </a:lnTo>
                  <a:lnTo>
                    <a:pt x="70474" y="111859"/>
                  </a:lnTo>
                  <a:lnTo>
                    <a:pt x="71009" y="116654"/>
                  </a:lnTo>
                  <a:lnTo>
                    <a:pt x="69130" y="121431"/>
                  </a:lnTo>
                  <a:lnTo>
                    <a:pt x="65249" y="127174"/>
                  </a:lnTo>
                  <a:lnTo>
                    <a:pt x="50994" y="130518"/>
                  </a:lnTo>
                  <a:lnTo>
                    <a:pt x="45683" y="133414"/>
                  </a:lnTo>
                  <a:lnTo>
                    <a:pt x="40676" y="134701"/>
                  </a:lnTo>
                  <a:lnTo>
                    <a:pt x="38230" y="134251"/>
                  </a:lnTo>
                  <a:lnTo>
                    <a:pt x="28600" y="129941"/>
                  </a:lnTo>
                  <a:lnTo>
                    <a:pt x="0" y="128587"/>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55" name="SMARTInkShape-5636"/>
            <p:cNvSpPr/>
            <p:nvPr/>
          </p:nvSpPr>
          <p:spPr>
            <a:xfrm>
              <a:off x="1893416" y="4514850"/>
              <a:ext cx="28254" cy="171451"/>
            </a:xfrm>
            <a:custGeom>
              <a:avLst/>
              <a:gdLst/>
              <a:ahLst/>
              <a:cxnLst/>
              <a:rect l="0" t="0" r="0" b="0"/>
              <a:pathLst>
                <a:path w="28254" h="171451">
                  <a:moveTo>
                    <a:pt x="28253" y="0"/>
                  </a:moveTo>
                  <a:lnTo>
                    <a:pt x="28253" y="9943"/>
                  </a:lnTo>
                  <a:lnTo>
                    <a:pt x="26136" y="14473"/>
                  </a:lnTo>
                  <a:lnTo>
                    <a:pt x="24460" y="16793"/>
                  </a:lnTo>
                  <a:lnTo>
                    <a:pt x="17611" y="48495"/>
                  </a:lnTo>
                  <a:lnTo>
                    <a:pt x="12329" y="83409"/>
                  </a:lnTo>
                  <a:lnTo>
                    <a:pt x="3351" y="118927"/>
                  </a:lnTo>
                  <a:lnTo>
                    <a:pt x="0" y="147625"/>
                  </a:lnTo>
                  <a:lnTo>
                    <a:pt x="1938" y="155041"/>
                  </a:lnTo>
                  <a:lnTo>
                    <a:pt x="6972" y="163880"/>
                  </a:lnTo>
                  <a:lnTo>
                    <a:pt x="13965" y="17145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56" name="SMARTInkShape-5637"/>
            <p:cNvSpPr/>
            <p:nvPr/>
          </p:nvSpPr>
          <p:spPr>
            <a:xfrm>
              <a:off x="1714500" y="4607817"/>
              <a:ext cx="85726" cy="71340"/>
            </a:xfrm>
            <a:custGeom>
              <a:avLst/>
              <a:gdLst/>
              <a:ahLst/>
              <a:cxnLst/>
              <a:rect l="0" t="0" r="0" b="0"/>
              <a:pathLst>
                <a:path w="85726" h="71340">
                  <a:moveTo>
                    <a:pt x="0" y="35621"/>
                  </a:moveTo>
                  <a:lnTo>
                    <a:pt x="3792" y="35621"/>
                  </a:lnTo>
                  <a:lnTo>
                    <a:pt x="4910" y="36414"/>
                  </a:lnTo>
                  <a:lnTo>
                    <a:pt x="5654" y="37737"/>
                  </a:lnTo>
                  <a:lnTo>
                    <a:pt x="6151" y="39413"/>
                  </a:lnTo>
                  <a:lnTo>
                    <a:pt x="7276" y="40530"/>
                  </a:lnTo>
                  <a:lnTo>
                    <a:pt x="10642" y="41771"/>
                  </a:lnTo>
                  <a:lnTo>
                    <a:pt x="23695" y="44750"/>
                  </a:lnTo>
                  <a:lnTo>
                    <a:pt x="27703" y="46469"/>
                  </a:lnTo>
                  <a:lnTo>
                    <a:pt x="31169" y="46822"/>
                  </a:lnTo>
                  <a:lnTo>
                    <a:pt x="51996" y="40955"/>
                  </a:lnTo>
                  <a:lnTo>
                    <a:pt x="62767" y="35084"/>
                  </a:lnTo>
                  <a:lnTo>
                    <a:pt x="67584" y="30620"/>
                  </a:lnTo>
                  <a:lnTo>
                    <a:pt x="69725" y="25990"/>
                  </a:lnTo>
                  <a:lnTo>
                    <a:pt x="71393" y="8454"/>
                  </a:lnTo>
                  <a:lnTo>
                    <a:pt x="71434" y="1019"/>
                  </a:lnTo>
                  <a:lnTo>
                    <a:pt x="70641" y="646"/>
                  </a:lnTo>
                  <a:lnTo>
                    <a:pt x="61494" y="0"/>
                  </a:lnTo>
                  <a:lnTo>
                    <a:pt x="56964" y="2062"/>
                  </a:lnTo>
                  <a:lnTo>
                    <a:pt x="40470" y="16697"/>
                  </a:lnTo>
                  <a:lnTo>
                    <a:pt x="37831" y="21389"/>
                  </a:lnTo>
                  <a:lnTo>
                    <a:pt x="36136" y="30869"/>
                  </a:lnTo>
                  <a:lnTo>
                    <a:pt x="35730" y="52290"/>
                  </a:lnTo>
                  <a:lnTo>
                    <a:pt x="37840" y="57052"/>
                  </a:lnTo>
                  <a:lnTo>
                    <a:pt x="39514" y="59433"/>
                  </a:lnTo>
                  <a:lnTo>
                    <a:pt x="49455" y="66577"/>
                  </a:lnTo>
                  <a:lnTo>
                    <a:pt x="62455" y="69928"/>
                  </a:lnTo>
                  <a:lnTo>
                    <a:pt x="85725" y="71339"/>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57" name="SMARTInkShape-5638"/>
            <p:cNvSpPr/>
            <p:nvPr/>
          </p:nvSpPr>
          <p:spPr>
            <a:xfrm>
              <a:off x="1843088" y="4593443"/>
              <a:ext cx="135720" cy="92858"/>
            </a:xfrm>
            <a:custGeom>
              <a:avLst/>
              <a:gdLst/>
              <a:ahLst/>
              <a:cxnLst/>
              <a:rect l="0" t="0" r="0" b="0"/>
              <a:pathLst>
                <a:path w="135720" h="92858">
                  <a:moveTo>
                    <a:pt x="0" y="7132"/>
                  </a:moveTo>
                  <a:lnTo>
                    <a:pt x="0" y="3340"/>
                  </a:lnTo>
                  <a:lnTo>
                    <a:pt x="793" y="2223"/>
                  </a:lnTo>
                  <a:lnTo>
                    <a:pt x="2116" y="1478"/>
                  </a:lnTo>
                  <a:lnTo>
                    <a:pt x="9942" y="282"/>
                  </a:lnTo>
                  <a:lnTo>
                    <a:pt x="43064" y="0"/>
                  </a:lnTo>
                  <a:lnTo>
                    <a:pt x="59326" y="2108"/>
                  </a:lnTo>
                  <a:lnTo>
                    <a:pt x="92432" y="6691"/>
                  </a:lnTo>
                  <a:lnTo>
                    <a:pt x="115829" y="7868"/>
                  </a:lnTo>
                  <a:lnTo>
                    <a:pt x="134193" y="13979"/>
                  </a:lnTo>
                  <a:lnTo>
                    <a:pt x="134706" y="14872"/>
                  </a:lnTo>
                  <a:lnTo>
                    <a:pt x="135641" y="26443"/>
                  </a:lnTo>
                  <a:lnTo>
                    <a:pt x="135719" y="38122"/>
                  </a:lnTo>
                  <a:lnTo>
                    <a:pt x="133609" y="42866"/>
                  </a:lnTo>
                  <a:lnTo>
                    <a:pt x="130819" y="47620"/>
                  </a:lnTo>
                  <a:lnTo>
                    <a:pt x="129248" y="55553"/>
                  </a:lnTo>
                  <a:lnTo>
                    <a:pt x="128587" y="92857"/>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58" name="SMARTInkShape-5639"/>
            <p:cNvSpPr/>
            <p:nvPr/>
          </p:nvSpPr>
          <p:spPr>
            <a:xfrm>
              <a:off x="1978819" y="4543425"/>
              <a:ext cx="1" cy="7145"/>
            </a:xfrm>
            <a:custGeom>
              <a:avLst/>
              <a:gdLst/>
              <a:ahLst/>
              <a:cxnLst/>
              <a:rect l="0" t="0" r="0" b="0"/>
              <a:pathLst>
                <a:path w="1" h="7145">
                  <a:moveTo>
                    <a:pt x="0" y="7144"/>
                  </a:moveTo>
                  <a:lnTo>
                    <a:pt x="0"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59" name="SMARTInkShape-5640"/>
            <p:cNvSpPr/>
            <p:nvPr/>
          </p:nvSpPr>
          <p:spPr>
            <a:xfrm>
              <a:off x="2028825" y="4579268"/>
              <a:ext cx="54040" cy="85602"/>
            </a:xfrm>
            <a:custGeom>
              <a:avLst/>
              <a:gdLst/>
              <a:ahLst/>
              <a:cxnLst/>
              <a:rect l="0" t="0" r="0" b="0"/>
              <a:pathLst>
                <a:path w="54040" h="85602">
                  <a:moveTo>
                    <a:pt x="0" y="42738"/>
                  </a:moveTo>
                  <a:lnTo>
                    <a:pt x="6151" y="48889"/>
                  </a:lnTo>
                  <a:lnTo>
                    <a:pt x="10642" y="49588"/>
                  </a:lnTo>
                  <a:lnTo>
                    <a:pt x="23911" y="49856"/>
                  </a:lnTo>
                  <a:lnTo>
                    <a:pt x="28619" y="47754"/>
                  </a:lnTo>
                  <a:lnTo>
                    <a:pt x="40487" y="38489"/>
                  </a:lnTo>
                  <a:lnTo>
                    <a:pt x="45246" y="36881"/>
                  </a:lnTo>
                  <a:lnTo>
                    <a:pt x="46833" y="35658"/>
                  </a:lnTo>
                  <a:lnTo>
                    <a:pt x="48596" y="32183"/>
                  </a:lnTo>
                  <a:lnTo>
                    <a:pt x="50521" y="23485"/>
                  </a:lnTo>
                  <a:lnTo>
                    <a:pt x="53675" y="18835"/>
                  </a:lnTo>
                  <a:lnTo>
                    <a:pt x="54039" y="16484"/>
                  </a:lnTo>
                  <a:lnTo>
                    <a:pt x="53489" y="14123"/>
                  </a:lnTo>
                  <a:lnTo>
                    <a:pt x="51554" y="9383"/>
                  </a:lnTo>
                  <a:lnTo>
                    <a:pt x="50210" y="1284"/>
                  </a:lnTo>
                  <a:lnTo>
                    <a:pt x="49349" y="815"/>
                  </a:lnTo>
                  <a:lnTo>
                    <a:pt x="43873" y="0"/>
                  </a:lnTo>
                  <a:lnTo>
                    <a:pt x="43536" y="752"/>
                  </a:lnTo>
                  <a:lnTo>
                    <a:pt x="43162" y="3705"/>
                  </a:lnTo>
                  <a:lnTo>
                    <a:pt x="40879" y="7663"/>
                  </a:lnTo>
                  <a:lnTo>
                    <a:pt x="39159" y="9830"/>
                  </a:lnTo>
                  <a:lnTo>
                    <a:pt x="35131" y="12237"/>
                  </a:lnTo>
                  <a:lnTo>
                    <a:pt x="30695" y="14101"/>
                  </a:lnTo>
                  <a:lnTo>
                    <a:pt x="19016" y="23994"/>
                  </a:lnTo>
                  <a:lnTo>
                    <a:pt x="16389" y="28586"/>
                  </a:lnTo>
                  <a:lnTo>
                    <a:pt x="13770" y="40375"/>
                  </a:lnTo>
                  <a:lnTo>
                    <a:pt x="8688" y="49885"/>
                  </a:lnTo>
                  <a:lnTo>
                    <a:pt x="8173" y="52266"/>
                  </a:lnTo>
                  <a:lnTo>
                    <a:pt x="8624" y="54646"/>
                  </a:lnTo>
                  <a:lnTo>
                    <a:pt x="13050" y="61789"/>
                  </a:lnTo>
                  <a:lnTo>
                    <a:pt x="23963" y="73695"/>
                  </a:lnTo>
                  <a:lnTo>
                    <a:pt x="28642" y="76340"/>
                  </a:lnTo>
                  <a:lnTo>
                    <a:pt x="33367" y="78310"/>
                  </a:lnTo>
                  <a:lnTo>
                    <a:pt x="40490" y="83088"/>
                  </a:lnTo>
                  <a:lnTo>
                    <a:pt x="50006" y="85601"/>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60" name="SMARTInkShape-5641"/>
            <p:cNvSpPr/>
            <p:nvPr/>
          </p:nvSpPr>
          <p:spPr>
            <a:xfrm>
              <a:off x="1643063" y="4643438"/>
              <a:ext cx="7144" cy="71438"/>
            </a:xfrm>
            <a:custGeom>
              <a:avLst/>
              <a:gdLst/>
              <a:ahLst/>
              <a:cxnLst/>
              <a:rect l="0" t="0" r="0" b="0"/>
              <a:pathLst>
                <a:path w="7144" h="71438">
                  <a:moveTo>
                    <a:pt x="7143" y="0"/>
                  </a:moveTo>
                  <a:lnTo>
                    <a:pt x="7143" y="6150"/>
                  </a:lnTo>
                  <a:lnTo>
                    <a:pt x="2234" y="12651"/>
                  </a:lnTo>
                  <a:lnTo>
                    <a:pt x="992" y="16999"/>
                  </a:lnTo>
                  <a:lnTo>
                    <a:pt x="25" y="51109"/>
                  </a:lnTo>
                  <a:lnTo>
                    <a:pt x="0" y="71437"/>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61" name="SMARTInkShape-5642"/>
            <p:cNvSpPr/>
            <p:nvPr/>
          </p:nvSpPr>
          <p:spPr>
            <a:xfrm>
              <a:off x="1664494" y="4536281"/>
              <a:ext cx="14288" cy="35720"/>
            </a:xfrm>
            <a:custGeom>
              <a:avLst/>
              <a:gdLst/>
              <a:ahLst/>
              <a:cxnLst/>
              <a:rect l="0" t="0" r="0" b="0"/>
              <a:pathLst>
                <a:path w="14288" h="35720">
                  <a:moveTo>
                    <a:pt x="14287" y="35719"/>
                  </a:moveTo>
                  <a:lnTo>
                    <a:pt x="14287" y="25776"/>
                  </a:lnTo>
                  <a:lnTo>
                    <a:pt x="12171" y="21246"/>
                  </a:lnTo>
                  <a:lnTo>
                    <a:pt x="9378" y="16586"/>
                  </a:lnTo>
                  <a:lnTo>
                    <a:pt x="8136" y="11870"/>
                  </a:lnTo>
                  <a:lnTo>
                    <a:pt x="7012" y="10295"/>
                  </a:lnTo>
                  <a:lnTo>
                    <a:pt x="5468" y="9244"/>
                  </a:lnTo>
                  <a:lnTo>
                    <a:pt x="3645" y="8544"/>
                  </a:lnTo>
                  <a:lnTo>
                    <a:pt x="2430" y="7284"/>
                  </a:lnTo>
                  <a:lnTo>
                    <a:pt x="0"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62" name="SMARTInkShape-5643"/>
            <p:cNvSpPr/>
            <p:nvPr/>
          </p:nvSpPr>
          <p:spPr>
            <a:xfrm>
              <a:off x="2179063" y="4586313"/>
              <a:ext cx="35501" cy="157138"/>
            </a:xfrm>
            <a:custGeom>
              <a:avLst/>
              <a:gdLst/>
              <a:ahLst/>
              <a:cxnLst/>
              <a:rect l="0" t="0" r="0" b="0"/>
              <a:pathLst>
                <a:path w="35501" h="157138">
                  <a:moveTo>
                    <a:pt x="28356" y="7118"/>
                  </a:moveTo>
                  <a:lnTo>
                    <a:pt x="22205" y="967"/>
                  </a:lnTo>
                  <a:lnTo>
                    <a:pt x="17714" y="269"/>
                  </a:lnTo>
                  <a:lnTo>
                    <a:pt x="8238" y="0"/>
                  </a:lnTo>
                  <a:lnTo>
                    <a:pt x="3521" y="3775"/>
                  </a:lnTo>
                  <a:lnTo>
                    <a:pt x="1443" y="7749"/>
                  </a:lnTo>
                  <a:lnTo>
                    <a:pt x="0" y="19901"/>
                  </a:lnTo>
                  <a:lnTo>
                    <a:pt x="594" y="45504"/>
                  </a:lnTo>
                  <a:lnTo>
                    <a:pt x="8601" y="78572"/>
                  </a:lnTo>
                  <a:lnTo>
                    <a:pt x="23691" y="111894"/>
                  </a:lnTo>
                  <a:lnTo>
                    <a:pt x="33396" y="133589"/>
                  </a:lnTo>
                  <a:lnTo>
                    <a:pt x="35500" y="157137"/>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63" name="SMARTInkShape-5644"/>
            <p:cNvSpPr/>
            <p:nvPr/>
          </p:nvSpPr>
          <p:spPr>
            <a:xfrm>
              <a:off x="1308425" y="4600575"/>
              <a:ext cx="113076" cy="106826"/>
            </a:xfrm>
            <a:custGeom>
              <a:avLst/>
              <a:gdLst/>
              <a:ahLst/>
              <a:cxnLst/>
              <a:rect l="0" t="0" r="0" b="0"/>
              <a:pathLst>
                <a:path w="113076" h="106826">
                  <a:moveTo>
                    <a:pt x="70319" y="0"/>
                  </a:moveTo>
                  <a:lnTo>
                    <a:pt x="59677" y="0"/>
                  </a:lnTo>
                  <a:lnTo>
                    <a:pt x="55535" y="2117"/>
                  </a:lnTo>
                  <a:lnTo>
                    <a:pt x="51048" y="4909"/>
                  </a:lnTo>
                  <a:lnTo>
                    <a:pt x="32052" y="12651"/>
                  </a:lnTo>
                  <a:lnTo>
                    <a:pt x="10874" y="30985"/>
                  </a:lnTo>
                  <a:lnTo>
                    <a:pt x="8180" y="35732"/>
                  </a:lnTo>
                  <a:lnTo>
                    <a:pt x="6189" y="40487"/>
                  </a:lnTo>
                  <a:lnTo>
                    <a:pt x="1399" y="47627"/>
                  </a:lnTo>
                  <a:lnTo>
                    <a:pt x="0" y="52388"/>
                  </a:lnTo>
                  <a:lnTo>
                    <a:pt x="1495" y="59267"/>
                  </a:lnTo>
                  <a:lnTo>
                    <a:pt x="6800" y="69948"/>
                  </a:lnTo>
                  <a:lnTo>
                    <a:pt x="29851" y="95224"/>
                  </a:lnTo>
                  <a:lnTo>
                    <a:pt x="36723" y="97884"/>
                  </a:lnTo>
                  <a:lnTo>
                    <a:pt x="71989" y="106411"/>
                  </a:lnTo>
                  <a:lnTo>
                    <a:pt x="78469" y="106825"/>
                  </a:lnTo>
                  <a:lnTo>
                    <a:pt x="83995" y="104892"/>
                  </a:lnTo>
                  <a:lnTo>
                    <a:pt x="100548" y="94952"/>
                  </a:lnTo>
                  <a:lnTo>
                    <a:pt x="110465" y="80936"/>
                  </a:lnTo>
                  <a:lnTo>
                    <a:pt x="112376" y="73811"/>
                  </a:lnTo>
                  <a:lnTo>
                    <a:pt x="113075" y="58119"/>
                  </a:lnTo>
                  <a:lnTo>
                    <a:pt x="111017" y="51495"/>
                  </a:lnTo>
                  <a:lnTo>
                    <a:pt x="108251" y="45906"/>
                  </a:lnTo>
                  <a:lnTo>
                    <a:pt x="106329" y="33425"/>
                  </a:lnTo>
                  <a:lnTo>
                    <a:pt x="106124" y="22427"/>
                  </a:lnTo>
                  <a:lnTo>
                    <a:pt x="105301" y="19714"/>
                  </a:lnTo>
                  <a:lnTo>
                    <a:pt x="103959" y="17905"/>
                  </a:lnTo>
                  <a:lnTo>
                    <a:pt x="102271" y="16699"/>
                  </a:lnTo>
                  <a:lnTo>
                    <a:pt x="101145" y="15102"/>
                  </a:lnTo>
                  <a:lnTo>
                    <a:pt x="99894" y="11210"/>
                  </a:lnTo>
                  <a:lnTo>
                    <a:pt x="98894"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64" name="SMARTInkShape-5645"/>
            <p:cNvSpPr/>
            <p:nvPr/>
          </p:nvSpPr>
          <p:spPr>
            <a:xfrm>
              <a:off x="1486247" y="4586288"/>
              <a:ext cx="78235" cy="107157"/>
            </a:xfrm>
            <a:custGeom>
              <a:avLst/>
              <a:gdLst/>
              <a:ahLst/>
              <a:cxnLst/>
              <a:rect l="0" t="0" r="0" b="0"/>
              <a:pathLst>
                <a:path w="78235" h="107157">
                  <a:moveTo>
                    <a:pt x="78234" y="0"/>
                  </a:moveTo>
                  <a:lnTo>
                    <a:pt x="47245" y="793"/>
                  </a:lnTo>
                  <a:lnTo>
                    <a:pt x="25715" y="13735"/>
                  </a:lnTo>
                  <a:lnTo>
                    <a:pt x="13637" y="26735"/>
                  </a:lnTo>
                  <a:lnTo>
                    <a:pt x="1409" y="49841"/>
                  </a:lnTo>
                  <a:lnTo>
                    <a:pt x="0" y="63290"/>
                  </a:lnTo>
                  <a:lnTo>
                    <a:pt x="1924" y="69933"/>
                  </a:lnTo>
                  <a:lnTo>
                    <a:pt x="11858" y="83145"/>
                  </a:lnTo>
                  <a:lnTo>
                    <a:pt x="19585" y="90428"/>
                  </a:lnTo>
                  <a:lnTo>
                    <a:pt x="31576" y="96820"/>
                  </a:lnTo>
                  <a:lnTo>
                    <a:pt x="56803" y="107156"/>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769" name="SMARTInkShape-Group546"/>
          <p:cNvGrpSpPr/>
          <p:nvPr/>
        </p:nvGrpSpPr>
        <p:grpSpPr>
          <a:xfrm>
            <a:off x="2121758" y="4279106"/>
            <a:ext cx="692881" cy="206741"/>
            <a:chOff x="2121758" y="4279106"/>
            <a:chExt cx="692881" cy="206741"/>
          </a:xfrm>
        </p:grpSpPr>
        <p:sp>
          <p:nvSpPr>
            <p:cNvPr id="766" name="SMARTInkShape-5646"/>
            <p:cNvSpPr/>
            <p:nvPr/>
          </p:nvSpPr>
          <p:spPr>
            <a:xfrm>
              <a:off x="2321719" y="4357688"/>
              <a:ext cx="492920" cy="71438"/>
            </a:xfrm>
            <a:custGeom>
              <a:avLst/>
              <a:gdLst/>
              <a:ahLst/>
              <a:cxnLst/>
              <a:rect l="0" t="0" r="0" b="0"/>
              <a:pathLst>
                <a:path w="492920" h="71438">
                  <a:moveTo>
                    <a:pt x="0" y="7143"/>
                  </a:moveTo>
                  <a:lnTo>
                    <a:pt x="3792" y="7143"/>
                  </a:lnTo>
                  <a:lnTo>
                    <a:pt x="7771" y="5027"/>
                  </a:lnTo>
                  <a:lnTo>
                    <a:pt x="12185" y="2234"/>
                  </a:lnTo>
                  <a:lnTo>
                    <a:pt x="19926" y="661"/>
                  </a:lnTo>
                  <a:lnTo>
                    <a:pt x="54896" y="25"/>
                  </a:lnTo>
                  <a:lnTo>
                    <a:pt x="88114" y="1"/>
                  </a:lnTo>
                  <a:lnTo>
                    <a:pt x="121404" y="0"/>
                  </a:lnTo>
                  <a:lnTo>
                    <a:pt x="121440" y="16093"/>
                  </a:lnTo>
                  <a:lnTo>
                    <a:pt x="119325" y="21175"/>
                  </a:lnTo>
                  <a:lnTo>
                    <a:pt x="116533" y="26080"/>
                  </a:lnTo>
                  <a:lnTo>
                    <a:pt x="114741" y="35696"/>
                  </a:lnTo>
                  <a:lnTo>
                    <a:pt x="114326" y="48593"/>
                  </a:lnTo>
                  <a:lnTo>
                    <a:pt x="120453" y="56033"/>
                  </a:lnTo>
                  <a:lnTo>
                    <a:pt x="123120" y="56653"/>
                  </a:lnTo>
                  <a:lnTo>
                    <a:pt x="134418" y="57120"/>
                  </a:lnTo>
                  <a:lnTo>
                    <a:pt x="152490" y="40356"/>
                  </a:lnTo>
                  <a:lnTo>
                    <a:pt x="155085" y="35663"/>
                  </a:lnTo>
                  <a:lnTo>
                    <a:pt x="157033" y="30931"/>
                  </a:lnTo>
                  <a:lnTo>
                    <a:pt x="161798" y="23805"/>
                  </a:lnTo>
                  <a:lnTo>
                    <a:pt x="164297" y="14323"/>
                  </a:lnTo>
                  <a:lnTo>
                    <a:pt x="164305" y="20441"/>
                  </a:lnTo>
                  <a:lnTo>
                    <a:pt x="169215" y="26939"/>
                  </a:lnTo>
                  <a:lnTo>
                    <a:pt x="170788" y="33558"/>
                  </a:lnTo>
                  <a:lnTo>
                    <a:pt x="171156" y="38198"/>
                  </a:lnTo>
                  <a:lnTo>
                    <a:pt x="173436" y="42906"/>
                  </a:lnTo>
                  <a:lnTo>
                    <a:pt x="175155" y="45272"/>
                  </a:lnTo>
                  <a:lnTo>
                    <a:pt x="179182" y="47902"/>
                  </a:lnTo>
                  <a:lnTo>
                    <a:pt x="181367" y="48603"/>
                  </a:lnTo>
                  <a:lnTo>
                    <a:pt x="182824" y="49865"/>
                  </a:lnTo>
                  <a:lnTo>
                    <a:pt x="184442" y="53383"/>
                  </a:lnTo>
                  <a:lnTo>
                    <a:pt x="185668" y="54638"/>
                  </a:lnTo>
                  <a:lnTo>
                    <a:pt x="195566" y="60611"/>
                  </a:lnTo>
                  <a:lnTo>
                    <a:pt x="197846" y="61045"/>
                  </a:lnTo>
                  <a:lnTo>
                    <a:pt x="200160" y="60540"/>
                  </a:lnTo>
                  <a:lnTo>
                    <a:pt x="205784" y="57819"/>
                  </a:lnTo>
                  <a:lnTo>
                    <a:pt x="210551" y="53556"/>
                  </a:lnTo>
                  <a:lnTo>
                    <a:pt x="212641" y="49467"/>
                  </a:lnTo>
                  <a:lnTo>
                    <a:pt x="213198" y="47265"/>
                  </a:lnTo>
                  <a:lnTo>
                    <a:pt x="217774" y="40375"/>
                  </a:lnTo>
                  <a:lnTo>
                    <a:pt x="225638" y="30935"/>
                  </a:lnTo>
                  <a:lnTo>
                    <a:pt x="227722" y="23806"/>
                  </a:lnTo>
                  <a:lnTo>
                    <a:pt x="228600" y="7146"/>
                  </a:lnTo>
                  <a:lnTo>
                    <a:pt x="247870" y="25620"/>
                  </a:lnTo>
                  <a:lnTo>
                    <a:pt x="272102" y="34056"/>
                  </a:lnTo>
                  <a:lnTo>
                    <a:pt x="294894" y="35621"/>
                  </a:lnTo>
                  <a:lnTo>
                    <a:pt x="299868" y="33558"/>
                  </a:lnTo>
                  <a:lnTo>
                    <a:pt x="304725" y="30789"/>
                  </a:lnTo>
                  <a:lnTo>
                    <a:pt x="311921" y="28437"/>
                  </a:lnTo>
                  <a:lnTo>
                    <a:pt x="316696" y="25074"/>
                  </a:lnTo>
                  <a:lnTo>
                    <a:pt x="319347" y="20933"/>
                  </a:lnTo>
                  <a:lnTo>
                    <a:pt x="321189" y="14368"/>
                  </a:lnTo>
                  <a:lnTo>
                    <a:pt x="321432" y="8251"/>
                  </a:lnTo>
                  <a:lnTo>
                    <a:pt x="315315" y="1090"/>
                  </a:lnTo>
                  <a:lnTo>
                    <a:pt x="312648" y="484"/>
                  </a:lnTo>
                  <a:lnTo>
                    <a:pt x="290483" y="8"/>
                  </a:lnTo>
                  <a:lnTo>
                    <a:pt x="285737" y="2120"/>
                  </a:lnTo>
                  <a:lnTo>
                    <a:pt x="261937" y="23848"/>
                  </a:lnTo>
                  <a:lnTo>
                    <a:pt x="259291" y="28591"/>
                  </a:lnTo>
                  <a:lnTo>
                    <a:pt x="257593" y="38103"/>
                  </a:lnTo>
                  <a:lnTo>
                    <a:pt x="257299" y="45244"/>
                  </a:lnTo>
                  <a:lnTo>
                    <a:pt x="259346" y="50006"/>
                  </a:lnTo>
                  <a:lnTo>
                    <a:pt x="267129" y="59531"/>
                  </a:lnTo>
                  <a:lnTo>
                    <a:pt x="271653" y="62177"/>
                  </a:lnTo>
                  <a:lnTo>
                    <a:pt x="276310" y="64146"/>
                  </a:lnTo>
                  <a:lnTo>
                    <a:pt x="283394" y="68924"/>
                  </a:lnTo>
                  <a:lnTo>
                    <a:pt x="290520" y="70692"/>
                  </a:lnTo>
                  <a:lnTo>
                    <a:pt x="315713" y="71408"/>
                  </a:lnTo>
                  <a:lnTo>
                    <a:pt x="348753" y="60794"/>
                  </a:lnTo>
                  <a:lnTo>
                    <a:pt x="363848" y="49858"/>
                  </a:lnTo>
                  <a:lnTo>
                    <a:pt x="380971" y="33328"/>
                  </a:lnTo>
                  <a:lnTo>
                    <a:pt x="383633" y="28571"/>
                  </a:lnTo>
                  <a:lnTo>
                    <a:pt x="385342" y="19049"/>
                  </a:lnTo>
                  <a:lnTo>
                    <a:pt x="385751" y="3769"/>
                  </a:lnTo>
                  <a:lnTo>
                    <a:pt x="384961" y="2513"/>
                  </a:lnTo>
                  <a:lnTo>
                    <a:pt x="383641" y="1675"/>
                  </a:lnTo>
                  <a:lnTo>
                    <a:pt x="377990" y="496"/>
                  </a:lnTo>
                  <a:lnTo>
                    <a:pt x="375818" y="330"/>
                  </a:lnTo>
                  <a:lnTo>
                    <a:pt x="371288" y="2263"/>
                  </a:lnTo>
                  <a:lnTo>
                    <a:pt x="366629" y="4974"/>
                  </a:lnTo>
                  <a:lnTo>
                    <a:pt x="359544" y="7294"/>
                  </a:lnTo>
                  <a:lnTo>
                    <a:pt x="354795" y="10650"/>
                  </a:lnTo>
                  <a:lnTo>
                    <a:pt x="352155" y="14787"/>
                  </a:lnTo>
                  <a:lnTo>
                    <a:pt x="350188" y="19272"/>
                  </a:lnTo>
                  <a:lnTo>
                    <a:pt x="345412" y="26259"/>
                  </a:lnTo>
                  <a:lnTo>
                    <a:pt x="344016" y="30985"/>
                  </a:lnTo>
                  <a:lnTo>
                    <a:pt x="344438" y="33356"/>
                  </a:lnTo>
                  <a:lnTo>
                    <a:pt x="348701" y="42866"/>
                  </a:lnTo>
                  <a:lnTo>
                    <a:pt x="349149" y="45246"/>
                  </a:lnTo>
                  <a:lnTo>
                    <a:pt x="353571" y="52388"/>
                  </a:lnTo>
                  <a:lnTo>
                    <a:pt x="362970" y="61912"/>
                  </a:lnTo>
                  <a:lnTo>
                    <a:pt x="374070" y="68262"/>
                  </a:lnTo>
                  <a:lnTo>
                    <a:pt x="385334" y="70810"/>
                  </a:lnTo>
                  <a:lnTo>
                    <a:pt x="395203" y="71313"/>
                  </a:lnTo>
                  <a:lnTo>
                    <a:pt x="400012" y="69265"/>
                  </a:lnTo>
                  <a:lnTo>
                    <a:pt x="423214" y="52302"/>
                  </a:lnTo>
                  <a:lnTo>
                    <a:pt x="446922" y="17657"/>
                  </a:lnTo>
                  <a:lnTo>
                    <a:pt x="453436" y="10939"/>
                  </a:lnTo>
                  <a:lnTo>
                    <a:pt x="457644" y="8830"/>
                  </a:lnTo>
                  <a:lnTo>
                    <a:pt x="463951" y="7242"/>
                  </a:lnTo>
                  <a:lnTo>
                    <a:pt x="474975" y="17788"/>
                  </a:lnTo>
                  <a:lnTo>
                    <a:pt x="477006" y="21928"/>
                  </a:lnTo>
                  <a:lnTo>
                    <a:pt x="477548" y="24144"/>
                  </a:lnTo>
                  <a:lnTo>
                    <a:pt x="483326" y="34196"/>
                  </a:lnTo>
                  <a:lnTo>
                    <a:pt x="485843" y="45410"/>
                  </a:lnTo>
                  <a:lnTo>
                    <a:pt x="491286" y="56712"/>
                  </a:lnTo>
                  <a:lnTo>
                    <a:pt x="492919" y="71437"/>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67" name="SMARTInkShape-5647"/>
            <p:cNvSpPr/>
            <p:nvPr/>
          </p:nvSpPr>
          <p:spPr>
            <a:xfrm>
              <a:off x="2371725" y="4279106"/>
              <a:ext cx="14289" cy="157164"/>
            </a:xfrm>
            <a:custGeom>
              <a:avLst/>
              <a:gdLst/>
              <a:ahLst/>
              <a:cxnLst/>
              <a:rect l="0" t="0" r="0" b="0"/>
              <a:pathLst>
                <a:path w="14289" h="157164">
                  <a:moveTo>
                    <a:pt x="14288" y="0"/>
                  </a:moveTo>
                  <a:lnTo>
                    <a:pt x="14288" y="16793"/>
                  </a:lnTo>
                  <a:lnTo>
                    <a:pt x="7438" y="48745"/>
                  </a:lnTo>
                  <a:lnTo>
                    <a:pt x="6367" y="81028"/>
                  </a:lnTo>
                  <a:lnTo>
                    <a:pt x="442" y="112187"/>
                  </a:lnTo>
                  <a:lnTo>
                    <a:pt x="17" y="144659"/>
                  </a:lnTo>
                  <a:lnTo>
                    <a:pt x="0" y="157163"/>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68" name="SMARTInkShape-5648"/>
            <p:cNvSpPr/>
            <p:nvPr/>
          </p:nvSpPr>
          <p:spPr>
            <a:xfrm>
              <a:off x="2121758" y="4300538"/>
              <a:ext cx="164243" cy="185309"/>
            </a:xfrm>
            <a:custGeom>
              <a:avLst/>
              <a:gdLst/>
              <a:ahLst/>
              <a:cxnLst/>
              <a:rect l="0" t="0" r="0" b="0"/>
              <a:pathLst>
                <a:path w="164243" h="185309">
                  <a:moveTo>
                    <a:pt x="28511" y="0"/>
                  </a:moveTo>
                  <a:lnTo>
                    <a:pt x="24718" y="0"/>
                  </a:lnTo>
                  <a:lnTo>
                    <a:pt x="23601" y="793"/>
                  </a:lnTo>
                  <a:lnTo>
                    <a:pt x="22856" y="2116"/>
                  </a:lnTo>
                  <a:lnTo>
                    <a:pt x="15722" y="24041"/>
                  </a:lnTo>
                  <a:lnTo>
                    <a:pt x="9993" y="33493"/>
                  </a:lnTo>
                  <a:lnTo>
                    <a:pt x="1042" y="69155"/>
                  </a:lnTo>
                  <a:lnTo>
                    <a:pt x="0" y="102399"/>
                  </a:lnTo>
                  <a:lnTo>
                    <a:pt x="749" y="116682"/>
                  </a:lnTo>
                  <a:lnTo>
                    <a:pt x="14410" y="150018"/>
                  </a:lnTo>
                  <a:lnTo>
                    <a:pt x="23785" y="165276"/>
                  </a:lnTo>
                  <a:lnTo>
                    <a:pt x="34074" y="175933"/>
                  </a:lnTo>
                  <a:lnTo>
                    <a:pt x="45329" y="182479"/>
                  </a:lnTo>
                  <a:lnTo>
                    <a:pt x="56645" y="185094"/>
                  </a:lnTo>
                  <a:lnTo>
                    <a:pt x="59173" y="185308"/>
                  </a:lnTo>
                  <a:lnTo>
                    <a:pt x="64099" y="183430"/>
                  </a:lnTo>
                  <a:lnTo>
                    <a:pt x="68934" y="180743"/>
                  </a:lnTo>
                  <a:lnTo>
                    <a:pt x="73729" y="179548"/>
                  </a:lnTo>
                  <a:lnTo>
                    <a:pt x="75325" y="178436"/>
                  </a:lnTo>
                  <a:lnTo>
                    <a:pt x="76389" y="176901"/>
                  </a:lnTo>
                  <a:lnTo>
                    <a:pt x="77571" y="173079"/>
                  </a:lnTo>
                  <a:lnTo>
                    <a:pt x="78501" y="137648"/>
                  </a:lnTo>
                  <a:lnTo>
                    <a:pt x="77716" y="131027"/>
                  </a:lnTo>
                  <a:lnTo>
                    <a:pt x="66331" y="105364"/>
                  </a:lnTo>
                  <a:lnTo>
                    <a:pt x="36091" y="71930"/>
                  </a:lnTo>
                  <a:lnTo>
                    <a:pt x="21466" y="57248"/>
                  </a:lnTo>
                  <a:lnTo>
                    <a:pt x="25188" y="60971"/>
                  </a:lnTo>
                  <a:lnTo>
                    <a:pt x="29151" y="62817"/>
                  </a:lnTo>
                  <a:lnTo>
                    <a:pt x="62315" y="70957"/>
                  </a:lnTo>
                  <a:lnTo>
                    <a:pt x="68935" y="72018"/>
                  </a:lnTo>
                  <a:lnTo>
                    <a:pt x="86120" y="77049"/>
                  </a:lnTo>
                  <a:lnTo>
                    <a:pt x="95390" y="77106"/>
                  </a:lnTo>
                  <a:lnTo>
                    <a:pt x="122191" y="71246"/>
                  </a:lnTo>
                  <a:lnTo>
                    <a:pt x="124302" y="69722"/>
                  </a:lnTo>
                  <a:lnTo>
                    <a:pt x="125709" y="67912"/>
                  </a:lnTo>
                  <a:lnTo>
                    <a:pt x="129389" y="65902"/>
                  </a:lnTo>
                  <a:lnTo>
                    <a:pt x="131482" y="65366"/>
                  </a:lnTo>
                  <a:lnTo>
                    <a:pt x="138219" y="60818"/>
                  </a:lnTo>
                  <a:lnTo>
                    <a:pt x="140770" y="56663"/>
                  </a:lnTo>
                  <a:lnTo>
                    <a:pt x="142691" y="44244"/>
                  </a:lnTo>
                  <a:lnTo>
                    <a:pt x="136649" y="36833"/>
                  </a:lnTo>
                  <a:lnTo>
                    <a:pt x="132166" y="32256"/>
                  </a:lnTo>
                  <a:lnTo>
                    <a:pt x="128025" y="30211"/>
                  </a:lnTo>
                  <a:lnTo>
                    <a:pt x="125810" y="29666"/>
                  </a:lnTo>
                  <a:lnTo>
                    <a:pt x="124333" y="30096"/>
                  </a:lnTo>
                  <a:lnTo>
                    <a:pt x="123349" y="31176"/>
                  </a:lnTo>
                  <a:lnTo>
                    <a:pt x="122692" y="32690"/>
                  </a:lnTo>
                  <a:lnTo>
                    <a:pt x="120667" y="33699"/>
                  </a:lnTo>
                  <a:lnTo>
                    <a:pt x="111026" y="35914"/>
                  </a:lnTo>
                  <a:lnTo>
                    <a:pt x="105401" y="39245"/>
                  </a:lnTo>
                  <a:lnTo>
                    <a:pt x="102372" y="43371"/>
                  </a:lnTo>
                  <a:lnTo>
                    <a:pt x="100232" y="47851"/>
                  </a:lnTo>
                  <a:lnTo>
                    <a:pt x="96635" y="52488"/>
                  </a:lnTo>
                  <a:lnTo>
                    <a:pt x="94507" y="59311"/>
                  </a:lnTo>
                  <a:lnTo>
                    <a:pt x="94355" y="69222"/>
                  </a:lnTo>
                  <a:lnTo>
                    <a:pt x="99526" y="91066"/>
                  </a:lnTo>
                  <a:lnTo>
                    <a:pt x="106640" y="102915"/>
                  </a:lnTo>
                  <a:lnTo>
                    <a:pt x="119570" y="114719"/>
                  </a:lnTo>
                  <a:lnTo>
                    <a:pt x="153774" y="130796"/>
                  </a:lnTo>
                  <a:lnTo>
                    <a:pt x="164242" y="135731"/>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779" name="SMARTInkShape-Group547"/>
          <p:cNvGrpSpPr/>
          <p:nvPr/>
        </p:nvGrpSpPr>
        <p:grpSpPr>
          <a:xfrm>
            <a:off x="358181" y="4157760"/>
            <a:ext cx="1570633" cy="370004"/>
            <a:chOff x="358181" y="4157760"/>
            <a:chExt cx="1570633" cy="370004"/>
          </a:xfrm>
        </p:grpSpPr>
        <p:sp>
          <p:nvSpPr>
            <p:cNvPr id="770" name="SMARTInkShape-5649"/>
            <p:cNvSpPr/>
            <p:nvPr/>
          </p:nvSpPr>
          <p:spPr>
            <a:xfrm>
              <a:off x="914400" y="4310923"/>
              <a:ext cx="63843" cy="161066"/>
            </a:xfrm>
            <a:custGeom>
              <a:avLst/>
              <a:gdLst/>
              <a:ahLst/>
              <a:cxnLst/>
              <a:rect l="0" t="0" r="0" b="0"/>
              <a:pathLst>
                <a:path w="63843" h="161066">
                  <a:moveTo>
                    <a:pt x="50006" y="18190"/>
                  </a:moveTo>
                  <a:lnTo>
                    <a:pt x="50006" y="14397"/>
                  </a:lnTo>
                  <a:lnTo>
                    <a:pt x="49213" y="13280"/>
                  </a:lnTo>
                  <a:lnTo>
                    <a:pt x="47890" y="12535"/>
                  </a:lnTo>
                  <a:lnTo>
                    <a:pt x="46214" y="12039"/>
                  </a:lnTo>
                  <a:lnTo>
                    <a:pt x="45097" y="10914"/>
                  </a:lnTo>
                  <a:lnTo>
                    <a:pt x="43856" y="7548"/>
                  </a:lnTo>
                  <a:lnTo>
                    <a:pt x="42731" y="6332"/>
                  </a:lnTo>
                  <a:lnTo>
                    <a:pt x="33007" y="429"/>
                  </a:lnTo>
                  <a:lnTo>
                    <a:pt x="29942" y="0"/>
                  </a:lnTo>
                  <a:lnTo>
                    <a:pt x="12870" y="3231"/>
                  </a:lnTo>
                  <a:lnTo>
                    <a:pt x="10961" y="4248"/>
                  </a:lnTo>
                  <a:lnTo>
                    <a:pt x="9689" y="5720"/>
                  </a:lnTo>
                  <a:lnTo>
                    <a:pt x="7481" y="9473"/>
                  </a:lnTo>
                  <a:lnTo>
                    <a:pt x="3854" y="13786"/>
                  </a:lnTo>
                  <a:lnTo>
                    <a:pt x="1713" y="20466"/>
                  </a:lnTo>
                  <a:lnTo>
                    <a:pt x="1142" y="24469"/>
                  </a:lnTo>
                  <a:lnTo>
                    <a:pt x="2624" y="31035"/>
                  </a:lnTo>
                  <a:lnTo>
                    <a:pt x="19946" y="63656"/>
                  </a:lnTo>
                  <a:lnTo>
                    <a:pt x="31927" y="76993"/>
                  </a:lnTo>
                  <a:lnTo>
                    <a:pt x="48081" y="91130"/>
                  </a:lnTo>
                  <a:lnTo>
                    <a:pt x="60865" y="112843"/>
                  </a:lnTo>
                  <a:lnTo>
                    <a:pt x="63617" y="124758"/>
                  </a:lnTo>
                  <a:lnTo>
                    <a:pt x="63842" y="127335"/>
                  </a:lnTo>
                  <a:lnTo>
                    <a:pt x="60368" y="138547"/>
                  </a:lnTo>
                  <a:lnTo>
                    <a:pt x="58501" y="141291"/>
                  </a:lnTo>
                  <a:lnTo>
                    <a:pt x="36649" y="156506"/>
                  </a:lnTo>
                  <a:lnTo>
                    <a:pt x="23382" y="159714"/>
                  </a:lnTo>
                  <a:lnTo>
                    <a:pt x="0" y="161065"/>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71" name="SMARTInkShape-5650"/>
            <p:cNvSpPr/>
            <p:nvPr/>
          </p:nvSpPr>
          <p:spPr>
            <a:xfrm>
              <a:off x="1879224" y="4386263"/>
              <a:ext cx="49590" cy="78573"/>
            </a:xfrm>
            <a:custGeom>
              <a:avLst/>
              <a:gdLst/>
              <a:ahLst/>
              <a:cxnLst/>
              <a:rect l="0" t="0" r="0" b="0"/>
              <a:pathLst>
                <a:path w="49590" h="78573">
                  <a:moveTo>
                    <a:pt x="49589" y="0"/>
                  </a:moveTo>
                  <a:lnTo>
                    <a:pt x="16232" y="0"/>
                  </a:lnTo>
                  <a:lnTo>
                    <a:pt x="11480" y="0"/>
                  </a:lnTo>
                  <a:lnTo>
                    <a:pt x="6722" y="2116"/>
                  </a:lnTo>
                  <a:lnTo>
                    <a:pt x="4342" y="3792"/>
                  </a:lnTo>
                  <a:lnTo>
                    <a:pt x="1698" y="7770"/>
                  </a:lnTo>
                  <a:lnTo>
                    <a:pt x="0" y="16792"/>
                  </a:lnTo>
                  <a:lnTo>
                    <a:pt x="1885" y="21486"/>
                  </a:lnTo>
                  <a:lnTo>
                    <a:pt x="23435" y="55886"/>
                  </a:lnTo>
                  <a:lnTo>
                    <a:pt x="30292" y="62673"/>
                  </a:lnTo>
                  <a:lnTo>
                    <a:pt x="37837" y="67542"/>
                  </a:lnTo>
                  <a:lnTo>
                    <a:pt x="43837" y="69706"/>
                  </a:lnTo>
                  <a:lnTo>
                    <a:pt x="45754" y="71077"/>
                  </a:lnTo>
                  <a:lnTo>
                    <a:pt x="47032" y="72784"/>
                  </a:lnTo>
                  <a:lnTo>
                    <a:pt x="49544" y="78480"/>
                  </a:lnTo>
                  <a:lnTo>
                    <a:pt x="39642" y="78572"/>
                  </a:lnTo>
                  <a:lnTo>
                    <a:pt x="6726" y="71437"/>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72" name="SMARTInkShape-5651"/>
            <p:cNvSpPr/>
            <p:nvPr/>
          </p:nvSpPr>
          <p:spPr>
            <a:xfrm>
              <a:off x="358181" y="4157760"/>
              <a:ext cx="447849" cy="235647"/>
            </a:xfrm>
            <a:custGeom>
              <a:avLst/>
              <a:gdLst/>
              <a:ahLst/>
              <a:cxnLst/>
              <a:rect l="0" t="0" r="0" b="0"/>
              <a:pathLst>
                <a:path w="447849" h="235647">
                  <a:moveTo>
                    <a:pt x="6150" y="42765"/>
                  </a:moveTo>
                  <a:lnTo>
                    <a:pt x="2358" y="42765"/>
                  </a:lnTo>
                  <a:lnTo>
                    <a:pt x="1241" y="41971"/>
                  </a:lnTo>
                  <a:lnTo>
                    <a:pt x="496" y="40648"/>
                  </a:lnTo>
                  <a:lnTo>
                    <a:pt x="0" y="38973"/>
                  </a:lnTo>
                  <a:lnTo>
                    <a:pt x="462" y="37856"/>
                  </a:lnTo>
                  <a:lnTo>
                    <a:pt x="1565" y="37111"/>
                  </a:lnTo>
                  <a:lnTo>
                    <a:pt x="37178" y="26814"/>
                  </a:lnTo>
                  <a:lnTo>
                    <a:pt x="66651" y="21262"/>
                  </a:lnTo>
                  <a:lnTo>
                    <a:pt x="100151" y="13706"/>
                  </a:lnTo>
                  <a:lnTo>
                    <a:pt x="130046" y="9019"/>
                  </a:lnTo>
                  <a:lnTo>
                    <a:pt x="161923" y="5514"/>
                  </a:lnTo>
                  <a:lnTo>
                    <a:pt x="191476" y="1565"/>
                  </a:lnTo>
                  <a:lnTo>
                    <a:pt x="220341" y="395"/>
                  </a:lnTo>
                  <a:lnTo>
                    <a:pt x="254746" y="0"/>
                  </a:lnTo>
                  <a:lnTo>
                    <a:pt x="273395" y="3724"/>
                  </a:lnTo>
                  <a:lnTo>
                    <a:pt x="297495" y="16698"/>
                  </a:lnTo>
                  <a:lnTo>
                    <a:pt x="300392" y="19830"/>
                  </a:lnTo>
                  <a:lnTo>
                    <a:pt x="303612" y="27545"/>
                  </a:lnTo>
                  <a:lnTo>
                    <a:pt x="305962" y="48648"/>
                  </a:lnTo>
                  <a:lnTo>
                    <a:pt x="300017" y="79993"/>
                  </a:lnTo>
                  <a:lnTo>
                    <a:pt x="291401" y="114401"/>
                  </a:lnTo>
                  <a:lnTo>
                    <a:pt x="279928" y="149153"/>
                  </a:lnTo>
                  <a:lnTo>
                    <a:pt x="268079" y="179493"/>
                  </a:lnTo>
                  <a:lnTo>
                    <a:pt x="256180" y="204459"/>
                  </a:lnTo>
                  <a:lnTo>
                    <a:pt x="242312" y="220895"/>
                  </a:lnTo>
                  <a:lnTo>
                    <a:pt x="261034" y="201424"/>
                  </a:lnTo>
                  <a:lnTo>
                    <a:pt x="283171" y="166652"/>
                  </a:lnTo>
                  <a:lnTo>
                    <a:pt x="317242" y="131730"/>
                  </a:lnTo>
                  <a:lnTo>
                    <a:pt x="319038" y="129930"/>
                  </a:lnTo>
                  <a:lnTo>
                    <a:pt x="321953" y="129130"/>
                  </a:lnTo>
                  <a:lnTo>
                    <a:pt x="323842" y="128917"/>
                  </a:lnTo>
                  <a:lnTo>
                    <a:pt x="325101" y="129568"/>
                  </a:lnTo>
                  <a:lnTo>
                    <a:pt x="325940" y="130796"/>
                  </a:lnTo>
                  <a:lnTo>
                    <a:pt x="327122" y="136317"/>
                  </a:lnTo>
                  <a:lnTo>
                    <a:pt x="327590" y="152343"/>
                  </a:lnTo>
                  <a:lnTo>
                    <a:pt x="321466" y="172744"/>
                  </a:lnTo>
                  <a:lnTo>
                    <a:pt x="326713" y="194085"/>
                  </a:lnTo>
                  <a:lnTo>
                    <a:pt x="327809" y="196033"/>
                  </a:lnTo>
                  <a:lnTo>
                    <a:pt x="329333" y="197331"/>
                  </a:lnTo>
                  <a:lnTo>
                    <a:pt x="333143" y="199567"/>
                  </a:lnTo>
                  <a:lnTo>
                    <a:pt x="339751" y="204495"/>
                  </a:lnTo>
                  <a:lnTo>
                    <a:pt x="344388" y="205926"/>
                  </a:lnTo>
                  <a:lnTo>
                    <a:pt x="355254" y="206732"/>
                  </a:lnTo>
                  <a:lnTo>
                    <a:pt x="368527" y="203178"/>
                  </a:lnTo>
                  <a:lnTo>
                    <a:pt x="401463" y="187139"/>
                  </a:lnTo>
                  <a:lnTo>
                    <a:pt x="433388" y="158326"/>
                  </a:lnTo>
                  <a:lnTo>
                    <a:pt x="438127" y="151540"/>
                  </a:lnTo>
                  <a:lnTo>
                    <a:pt x="442912" y="143257"/>
                  </a:lnTo>
                  <a:lnTo>
                    <a:pt x="446329" y="138228"/>
                  </a:lnTo>
                  <a:lnTo>
                    <a:pt x="447848" y="133347"/>
                  </a:lnTo>
                  <a:lnTo>
                    <a:pt x="447459" y="131728"/>
                  </a:lnTo>
                  <a:lnTo>
                    <a:pt x="446406" y="130649"/>
                  </a:lnTo>
                  <a:lnTo>
                    <a:pt x="442805" y="128916"/>
                  </a:lnTo>
                  <a:lnTo>
                    <a:pt x="438389" y="132409"/>
                  </a:lnTo>
                  <a:lnTo>
                    <a:pt x="436381" y="136317"/>
                  </a:lnTo>
                  <a:lnTo>
                    <a:pt x="435846" y="138470"/>
                  </a:lnTo>
                  <a:lnTo>
                    <a:pt x="431300" y="145294"/>
                  </a:lnTo>
                  <a:lnTo>
                    <a:pt x="424926" y="152343"/>
                  </a:lnTo>
                  <a:lnTo>
                    <a:pt x="422460" y="159199"/>
                  </a:lnTo>
                  <a:lnTo>
                    <a:pt x="418956" y="171985"/>
                  </a:lnTo>
                  <a:lnTo>
                    <a:pt x="414452" y="186735"/>
                  </a:lnTo>
                  <a:lnTo>
                    <a:pt x="415953" y="194329"/>
                  </a:lnTo>
                  <a:lnTo>
                    <a:pt x="424015" y="220061"/>
                  </a:lnTo>
                  <a:lnTo>
                    <a:pt x="426014" y="222875"/>
                  </a:lnTo>
                  <a:lnTo>
                    <a:pt x="441919" y="235646"/>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73" name="SMARTInkShape-5652"/>
            <p:cNvSpPr/>
            <p:nvPr/>
          </p:nvSpPr>
          <p:spPr>
            <a:xfrm>
              <a:off x="486098" y="4214813"/>
              <a:ext cx="35397" cy="185738"/>
            </a:xfrm>
            <a:custGeom>
              <a:avLst/>
              <a:gdLst/>
              <a:ahLst/>
              <a:cxnLst/>
              <a:rect l="0" t="0" r="0" b="0"/>
              <a:pathLst>
                <a:path w="35397" h="185738">
                  <a:moveTo>
                    <a:pt x="35396" y="0"/>
                  </a:moveTo>
                  <a:lnTo>
                    <a:pt x="35396" y="3792"/>
                  </a:lnTo>
                  <a:lnTo>
                    <a:pt x="33279" y="7770"/>
                  </a:lnTo>
                  <a:lnTo>
                    <a:pt x="30486" y="12184"/>
                  </a:lnTo>
                  <a:lnTo>
                    <a:pt x="28914" y="19926"/>
                  </a:lnTo>
                  <a:lnTo>
                    <a:pt x="26174" y="50196"/>
                  </a:lnTo>
                  <a:lnTo>
                    <a:pt x="22609" y="66466"/>
                  </a:lnTo>
                  <a:lnTo>
                    <a:pt x="16396" y="99504"/>
                  </a:lnTo>
                  <a:lnTo>
                    <a:pt x="9269" y="131509"/>
                  </a:lnTo>
                  <a:lnTo>
                    <a:pt x="6752" y="149296"/>
                  </a:lnTo>
                  <a:lnTo>
                    <a:pt x="1310" y="165339"/>
                  </a:lnTo>
                  <a:lnTo>
                    <a:pt x="0" y="179768"/>
                  </a:lnTo>
                  <a:lnTo>
                    <a:pt x="686" y="181757"/>
                  </a:lnTo>
                  <a:lnTo>
                    <a:pt x="1937" y="183084"/>
                  </a:lnTo>
                  <a:lnTo>
                    <a:pt x="6821" y="185737"/>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74" name="SMARTInkShape-5653"/>
            <p:cNvSpPr/>
            <p:nvPr/>
          </p:nvSpPr>
          <p:spPr>
            <a:xfrm>
              <a:off x="986831" y="4343838"/>
              <a:ext cx="83703" cy="183926"/>
            </a:xfrm>
            <a:custGeom>
              <a:avLst/>
              <a:gdLst/>
              <a:ahLst/>
              <a:cxnLst/>
              <a:rect l="0" t="0" r="0" b="0"/>
              <a:pathLst>
                <a:path w="83703" h="183926">
                  <a:moveTo>
                    <a:pt x="6150" y="163868"/>
                  </a:moveTo>
                  <a:lnTo>
                    <a:pt x="6150" y="183925"/>
                  </a:lnTo>
                  <a:lnTo>
                    <a:pt x="5357" y="153371"/>
                  </a:lnTo>
                  <a:lnTo>
                    <a:pt x="0" y="130403"/>
                  </a:lnTo>
                  <a:lnTo>
                    <a:pt x="4792" y="98930"/>
                  </a:lnTo>
                  <a:lnTo>
                    <a:pt x="9674" y="70872"/>
                  </a:lnTo>
                  <a:lnTo>
                    <a:pt x="20588" y="40918"/>
                  </a:lnTo>
                  <a:lnTo>
                    <a:pt x="26061" y="29055"/>
                  </a:lnTo>
                  <a:lnTo>
                    <a:pt x="51102" y="4546"/>
                  </a:lnTo>
                  <a:lnTo>
                    <a:pt x="56027" y="1777"/>
                  </a:lnTo>
                  <a:lnTo>
                    <a:pt x="65656" y="0"/>
                  </a:lnTo>
                  <a:lnTo>
                    <a:pt x="70433" y="1873"/>
                  </a:lnTo>
                  <a:lnTo>
                    <a:pt x="76174" y="5751"/>
                  </a:lnTo>
                  <a:lnTo>
                    <a:pt x="76960" y="8398"/>
                  </a:lnTo>
                  <a:lnTo>
                    <a:pt x="77169" y="10216"/>
                  </a:lnTo>
                  <a:lnTo>
                    <a:pt x="79518" y="14351"/>
                  </a:lnTo>
                  <a:lnTo>
                    <a:pt x="82414" y="18835"/>
                  </a:lnTo>
                  <a:lnTo>
                    <a:pt x="83702" y="23473"/>
                  </a:lnTo>
                  <a:lnTo>
                    <a:pt x="83251" y="25028"/>
                  </a:lnTo>
                  <a:lnTo>
                    <a:pt x="82157" y="26064"/>
                  </a:lnTo>
                  <a:lnTo>
                    <a:pt x="80634" y="26755"/>
                  </a:lnTo>
                  <a:lnTo>
                    <a:pt x="79619" y="28009"/>
                  </a:lnTo>
                  <a:lnTo>
                    <a:pt x="75872" y="35726"/>
                  </a:lnTo>
                  <a:lnTo>
                    <a:pt x="67724" y="44893"/>
                  </a:lnTo>
                  <a:lnTo>
                    <a:pt x="63150" y="47490"/>
                  </a:lnTo>
                  <a:lnTo>
                    <a:pt x="58471" y="49439"/>
                  </a:lnTo>
                  <a:lnTo>
                    <a:pt x="34725" y="63856"/>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75" name="SMARTInkShape-5654"/>
            <p:cNvSpPr/>
            <p:nvPr/>
          </p:nvSpPr>
          <p:spPr>
            <a:xfrm>
              <a:off x="1800225" y="4414838"/>
              <a:ext cx="14289" cy="71438"/>
            </a:xfrm>
            <a:custGeom>
              <a:avLst/>
              <a:gdLst/>
              <a:ahLst/>
              <a:cxnLst/>
              <a:rect l="0" t="0" r="0" b="0"/>
              <a:pathLst>
                <a:path w="14289" h="71438">
                  <a:moveTo>
                    <a:pt x="0" y="0"/>
                  </a:moveTo>
                  <a:lnTo>
                    <a:pt x="3792" y="0"/>
                  </a:lnTo>
                  <a:lnTo>
                    <a:pt x="4910" y="793"/>
                  </a:lnTo>
                  <a:lnTo>
                    <a:pt x="5654" y="2116"/>
                  </a:lnTo>
                  <a:lnTo>
                    <a:pt x="6151" y="3792"/>
                  </a:lnTo>
                  <a:lnTo>
                    <a:pt x="12667" y="14473"/>
                  </a:lnTo>
                  <a:lnTo>
                    <a:pt x="14259" y="38103"/>
                  </a:lnTo>
                  <a:lnTo>
                    <a:pt x="14288" y="71437"/>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76" name="SMARTInkShape-5655"/>
            <p:cNvSpPr/>
            <p:nvPr/>
          </p:nvSpPr>
          <p:spPr>
            <a:xfrm>
              <a:off x="1285904" y="4300538"/>
              <a:ext cx="278578" cy="135695"/>
            </a:xfrm>
            <a:custGeom>
              <a:avLst/>
              <a:gdLst/>
              <a:ahLst/>
              <a:cxnLst/>
              <a:rect l="0" t="0" r="0" b="0"/>
              <a:pathLst>
                <a:path w="278578" h="135695">
                  <a:moveTo>
                    <a:pt x="35690" y="0"/>
                  </a:moveTo>
                  <a:lnTo>
                    <a:pt x="34896" y="24836"/>
                  </a:lnTo>
                  <a:lnTo>
                    <a:pt x="23833" y="60219"/>
                  </a:lnTo>
                  <a:lnTo>
                    <a:pt x="17930" y="83434"/>
                  </a:lnTo>
                  <a:lnTo>
                    <a:pt x="9088" y="99397"/>
                  </a:lnTo>
                  <a:lnTo>
                    <a:pt x="8430" y="101983"/>
                  </a:lnTo>
                  <a:lnTo>
                    <a:pt x="7198" y="103708"/>
                  </a:lnTo>
                  <a:lnTo>
                    <a:pt x="5583" y="104857"/>
                  </a:lnTo>
                  <a:lnTo>
                    <a:pt x="3712" y="105623"/>
                  </a:lnTo>
                  <a:lnTo>
                    <a:pt x="2465" y="106927"/>
                  </a:lnTo>
                  <a:lnTo>
                    <a:pt x="299" y="113172"/>
                  </a:lnTo>
                  <a:lnTo>
                    <a:pt x="0" y="108050"/>
                  </a:lnTo>
                  <a:lnTo>
                    <a:pt x="26983" y="73667"/>
                  </a:lnTo>
                  <a:lnTo>
                    <a:pt x="34731" y="65549"/>
                  </a:lnTo>
                  <a:lnTo>
                    <a:pt x="43466" y="60883"/>
                  </a:lnTo>
                  <a:lnTo>
                    <a:pt x="62008" y="54095"/>
                  </a:lnTo>
                  <a:lnTo>
                    <a:pt x="77942" y="44890"/>
                  </a:lnTo>
                  <a:lnTo>
                    <a:pt x="92713" y="42872"/>
                  </a:lnTo>
                  <a:lnTo>
                    <a:pt x="92802" y="46658"/>
                  </a:lnTo>
                  <a:lnTo>
                    <a:pt x="92021" y="47774"/>
                  </a:lnTo>
                  <a:lnTo>
                    <a:pt x="90706" y="48517"/>
                  </a:lnTo>
                  <a:lnTo>
                    <a:pt x="89036" y="49014"/>
                  </a:lnTo>
                  <a:lnTo>
                    <a:pt x="78365" y="57646"/>
                  </a:lnTo>
                  <a:lnTo>
                    <a:pt x="74500" y="62133"/>
                  </a:lnTo>
                  <a:lnTo>
                    <a:pt x="69903" y="71481"/>
                  </a:lnTo>
                  <a:lnTo>
                    <a:pt x="66770" y="76219"/>
                  </a:lnTo>
                  <a:lnTo>
                    <a:pt x="65007" y="83349"/>
                  </a:lnTo>
                  <a:lnTo>
                    <a:pt x="64294" y="102394"/>
                  </a:lnTo>
                  <a:lnTo>
                    <a:pt x="66394" y="107156"/>
                  </a:lnTo>
                  <a:lnTo>
                    <a:pt x="74210" y="116681"/>
                  </a:lnTo>
                  <a:lnTo>
                    <a:pt x="80856" y="119327"/>
                  </a:lnTo>
                  <a:lnTo>
                    <a:pt x="112025" y="121319"/>
                  </a:lnTo>
                  <a:lnTo>
                    <a:pt x="126217" y="117614"/>
                  </a:lnTo>
                  <a:lnTo>
                    <a:pt x="155460" y="99955"/>
                  </a:lnTo>
                  <a:lnTo>
                    <a:pt x="160358" y="95224"/>
                  </a:lnTo>
                  <a:lnTo>
                    <a:pt x="170657" y="78727"/>
                  </a:lnTo>
                  <a:lnTo>
                    <a:pt x="171081" y="75206"/>
                  </a:lnTo>
                  <a:lnTo>
                    <a:pt x="170401" y="73950"/>
                  </a:lnTo>
                  <a:lnTo>
                    <a:pt x="169153" y="73112"/>
                  </a:lnTo>
                  <a:lnTo>
                    <a:pt x="167528" y="72554"/>
                  </a:lnTo>
                  <a:lnTo>
                    <a:pt x="166444" y="72975"/>
                  </a:lnTo>
                  <a:lnTo>
                    <a:pt x="165722" y="74050"/>
                  </a:lnTo>
                  <a:lnTo>
                    <a:pt x="164563" y="77686"/>
                  </a:lnTo>
                  <a:lnTo>
                    <a:pt x="145943" y="97698"/>
                  </a:lnTo>
                  <a:lnTo>
                    <a:pt x="143764" y="104794"/>
                  </a:lnTo>
                  <a:lnTo>
                    <a:pt x="142967" y="116683"/>
                  </a:lnTo>
                  <a:lnTo>
                    <a:pt x="145016" y="121444"/>
                  </a:lnTo>
                  <a:lnTo>
                    <a:pt x="147779" y="126207"/>
                  </a:lnTo>
                  <a:lnTo>
                    <a:pt x="149007" y="130969"/>
                  </a:lnTo>
                  <a:lnTo>
                    <a:pt x="150129" y="132556"/>
                  </a:lnTo>
                  <a:lnTo>
                    <a:pt x="151670" y="133614"/>
                  </a:lnTo>
                  <a:lnTo>
                    <a:pt x="156293" y="134790"/>
                  </a:lnTo>
                  <a:lnTo>
                    <a:pt x="180681" y="135694"/>
                  </a:lnTo>
                  <a:lnTo>
                    <a:pt x="185591" y="133598"/>
                  </a:lnTo>
                  <a:lnTo>
                    <a:pt x="202370" y="118937"/>
                  </a:lnTo>
                  <a:lnTo>
                    <a:pt x="205020" y="114244"/>
                  </a:lnTo>
                  <a:lnTo>
                    <a:pt x="206991" y="109512"/>
                  </a:lnTo>
                  <a:lnTo>
                    <a:pt x="211770" y="102386"/>
                  </a:lnTo>
                  <a:lnTo>
                    <a:pt x="213166" y="97628"/>
                  </a:lnTo>
                  <a:lnTo>
                    <a:pt x="214333" y="96041"/>
                  </a:lnTo>
                  <a:lnTo>
                    <a:pt x="215904" y="94984"/>
                  </a:lnTo>
                  <a:lnTo>
                    <a:pt x="237198" y="86841"/>
                  </a:lnTo>
                  <a:lnTo>
                    <a:pt x="252305" y="85823"/>
                  </a:lnTo>
                  <a:lnTo>
                    <a:pt x="278577" y="92868"/>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77" name="SMARTInkShape-5656"/>
            <p:cNvSpPr/>
            <p:nvPr/>
          </p:nvSpPr>
          <p:spPr>
            <a:xfrm>
              <a:off x="1157437" y="4351537"/>
              <a:ext cx="92720" cy="84733"/>
            </a:xfrm>
            <a:custGeom>
              <a:avLst/>
              <a:gdLst/>
              <a:ahLst/>
              <a:cxnLst/>
              <a:rect l="0" t="0" r="0" b="0"/>
              <a:pathLst>
                <a:path w="92720" h="84733">
                  <a:moveTo>
                    <a:pt x="71288" y="6151"/>
                  </a:moveTo>
                  <a:lnTo>
                    <a:pt x="65137" y="6151"/>
                  </a:lnTo>
                  <a:lnTo>
                    <a:pt x="64806" y="5357"/>
                  </a:lnTo>
                  <a:lnTo>
                    <a:pt x="64438" y="2358"/>
                  </a:lnTo>
                  <a:lnTo>
                    <a:pt x="63547" y="1241"/>
                  </a:lnTo>
                  <a:lnTo>
                    <a:pt x="60439" y="0"/>
                  </a:lnTo>
                  <a:lnTo>
                    <a:pt x="58499" y="462"/>
                  </a:lnTo>
                  <a:lnTo>
                    <a:pt x="51976" y="4906"/>
                  </a:lnTo>
                  <a:lnTo>
                    <a:pt x="19164" y="34731"/>
                  </a:lnTo>
                  <a:lnTo>
                    <a:pt x="5606" y="44252"/>
                  </a:lnTo>
                  <a:lnTo>
                    <a:pt x="2408" y="49013"/>
                  </a:lnTo>
                  <a:lnTo>
                    <a:pt x="608" y="56157"/>
                  </a:lnTo>
                  <a:lnTo>
                    <a:pt x="0" y="61890"/>
                  </a:lnTo>
                  <a:lnTo>
                    <a:pt x="3687" y="66675"/>
                  </a:lnTo>
                  <a:lnTo>
                    <a:pt x="6377" y="67137"/>
                  </a:lnTo>
                  <a:lnTo>
                    <a:pt x="25467" y="62948"/>
                  </a:lnTo>
                  <a:lnTo>
                    <a:pt x="54736" y="43386"/>
                  </a:lnTo>
                  <a:lnTo>
                    <a:pt x="77220" y="21641"/>
                  </a:lnTo>
                  <a:lnTo>
                    <a:pt x="77624" y="22034"/>
                  </a:lnTo>
                  <a:lnTo>
                    <a:pt x="78361" y="27784"/>
                  </a:lnTo>
                  <a:lnTo>
                    <a:pt x="78431" y="62873"/>
                  </a:lnTo>
                  <a:lnTo>
                    <a:pt x="78431" y="65396"/>
                  </a:lnTo>
                  <a:lnTo>
                    <a:pt x="80548" y="70318"/>
                  </a:lnTo>
                  <a:lnTo>
                    <a:pt x="83341" y="75150"/>
                  </a:lnTo>
                  <a:lnTo>
                    <a:pt x="84583" y="79944"/>
                  </a:lnTo>
                  <a:lnTo>
                    <a:pt x="85707" y="81540"/>
                  </a:lnTo>
                  <a:lnTo>
                    <a:pt x="92719" y="84732"/>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78" name="SMARTInkShape-5657"/>
            <p:cNvSpPr/>
            <p:nvPr/>
          </p:nvSpPr>
          <p:spPr>
            <a:xfrm>
              <a:off x="1071563" y="4321979"/>
              <a:ext cx="77482" cy="85716"/>
            </a:xfrm>
            <a:custGeom>
              <a:avLst/>
              <a:gdLst/>
              <a:ahLst/>
              <a:cxnLst/>
              <a:rect l="0" t="0" r="0" b="0"/>
              <a:pathLst>
                <a:path w="77482" h="85716">
                  <a:moveTo>
                    <a:pt x="0" y="49996"/>
                  </a:moveTo>
                  <a:lnTo>
                    <a:pt x="31433" y="49996"/>
                  </a:lnTo>
                  <a:lnTo>
                    <a:pt x="47101" y="49202"/>
                  </a:lnTo>
                  <a:lnTo>
                    <a:pt x="55594" y="46204"/>
                  </a:lnTo>
                  <a:lnTo>
                    <a:pt x="58494" y="44293"/>
                  </a:lnTo>
                  <a:lnTo>
                    <a:pt x="63369" y="38605"/>
                  </a:lnTo>
                  <a:lnTo>
                    <a:pt x="67322" y="36996"/>
                  </a:lnTo>
                  <a:lnTo>
                    <a:pt x="68694" y="34979"/>
                  </a:lnTo>
                  <a:lnTo>
                    <a:pt x="73012" y="22453"/>
                  </a:lnTo>
                  <a:lnTo>
                    <a:pt x="77481" y="15892"/>
                  </a:lnTo>
                  <a:lnTo>
                    <a:pt x="77054" y="14560"/>
                  </a:lnTo>
                  <a:lnTo>
                    <a:pt x="73454" y="8893"/>
                  </a:lnTo>
                  <a:lnTo>
                    <a:pt x="72333" y="4476"/>
                  </a:lnTo>
                  <a:lnTo>
                    <a:pt x="71241" y="2981"/>
                  </a:lnTo>
                  <a:lnTo>
                    <a:pt x="69719" y="1984"/>
                  </a:lnTo>
                  <a:lnTo>
                    <a:pt x="65365" y="384"/>
                  </a:lnTo>
                  <a:lnTo>
                    <a:pt x="41378" y="0"/>
                  </a:lnTo>
                  <a:lnTo>
                    <a:pt x="36117" y="2111"/>
                  </a:lnTo>
                  <a:lnTo>
                    <a:pt x="33603" y="3785"/>
                  </a:lnTo>
                  <a:lnTo>
                    <a:pt x="17478" y="25604"/>
                  </a:lnTo>
                  <a:lnTo>
                    <a:pt x="10915" y="41806"/>
                  </a:lnTo>
                  <a:lnTo>
                    <a:pt x="10451" y="45330"/>
                  </a:lnTo>
                  <a:lnTo>
                    <a:pt x="12053" y="51362"/>
                  </a:lnTo>
                  <a:lnTo>
                    <a:pt x="21764" y="64150"/>
                  </a:lnTo>
                  <a:lnTo>
                    <a:pt x="28673" y="73504"/>
                  </a:lnTo>
                  <a:lnTo>
                    <a:pt x="35718" y="85715"/>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798" name="SMARTInkShape-Group548"/>
          <p:cNvGrpSpPr/>
          <p:nvPr/>
        </p:nvGrpSpPr>
        <p:grpSpPr>
          <a:xfrm>
            <a:off x="1571712" y="3880579"/>
            <a:ext cx="1435808" cy="298134"/>
            <a:chOff x="1571712" y="3880579"/>
            <a:chExt cx="1435808" cy="298134"/>
          </a:xfrm>
        </p:grpSpPr>
        <p:sp>
          <p:nvSpPr>
            <p:cNvPr id="780" name="SMARTInkShape-5658"/>
            <p:cNvSpPr/>
            <p:nvPr/>
          </p:nvSpPr>
          <p:spPr>
            <a:xfrm>
              <a:off x="2943225" y="4036219"/>
              <a:ext cx="42864" cy="21432"/>
            </a:xfrm>
            <a:custGeom>
              <a:avLst/>
              <a:gdLst/>
              <a:ahLst/>
              <a:cxnLst/>
              <a:rect l="0" t="0" r="0" b="0"/>
              <a:pathLst>
                <a:path w="42864" h="21432">
                  <a:moveTo>
                    <a:pt x="0" y="0"/>
                  </a:moveTo>
                  <a:lnTo>
                    <a:pt x="3792" y="0"/>
                  </a:lnTo>
                  <a:lnTo>
                    <a:pt x="4910" y="794"/>
                  </a:lnTo>
                  <a:lnTo>
                    <a:pt x="5654" y="2116"/>
                  </a:lnTo>
                  <a:lnTo>
                    <a:pt x="6151" y="3792"/>
                  </a:lnTo>
                  <a:lnTo>
                    <a:pt x="8069" y="4909"/>
                  </a:lnTo>
                  <a:lnTo>
                    <a:pt x="26943" y="10642"/>
                  </a:lnTo>
                  <a:lnTo>
                    <a:pt x="42863" y="21431"/>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81" name="SMARTInkShape-5659"/>
            <p:cNvSpPr/>
            <p:nvPr/>
          </p:nvSpPr>
          <p:spPr>
            <a:xfrm>
              <a:off x="2971828" y="3957638"/>
              <a:ext cx="35692" cy="207169"/>
            </a:xfrm>
            <a:custGeom>
              <a:avLst/>
              <a:gdLst/>
              <a:ahLst/>
              <a:cxnLst/>
              <a:rect l="0" t="0" r="0" b="0"/>
              <a:pathLst>
                <a:path w="35692" h="207169">
                  <a:moveTo>
                    <a:pt x="14260" y="0"/>
                  </a:moveTo>
                  <a:lnTo>
                    <a:pt x="14260" y="3792"/>
                  </a:lnTo>
                  <a:lnTo>
                    <a:pt x="12143" y="7770"/>
                  </a:lnTo>
                  <a:lnTo>
                    <a:pt x="10467" y="9942"/>
                  </a:lnTo>
                  <a:lnTo>
                    <a:pt x="8605" y="16590"/>
                  </a:lnTo>
                  <a:lnTo>
                    <a:pt x="5441" y="29257"/>
                  </a:lnTo>
                  <a:lnTo>
                    <a:pt x="1592" y="43064"/>
                  </a:lnTo>
                  <a:lnTo>
                    <a:pt x="185" y="72404"/>
                  </a:lnTo>
                  <a:lnTo>
                    <a:pt x="0" y="103491"/>
                  </a:lnTo>
                  <a:lnTo>
                    <a:pt x="771" y="128480"/>
                  </a:lnTo>
                  <a:lnTo>
                    <a:pt x="9916" y="158245"/>
                  </a:lnTo>
                  <a:lnTo>
                    <a:pt x="23575" y="187369"/>
                  </a:lnTo>
                  <a:lnTo>
                    <a:pt x="35691" y="207168"/>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82" name="SMARTInkShape-5660"/>
            <p:cNvSpPr/>
            <p:nvPr/>
          </p:nvSpPr>
          <p:spPr>
            <a:xfrm>
              <a:off x="2650332" y="4029199"/>
              <a:ext cx="271463" cy="71214"/>
            </a:xfrm>
            <a:custGeom>
              <a:avLst/>
              <a:gdLst/>
              <a:ahLst/>
              <a:cxnLst/>
              <a:rect l="0" t="0" r="0" b="0"/>
              <a:pathLst>
                <a:path w="271463" h="71214">
                  <a:moveTo>
                    <a:pt x="21431" y="21307"/>
                  </a:moveTo>
                  <a:lnTo>
                    <a:pt x="17638" y="25099"/>
                  </a:lnTo>
                  <a:lnTo>
                    <a:pt x="15776" y="29078"/>
                  </a:lnTo>
                  <a:lnTo>
                    <a:pt x="15280" y="31250"/>
                  </a:lnTo>
                  <a:lnTo>
                    <a:pt x="9573" y="41234"/>
                  </a:lnTo>
                  <a:lnTo>
                    <a:pt x="7069" y="52435"/>
                  </a:lnTo>
                  <a:lnTo>
                    <a:pt x="724" y="63829"/>
                  </a:lnTo>
                  <a:lnTo>
                    <a:pt x="8" y="71213"/>
                  </a:lnTo>
                  <a:lnTo>
                    <a:pt x="0" y="61362"/>
                  </a:lnTo>
                  <a:lnTo>
                    <a:pt x="2116" y="56836"/>
                  </a:lnTo>
                  <a:lnTo>
                    <a:pt x="3792" y="54518"/>
                  </a:lnTo>
                  <a:lnTo>
                    <a:pt x="6150" y="43671"/>
                  </a:lnTo>
                  <a:lnTo>
                    <a:pt x="7741" y="31487"/>
                  </a:lnTo>
                  <a:lnTo>
                    <a:pt x="14875" y="21437"/>
                  </a:lnTo>
                  <a:lnTo>
                    <a:pt x="27198" y="8439"/>
                  </a:lnTo>
                  <a:lnTo>
                    <a:pt x="44547" y="7144"/>
                  </a:lnTo>
                  <a:lnTo>
                    <a:pt x="49696" y="9192"/>
                  </a:lnTo>
                  <a:lnTo>
                    <a:pt x="52181" y="10849"/>
                  </a:lnTo>
                  <a:lnTo>
                    <a:pt x="53837" y="12748"/>
                  </a:lnTo>
                  <a:lnTo>
                    <a:pt x="55677" y="16974"/>
                  </a:lnTo>
                  <a:lnTo>
                    <a:pt x="57652" y="26155"/>
                  </a:lnTo>
                  <a:lnTo>
                    <a:pt x="61973" y="33239"/>
                  </a:lnTo>
                  <a:lnTo>
                    <a:pt x="63835" y="42744"/>
                  </a:lnTo>
                  <a:lnTo>
                    <a:pt x="64292" y="64046"/>
                  </a:lnTo>
                  <a:lnTo>
                    <a:pt x="64293" y="51166"/>
                  </a:lnTo>
                  <a:lnTo>
                    <a:pt x="69996" y="39523"/>
                  </a:lnTo>
                  <a:lnTo>
                    <a:pt x="74236" y="33901"/>
                  </a:lnTo>
                  <a:lnTo>
                    <a:pt x="84878" y="26273"/>
                  </a:lnTo>
                  <a:lnTo>
                    <a:pt x="96199" y="21494"/>
                  </a:lnTo>
                  <a:lnTo>
                    <a:pt x="97470" y="19845"/>
                  </a:lnTo>
                  <a:lnTo>
                    <a:pt x="98317" y="17951"/>
                  </a:lnTo>
                  <a:lnTo>
                    <a:pt x="99676" y="16688"/>
                  </a:lnTo>
                  <a:lnTo>
                    <a:pt x="103302" y="15286"/>
                  </a:lnTo>
                  <a:lnTo>
                    <a:pt x="112968" y="14262"/>
                  </a:lnTo>
                  <a:lnTo>
                    <a:pt x="117697" y="17985"/>
                  </a:lnTo>
                  <a:lnTo>
                    <a:pt x="119778" y="21948"/>
                  </a:lnTo>
                  <a:lnTo>
                    <a:pt x="121114" y="27166"/>
                  </a:lnTo>
                  <a:lnTo>
                    <a:pt x="133609" y="44676"/>
                  </a:lnTo>
                  <a:lnTo>
                    <a:pt x="138227" y="47569"/>
                  </a:lnTo>
                  <a:lnTo>
                    <a:pt x="145290" y="49197"/>
                  </a:lnTo>
                  <a:lnTo>
                    <a:pt x="150034" y="47461"/>
                  </a:lnTo>
                  <a:lnTo>
                    <a:pt x="154787" y="44838"/>
                  </a:lnTo>
                  <a:lnTo>
                    <a:pt x="170480" y="39222"/>
                  </a:lnTo>
                  <a:lnTo>
                    <a:pt x="179982" y="32877"/>
                  </a:lnTo>
                  <a:lnTo>
                    <a:pt x="183179" y="28302"/>
                  </a:lnTo>
                  <a:lnTo>
                    <a:pt x="185394" y="23622"/>
                  </a:lnTo>
                  <a:lnTo>
                    <a:pt x="190309" y="16525"/>
                  </a:lnTo>
                  <a:lnTo>
                    <a:pt x="192119" y="9395"/>
                  </a:lnTo>
                  <a:lnTo>
                    <a:pt x="192542" y="4636"/>
                  </a:lnTo>
                  <a:lnTo>
                    <a:pt x="191861" y="3049"/>
                  </a:lnTo>
                  <a:lnTo>
                    <a:pt x="190614" y="1991"/>
                  </a:lnTo>
                  <a:lnTo>
                    <a:pt x="187111" y="816"/>
                  </a:lnTo>
                  <a:lnTo>
                    <a:pt x="176079" y="0"/>
                  </a:lnTo>
                  <a:lnTo>
                    <a:pt x="171390" y="2048"/>
                  </a:lnTo>
                  <a:lnTo>
                    <a:pt x="161913" y="9830"/>
                  </a:lnTo>
                  <a:lnTo>
                    <a:pt x="159273" y="14354"/>
                  </a:lnTo>
                  <a:lnTo>
                    <a:pt x="157307" y="19011"/>
                  </a:lnTo>
                  <a:lnTo>
                    <a:pt x="153786" y="23726"/>
                  </a:lnTo>
                  <a:lnTo>
                    <a:pt x="151693" y="30585"/>
                  </a:lnTo>
                  <a:lnTo>
                    <a:pt x="150349" y="44130"/>
                  </a:lnTo>
                  <a:lnTo>
                    <a:pt x="151032" y="46048"/>
                  </a:lnTo>
                  <a:lnTo>
                    <a:pt x="152281" y="47326"/>
                  </a:lnTo>
                  <a:lnTo>
                    <a:pt x="157832" y="51241"/>
                  </a:lnTo>
                  <a:lnTo>
                    <a:pt x="166819" y="59676"/>
                  </a:lnTo>
                  <a:lnTo>
                    <a:pt x="173625" y="62173"/>
                  </a:lnTo>
                  <a:lnTo>
                    <a:pt x="201122" y="64053"/>
                  </a:lnTo>
                  <a:lnTo>
                    <a:pt x="221914" y="56383"/>
                  </a:lnTo>
                  <a:lnTo>
                    <a:pt x="233762" y="51808"/>
                  </a:lnTo>
                  <a:lnTo>
                    <a:pt x="239625" y="49945"/>
                  </a:lnTo>
                  <a:lnTo>
                    <a:pt x="248503" y="43844"/>
                  </a:lnTo>
                  <a:lnTo>
                    <a:pt x="256047" y="42835"/>
                  </a:lnTo>
                  <a:lnTo>
                    <a:pt x="256423" y="43597"/>
                  </a:lnTo>
                  <a:lnTo>
                    <a:pt x="256840" y="46560"/>
                  </a:lnTo>
                  <a:lnTo>
                    <a:pt x="259142" y="50522"/>
                  </a:lnTo>
                  <a:lnTo>
                    <a:pt x="263296" y="55741"/>
                  </a:lnTo>
                  <a:lnTo>
                    <a:pt x="264228" y="63064"/>
                  </a:lnTo>
                  <a:lnTo>
                    <a:pt x="265052" y="63433"/>
                  </a:lnTo>
                  <a:lnTo>
                    <a:pt x="271462" y="6417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83" name="SMARTInkShape-5661"/>
            <p:cNvSpPr/>
            <p:nvPr/>
          </p:nvSpPr>
          <p:spPr>
            <a:xfrm>
              <a:off x="2500313" y="4007644"/>
              <a:ext cx="107157" cy="14288"/>
            </a:xfrm>
            <a:custGeom>
              <a:avLst/>
              <a:gdLst/>
              <a:ahLst/>
              <a:cxnLst/>
              <a:rect l="0" t="0" r="0" b="0"/>
              <a:pathLst>
                <a:path w="107157" h="14288">
                  <a:moveTo>
                    <a:pt x="0" y="0"/>
                  </a:moveTo>
                  <a:lnTo>
                    <a:pt x="24835" y="794"/>
                  </a:lnTo>
                  <a:lnTo>
                    <a:pt x="47297" y="5654"/>
                  </a:lnTo>
                  <a:lnTo>
                    <a:pt x="78046" y="10642"/>
                  </a:lnTo>
                  <a:lnTo>
                    <a:pt x="107156" y="14287"/>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84" name="SMARTInkShape-5662"/>
            <p:cNvSpPr/>
            <p:nvPr/>
          </p:nvSpPr>
          <p:spPr>
            <a:xfrm>
              <a:off x="2550321" y="3921919"/>
              <a:ext cx="100011" cy="171451"/>
            </a:xfrm>
            <a:custGeom>
              <a:avLst/>
              <a:gdLst/>
              <a:ahLst/>
              <a:cxnLst/>
              <a:rect l="0" t="0" r="0" b="0"/>
              <a:pathLst>
                <a:path w="100011" h="171451">
                  <a:moveTo>
                    <a:pt x="14285" y="0"/>
                  </a:moveTo>
                  <a:lnTo>
                    <a:pt x="14285" y="10642"/>
                  </a:lnTo>
                  <a:lnTo>
                    <a:pt x="12169" y="14784"/>
                  </a:lnTo>
                  <a:lnTo>
                    <a:pt x="10493" y="16999"/>
                  </a:lnTo>
                  <a:lnTo>
                    <a:pt x="8631" y="23695"/>
                  </a:lnTo>
                  <a:lnTo>
                    <a:pt x="5466" y="36389"/>
                  </a:lnTo>
                  <a:lnTo>
                    <a:pt x="1618" y="50205"/>
                  </a:lnTo>
                  <a:lnTo>
                    <a:pt x="93" y="83355"/>
                  </a:lnTo>
                  <a:lnTo>
                    <a:pt x="3" y="115888"/>
                  </a:lnTo>
                  <a:lnTo>
                    <a:pt x="0" y="122414"/>
                  </a:lnTo>
                  <a:lnTo>
                    <a:pt x="2115" y="127960"/>
                  </a:lnTo>
                  <a:lnTo>
                    <a:pt x="4908" y="133071"/>
                  </a:lnTo>
                  <a:lnTo>
                    <a:pt x="7273" y="140411"/>
                  </a:lnTo>
                  <a:lnTo>
                    <a:pt x="19268" y="158889"/>
                  </a:lnTo>
                  <a:lnTo>
                    <a:pt x="34775" y="167385"/>
                  </a:lnTo>
                  <a:lnTo>
                    <a:pt x="51876" y="170647"/>
                  </a:lnTo>
                  <a:lnTo>
                    <a:pt x="85231" y="171436"/>
                  </a:lnTo>
                  <a:lnTo>
                    <a:pt x="100010" y="17145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85" name="SMARTInkShape-5663"/>
            <p:cNvSpPr/>
            <p:nvPr/>
          </p:nvSpPr>
          <p:spPr>
            <a:xfrm>
              <a:off x="2421757" y="4033044"/>
              <a:ext cx="78557" cy="67470"/>
            </a:xfrm>
            <a:custGeom>
              <a:avLst/>
              <a:gdLst/>
              <a:ahLst/>
              <a:cxnLst/>
              <a:rect l="0" t="0" r="0" b="0"/>
              <a:pathLst>
                <a:path w="78557" h="67470">
                  <a:moveTo>
                    <a:pt x="7118" y="60325"/>
                  </a:moveTo>
                  <a:lnTo>
                    <a:pt x="268" y="60325"/>
                  </a:lnTo>
                  <a:lnTo>
                    <a:pt x="0" y="50382"/>
                  </a:lnTo>
                  <a:lnTo>
                    <a:pt x="2102" y="45852"/>
                  </a:lnTo>
                  <a:lnTo>
                    <a:pt x="4889" y="41192"/>
                  </a:lnTo>
                  <a:lnTo>
                    <a:pt x="6678" y="31733"/>
                  </a:lnTo>
                  <a:lnTo>
                    <a:pt x="6824" y="29358"/>
                  </a:lnTo>
                  <a:lnTo>
                    <a:pt x="9104" y="24601"/>
                  </a:lnTo>
                  <a:lnTo>
                    <a:pt x="11969" y="19842"/>
                  </a:lnTo>
                  <a:lnTo>
                    <a:pt x="14376" y="12699"/>
                  </a:lnTo>
                  <a:lnTo>
                    <a:pt x="24115" y="794"/>
                  </a:lnTo>
                  <a:lnTo>
                    <a:pt x="26387" y="0"/>
                  </a:lnTo>
                  <a:lnTo>
                    <a:pt x="28695" y="264"/>
                  </a:lnTo>
                  <a:lnTo>
                    <a:pt x="35736" y="2312"/>
                  </a:lnTo>
                  <a:lnTo>
                    <a:pt x="38103" y="2600"/>
                  </a:lnTo>
                  <a:lnTo>
                    <a:pt x="42850" y="5036"/>
                  </a:lnTo>
                  <a:lnTo>
                    <a:pt x="45227" y="6797"/>
                  </a:lnTo>
                  <a:lnTo>
                    <a:pt x="47867" y="10870"/>
                  </a:lnTo>
                  <a:lnTo>
                    <a:pt x="49835" y="15326"/>
                  </a:lnTo>
                  <a:lnTo>
                    <a:pt x="69334" y="38898"/>
                  </a:lnTo>
                  <a:lnTo>
                    <a:pt x="70796" y="48155"/>
                  </a:lnTo>
                  <a:lnTo>
                    <a:pt x="71001" y="52212"/>
                  </a:lnTo>
                  <a:lnTo>
                    <a:pt x="71932" y="54916"/>
                  </a:lnTo>
                  <a:lnTo>
                    <a:pt x="73346" y="56719"/>
                  </a:lnTo>
                  <a:lnTo>
                    <a:pt x="75082" y="57921"/>
                  </a:lnTo>
                  <a:lnTo>
                    <a:pt x="76240" y="59516"/>
                  </a:lnTo>
                  <a:lnTo>
                    <a:pt x="78556" y="67469"/>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86" name="SMARTInkShape-5664"/>
            <p:cNvSpPr/>
            <p:nvPr/>
          </p:nvSpPr>
          <p:spPr>
            <a:xfrm>
              <a:off x="2386013" y="3993356"/>
              <a:ext cx="7144" cy="14289"/>
            </a:xfrm>
            <a:custGeom>
              <a:avLst/>
              <a:gdLst/>
              <a:ahLst/>
              <a:cxnLst/>
              <a:rect l="0" t="0" r="0" b="0"/>
              <a:pathLst>
                <a:path w="7144" h="14289">
                  <a:moveTo>
                    <a:pt x="7143" y="14288"/>
                  </a:moveTo>
                  <a:lnTo>
                    <a:pt x="7143" y="10496"/>
                  </a:lnTo>
                  <a:lnTo>
                    <a:pt x="6350" y="9378"/>
                  </a:lnTo>
                  <a:lnTo>
                    <a:pt x="5027" y="8633"/>
                  </a:lnTo>
                  <a:lnTo>
                    <a:pt x="3351" y="8137"/>
                  </a:lnTo>
                  <a:lnTo>
                    <a:pt x="2234" y="7012"/>
                  </a:lnTo>
                  <a:lnTo>
                    <a:pt x="0"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87" name="SMARTInkShape-5665"/>
            <p:cNvSpPr/>
            <p:nvPr/>
          </p:nvSpPr>
          <p:spPr>
            <a:xfrm>
              <a:off x="2393156" y="4093369"/>
              <a:ext cx="1" cy="28576"/>
            </a:xfrm>
            <a:custGeom>
              <a:avLst/>
              <a:gdLst/>
              <a:ahLst/>
              <a:cxnLst/>
              <a:rect l="0" t="0" r="0" b="0"/>
              <a:pathLst>
                <a:path w="1" h="28576">
                  <a:moveTo>
                    <a:pt x="0" y="0"/>
                  </a:moveTo>
                  <a:lnTo>
                    <a:pt x="0" y="28575"/>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88" name="SMARTInkShape-5666"/>
            <p:cNvSpPr/>
            <p:nvPr/>
          </p:nvSpPr>
          <p:spPr>
            <a:xfrm>
              <a:off x="2286008" y="4014788"/>
              <a:ext cx="62574" cy="84289"/>
            </a:xfrm>
            <a:custGeom>
              <a:avLst/>
              <a:gdLst/>
              <a:ahLst/>
              <a:cxnLst/>
              <a:rect l="0" t="0" r="0" b="0"/>
              <a:pathLst>
                <a:path w="62574" h="84289">
                  <a:moveTo>
                    <a:pt x="14280" y="14287"/>
                  </a:moveTo>
                  <a:lnTo>
                    <a:pt x="10487" y="14287"/>
                  </a:lnTo>
                  <a:lnTo>
                    <a:pt x="9370" y="15081"/>
                  </a:lnTo>
                  <a:lnTo>
                    <a:pt x="8625" y="16404"/>
                  </a:lnTo>
                  <a:lnTo>
                    <a:pt x="7332" y="21563"/>
                  </a:lnTo>
                  <a:lnTo>
                    <a:pt x="7223" y="24929"/>
                  </a:lnTo>
                  <a:lnTo>
                    <a:pt x="5058" y="29071"/>
                  </a:lnTo>
                  <a:lnTo>
                    <a:pt x="2243" y="33558"/>
                  </a:lnTo>
                  <a:lnTo>
                    <a:pt x="437" y="42906"/>
                  </a:lnTo>
                  <a:lnTo>
                    <a:pt x="0" y="73524"/>
                  </a:lnTo>
                  <a:lnTo>
                    <a:pt x="2112" y="78450"/>
                  </a:lnTo>
                  <a:lnTo>
                    <a:pt x="3787" y="80875"/>
                  </a:lnTo>
                  <a:lnTo>
                    <a:pt x="7764" y="83569"/>
                  </a:lnTo>
                  <a:lnTo>
                    <a:pt x="9936" y="84288"/>
                  </a:lnTo>
                  <a:lnTo>
                    <a:pt x="16582" y="82969"/>
                  </a:lnTo>
                  <a:lnTo>
                    <a:pt x="35286" y="76849"/>
                  </a:lnTo>
                  <a:lnTo>
                    <a:pt x="48944" y="64922"/>
                  </a:lnTo>
                  <a:lnTo>
                    <a:pt x="58505" y="48075"/>
                  </a:lnTo>
                  <a:lnTo>
                    <a:pt x="62573" y="31794"/>
                  </a:lnTo>
                  <a:lnTo>
                    <a:pt x="61408" y="23920"/>
                  </a:lnTo>
                  <a:lnTo>
                    <a:pt x="58406" y="15025"/>
                  </a:lnTo>
                  <a:lnTo>
                    <a:pt x="57985" y="12398"/>
                  </a:lnTo>
                  <a:lnTo>
                    <a:pt x="55400" y="7362"/>
                  </a:lnTo>
                  <a:lnTo>
                    <a:pt x="49998"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89" name="SMARTInkShape-5667"/>
            <p:cNvSpPr/>
            <p:nvPr/>
          </p:nvSpPr>
          <p:spPr>
            <a:xfrm>
              <a:off x="2207419" y="4015808"/>
              <a:ext cx="63877" cy="162905"/>
            </a:xfrm>
            <a:custGeom>
              <a:avLst/>
              <a:gdLst/>
              <a:ahLst/>
              <a:cxnLst/>
              <a:rect l="0" t="0" r="0" b="0"/>
              <a:pathLst>
                <a:path w="63877" h="162905">
                  <a:moveTo>
                    <a:pt x="14287" y="148998"/>
                  </a:moveTo>
                  <a:lnTo>
                    <a:pt x="8136" y="148998"/>
                  </a:lnTo>
                  <a:lnTo>
                    <a:pt x="7805" y="149792"/>
                  </a:lnTo>
                  <a:lnTo>
                    <a:pt x="7151" y="162904"/>
                  </a:lnTo>
                  <a:lnTo>
                    <a:pt x="7146" y="159380"/>
                  </a:lnTo>
                  <a:lnTo>
                    <a:pt x="662" y="131961"/>
                  </a:lnTo>
                  <a:lnTo>
                    <a:pt x="39" y="96854"/>
                  </a:lnTo>
                  <a:lnTo>
                    <a:pt x="5" y="63786"/>
                  </a:lnTo>
                  <a:lnTo>
                    <a:pt x="0" y="29876"/>
                  </a:lnTo>
                  <a:lnTo>
                    <a:pt x="3792" y="10603"/>
                  </a:lnTo>
                  <a:lnTo>
                    <a:pt x="7771" y="4145"/>
                  </a:lnTo>
                  <a:lnTo>
                    <a:pt x="12185" y="1275"/>
                  </a:lnTo>
                  <a:lnTo>
                    <a:pt x="16792" y="0"/>
                  </a:lnTo>
                  <a:lnTo>
                    <a:pt x="19132" y="453"/>
                  </a:lnTo>
                  <a:lnTo>
                    <a:pt x="26218" y="4884"/>
                  </a:lnTo>
                  <a:lnTo>
                    <a:pt x="59531" y="37083"/>
                  </a:lnTo>
                  <a:lnTo>
                    <a:pt x="62177" y="41844"/>
                  </a:lnTo>
                  <a:lnTo>
                    <a:pt x="63876" y="51367"/>
                  </a:lnTo>
                  <a:lnTo>
                    <a:pt x="61991" y="56130"/>
                  </a:lnTo>
                  <a:lnTo>
                    <a:pt x="53641" y="66647"/>
                  </a:lnTo>
                  <a:lnTo>
                    <a:pt x="49505" y="68742"/>
                  </a:lnTo>
                  <a:lnTo>
                    <a:pt x="35846" y="70352"/>
                  </a:lnTo>
                  <a:lnTo>
                    <a:pt x="21431" y="70417"/>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90" name="SMARTInkShape-5668"/>
            <p:cNvSpPr/>
            <p:nvPr/>
          </p:nvSpPr>
          <p:spPr>
            <a:xfrm>
              <a:off x="2128863" y="4000929"/>
              <a:ext cx="71376" cy="128035"/>
            </a:xfrm>
            <a:custGeom>
              <a:avLst/>
              <a:gdLst/>
              <a:ahLst/>
              <a:cxnLst/>
              <a:rect l="0" t="0" r="0" b="0"/>
              <a:pathLst>
                <a:path w="71376" h="128035">
                  <a:moveTo>
                    <a:pt x="7118" y="63865"/>
                  </a:moveTo>
                  <a:lnTo>
                    <a:pt x="967" y="63865"/>
                  </a:lnTo>
                  <a:lnTo>
                    <a:pt x="636" y="64659"/>
                  </a:lnTo>
                  <a:lnTo>
                    <a:pt x="0" y="90600"/>
                  </a:lnTo>
                  <a:lnTo>
                    <a:pt x="2103" y="97708"/>
                  </a:lnTo>
                  <a:lnTo>
                    <a:pt x="4889" y="103512"/>
                  </a:lnTo>
                  <a:lnTo>
                    <a:pt x="7252" y="111242"/>
                  </a:lnTo>
                  <a:lnTo>
                    <a:pt x="11832" y="118560"/>
                  </a:lnTo>
                  <a:lnTo>
                    <a:pt x="14234" y="128034"/>
                  </a:lnTo>
                  <a:lnTo>
                    <a:pt x="13468" y="103320"/>
                  </a:lnTo>
                  <a:lnTo>
                    <a:pt x="8111" y="80398"/>
                  </a:lnTo>
                  <a:lnTo>
                    <a:pt x="7205" y="45796"/>
                  </a:lnTo>
                  <a:lnTo>
                    <a:pt x="14399" y="17238"/>
                  </a:lnTo>
                  <a:lnTo>
                    <a:pt x="24119" y="4465"/>
                  </a:lnTo>
                  <a:lnTo>
                    <a:pt x="28697" y="1746"/>
                  </a:lnTo>
                  <a:lnTo>
                    <a:pt x="38104" y="0"/>
                  </a:lnTo>
                  <a:lnTo>
                    <a:pt x="42850" y="1879"/>
                  </a:lnTo>
                  <a:lnTo>
                    <a:pt x="66650" y="23424"/>
                  </a:lnTo>
                  <a:lnTo>
                    <a:pt x="69295" y="28164"/>
                  </a:lnTo>
                  <a:lnTo>
                    <a:pt x="71288" y="41024"/>
                  </a:lnTo>
                  <a:lnTo>
                    <a:pt x="71375" y="45808"/>
                  </a:lnTo>
                  <a:lnTo>
                    <a:pt x="69279" y="50019"/>
                  </a:lnTo>
                  <a:lnTo>
                    <a:pt x="67609" y="52253"/>
                  </a:lnTo>
                  <a:lnTo>
                    <a:pt x="63636" y="54735"/>
                  </a:lnTo>
                  <a:lnTo>
                    <a:pt x="52279" y="57253"/>
                  </a:lnTo>
                  <a:lnTo>
                    <a:pt x="45194" y="61553"/>
                  </a:lnTo>
                  <a:lnTo>
                    <a:pt x="35688" y="63408"/>
                  </a:lnTo>
                  <a:lnTo>
                    <a:pt x="28550" y="63865"/>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91" name="SMARTInkShape-5669"/>
            <p:cNvSpPr/>
            <p:nvPr/>
          </p:nvSpPr>
          <p:spPr>
            <a:xfrm>
              <a:off x="2057487" y="4014788"/>
              <a:ext cx="28489" cy="64294"/>
            </a:xfrm>
            <a:custGeom>
              <a:avLst/>
              <a:gdLst/>
              <a:ahLst/>
              <a:cxnLst/>
              <a:rect l="0" t="0" r="0" b="0"/>
              <a:pathLst>
                <a:path w="28489" h="64294">
                  <a:moveTo>
                    <a:pt x="7057" y="0"/>
                  </a:moveTo>
                  <a:lnTo>
                    <a:pt x="3264" y="0"/>
                  </a:lnTo>
                  <a:lnTo>
                    <a:pt x="2147" y="793"/>
                  </a:lnTo>
                  <a:lnTo>
                    <a:pt x="1402" y="2116"/>
                  </a:lnTo>
                  <a:lnTo>
                    <a:pt x="207" y="9942"/>
                  </a:lnTo>
                  <a:lnTo>
                    <a:pt x="0" y="16792"/>
                  </a:lnTo>
                  <a:lnTo>
                    <a:pt x="1559" y="19132"/>
                  </a:lnTo>
                  <a:lnTo>
                    <a:pt x="9749" y="26218"/>
                  </a:lnTo>
                  <a:lnTo>
                    <a:pt x="12222" y="30967"/>
                  </a:lnTo>
                  <a:lnTo>
                    <a:pt x="14604" y="45392"/>
                  </a:lnTo>
                  <a:lnTo>
                    <a:pt x="19788" y="54107"/>
                  </a:lnTo>
                  <a:lnTo>
                    <a:pt x="28488" y="64293"/>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92" name="SMARTInkShape-5670"/>
            <p:cNvSpPr/>
            <p:nvPr/>
          </p:nvSpPr>
          <p:spPr>
            <a:xfrm>
              <a:off x="2021777" y="4007644"/>
              <a:ext cx="42768" cy="75275"/>
            </a:xfrm>
            <a:custGeom>
              <a:avLst/>
              <a:gdLst/>
              <a:ahLst/>
              <a:cxnLst/>
              <a:rect l="0" t="0" r="0" b="0"/>
              <a:pathLst>
                <a:path w="42768" h="75275">
                  <a:moveTo>
                    <a:pt x="21336" y="0"/>
                  </a:moveTo>
                  <a:lnTo>
                    <a:pt x="21336" y="3792"/>
                  </a:lnTo>
                  <a:lnTo>
                    <a:pt x="19219" y="7771"/>
                  </a:lnTo>
                  <a:lnTo>
                    <a:pt x="16426" y="12185"/>
                  </a:lnTo>
                  <a:lnTo>
                    <a:pt x="14060" y="19132"/>
                  </a:lnTo>
                  <a:lnTo>
                    <a:pt x="9478" y="26218"/>
                  </a:lnTo>
                  <a:lnTo>
                    <a:pt x="6974" y="33345"/>
                  </a:lnTo>
                  <a:lnTo>
                    <a:pt x="2352" y="40483"/>
                  </a:lnTo>
                  <a:lnTo>
                    <a:pt x="629" y="47626"/>
                  </a:lnTo>
                  <a:lnTo>
                    <a:pt x="0" y="59531"/>
                  </a:lnTo>
                  <a:lnTo>
                    <a:pt x="2063" y="64294"/>
                  </a:lnTo>
                  <a:lnTo>
                    <a:pt x="3725" y="66675"/>
                  </a:lnTo>
                  <a:lnTo>
                    <a:pt x="7688" y="69321"/>
                  </a:lnTo>
                  <a:lnTo>
                    <a:pt x="9856" y="70026"/>
                  </a:lnTo>
                  <a:lnTo>
                    <a:pt x="11301" y="71290"/>
                  </a:lnTo>
                  <a:lnTo>
                    <a:pt x="12907" y="74811"/>
                  </a:lnTo>
                  <a:lnTo>
                    <a:pt x="14129" y="75274"/>
                  </a:lnTo>
                  <a:lnTo>
                    <a:pt x="15737" y="74789"/>
                  </a:lnTo>
                  <a:lnTo>
                    <a:pt x="19641" y="72927"/>
                  </a:lnTo>
                  <a:lnTo>
                    <a:pt x="30951" y="71633"/>
                  </a:lnTo>
                  <a:lnTo>
                    <a:pt x="32508" y="70774"/>
                  </a:lnTo>
                  <a:lnTo>
                    <a:pt x="33547" y="69408"/>
                  </a:lnTo>
                  <a:lnTo>
                    <a:pt x="34239" y="67703"/>
                  </a:lnTo>
                  <a:lnTo>
                    <a:pt x="35494" y="66567"/>
                  </a:lnTo>
                  <a:lnTo>
                    <a:pt x="39005" y="65304"/>
                  </a:lnTo>
                  <a:lnTo>
                    <a:pt x="40259" y="64173"/>
                  </a:lnTo>
                  <a:lnTo>
                    <a:pt x="42767" y="5715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93" name="SMARTInkShape-5671"/>
            <p:cNvSpPr/>
            <p:nvPr/>
          </p:nvSpPr>
          <p:spPr>
            <a:xfrm>
              <a:off x="1935956" y="4007644"/>
              <a:ext cx="71439" cy="82163"/>
            </a:xfrm>
            <a:custGeom>
              <a:avLst/>
              <a:gdLst/>
              <a:ahLst/>
              <a:cxnLst/>
              <a:rect l="0" t="0" r="0" b="0"/>
              <a:pathLst>
                <a:path w="71439" h="82163">
                  <a:moveTo>
                    <a:pt x="71438" y="0"/>
                  </a:moveTo>
                  <a:lnTo>
                    <a:pt x="36144" y="0"/>
                  </a:lnTo>
                  <a:lnTo>
                    <a:pt x="33621" y="0"/>
                  </a:lnTo>
                  <a:lnTo>
                    <a:pt x="28701" y="2116"/>
                  </a:lnTo>
                  <a:lnTo>
                    <a:pt x="23869" y="4909"/>
                  </a:lnTo>
                  <a:lnTo>
                    <a:pt x="16686" y="7275"/>
                  </a:lnTo>
                  <a:lnTo>
                    <a:pt x="11914" y="10642"/>
                  </a:lnTo>
                  <a:lnTo>
                    <a:pt x="9264" y="14784"/>
                  </a:lnTo>
                  <a:lnTo>
                    <a:pt x="8557" y="16999"/>
                  </a:lnTo>
                  <a:lnTo>
                    <a:pt x="9889" y="23695"/>
                  </a:lnTo>
                  <a:lnTo>
                    <a:pt x="15101" y="34272"/>
                  </a:lnTo>
                  <a:lnTo>
                    <a:pt x="42869" y="66399"/>
                  </a:lnTo>
                  <a:lnTo>
                    <a:pt x="45248" y="70460"/>
                  </a:lnTo>
                  <a:lnTo>
                    <a:pt x="46040" y="73167"/>
                  </a:lnTo>
                  <a:lnTo>
                    <a:pt x="45775" y="74972"/>
                  </a:lnTo>
                  <a:lnTo>
                    <a:pt x="39241" y="82162"/>
                  </a:lnTo>
                  <a:lnTo>
                    <a:pt x="30934" y="82025"/>
                  </a:lnTo>
                  <a:lnTo>
                    <a:pt x="0" y="78581"/>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94" name="SMARTInkShape-5672"/>
            <p:cNvSpPr/>
            <p:nvPr/>
          </p:nvSpPr>
          <p:spPr>
            <a:xfrm>
              <a:off x="1921669" y="3950494"/>
              <a:ext cx="14288" cy="7145"/>
            </a:xfrm>
            <a:custGeom>
              <a:avLst/>
              <a:gdLst/>
              <a:ahLst/>
              <a:cxnLst/>
              <a:rect l="0" t="0" r="0" b="0"/>
              <a:pathLst>
                <a:path w="14288" h="7145">
                  <a:moveTo>
                    <a:pt x="14287" y="7144"/>
                  </a:moveTo>
                  <a:lnTo>
                    <a:pt x="7438" y="7144"/>
                  </a:lnTo>
                  <a:lnTo>
                    <a:pt x="0"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95" name="SMARTInkShape-5673"/>
            <p:cNvSpPr/>
            <p:nvPr/>
          </p:nvSpPr>
          <p:spPr>
            <a:xfrm>
              <a:off x="1864519" y="4014788"/>
              <a:ext cx="21432" cy="57151"/>
            </a:xfrm>
            <a:custGeom>
              <a:avLst/>
              <a:gdLst/>
              <a:ahLst/>
              <a:cxnLst/>
              <a:rect l="0" t="0" r="0" b="0"/>
              <a:pathLst>
                <a:path w="21432" h="57151">
                  <a:moveTo>
                    <a:pt x="0" y="0"/>
                  </a:moveTo>
                  <a:lnTo>
                    <a:pt x="3792" y="3792"/>
                  </a:lnTo>
                  <a:lnTo>
                    <a:pt x="5654" y="7770"/>
                  </a:lnTo>
                  <a:lnTo>
                    <a:pt x="6151" y="9942"/>
                  </a:lnTo>
                  <a:lnTo>
                    <a:pt x="11857" y="19926"/>
                  </a:lnTo>
                  <a:lnTo>
                    <a:pt x="14361" y="31127"/>
                  </a:lnTo>
                  <a:lnTo>
                    <a:pt x="19799" y="42426"/>
                  </a:lnTo>
                  <a:lnTo>
                    <a:pt x="21431" y="5715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96" name="SMARTInkShape-5674"/>
            <p:cNvSpPr/>
            <p:nvPr/>
          </p:nvSpPr>
          <p:spPr>
            <a:xfrm>
              <a:off x="1571712" y="3880579"/>
              <a:ext cx="277069" cy="226951"/>
            </a:xfrm>
            <a:custGeom>
              <a:avLst/>
              <a:gdLst/>
              <a:ahLst/>
              <a:cxnLst/>
              <a:rect l="0" t="0" r="0" b="0"/>
              <a:pathLst>
                <a:path w="277069" h="226951">
                  <a:moveTo>
                    <a:pt x="7057" y="48484"/>
                  </a:moveTo>
                  <a:lnTo>
                    <a:pt x="7057" y="44691"/>
                  </a:lnTo>
                  <a:lnTo>
                    <a:pt x="6263" y="43574"/>
                  </a:lnTo>
                  <a:lnTo>
                    <a:pt x="4940" y="42829"/>
                  </a:lnTo>
                  <a:lnTo>
                    <a:pt x="3264" y="42333"/>
                  </a:lnTo>
                  <a:lnTo>
                    <a:pt x="2147" y="41208"/>
                  </a:lnTo>
                  <a:lnTo>
                    <a:pt x="906" y="37842"/>
                  </a:lnTo>
                  <a:lnTo>
                    <a:pt x="0" y="18422"/>
                  </a:lnTo>
                  <a:lnTo>
                    <a:pt x="765" y="16536"/>
                  </a:lnTo>
                  <a:lnTo>
                    <a:pt x="2068" y="15279"/>
                  </a:lnTo>
                  <a:lnTo>
                    <a:pt x="17806" y="8186"/>
                  </a:lnTo>
                  <a:lnTo>
                    <a:pt x="51761" y="937"/>
                  </a:lnTo>
                  <a:lnTo>
                    <a:pt x="76571" y="0"/>
                  </a:lnTo>
                  <a:lnTo>
                    <a:pt x="108806" y="4275"/>
                  </a:lnTo>
                  <a:lnTo>
                    <a:pt x="136159" y="7339"/>
                  </a:lnTo>
                  <a:lnTo>
                    <a:pt x="162255" y="15391"/>
                  </a:lnTo>
                  <a:lnTo>
                    <a:pt x="192406" y="32333"/>
                  </a:lnTo>
                  <a:lnTo>
                    <a:pt x="226345" y="55695"/>
                  </a:lnTo>
                  <a:lnTo>
                    <a:pt x="247135" y="78483"/>
                  </a:lnTo>
                  <a:lnTo>
                    <a:pt x="263548" y="110848"/>
                  </a:lnTo>
                  <a:lnTo>
                    <a:pt x="275254" y="141245"/>
                  </a:lnTo>
                  <a:lnTo>
                    <a:pt x="277068" y="152153"/>
                  </a:lnTo>
                  <a:lnTo>
                    <a:pt x="275758" y="162292"/>
                  </a:lnTo>
                  <a:lnTo>
                    <a:pt x="261689" y="196092"/>
                  </a:lnTo>
                  <a:lnTo>
                    <a:pt x="254659" y="206608"/>
                  </a:lnTo>
                  <a:lnTo>
                    <a:pt x="239469" y="217272"/>
                  </a:lnTo>
                  <a:lnTo>
                    <a:pt x="223298" y="224905"/>
                  </a:lnTo>
                  <a:lnTo>
                    <a:pt x="198663" y="226950"/>
                  </a:lnTo>
                  <a:lnTo>
                    <a:pt x="186948" y="223247"/>
                  </a:lnTo>
                  <a:lnTo>
                    <a:pt x="184135" y="221349"/>
                  </a:lnTo>
                  <a:lnTo>
                    <a:pt x="179381" y="215679"/>
                  </a:lnTo>
                  <a:lnTo>
                    <a:pt x="171363" y="21279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97" name="SMARTInkShape-5675"/>
            <p:cNvSpPr/>
            <p:nvPr/>
          </p:nvSpPr>
          <p:spPr>
            <a:xfrm>
              <a:off x="1728788" y="3957638"/>
              <a:ext cx="14288" cy="135732"/>
            </a:xfrm>
            <a:custGeom>
              <a:avLst/>
              <a:gdLst/>
              <a:ahLst/>
              <a:cxnLst/>
              <a:rect l="0" t="0" r="0" b="0"/>
              <a:pathLst>
                <a:path w="14288" h="135732">
                  <a:moveTo>
                    <a:pt x="0" y="0"/>
                  </a:moveTo>
                  <a:lnTo>
                    <a:pt x="0" y="31374"/>
                  </a:lnTo>
                  <a:lnTo>
                    <a:pt x="0" y="66028"/>
                  </a:lnTo>
                  <a:lnTo>
                    <a:pt x="793" y="99447"/>
                  </a:lnTo>
                  <a:lnTo>
                    <a:pt x="14287" y="135731"/>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811" name="SMARTInkShape-Group549"/>
          <p:cNvGrpSpPr/>
          <p:nvPr/>
        </p:nvGrpSpPr>
        <p:grpSpPr>
          <a:xfrm>
            <a:off x="1593191" y="3336131"/>
            <a:ext cx="742816" cy="521491"/>
            <a:chOff x="1593191" y="3336131"/>
            <a:chExt cx="742816" cy="521491"/>
          </a:xfrm>
        </p:grpSpPr>
        <p:sp>
          <p:nvSpPr>
            <p:cNvPr id="799" name="SMARTInkShape-5676"/>
            <p:cNvSpPr/>
            <p:nvPr/>
          </p:nvSpPr>
          <p:spPr>
            <a:xfrm>
              <a:off x="2174728" y="3650580"/>
              <a:ext cx="104127" cy="185615"/>
            </a:xfrm>
            <a:custGeom>
              <a:avLst/>
              <a:gdLst/>
              <a:ahLst/>
              <a:cxnLst/>
              <a:rect l="0" t="0" r="0" b="0"/>
              <a:pathLst>
                <a:path w="104127" h="185615">
                  <a:moveTo>
                    <a:pt x="4116" y="64170"/>
                  </a:moveTo>
                  <a:lnTo>
                    <a:pt x="4116" y="47170"/>
                  </a:lnTo>
                  <a:lnTo>
                    <a:pt x="1999" y="42591"/>
                  </a:lnTo>
                  <a:lnTo>
                    <a:pt x="323" y="40259"/>
                  </a:lnTo>
                  <a:lnTo>
                    <a:pt x="0" y="37911"/>
                  </a:lnTo>
                  <a:lnTo>
                    <a:pt x="4771" y="16543"/>
                  </a:lnTo>
                  <a:lnTo>
                    <a:pt x="14041" y="4638"/>
                  </a:lnTo>
                  <a:lnTo>
                    <a:pt x="18581" y="1993"/>
                  </a:lnTo>
                  <a:lnTo>
                    <a:pt x="27964" y="294"/>
                  </a:lnTo>
                  <a:lnTo>
                    <a:pt x="35082" y="0"/>
                  </a:lnTo>
                  <a:lnTo>
                    <a:pt x="36666" y="753"/>
                  </a:lnTo>
                  <a:lnTo>
                    <a:pt x="37722" y="2048"/>
                  </a:lnTo>
                  <a:lnTo>
                    <a:pt x="38426" y="3705"/>
                  </a:lnTo>
                  <a:lnTo>
                    <a:pt x="39690" y="4810"/>
                  </a:lnTo>
                  <a:lnTo>
                    <a:pt x="43209" y="6038"/>
                  </a:lnTo>
                  <a:lnTo>
                    <a:pt x="44466" y="7159"/>
                  </a:lnTo>
                  <a:lnTo>
                    <a:pt x="45862" y="10521"/>
                  </a:lnTo>
                  <a:lnTo>
                    <a:pt x="46949" y="30862"/>
                  </a:lnTo>
                  <a:lnTo>
                    <a:pt x="44849" y="35608"/>
                  </a:lnTo>
                  <a:lnTo>
                    <a:pt x="43177" y="37985"/>
                  </a:lnTo>
                  <a:lnTo>
                    <a:pt x="40825" y="48915"/>
                  </a:lnTo>
                  <a:lnTo>
                    <a:pt x="39921" y="70050"/>
                  </a:lnTo>
                  <a:lnTo>
                    <a:pt x="41990" y="76837"/>
                  </a:lnTo>
                  <a:lnTo>
                    <a:pt x="48657" y="86948"/>
                  </a:lnTo>
                  <a:lnTo>
                    <a:pt x="53042" y="91600"/>
                  </a:lnTo>
                  <a:lnTo>
                    <a:pt x="55759" y="92236"/>
                  </a:lnTo>
                  <a:lnTo>
                    <a:pt x="63970" y="92644"/>
                  </a:lnTo>
                  <a:lnTo>
                    <a:pt x="68553" y="90584"/>
                  </a:lnTo>
                  <a:lnTo>
                    <a:pt x="73236" y="87816"/>
                  </a:lnTo>
                  <a:lnTo>
                    <a:pt x="80335" y="85464"/>
                  </a:lnTo>
                  <a:lnTo>
                    <a:pt x="85087" y="82100"/>
                  </a:lnTo>
                  <a:lnTo>
                    <a:pt x="92225" y="71952"/>
                  </a:lnTo>
                  <a:lnTo>
                    <a:pt x="103011" y="47580"/>
                  </a:lnTo>
                  <a:lnTo>
                    <a:pt x="104120" y="29569"/>
                  </a:lnTo>
                  <a:lnTo>
                    <a:pt x="104126" y="32575"/>
                  </a:lnTo>
                  <a:lnTo>
                    <a:pt x="98425" y="50521"/>
                  </a:lnTo>
                  <a:lnTo>
                    <a:pt x="92737" y="61360"/>
                  </a:lnTo>
                  <a:lnTo>
                    <a:pt x="90010" y="92859"/>
                  </a:lnTo>
                  <a:lnTo>
                    <a:pt x="89856" y="126984"/>
                  </a:lnTo>
                  <a:lnTo>
                    <a:pt x="90636" y="157784"/>
                  </a:lnTo>
                  <a:lnTo>
                    <a:pt x="96985" y="185614"/>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00" name="SMARTInkShape-5677"/>
            <p:cNvSpPr/>
            <p:nvPr/>
          </p:nvSpPr>
          <p:spPr>
            <a:xfrm>
              <a:off x="2050381" y="3682336"/>
              <a:ext cx="99773" cy="175286"/>
            </a:xfrm>
            <a:custGeom>
              <a:avLst/>
              <a:gdLst/>
              <a:ahLst/>
              <a:cxnLst/>
              <a:rect l="0" t="0" r="0" b="0"/>
              <a:pathLst>
                <a:path w="99773" h="175286">
                  <a:moveTo>
                    <a:pt x="64169" y="25270"/>
                  </a:moveTo>
                  <a:lnTo>
                    <a:pt x="64169" y="21478"/>
                  </a:lnTo>
                  <a:lnTo>
                    <a:pt x="63375" y="20361"/>
                  </a:lnTo>
                  <a:lnTo>
                    <a:pt x="62052" y="19616"/>
                  </a:lnTo>
                  <a:lnTo>
                    <a:pt x="60377" y="19119"/>
                  </a:lnTo>
                  <a:lnTo>
                    <a:pt x="59259" y="17995"/>
                  </a:lnTo>
                  <a:lnTo>
                    <a:pt x="57319" y="12063"/>
                  </a:lnTo>
                  <a:lnTo>
                    <a:pt x="55039" y="11463"/>
                  </a:lnTo>
                  <a:lnTo>
                    <a:pt x="27028" y="10991"/>
                  </a:lnTo>
                  <a:lnTo>
                    <a:pt x="21733" y="13103"/>
                  </a:lnTo>
                  <a:lnTo>
                    <a:pt x="1294" y="31040"/>
                  </a:lnTo>
                  <a:lnTo>
                    <a:pt x="506" y="33920"/>
                  </a:lnTo>
                  <a:lnTo>
                    <a:pt x="0" y="38444"/>
                  </a:lnTo>
                  <a:lnTo>
                    <a:pt x="752" y="38815"/>
                  </a:lnTo>
                  <a:lnTo>
                    <a:pt x="9829" y="39460"/>
                  </a:lnTo>
                  <a:lnTo>
                    <a:pt x="14353" y="37398"/>
                  </a:lnTo>
                  <a:lnTo>
                    <a:pt x="19010" y="34629"/>
                  </a:lnTo>
                  <a:lnTo>
                    <a:pt x="38130" y="26905"/>
                  </a:lnTo>
                  <a:lnTo>
                    <a:pt x="51969" y="15647"/>
                  </a:lnTo>
                  <a:lnTo>
                    <a:pt x="54778" y="10939"/>
                  </a:lnTo>
                  <a:lnTo>
                    <a:pt x="56729" y="3980"/>
                  </a:lnTo>
                  <a:lnTo>
                    <a:pt x="56894" y="462"/>
                  </a:lnTo>
                  <a:lnTo>
                    <a:pt x="57731" y="0"/>
                  </a:lnTo>
                  <a:lnTo>
                    <a:pt x="59083" y="486"/>
                  </a:lnTo>
                  <a:lnTo>
                    <a:pt x="63164" y="3177"/>
                  </a:lnTo>
                  <a:lnTo>
                    <a:pt x="63723" y="5661"/>
                  </a:lnTo>
                  <a:lnTo>
                    <a:pt x="64081" y="13724"/>
                  </a:lnTo>
                  <a:lnTo>
                    <a:pt x="66246" y="18287"/>
                  </a:lnTo>
                  <a:lnTo>
                    <a:pt x="67935" y="20614"/>
                  </a:lnTo>
                  <a:lnTo>
                    <a:pt x="70312" y="31476"/>
                  </a:lnTo>
                  <a:lnTo>
                    <a:pt x="75017" y="62527"/>
                  </a:lnTo>
                  <a:lnTo>
                    <a:pt x="84305" y="97836"/>
                  </a:lnTo>
                  <a:lnTo>
                    <a:pt x="95429" y="133518"/>
                  </a:lnTo>
                  <a:lnTo>
                    <a:pt x="99301" y="154864"/>
                  </a:lnTo>
                  <a:lnTo>
                    <a:pt x="99772" y="169314"/>
                  </a:lnTo>
                  <a:lnTo>
                    <a:pt x="99017" y="171306"/>
                  </a:lnTo>
                  <a:lnTo>
                    <a:pt x="97719" y="172633"/>
                  </a:lnTo>
                  <a:lnTo>
                    <a:pt x="93035" y="175134"/>
                  </a:lnTo>
                  <a:lnTo>
                    <a:pt x="75959" y="175285"/>
                  </a:lnTo>
                  <a:lnTo>
                    <a:pt x="71261" y="173171"/>
                  </a:lnTo>
                  <a:lnTo>
                    <a:pt x="61778" y="165345"/>
                  </a:lnTo>
                  <a:lnTo>
                    <a:pt x="37975" y="130087"/>
                  </a:lnTo>
                  <a:lnTo>
                    <a:pt x="31625" y="121238"/>
                  </a:lnTo>
                  <a:lnTo>
                    <a:pt x="28450" y="110995"/>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01" name="SMARTInkShape-5678"/>
            <p:cNvSpPr/>
            <p:nvPr/>
          </p:nvSpPr>
          <p:spPr>
            <a:xfrm>
              <a:off x="1750219" y="3686187"/>
              <a:ext cx="271463" cy="92847"/>
            </a:xfrm>
            <a:custGeom>
              <a:avLst/>
              <a:gdLst/>
              <a:ahLst/>
              <a:cxnLst/>
              <a:rect l="0" t="0" r="0" b="0"/>
              <a:pathLst>
                <a:path w="271463" h="92847">
                  <a:moveTo>
                    <a:pt x="0" y="28563"/>
                  </a:moveTo>
                  <a:lnTo>
                    <a:pt x="33792" y="28563"/>
                  </a:lnTo>
                  <a:lnTo>
                    <a:pt x="66701" y="22081"/>
                  </a:lnTo>
                  <a:lnTo>
                    <a:pt x="80970" y="20822"/>
                  </a:lnTo>
                  <a:lnTo>
                    <a:pt x="104628" y="14955"/>
                  </a:lnTo>
                  <a:lnTo>
                    <a:pt x="117343" y="13683"/>
                  </a:lnTo>
                  <a:lnTo>
                    <a:pt x="136788" y="8151"/>
                  </a:lnTo>
                  <a:lnTo>
                    <a:pt x="138817" y="8605"/>
                  </a:lnTo>
                  <a:lnTo>
                    <a:pt x="140170" y="9702"/>
                  </a:lnTo>
                  <a:lnTo>
                    <a:pt x="141071" y="11226"/>
                  </a:lnTo>
                  <a:lnTo>
                    <a:pt x="142466" y="12243"/>
                  </a:lnTo>
                  <a:lnTo>
                    <a:pt x="146133" y="13372"/>
                  </a:lnTo>
                  <a:lnTo>
                    <a:pt x="152660" y="14008"/>
                  </a:lnTo>
                  <a:lnTo>
                    <a:pt x="157278" y="16273"/>
                  </a:lnTo>
                  <a:lnTo>
                    <a:pt x="162918" y="20403"/>
                  </a:lnTo>
                  <a:lnTo>
                    <a:pt x="163689" y="23084"/>
                  </a:lnTo>
                  <a:lnTo>
                    <a:pt x="164184" y="31273"/>
                  </a:lnTo>
                  <a:lnTo>
                    <a:pt x="166368" y="35853"/>
                  </a:lnTo>
                  <a:lnTo>
                    <a:pt x="169191" y="40534"/>
                  </a:lnTo>
                  <a:lnTo>
                    <a:pt x="170781" y="48426"/>
                  </a:lnTo>
                  <a:lnTo>
                    <a:pt x="171445" y="83274"/>
                  </a:lnTo>
                  <a:lnTo>
                    <a:pt x="171447" y="88068"/>
                  </a:lnTo>
                  <a:lnTo>
                    <a:pt x="172242" y="89665"/>
                  </a:lnTo>
                  <a:lnTo>
                    <a:pt x="173565" y="90729"/>
                  </a:lnTo>
                  <a:lnTo>
                    <a:pt x="178568" y="92846"/>
                  </a:lnTo>
                  <a:lnTo>
                    <a:pt x="178594" y="58611"/>
                  </a:lnTo>
                  <a:lnTo>
                    <a:pt x="179387" y="52237"/>
                  </a:lnTo>
                  <a:lnTo>
                    <a:pt x="191244" y="19104"/>
                  </a:lnTo>
                  <a:lnTo>
                    <a:pt x="202504" y="5073"/>
                  </a:lnTo>
                  <a:lnTo>
                    <a:pt x="207212" y="2248"/>
                  </a:lnTo>
                  <a:lnTo>
                    <a:pt x="212910" y="434"/>
                  </a:lnTo>
                  <a:lnTo>
                    <a:pt x="237918" y="0"/>
                  </a:lnTo>
                  <a:lnTo>
                    <a:pt x="242795" y="2110"/>
                  </a:lnTo>
                  <a:lnTo>
                    <a:pt x="245207" y="3784"/>
                  </a:lnTo>
                  <a:lnTo>
                    <a:pt x="247887" y="7760"/>
                  </a:lnTo>
                  <a:lnTo>
                    <a:pt x="249872" y="12174"/>
                  </a:lnTo>
                  <a:lnTo>
                    <a:pt x="254658" y="19121"/>
                  </a:lnTo>
                  <a:lnTo>
                    <a:pt x="256429" y="26207"/>
                  </a:lnTo>
                  <a:lnTo>
                    <a:pt x="256843" y="30955"/>
                  </a:lnTo>
                  <a:lnTo>
                    <a:pt x="259144" y="35711"/>
                  </a:lnTo>
                  <a:lnTo>
                    <a:pt x="260869" y="38091"/>
                  </a:lnTo>
                  <a:lnTo>
                    <a:pt x="263296" y="49025"/>
                  </a:lnTo>
                  <a:lnTo>
                    <a:pt x="264910" y="61239"/>
                  </a:lnTo>
                  <a:lnTo>
                    <a:pt x="269933" y="71295"/>
                  </a:lnTo>
                  <a:lnTo>
                    <a:pt x="271462" y="85713"/>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02" name="SMARTInkShape-5679"/>
            <p:cNvSpPr/>
            <p:nvPr/>
          </p:nvSpPr>
          <p:spPr>
            <a:xfrm>
              <a:off x="1721646" y="3603765"/>
              <a:ext cx="157161" cy="195557"/>
            </a:xfrm>
            <a:custGeom>
              <a:avLst/>
              <a:gdLst/>
              <a:ahLst/>
              <a:cxnLst/>
              <a:rect l="0" t="0" r="0" b="0"/>
              <a:pathLst>
                <a:path w="157161" h="195557">
                  <a:moveTo>
                    <a:pt x="14285" y="96698"/>
                  </a:moveTo>
                  <a:lnTo>
                    <a:pt x="13492" y="108104"/>
                  </a:lnTo>
                  <a:lnTo>
                    <a:pt x="5466" y="139670"/>
                  </a:lnTo>
                  <a:lnTo>
                    <a:pt x="1618" y="153880"/>
                  </a:lnTo>
                  <a:lnTo>
                    <a:pt x="17" y="189141"/>
                  </a:lnTo>
                  <a:lnTo>
                    <a:pt x="0" y="195556"/>
                  </a:lnTo>
                  <a:lnTo>
                    <a:pt x="792" y="164782"/>
                  </a:lnTo>
                  <a:lnTo>
                    <a:pt x="7273" y="132184"/>
                  </a:lnTo>
                  <a:lnTo>
                    <a:pt x="19268" y="96739"/>
                  </a:lnTo>
                  <a:lnTo>
                    <a:pt x="33355" y="61045"/>
                  </a:lnTo>
                  <a:lnTo>
                    <a:pt x="40747" y="40031"/>
                  </a:lnTo>
                  <a:lnTo>
                    <a:pt x="42715" y="31031"/>
                  </a:lnTo>
                  <a:lnTo>
                    <a:pt x="48285" y="21502"/>
                  </a:lnTo>
                  <a:lnTo>
                    <a:pt x="54169" y="13651"/>
                  </a:lnTo>
                  <a:lnTo>
                    <a:pt x="55824" y="8723"/>
                  </a:lnTo>
                  <a:lnTo>
                    <a:pt x="57059" y="7092"/>
                  </a:lnTo>
                  <a:lnTo>
                    <a:pt x="61796" y="4002"/>
                  </a:lnTo>
                  <a:lnTo>
                    <a:pt x="63182" y="466"/>
                  </a:lnTo>
                  <a:lnTo>
                    <a:pt x="64346" y="0"/>
                  </a:lnTo>
                  <a:lnTo>
                    <a:pt x="65915" y="482"/>
                  </a:lnTo>
                  <a:lnTo>
                    <a:pt x="74904" y="7425"/>
                  </a:lnTo>
                  <a:lnTo>
                    <a:pt x="76946" y="11512"/>
                  </a:lnTo>
                  <a:lnTo>
                    <a:pt x="77490" y="13713"/>
                  </a:lnTo>
                  <a:lnTo>
                    <a:pt x="83273" y="23743"/>
                  </a:lnTo>
                  <a:lnTo>
                    <a:pt x="95570" y="58724"/>
                  </a:lnTo>
                  <a:lnTo>
                    <a:pt x="105454" y="91942"/>
                  </a:lnTo>
                  <a:lnTo>
                    <a:pt x="121481" y="125273"/>
                  </a:lnTo>
                  <a:lnTo>
                    <a:pt x="140493" y="158463"/>
                  </a:lnTo>
                  <a:lnTo>
                    <a:pt x="147900" y="173603"/>
                  </a:lnTo>
                  <a:lnTo>
                    <a:pt x="148606" y="176543"/>
                  </a:lnTo>
                  <a:lnTo>
                    <a:pt x="149870" y="178503"/>
                  </a:lnTo>
                  <a:lnTo>
                    <a:pt x="151506" y="179809"/>
                  </a:lnTo>
                  <a:lnTo>
                    <a:pt x="157160" y="182423"/>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03" name="SMARTInkShape-5680"/>
            <p:cNvSpPr/>
            <p:nvPr/>
          </p:nvSpPr>
          <p:spPr>
            <a:xfrm>
              <a:off x="2310678" y="3436144"/>
              <a:ext cx="25329" cy="107157"/>
            </a:xfrm>
            <a:custGeom>
              <a:avLst/>
              <a:gdLst/>
              <a:ahLst/>
              <a:cxnLst/>
              <a:rect l="0" t="0" r="0" b="0"/>
              <a:pathLst>
                <a:path w="25329" h="107157">
                  <a:moveTo>
                    <a:pt x="25328" y="0"/>
                  </a:moveTo>
                  <a:lnTo>
                    <a:pt x="15385" y="0"/>
                  </a:lnTo>
                  <a:lnTo>
                    <a:pt x="13937" y="794"/>
                  </a:lnTo>
                  <a:lnTo>
                    <a:pt x="12972" y="2116"/>
                  </a:lnTo>
                  <a:lnTo>
                    <a:pt x="11105" y="5703"/>
                  </a:lnTo>
                  <a:lnTo>
                    <a:pt x="6386" y="12185"/>
                  </a:lnTo>
                  <a:lnTo>
                    <a:pt x="3841" y="19132"/>
                  </a:lnTo>
                  <a:lnTo>
                    <a:pt x="432" y="23849"/>
                  </a:lnTo>
                  <a:lnTo>
                    <a:pt x="0" y="26218"/>
                  </a:lnTo>
                  <a:lnTo>
                    <a:pt x="505" y="28591"/>
                  </a:lnTo>
                  <a:lnTo>
                    <a:pt x="2390" y="33345"/>
                  </a:lnTo>
                  <a:lnTo>
                    <a:pt x="11133" y="61250"/>
                  </a:lnTo>
                  <a:lnTo>
                    <a:pt x="16556" y="71307"/>
                  </a:lnTo>
                  <a:lnTo>
                    <a:pt x="18089" y="88098"/>
                  </a:lnTo>
                  <a:lnTo>
                    <a:pt x="16026" y="92865"/>
                  </a:lnTo>
                  <a:lnTo>
                    <a:pt x="3897" y="107156"/>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04" name="SMARTInkShape-5681"/>
            <p:cNvSpPr/>
            <p:nvPr/>
          </p:nvSpPr>
          <p:spPr>
            <a:xfrm>
              <a:off x="2185995" y="3450431"/>
              <a:ext cx="64287" cy="64250"/>
            </a:xfrm>
            <a:custGeom>
              <a:avLst/>
              <a:gdLst/>
              <a:ahLst/>
              <a:cxnLst/>
              <a:rect l="0" t="0" r="0" b="0"/>
              <a:pathLst>
                <a:path w="64287" h="64250">
                  <a:moveTo>
                    <a:pt x="7136" y="0"/>
                  </a:moveTo>
                  <a:lnTo>
                    <a:pt x="3344" y="0"/>
                  </a:lnTo>
                  <a:lnTo>
                    <a:pt x="2227" y="794"/>
                  </a:lnTo>
                  <a:lnTo>
                    <a:pt x="1482" y="2117"/>
                  </a:lnTo>
                  <a:lnTo>
                    <a:pt x="287" y="9943"/>
                  </a:lnTo>
                  <a:lnTo>
                    <a:pt x="0" y="37118"/>
                  </a:lnTo>
                  <a:lnTo>
                    <a:pt x="3787" y="48745"/>
                  </a:lnTo>
                  <a:lnTo>
                    <a:pt x="12993" y="62563"/>
                  </a:lnTo>
                  <a:lnTo>
                    <a:pt x="15825" y="63525"/>
                  </a:lnTo>
                  <a:lnTo>
                    <a:pt x="27247" y="64249"/>
                  </a:lnTo>
                  <a:lnTo>
                    <a:pt x="34010" y="59376"/>
                  </a:lnTo>
                  <a:lnTo>
                    <a:pt x="40675" y="57016"/>
                  </a:lnTo>
                  <a:lnTo>
                    <a:pt x="59532" y="40383"/>
                  </a:lnTo>
                  <a:lnTo>
                    <a:pt x="62173" y="35675"/>
                  </a:lnTo>
                  <a:lnTo>
                    <a:pt x="64286" y="28575"/>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05" name="SMARTInkShape-5682"/>
            <p:cNvSpPr/>
            <p:nvPr/>
          </p:nvSpPr>
          <p:spPr>
            <a:xfrm>
              <a:off x="2121730" y="3443288"/>
              <a:ext cx="56991" cy="92833"/>
            </a:xfrm>
            <a:custGeom>
              <a:avLst/>
              <a:gdLst/>
              <a:ahLst/>
              <a:cxnLst/>
              <a:rect l="0" t="0" r="0" b="0"/>
              <a:pathLst>
                <a:path w="56991" h="92833">
                  <a:moveTo>
                    <a:pt x="28539" y="0"/>
                  </a:moveTo>
                  <a:lnTo>
                    <a:pt x="28539" y="14434"/>
                  </a:lnTo>
                  <a:lnTo>
                    <a:pt x="26422" y="20438"/>
                  </a:lnTo>
                  <a:lnTo>
                    <a:pt x="23629" y="25752"/>
                  </a:lnTo>
                  <a:lnTo>
                    <a:pt x="21263" y="33206"/>
                  </a:lnTo>
                  <a:lnTo>
                    <a:pt x="2037" y="63849"/>
                  </a:lnTo>
                  <a:lnTo>
                    <a:pt x="237" y="76141"/>
                  </a:lnTo>
                  <a:lnTo>
                    <a:pt x="0" y="88098"/>
                  </a:lnTo>
                  <a:lnTo>
                    <a:pt x="782" y="89688"/>
                  </a:lnTo>
                  <a:lnTo>
                    <a:pt x="2096" y="90748"/>
                  </a:lnTo>
                  <a:lnTo>
                    <a:pt x="5674" y="91926"/>
                  </a:lnTo>
                  <a:lnTo>
                    <a:pt x="23813" y="92832"/>
                  </a:lnTo>
                  <a:lnTo>
                    <a:pt x="28555" y="90735"/>
                  </a:lnTo>
                  <a:lnTo>
                    <a:pt x="52352" y="69019"/>
                  </a:lnTo>
                  <a:lnTo>
                    <a:pt x="54997" y="64277"/>
                  </a:lnTo>
                  <a:lnTo>
                    <a:pt x="56696" y="54765"/>
                  </a:lnTo>
                  <a:lnTo>
                    <a:pt x="56990" y="47623"/>
                  </a:lnTo>
                  <a:lnTo>
                    <a:pt x="49831" y="24474"/>
                  </a:lnTo>
                  <a:lnTo>
                    <a:pt x="42826" y="14287"/>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06" name="SMARTInkShape-5683"/>
            <p:cNvSpPr/>
            <p:nvPr/>
          </p:nvSpPr>
          <p:spPr>
            <a:xfrm>
              <a:off x="2014538" y="3421856"/>
              <a:ext cx="57151" cy="7145"/>
            </a:xfrm>
            <a:custGeom>
              <a:avLst/>
              <a:gdLst/>
              <a:ahLst/>
              <a:cxnLst/>
              <a:rect l="0" t="0" r="0" b="0"/>
              <a:pathLst>
                <a:path w="57151" h="7145">
                  <a:moveTo>
                    <a:pt x="57150" y="7144"/>
                  </a:moveTo>
                  <a:lnTo>
                    <a:pt x="21989" y="2235"/>
                  </a:lnTo>
                  <a:lnTo>
                    <a:pt x="0"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07" name="SMARTInkShape-5684"/>
            <p:cNvSpPr/>
            <p:nvPr/>
          </p:nvSpPr>
          <p:spPr>
            <a:xfrm>
              <a:off x="2064544" y="3471863"/>
              <a:ext cx="7145" cy="78582"/>
            </a:xfrm>
            <a:custGeom>
              <a:avLst/>
              <a:gdLst/>
              <a:ahLst/>
              <a:cxnLst/>
              <a:rect l="0" t="0" r="0" b="0"/>
              <a:pathLst>
                <a:path w="7145" h="78582">
                  <a:moveTo>
                    <a:pt x="7144" y="0"/>
                  </a:moveTo>
                  <a:lnTo>
                    <a:pt x="7144" y="6150"/>
                  </a:lnTo>
                  <a:lnTo>
                    <a:pt x="3351" y="10641"/>
                  </a:lnTo>
                  <a:lnTo>
                    <a:pt x="3028" y="12651"/>
                  </a:lnTo>
                  <a:lnTo>
                    <a:pt x="3606" y="14783"/>
                  </a:lnTo>
                  <a:lnTo>
                    <a:pt x="5571" y="19270"/>
                  </a:lnTo>
                  <a:lnTo>
                    <a:pt x="6445" y="23910"/>
                  </a:lnTo>
                  <a:lnTo>
                    <a:pt x="82" y="59444"/>
                  </a:lnTo>
                  <a:lnTo>
                    <a:pt x="0" y="78581"/>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08" name="SMARTInkShape-5685"/>
            <p:cNvSpPr/>
            <p:nvPr/>
          </p:nvSpPr>
          <p:spPr>
            <a:xfrm>
              <a:off x="1935982" y="3471863"/>
              <a:ext cx="85700" cy="106358"/>
            </a:xfrm>
            <a:custGeom>
              <a:avLst/>
              <a:gdLst/>
              <a:ahLst/>
              <a:cxnLst/>
              <a:rect l="0" t="0" r="0" b="0"/>
              <a:pathLst>
                <a:path w="85700" h="106358">
                  <a:moveTo>
                    <a:pt x="7118" y="35718"/>
                  </a:moveTo>
                  <a:lnTo>
                    <a:pt x="7118" y="48926"/>
                  </a:lnTo>
                  <a:lnTo>
                    <a:pt x="2208" y="55496"/>
                  </a:lnTo>
                  <a:lnTo>
                    <a:pt x="636" y="62127"/>
                  </a:lnTo>
                  <a:lnTo>
                    <a:pt x="0" y="84763"/>
                  </a:lnTo>
                  <a:lnTo>
                    <a:pt x="6824" y="106357"/>
                  </a:lnTo>
                  <a:lnTo>
                    <a:pt x="7118" y="73005"/>
                  </a:lnTo>
                  <a:lnTo>
                    <a:pt x="7912" y="38942"/>
                  </a:lnTo>
                  <a:lnTo>
                    <a:pt x="13269" y="18004"/>
                  </a:lnTo>
                  <a:lnTo>
                    <a:pt x="17760" y="11596"/>
                  </a:lnTo>
                  <a:lnTo>
                    <a:pt x="21902" y="9122"/>
                  </a:lnTo>
                  <a:lnTo>
                    <a:pt x="55170" y="1027"/>
                  </a:lnTo>
                  <a:lnTo>
                    <a:pt x="85699"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09" name="SMARTInkShape-5686"/>
            <p:cNvSpPr/>
            <p:nvPr/>
          </p:nvSpPr>
          <p:spPr>
            <a:xfrm>
              <a:off x="1743075" y="3450440"/>
              <a:ext cx="161042" cy="107149"/>
            </a:xfrm>
            <a:custGeom>
              <a:avLst/>
              <a:gdLst/>
              <a:ahLst/>
              <a:cxnLst/>
              <a:rect l="0" t="0" r="0" b="0"/>
              <a:pathLst>
                <a:path w="161042" h="107149">
                  <a:moveTo>
                    <a:pt x="0" y="28566"/>
                  </a:moveTo>
                  <a:lnTo>
                    <a:pt x="6151" y="28566"/>
                  </a:lnTo>
                  <a:lnTo>
                    <a:pt x="10642" y="32358"/>
                  </a:lnTo>
                  <a:lnTo>
                    <a:pt x="16901" y="34221"/>
                  </a:lnTo>
                  <a:lnTo>
                    <a:pt x="29349" y="37385"/>
                  </a:lnTo>
                  <a:lnTo>
                    <a:pt x="43092" y="41234"/>
                  </a:lnTo>
                  <a:lnTo>
                    <a:pt x="78572" y="42759"/>
                  </a:lnTo>
                  <a:lnTo>
                    <a:pt x="112836" y="42055"/>
                  </a:lnTo>
                  <a:lnTo>
                    <a:pt x="144729" y="35578"/>
                  </a:lnTo>
                  <a:lnTo>
                    <a:pt x="146492" y="34034"/>
                  </a:lnTo>
                  <a:lnTo>
                    <a:pt x="147668" y="32211"/>
                  </a:lnTo>
                  <a:lnTo>
                    <a:pt x="149245" y="30996"/>
                  </a:lnTo>
                  <a:lnTo>
                    <a:pt x="153114" y="29646"/>
                  </a:lnTo>
                  <a:lnTo>
                    <a:pt x="154464" y="28493"/>
                  </a:lnTo>
                  <a:lnTo>
                    <a:pt x="160599" y="18718"/>
                  </a:lnTo>
                  <a:lnTo>
                    <a:pt x="161041" y="16445"/>
                  </a:lnTo>
                  <a:lnTo>
                    <a:pt x="160542" y="14135"/>
                  </a:lnTo>
                  <a:lnTo>
                    <a:pt x="157830" y="8517"/>
                  </a:lnTo>
                  <a:lnTo>
                    <a:pt x="153568" y="3752"/>
                  </a:lnTo>
                  <a:lnTo>
                    <a:pt x="149479" y="1663"/>
                  </a:lnTo>
                  <a:lnTo>
                    <a:pt x="135684" y="138"/>
                  </a:lnTo>
                  <a:lnTo>
                    <a:pt x="115267" y="0"/>
                  </a:lnTo>
                  <a:lnTo>
                    <a:pt x="108645" y="2112"/>
                  </a:lnTo>
                  <a:lnTo>
                    <a:pt x="103055" y="4902"/>
                  </a:lnTo>
                  <a:lnTo>
                    <a:pt x="86782" y="10634"/>
                  </a:lnTo>
                  <a:lnTo>
                    <a:pt x="84049" y="12642"/>
                  </a:lnTo>
                  <a:lnTo>
                    <a:pt x="60851" y="39830"/>
                  </a:lnTo>
                  <a:lnTo>
                    <a:pt x="58795" y="44950"/>
                  </a:lnTo>
                  <a:lnTo>
                    <a:pt x="57295" y="65648"/>
                  </a:lnTo>
                  <a:lnTo>
                    <a:pt x="59331" y="70976"/>
                  </a:lnTo>
                  <a:lnTo>
                    <a:pt x="73946" y="88071"/>
                  </a:lnTo>
                  <a:lnTo>
                    <a:pt x="96977" y="103971"/>
                  </a:lnTo>
                  <a:lnTo>
                    <a:pt x="107156" y="107148"/>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10" name="SMARTInkShape-5687"/>
            <p:cNvSpPr/>
            <p:nvPr/>
          </p:nvSpPr>
          <p:spPr>
            <a:xfrm>
              <a:off x="1593191" y="3336131"/>
              <a:ext cx="162919" cy="207072"/>
            </a:xfrm>
            <a:custGeom>
              <a:avLst/>
              <a:gdLst/>
              <a:ahLst/>
              <a:cxnLst/>
              <a:rect l="0" t="0" r="0" b="0"/>
              <a:pathLst>
                <a:path w="162919" h="207072">
                  <a:moveTo>
                    <a:pt x="121309" y="0"/>
                  </a:moveTo>
                  <a:lnTo>
                    <a:pt x="89387" y="0"/>
                  </a:lnTo>
                  <a:lnTo>
                    <a:pt x="56959" y="0"/>
                  </a:lnTo>
                  <a:lnTo>
                    <a:pt x="33195" y="794"/>
                  </a:lnTo>
                  <a:lnTo>
                    <a:pt x="19707" y="5703"/>
                  </a:lnTo>
                  <a:lnTo>
                    <a:pt x="7636" y="12357"/>
                  </a:lnTo>
                  <a:lnTo>
                    <a:pt x="5046" y="13001"/>
                  </a:lnTo>
                  <a:lnTo>
                    <a:pt x="3319" y="14223"/>
                  </a:lnTo>
                  <a:lnTo>
                    <a:pt x="2168" y="15832"/>
                  </a:lnTo>
                  <a:lnTo>
                    <a:pt x="889" y="19737"/>
                  </a:lnTo>
                  <a:lnTo>
                    <a:pt x="0" y="31047"/>
                  </a:lnTo>
                  <a:lnTo>
                    <a:pt x="2042" y="35759"/>
                  </a:lnTo>
                  <a:lnTo>
                    <a:pt x="9820" y="45252"/>
                  </a:lnTo>
                  <a:lnTo>
                    <a:pt x="42930" y="64294"/>
                  </a:lnTo>
                  <a:lnTo>
                    <a:pt x="76077" y="80963"/>
                  </a:lnTo>
                  <a:lnTo>
                    <a:pt x="109318" y="91899"/>
                  </a:lnTo>
                  <a:lnTo>
                    <a:pt x="126034" y="100640"/>
                  </a:lnTo>
                  <a:lnTo>
                    <a:pt x="150359" y="118998"/>
                  </a:lnTo>
                  <a:lnTo>
                    <a:pt x="161352" y="144666"/>
                  </a:lnTo>
                  <a:lnTo>
                    <a:pt x="162918" y="151080"/>
                  </a:lnTo>
                  <a:lnTo>
                    <a:pt x="161498" y="158693"/>
                  </a:lnTo>
                  <a:lnTo>
                    <a:pt x="155304" y="178101"/>
                  </a:lnTo>
                  <a:lnTo>
                    <a:pt x="153497" y="180647"/>
                  </a:lnTo>
                  <a:lnTo>
                    <a:pt x="124164" y="195234"/>
                  </a:lnTo>
                  <a:lnTo>
                    <a:pt x="91482" y="206051"/>
                  </a:lnTo>
                  <a:lnTo>
                    <a:pt x="70014" y="207071"/>
                  </a:lnTo>
                  <a:lnTo>
                    <a:pt x="64644" y="205009"/>
                  </a:lnTo>
                  <a:lnTo>
                    <a:pt x="59612" y="202240"/>
                  </a:lnTo>
                  <a:lnTo>
                    <a:pt x="49872" y="200025"/>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819" name="SMARTInkShape-Group550"/>
          <p:cNvGrpSpPr/>
          <p:nvPr/>
        </p:nvGrpSpPr>
        <p:grpSpPr>
          <a:xfrm>
            <a:off x="528638" y="3328988"/>
            <a:ext cx="878682" cy="271463"/>
            <a:chOff x="528638" y="3328988"/>
            <a:chExt cx="878682" cy="271463"/>
          </a:xfrm>
        </p:grpSpPr>
        <p:sp>
          <p:nvSpPr>
            <p:cNvPr id="812" name="SMARTInkShape-5688"/>
            <p:cNvSpPr/>
            <p:nvPr/>
          </p:nvSpPr>
          <p:spPr>
            <a:xfrm>
              <a:off x="1335881" y="3586163"/>
              <a:ext cx="71439" cy="1"/>
            </a:xfrm>
            <a:custGeom>
              <a:avLst/>
              <a:gdLst/>
              <a:ahLst/>
              <a:cxnLst/>
              <a:rect l="0" t="0" r="0" b="0"/>
              <a:pathLst>
                <a:path w="71439" h="1">
                  <a:moveTo>
                    <a:pt x="0" y="0"/>
                  </a:moveTo>
                  <a:lnTo>
                    <a:pt x="34839" y="0"/>
                  </a:lnTo>
                  <a:lnTo>
                    <a:pt x="71438"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13" name="SMARTInkShape-5689"/>
            <p:cNvSpPr/>
            <p:nvPr/>
          </p:nvSpPr>
          <p:spPr>
            <a:xfrm>
              <a:off x="1300163" y="3514725"/>
              <a:ext cx="92869" cy="14289"/>
            </a:xfrm>
            <a:custGeom>
              <a:avLst/>
              <a:gdLst/>
              <a:ahLst/>
              <a:cxnLst/>
              <a:rect l="0" t="0" r="0" b="0"/>
              <a:pathLst>
                <a:path w="92869" h="14289">
                  <a:moveTo>
                    <a:pt x="0" y="14288"/>
                  </a:moveTo>
                  <a:lnTo>
                    <a:pt x="24834" y="14288"/>
                  </a:lnTo>
                  <a:lnTo>
                    <a:pt x="29029" y="12171"/>
                  </a:lnTo>
                  <a:lnTo>
                    <a:pt x="33539" y="9378"/>
                  </a:lnTo>
                  <a:lnTo>
                    <a:pt x="42902" y="7585"/>
                  </a:lnTo>
                  <a:lnTo>
                    <a:pt x="52395" y="7231"/>
                  </a:lnTo>
                  <a:lnTo>
                    <a:pt x="57153" y="5066"/>
                  </a:lnTo>
                  <a:lnTo>
                    <a:pt x="62883" y="1001"/>
                  </a:lnTo>
                  <a:lnTo>
                    <a:pt x="69718" y="198"/>
                  </a:lnTo>
                  <a:lnTo>
                    <a:pt x="92868"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14" name="SMARTInkShape-5690"/>
            <p:cNvSpPr/>
            <p:nvPr/>
          </p:nvSpPr>
          <p:spPr>
            <a:xfrm>
              <a:off x="1100236" y="3493297"/>
              <a:ext cx="78386" cy="107030"/>
            </a:xfrm>
            <a:custGeom>
              <a:avLst/>
              <a:gdLst/>
              <a:ahLst/>
              <a:cxnLst/>
              <a:rect l="0" t="0" r="0" b="0"/>
              <a:pathLst>
                <a:path w="78386" h="107030">
                  <a:moveTo>
                    <a:pt x="7045" y="42859"/>
                  </a:moveTo>
                  <a:lnTo>
                    <a:pt x="40402" y="42859"/>
                  </a:lnTo>
                  <a:lnTo>
                    <a:pt x="45154" y="42859"/>
                  </a:lnTo>
                  <a:lnTo>
                    <a:pt x="49912" y="40743"/>
                  </a:lnTo>
                  <a:lnTo>
                    <a:pt x="61814" y="31468"/>
                  </a:lnTo>
                  <a:lnTo>
                    <a:pt x="66577" y="29859"/>
                  </a:lnTo>
                  <a:lnTo>
                    <a:pt x="68164" y="28636"/>
                  </a:lnTo>
                  <a:lnTo>
                    <a:pt x="77366" y="15605"/>
                  </a:lnTo>
                  <a:lnTo>
                    <a:pt x="78152" y="10883"/>
                  </a:lnTo>
                  <a:lnTo>
                    <a:pt x="78385" y="4457"/>
                  </a:lnTo>
                  <a:lnTo>
                    <a:pt x="77624" y="2970"/>
                  </a:lnTo>
                  <a:lnTo>
                    <a:pt x="76323" y="1979"/>
                  </a:lnTo>
                  <a:lnTo>
                    <a:pt x="72323" y="389"/>
                  </a:lnTo>
                  <a:lnTo>
                    <a:pt x="47497" y="0"/>
                  </a:lnTo>
                  <a:lnTo>
                    <a:pt x="42751" y="2115"/>
                  </a:lnTo>
                  <a:lnTo>
                    <a:pt x="26094" y="16790"/>
                  </a:lnTo>
                  <a:lnTo>
                    <a:pt x="11808" y="37115"/>
                  </a:lnTo>
                  <a:lnTo>
                    <a:pt x="9162" y="44539"/>
                  </a:lnTo>
                  <a:lnTo>
                    <a:pt x="7192" y="52337"/>
                  </a:lnTo>
                  <a:lnTo>
                    <a:pt x="1577" y="63811"/>
                  </a:lnTo>
                  <a:lnTo>
                    <a:pt x="0" y="80931"/>
                  </a:lnTo>
                  <a:lnTo>
                    <a:pt x="2062" y="85709"/>
                  </a:lnTo>
                  <a:lnTo>
                    <a:pt x="4830" y="90479"/>
                  </a:lnTo>
                  <a:lnTo>
                    <a:pt x="7183" y="97626"/>
                  </a:lnTo>
                  <a:lnTo>
                    <a:pt x="10546" y="102390"/>
                  </a:lnTo>
                  <a:lnTo>
                    <a:pt x="16803" y="105036"/>
                  </a:lnTo>
                  <a:lnTo>
                    <a:pt x="37736" y="107029"/>
                  </a:lnTo>
                  <a:lnTo>
                    <a:pt x="42646" y="104981"/>
                  </a:lnTo>
                  <a:lnTo>
                    <a:pt x="47474" y="102219"/>
                  </a:lnTo>
                  <a:lnTo>
                    <a:pt x="57052" y="100009"/>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15" name="SMARTInkShape-5691"/>
            <p:cNvSpPr/>
            <p:nvPr/>
          </p:nvSpPr>
          <p:spPr>
            <a:xfrm>
              <a:off x="964406" y="3475176"/>
              <a:ext cx="92870" cy="118131"/>
            </a:xfrm>
            <a:custGeom>
              <a:avLst/>
              <a:gdLst/>
              <a:ahLst/>
              <a:cxnLst/>
              <a:rect l="0" t="0" r="0" b="0"/>
              <a:pathLst>
                <a:path w="92870" h="118131">
                  <a:moveTo>
                    <a:pt x="7144" y="39549"/>
                  </a:moveTo>
                  <a:lnTo>
                    <a:pt x="7144" y="73550"/>
                  </a:lnTo>
                  <a:lnTo>
                    <a:pt x="7144" y="90926"/>
                  </a:lnTo>
                  <a:lnTo>
                    <a:pt x="6350" y="92850"/>
                  </a:lnTo>
                  <a:lnTo>
                    <a:pt x="5027" y="94133"/>
                  </a:lnTo>
                  <a:lnTo>
                    <a:pt x="3352" y="94989"/>
                  </a:lnTo>
                  <a:lnTo>
                    <a:pt x="2235" y="96353"/>
                  </a:lnTo>
                  <a:lnTo>
                    <a:pt x="295" y="102700"/>
                  </a:lnTo>
                  <a:lnTo>
                    <a:pt x="58" y="107733"/>
                  </a:lnTo>
                  <a:lnTo>
                    <a:pt x="0" y="73137"/>
                  </a:lnTo>
                  <a:lnTo>
                    <a:pt x="794" y="56084"/>
                  </a:lnTo>
                  <a:lnTo>
                    <a:pt x="12185" y="30597"/>
                  </a:lnTo>
                  <a:lnTo>
                    <a:pt x="30967" y="8708"/>
                  </a:lnTo>
                  <a:lnTo>
                    <a:pt x="35724" y="5998"/>
                  </a:lnTo>
                  <a:lnTo>
                    <a:pt x="40484" y="4000"/>
                  </a:lnTo>
                  <a:lnTo>
                    <a:pt x="45245" y="466"/>
                  </a:lnTo>
                  <a:lnTo>
                    <a:pt x="48420" y="0"/>
                  </a:lnTo>
                  <a:lnTo>
                    <a:pt x="69732" y="3634"/>
                  </a:lnTo>
                  <a:lnTo>
                    <a:pt x="74725" y="11357"/>
                  </a:lnTo>
                  <a:lnTo>
                    <a:pt x="80190" y="24998"/>
                  </a:lnTo>
                  <a:lnTo>
                    <a:pt x="82035" y="27467"/>
                  </a:lnTo>
                  <a:lnTo>
                    <a:pt x="84085" y="34444"/>
                  </a:lnTo>
                  <a:lnTo>
                    <a:pt x="87356" y="47297"/>
                  </a:lnTo>
                  <a:lnTo>
                    <a:pt x="91780" y="62070"/>
                  </a:lnTo>
                  <a:lnTo>
                    <a:pt x="92841" y="95401"/>
                  </a:lnTo>
                  <a:lnTo>
                    <a:pt x="92869" y="11813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16" name="SMARTInkShape-5692"/>
            <p:cNvSpPr/>
            <p:nvPr/>
          </p:nvSpPr>
          <p:spPr>
            <a:xfrm>
              <a:off x="814417" y="3450431"/>
              <a:ext cx="121309" cy="121429"/>
            </a:xfrm>
            <a:custGeom>
              <a:avLst/>
              <a:gdLst/>
              <a:ahLst/>
              <a:cxnLst/>
              <a:rect l="0" t="0" r="0" b="0"/>
              <a:pathLst>
                <a:path w="121309" h="121429">
                  <a:moveTo>
                    <a:pt x="92839" y="35719"/>
                  </a:moveTo>
                  <a:lnTo>
                    <a:pt x="89047" y="35719"/>
                  </a:lnTo>
                  <a:lnTo>
                    <a:pt x="87930" y="34925"/>
                  </a:lnTo>
                  <a:lnTo>
                    <a:pt x="87185" y="33602"/>
                  </a:lnTo>
                  <a:lnTo>
                    <a:pt x="86689" y="31927"/>
                  </a:lnTo>
                  <a:lnTo>
                    <a:pt x="85564" y="30810"/>
                  </a:lnTo>
                  <a:lnTo>
                    <a:pt x="82197" y="29568"/>
                  </a:lnTo>
                  <a:lnTo>
                    <a:pt x="73569" y="27978"/>
                  </a:lnTo>
                  <a:lnTo>
                    <a:pt x="66580" y="23724"/>
                  </a:lnTo>
                  <a:lnTo>
                    <a:pt x="57108" y="21884"/>
                  </a:lnTo>
                  <a:lnTo>
                    <a:pt x="54731" y="21733"/>
                  </a:lnTo>
                  <a:lnTo>
                    <a:pt x="49973" y="23682"/>
                  </a:lnTo>
                  <a:lnTo>
                    <a:pt x="45213" y="26401"/>
                  </a:lnTo>
                  <a:lnTo>
                    <a:pt x="29515" y="32081"/>
                  </a:lnTo>
                  <a:lnTo>
                    <a:pt x="14699" y="43011"/>
                  </a:lnTo>
                  <a:lnTo>
                    <a:pt x="10485" y="47691"/>
                  </a:lnTo>
                  <a:lnTo>
                    <a:pt x="5663" y="57163"/>
                  </a:lnTo>
                  <a:lnTo>
                    <a:pt x="2501" y="61919"/>
                  </a:lnTo>
                  <a:lnTo>
                    <a:pt x="720" y="69058"/>
                  </a:lnTo>
                  <a:lnTo>
                    <a:pt x="0" y="94257"/>
                  </a:lnTo>
                  <a:lnTo>
                    <a:pt x="2100" y="99571"/>
                  </a:lnTo>
                  <a:lnTo>
                    <a:pt x="4886" y="104579"/>
                  </a:lnTo>
                  <a:lnTo>
                    <a:pt x="7248" y="111861"/>
                  </a:lnTo>
                  <a:lnTo>
                    <a:pt x="10613" y="116656"/>
                  </a:lnTo>
                  <a:lnTo>
                    <a:pt x="14755" y="119316"/>
                  </a:lnTo>
                  <a:lnTo>
                    <a:pt x="23666" y="120813"/>
                  </a:lnTo>
                  <a:lnTo>
                    <a:pt x="57621" y="121428"/>
                  </a:lnTo>
                  <a:lnTo>
                    <a:pt x="76089" y="120648"/>
                  </a:lnTo>
                  <a:lnTo>
                    <a:pt x="87965" y="115740"/>
                  </a:lnTo>
                  <a:lnTo>
                    <a:pt x="108642" y="102311"/>
                  </a:lnTo>
                  <a:lnTo>
                    <a:pt x="118686" y="88099"/>
                  </a:lnTo>
                  <a:lnTo>
                    <a:pt x="120202" y="83341"/>
                  </a:lnTo>
                  <a:lnTo>
                    <a:pt x="121308" y="62905"/>
                  </a:lnTo>
                  <a:lnTo>
                    <a:pt x="119250" y="57591"/>
                  </a:lnTo>
                  <a:lnTo>
                    <a:pt x="110017" y="40392"/>
                  </a:lnTo>
                  <a:lnTo>
                    <a:pt x="107189" y="31636"/>
                  </a:lnTo>
                  <a:lnTo>
                    <a:pt x="90368" y="11933"/>
                  </a:lnTo>
                  <a:lnTo>
                    <a:pt x="85655" y="9273"/>
                  </a:lnTo>
                  <a:lnTo>
                    <a:pt x="83287" y="8563"/>
                  </a:lnTo>
                  <a:lnTo>
                    <a:pt x="81709" y="7296"/>
                  </a:lnTo>
                  <a:lnTo>
                    <a:pt x="78552"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17" name="SMARTInkShape-5693"/>
            <p:cNvSpPr/>
            <p:nvPr/>
          </p:nvSpPr>
          <p:spPr>
            <a:xfrm>
              <a:off x="528638" y="3328988"/>
              <a:ext cx="371476" cy="50007"/>
            </a:xfrm>
            <a:custGeom>
              <a:avLst/>
              <a:gdLst/>
              <a:ahLst/>
              <a:cxnLst/>
              <a:rect l="0" t="0" r="0" b="0"/>
              <a:pathLst>
                <a:path w="371476" h="50007">
                  <a:moveTo>
                    <a:pt x="0" y="0"/>
                  </a:moveTo>
                  <a:lnTo>
                    <a:pt x="6150" y="0"/>
                  </a:lnTo>
                  <a:lnTo>
                    <a:pt x="12650" y="4909"/>
                  </a:lnTo>
                  <a:lnTo>
                    <a:pt x="16999" y="6150"/>
                  </a:lnTo>
                  <a:lnTo>
                    <a:pt x="42043" y="9129"/>
                  </a:lnTo>
                  <a:lnTo>
                    <a:pt x="59024" y="12759"/>
                  </a:lnTo>
                  <a:lnTo>
                    <a:pt x="92321" y="14086"/>
                  </a:lnTo>
                  <a:lnTo>
                    <a:pt x="115838" y="16364"/>
                  </a:lnTo>
                  <a:lnTo>
                    <a:pt x="151015" y="20764"/>
                  </a:lnTo>
                  <a:lnTo>
                    <a:pt x="184288" y="21299"/>
                  </a:lnTo>
                  <a:lnTo>
                    <a:pt x="214026" y="25197"/>
                  </a:lnTo>
                  <a:lnTo>
                    <a:pt x="242830" y="28701"/>
                  </a:lnTo>
                  <a:lnTo>
                    <a:pt x="271451" y="34097"/>
                  </a:lnTo>
                  <a:lnTo>
                    <a:pt x="306386" y="36298"/>
                  </a:lnTo>
                  <a:lnTo>
                    <a:pt x="337858" y="42181"/>
                  </a:lnTo>
                  <a:lnTo>
                    <a:pt x="351548" y="43454"/>
                  </a:lnTo>
                  <a:lnTo>
                    <a:pt x="371475" y="50006"/>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18" name="SMARTInkShape-5694"/>
            <p:cNvSpPr/>
            <p:nvPr/>
          </p:nvSpPr>
          <p:spPr>
            <a:xfrm>
              <a:off x="700088" y="3350419"/>
              <a:ext cx="21432" cy="250032"/>
            </a:xfrm>
            <a:custGeom>
              <a:avLst/>
              <a:gdLst/>
              <a:ahLst/>
              <a:cxnLst/>
              <a:rect l="0" t="0" r="0" b="0"/>
              <a:pathLst>
                <a:path w="21432" h="250032">
                  <a:moveTo>
                    <a:pt x="21431" y="0"/>
                  </a:moveTo>
                  <a:lnTo>
                    <a:pt x="14374" y="0"/>
                  </a:lnTo>
                  <a:lnTo>
                    <a:pt x="14287" y="17061"/>
                  </a:lnTo>
                  <a:lnTo>
                    <a:pt x="16404" y="21605"/>
                  </a:lnTo>
                  <a:lnTo>
                    <a:pt x="18079" y="23929"/>
                  </a:lnTo>
                  <a:lnTo>
                    <a:pt x="18403" y="26271"/>
                  </a:lnTo>
                  <a:lnTo>
                    <a:pt x="14379" y="50008"/>
                  </a:lnTo>
                  <a:lnTo>
                    <a:pt x="14305" y="63324"/>
                  </a:lnTo>
                  <a:lnTo>
                    <a:pt x="16412" y="69948"/>
                  </a:lnTo>
                  <a:lnTo>
                    <a:pt x="19200" y="76332"/>
                  </a:lnTo>
                  <a:lnTo>
                    <a:pt x="21344" y="112017"/>
                  </a:lnTo>
                  <a:lnTo>
                    <a:pt x="14944" y="145262"/>
                  </a:lnTo>
                  <a:lnTo>
                    <a:pt x="13551" y="173832"/>
                  </a:lnTo>
                  <a:lnTo>
                    <a:pt x="7588" y="205052"/>
                  </a:lnTo>
                  <a:lnTo>
                    <a:pt x="6547" y="211784"/>
                  </a:lnTo>
                  <a:lnTo>
                    <a:pt x="679" y="232617"/>
                  </a:lnTo>
                  <a:lnTo>
                    <a:pt x="0" y="250031"/>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835" name="SMARTInkShape-Group551"/>
          <p:cNvGrpSpPr/>
          <p:nvPr/>
        </p:nvGrpSpPr>
        <p:grpSpPr>
          <a:xfrm>
            <a:off x="1057314" y="2671763"/>
            <a:ext cx="1750054" cy="321469"/>
            <a:chOff x="1057314" y="2671763"/>
            <a:chExt cx="1750054" cy="321469"/>
          </a:xfrm>
        </p:grpSpPr>
        <p:sp>
          <p:nvSpPr>
            <p:cNvPr id="820" name="SMARTInkShape-5695"/>
            <p:cNvSpPr/>
            <p:nvPr/>
          </p:nvSpPr>
          <p:spPr>
            <a:xfrm>
              <a:off x="1228812" y="2893219"/>
              <a:ext cx="35510" cy="78430"/>
            </a:xfrm>
            <a:custGeom>
              <a:avLst/>
              <a:gdLst/>
              <a:ahLst/>
              <a:cxnLst/>
              <a:rect l="0" t="0" r="0" b="0"/>
              <a:pathLst>
                <a:path w="35510" h="78430">
                  <a:moveTo>
                    <a:pt x="7057" y="14287"/>
                  </a:moveTo>
                  <a:lnTo>
                    <a:pt x="7057" y="24230"/>
                  </a:lnTo>
                  <a:lnTo>
                    <a:pt x="4940" y="28760"/>
                  </a:lnTo>
                  <a:lnTo>
                    <a:pt x="3264" y="31080"/>
                  </a:lnTo>
                  <a:lnTo>
                    <a:pt x="906" y="41929"/>
                  </a:lnTo>
                  <a:lnTo>
                    <a:pt x="0" y="63032"/>
                  </a:lnTo>
                  <a:lnTo>
                    <a:pt x="2068" y="69818"/>
                  </a:lnTo>
                  <a:lnTo>
                    <a:pt x="6071" y="76850"/>
                  </a:lnTo>
                  <a:lnTo>
                    <a:pt x="7194" y="77427"/>
                  </a:lnTo>
                  <a:lnTo>
                    <a:pt x="16913" y="78429"/>
                  </a:lnTo>
                  <a:lnTo>
                    <a:pt x="21492" y="76397"/>
                  </a:lnTo>
                  <a:lnTo>
                    <a:pt x="30898" y="68625"/>
                  </a:lnTo>
                  <a:lnTo>
                    <a:pt x="33528" y="64102"/>
                  </a:lnTo>
                  <a:lnTo>
                    <a:pt x="35008" y="54976"/>
                  </a:lnTo>
                  <a:lnTo>
                    <a:pt x="35509" y="41463"/>
                  </a:lnTo>
                  <a:lnTo>
                    <a:pt x="33460" y="36155"/>
                  </a:lnTo>
                  <a:lnTo>
                    <a:pt x="7057"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21" name="SMARTInkShape-5696"/>
            <p:cNvSpPr/>
            <p:nvPr/>
          </p:nvSpPr>
          <p:spPr>
            <a:xfrm>
              <a:off x="1057314" y="2858950"/>
              <a:ext cx="99975" cy="112851"/>
            </a:xfrm>
            <a:custGeom>
              <a:avLst/>
              <a:gdLst/>
              <a:ahLst/>
              <a:cxnLst/>
              <a:rect l="0" t="0" r="0" b="0"/>
              <a:pathLst>
                <a:path w="99975" h="112851">
                  <a:moveTo>
                    <a:pt x="7105" y="34269"/>
                  </a:moveTo>
                  <a:lnTo>
                    <a:pt x="3312" y="38061"/>
                  </a:lnTo>
                  <a:lnTo>
                    <a:pt x="1451" y="42040"/>
                  </a:lnTo>
                  <a:lnTo>
                    <a:pt x="0" y="77333"/>
                  </a:lnTo>
                  <a:lnTo>
                    <a:pt x="760" y="100177"/>
                  </a:lnTo>
                  <a:lnTo>
                    <a:pt x="6112" y="111024"/>
                  </a:lnTo>
                  <a:lnTo>
                    <a:pt x="7237" y="111633"/>
                  </a:lnTo>
                  <a:lnTo>
                    <a:pt x="13168" y="112690"/>
                  </a:lnTo>
                  <a:lnTo>
                    <a:pt x="13528" y="111949"/>
                  </a:lnTo>
                  <a:lnTo>
                    <a:pt x="14240" y="79056"/>
                  </a:lnTo>
                  <a:lnTo>
                    <a:pt x="15041" y="55463"/>
                  </a:lnTo>
                  <a:lnTo>
                    <a:pt x="24191" y="29788"/>
                  </a:lnTo>
                  <a:lnTo>
                    <a:pt x="35735" y="13502"/>
                  </a:lnTo>
                  <a:lnTo>
                    <a:pt x="41260" y="8370"/>
                  </a:lnTo>
                  <a:lnTo>
                    <a:pt x="52503" y="1813"/>
                  </a:lnTo>
                  <a:lnTo>
                    <a:pt x="58502" y="0"/>
                  </a:lnTo>
                  <a:lnTo>
                    <a:pt x="61214" y="310"/>
                  </a:lnTo>
                  <a:lnTo>
                    <a:pt x="66343" y="2772"/>
                  </a:lnTo>
                  <a:lnTo>
                    <a:pt x="73693" y="8620"/>
                  </a:lnTo>
                  <a:lnTo>
                    <a:pt x="80898" y="19173"/>
                  </a:lnTo>
                  <a:lnTo>
                    <a:pt x="84267" y="32353"/>
                  </a:lnTo>
                  <a:lnTo>
                    <a:pt x="87616" y="55761"/>
                  </a:lnTo>
                  <a:lnTo>
                    <a:pt x="91285" y="70006"/>
                  </a:lnTo>
                  <a:lnTo>
                    <a:pt x="93420" y="93009"/>
                  </a:lnTo>
                  <a:lnTo>
                    <a:pt x="99974" y="11285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22" name="SMARTInkShape-5697"/>
            <p:cNvSpPr/>
            <p:nvPr/>
          </p:nvSpPr>
          <p:spPr>
            <a:xfrm>
              <a:off x="1307306" y="2786063"/>
              <a:ext cx="121445" cy="141777"/>
            </a:xfrm>
            <a:custGeom>
              <a:avLst/>
              <a:gdLst/>
              <a:ahLst/>
              <a:cxnLst/>
              <a:rect l="0" t="0" r="0" b="0"/>
              <a:pathLst>
                <a:path w="121445" h="141777">
                  <a:moveTo>
                    <a:pt x="0" y="0"/>
                  </a:moveTo>
                  <a:lnTo>
                    <a:pt x="3793" y="0"/>
                  </a:lnTo>
                  <a:lnTo>
                    <a:pt x="4910" y="793"/>
                  </a:lnTo>
                  <a:lnTo>
                    <a:pt x="5654" y="2116"/>
                  </a:lnTo>
                  <a:lnTo>
                    <a:pt x="6850" y="9942"/>
                  </a:lnTo>
                  <a:lnTo>
                    <a:pt x="7133" y="45181"/>
                  </a:lnTo>
                  <a:lnTo>
                    <a:pt x="7143" y="80274"/>
                  </a:lnTo>
                  <a:lnTo>
                    <a:pt x="7937" y="92827"/>
                  </a:lnTo>
                  <a:lnTo>
                    <a:pt x="15213" y="122818"/>
                  </a:lnTo>
                  <a:lnTo>
                    <a:pt x="21578" y="129463"/>
                  </a:lnTo>
                  <a:lnTo>
                    <a:pt x="34087" y="137666"/>
                  </a:lnTo>
                  <a:lnTo>
                    <a:pt x="47847" y="141331"/>
                  </a:lnTo>
                  <a:lnTo>
                    <a:pt x="72422" y="141776"/>
                  </a:lnTo>
                  <a:lnTo>
                    <a:pt x="107286" y="132891"/>
                  </a:lnTo>
                  <a:lnTo>
                    <a:pt x="121444" y="128587"/>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23" name="SMARTInkShape-5698"/>
            <p:cNvSpPr/>
            <p:nvPr/>
          </p:nvSpPr>
          <p:spPr>
            <a:xfrm>
              <a:off x="1295604" y="2864644"/>
              <a:ext cx="140291" cy="14288"/>
            </a:xfrm>
            <a:custGeom>
              <a:avLst/>
              <a:gdLst/>
              <a:ahLst/>
              <a:cxnLst/>
              <a:rect l="0" t="0" r="0" b="0"/>
              <a:pathLst>
                <a:path w="140291" h="14288">
                  <a:moveTo>
                    <a:pt x="40277" y="0"/>
                  </a:moveTo>
                  <a:lnTo>
                    <a:pt x="6485" y="0"/>
                  </a:lnTo>
                  <a:lnTo>
                    <a:pt x="0" y="0"/>
                  </a:lnTo>
                  <a:lnTo>
                    <a:pt x="34482" y="0"/>
                  </a:lnTo>
                  <a:lnTo>
                    <a:pt x="66208" y="2116"/>
                  </a:lnTo>
                  <a:lnTo>
                    <a:pt x="96644" y="5654"/>
                  </a:lnTo>
                  <a:lnTo>
                    <a:pt x="121537" y="8819"/>
                  </a:lnTo>
                  <a:lnTo>
                    <a:pt x="140290" y="14287"/>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24" name="SMARTInkShape-5699"/>
            <p:cNvSpPr/>
            <p:nvPr/>
          </p:nvSpPr>
          <p:spPr>
            <a:xfrm>
              <a:off x="1114425" y="2978944"/>
              <a:ext cx="328614" cy="14288"/>
            </a:xfrm>
            <a:custGeom>
              <a:avLst/>
              <a:gdLst/>
              <a:ahLst/>
              <a:cxnLst/>
              <a:rect l="0" t="0" r="0" b="0"/>
              <a:pathLst>
                <a:path w="328614" h="14288">
                  <a:moveTo>
                    <a:pt x="0" y="0"/>
                  </a:moveTo>
                  <a:lnTo>
                    <a:pt x="0" y="6151"/>
                  </a:lnTo>
                  <a:lnTo>
                    <a:pt x="31661" y="7085"/>
                  </a:lnTo>
                  <a:lnTo>
                    <a:pt x="63444" y="7126"/>
                  </a:lnTo>
                  <a:lnTo>
                    <a:pt x="91962" y="7136"/>
                  </a:lnTo>
                  <a:lnTo>
                    <a:pt x="121041" y="7140"/>
                  </a:lnTo>
                  <a:lnTo>
                    <a:pt x="149840" y="7142"/>
                  </a:lnTo>
                  <a:lnTo>
                    <a:pt x="178514" y="7143"/>
                  </a:lnTo>
                  <a:lnTo>
                    <a:pt x="205017" y="7143"/>
                  </a:lnTo>
                  <a:lnTo>
                    <a:pt x="240133" y="9260"/>
                  </a:lnTo>
                  <a:lnTo>
                    <a:pt x="268530" y="12797"/>
                  </a:lnTo>
                  <a:lnTo>
                    <a:pt x="299458" y="13993"/>
                  </a:lnTo>
                  <a:lnTo>
                    <a:pt x="328613" y="14287"/>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25" name="SMARTInkShape-5700"/>
            <p:cNvSpPr/>
            <p:nvPr/>
          </p:nvSpPr>
          <p:spPr>
            <a:xfrm>
              <a:off x="1543050" y="2771775"/>
              <a:ext cx="21432" cy="164307"/>
            </a:xfrm>
            <a:custGeom>
              <a:avLst/>
              <a:gdLst/>
              <a:ahLst/>
              <a:cxnLst/>
              <a:rect l="0" t="0" r="0" b="0"/>
              <a:pathLst>
                <a:path w="21432" h="164307">
                  <a:moveTo>
                    <a:pt x="0" y="0"/>
                  </a:moveTo>
                  <a:lnTo>
                    <a:pt x="0" y="33792"/>
                  </a:lnTo>
                  <a:lnTo>
                    <a:pt x="5654" y="64981"/>
                  </a:lnTo>
                  <a:lnTo>
                    <a:pt x="6948" y="95194"/>
                  </a:lnTo>
                  <a:lnTo>
                    <a:pt x="7920" y="130232"/>
                  </a:lnTo>
                  <a:lnTo>
                    <a:pt x="14418" y="153776"/>
                  </a:lnTo>
                  <a:lnTo>
                    <a:pt x="21431" y="164306"/>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26" name="SMARTInkShape-5701"/>
            <p:cNvSpPr/>
            <p:nvPr/>
          </p:nvSpPr>
          <p:spPr>
            <a:xfrm>
              <a:off x="1628775" y="2900363"/>
              <a:ext cx="7145" cy="28576"/>
            </a:xfrm>
            <a:custGeom>
              <a:avLst/>
              <a:gdLst/>
              <a:ahLst/>
              <a:cxnLst/>
              <a:rect l="0" t="0" r="0" b="0"/>
              <a:pathLst>
                <a:path w="7145" h="28576">
                  <a:moveTo>
                    <a:pt x="0" y="0"/>
                  </a:moveTo>
                  <a:lnTo>
                    <a:pt x="0" y="17698"/>
                  </a:lnTo>
                  <a:lnTo>
                    <a:pt x="2117" y="21888"/>
                  </a:lnTo>
                  <a:lnTo>
                    <a:pt x="7144" y="28575"/>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27" name="SMARTInkShape-5702"/>
            <p:cNvSpPr/>
            <p:nvPr/>
          </p:nvSpPr>
          <p:spPr>
            <a:xfrm>
              <a:off x="1672633" y="2793206"/>
              <a:ext cx="141881" cy="128589"/>
            </a:xfrm>
            <a:custGeom>
              <a:avLst/>
              <a:gdLst/>
              <a:ahLst/>
              <a:cxnLst/>
              <a:rect l="0" t="0" r="0" b="0"/>
              <a:pathLst>
                <a:path w="141881" h="128589">
                  <a:moveTo>
                    <a:pt x="13292" y="0"/>
                  </a:moveTo>
                  <a:lnTo>
                    <a:pt x="13292" y="16793"/>
                  </a:lnTo>
                  <a:lnTo>
                    <a:pt x="6590" y="50197"/>
                  </a:lnTo>
                  <a:lnTo>
                    <a:pt x="6174" y="83355"/>
                  </a:lnTo>
                  <a:lnTo>
                    <a:pt x="0" y="108128"/>
                  </a:lnTo>
                  <a:lnTo>
                    <a:pt x="462" y="110979"/>
                  </a:lnTo>
                  <a:lnTo>
                    <a:pt x="5880" y="127140"/>
                  </a:lnTo>
                  <a:lnTo>
                    <a:pt x="6029" y="125828"/>
                  </a:lnTo>
                  <a:lnTo>
                    <a:pt x="6125" y="118517"/>
                  </a:lnTo>
                  <a:lnTo>
                    <a:pt x="8255" y="114058"/>
                  </a:lnTo>
                  <a:lnTo>
                    <a:pt x="27634" y="80506"/>
                  </a:lnTo>
                  <a:lnTo>
                    <a:pt x="51393" y="47953"/>
                  </a:lnTo>
                  <a:lnTo>
                    <a:pt x="56155" y="45125"/>
                  </a:lnTo>
                  <a:lnTo>
                    <a:pt x="63262" y="42874"/>
                  </a:lnTo>
                  <a:lnTo>
                    <a:pt x="30747" y="76208"/>
                  </a:lnTo>
                  <a:lnTo>
                    <a:pt x="27997" y="84315"/>
                  </a:lnTo>
                  <a:lnTo>
                    <a:pt x="27703" y="89100"/>
                  </a:lnTo>
                  <a:lnTo>
                    <a:pt x="29250" y="90356"/>
                  </a:lnTo>
                  <a:lnTo>
                    <a:pt x="35201" y="91752"/>
                  </a:lnTo>
                  <a:lnTo>
                    <a:pt x="38217" y="91331"/>
                  </a:lnTo>
                  <a:lnTo>
                    <a:pt x="50877" y="87068"/>
                  </a:lnTo>
                  <a:lnTo>
                    <a:pt x="72222" y="82198"/>
                  </a:lnTo>
                  <a:lnTo>
                    <a:pt x="107574" y="66608"/>
                  </a:lnTo>
                  <a:lnTo>
                    <a:pt x="127457" y="50130"/>
                  </a:lnTo>
                  <a:lnTo>
                    <a:pt x="117637" y="50017"/>
                  </a:lnTo>
                  <a:lnTo>
                    <a:pt x="113113" y="52128"/>
                  </a:lnTo>
                  <a:lnTo>
                    <a:pt x="110796" y="53802"/>
                  </a:lnTo>
                  <a:lnTo>
                    <a:pt x="103742" y="63743"/>
                  </a:lnTo>
                  <a:lnTo>
                    <a:pt x="95639" y="84498"/>
                  </a:lnTo>
                  <a:lnTo>
                    <a:pt x="95178" y="88082"/>
                  </a:lnTo>
                  <a:lnTo>
                    <a:pt x="98355" y="102077"/>
                  </a:lnTo>
                  <a:lnTo>
                    <a:pt x="106406" y="113236"/>
                  </a:lnTo>
                  <a:lnTo>
                    <a:pt x="114472" y="117796"/>
                  </a:lnTo>
                  <a:lnTo>
                    <a:pt x="122555" y="120617"/>
                  </a:lnTo>
                  <a:lnTo>
                    <a:pt x="134211" y="126778"/>
                  </a:lnTo>
                  <a:lnTo>
                    <a:pt x="141880" y="128588"/>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28" name="SMARTInkShape-5703"/>
            <p:cNvSpPr/>
            <p:nvPr/>
          </p:nvSpPr>
          <p:spPr>
            <a:xfrm>
              <a:off x="1614488" y="2807494"/>
              <a:ext cx="14288" cy="1"/>
            </a:xfrm>
            <a:custGeom>
              <a:avLst/>
              <a:gdLst/>
              <a:ahLst/>
              <a:cxnLst/>
              <a:rect l="0" t="0" r="0" b="0"/>
              <a:pathLst>
                <a:path w="14288" h="1">
                  <a:moveTo>
                    <a:pt x="14287" y="0"/>
                  </a:moveTo>
                  <a:lnTo>
                    <a:pt x="0"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29" name="SMARTInkShape-5704"/>
            <p:cNvSpPr/>
            <p:nvPr/>
          </p:nvSpPr>
          <p:spPr>
            <a:xfrm>
              <a:off x="1864519" y="2803656"/>
              <a:ext cx="92448" cy="96708"/>
            </a:xfrm>
            <a:custGeom>
              <a:avLst/>
              <a:gdLst/>
              <a:ahLst/>
              <a:cxnLst/>
              <a:rect l="0" t="0" r="0" b="0"/>
              <a:pathLst>
                <a:path w="92448" h="96708">
                  <a:moveTo>
                    <a:pt x="0" y="60988"/>
                  </a:moveTo>
                  <a:lnTo>
                    <a:pt x="3792" y="60988"/>
                  </a:lnTo>
                  <a:lnTo>
                    <a:pt x="4909" y="60194"/>
                  </a:lnTo>
                  <a:lnTo>
                    <a:pt x="5654" y="58871"/>
                  </a:lnTo>
                  <a:lnTo>
                    <a:pt x="6151" y="57195"/>
                  </a:lnTo>
                  <a:lnTo>
                    <a:pt x="7275" y="56078"/>
                  </a:lnTo>
                  <a:lnTo>
                    <a:pt x="10642" y="54837"/>
                  </a:lnTo>
                  <a:lnTo>
                    <a:pt x="24180" y="53246"/>
                  </a:lnTo>
                  <a:lnTo>
                    <a:pt x="33534" y="48993"/>
                  </a:lnTo>
                  <a:lnTo>
                    <a:pt x="55108" y="43210"/>
                  </a:lnTo>
                  <a:lnTo>
                    <a:pt x="68182" y="34575"/>
                  </a:lnTo>
                  <a:lnTo>
                    <a:pt x="88072" y="15735"/>
                  </a:lnTo>
                  <a:lnTo>
                    <a:pt x="90737" y="10978"/>
                  </a:lnTo>
                  <a:lnTo>
                    <a:pt x="92447" y="5248"/>
                  </a:lnTo>
                  <a:lnTo>
                    <a:pt x="90565" y="2348"/>
                  </a:lnTo>
                  <a:lnTo>
                    <a:pt x="88951" y="463"/>
                  </a:lnTo>
                  <a:lnTo>
                    <a:pt x="87876" y="0"/>
                  </a:lnTo>
                  <a:lnTo>
                    <a:pt x="87159" y="486"/>
                  </a:lnTo>
                  <a:lnTo>
                    <a:pt x="86681" y="1603"/>
                  </a:lnTo>
                  <a:lnTo>
                    <a:pt x="81916" y="2844"/>
                  </a:lnTo>
                  <a:lnTo>
                    <a:pt x="75301" y="4190"/>
                  </a:lnTo>
                  <a:lnTo>
                    <a:pt x="64586" y="11521"/>
                  </a:lnTo>
                  <a:lnTo>
                    <a:pt x="38773" y="37328"/>
                  </a:lnTo>
                  <a:lnTo>
                    <a:pt x="31949" y="49832"/>
                  </a:lnTo>
                  <a:lnTo>
                    <a:pt x="29019" y="69201"/>
                  </a:lnTo>
                  <a:lnTo>
                    <a:pt x="30889" y="74692"/>
                  </a:lnTo>
                  <a:lnTo>
                    <a:pt x="42349" y="88477"/>
                  </a:lnTo>
                  <a:lnTo>
                    <a:pt x="57150" y="96707"/>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30" name="SMARTInkShape-5705"/>
            <p:cNvSpPr/>
            <p:nvPr/>
          </p:nvSpPr>
          <p:spPr>
            <a:xfrm>
              <a:off x="1964539" y="2779278"/>
              <a:ext cx="285730" cy="142517"/>
            </a:xfrm>
            <a:custGeom>
              <a:avLst/>
              <a:gdLst/>
              <a:ahLst/>
              <a:cxnLst/>
              <a:rect l="0" t="0" r="0" b="0"/>
              <a:pathLst>
                <a:path w="285730" h="142517">
                  <a:moveTo>
                    <a:pt x="7136" y="35360"/>
                  </a:moveTo>
                  <a:lnTo>
                    <a:pt x="7136" y="41510"/>
                  </a:lnTo>
                  <a:lnTo>
                    <a:pt x="2226" y="48010"/>
                  </a:lnTo>
                  <a:lnTo>
                    <a:pt x="654" y="54630"/>
                  </a:lnTo>
                  <a:lnTo>
                    <a:pt x="0" y="87455"/>
                  </a:lnTo>
                  <a:lnTo>
                    <a:pt x="2112" y="92380"/>
                  </a:lnTo>
                  <a:lnTo>
                    <a:pt x="9936" y="102009"/>
                  </a:lnTo>
                  <a:lnTo>
                    <a:pt x="14466" y="104669"/>
                  </a:lnTo>
                  <a:lnTo>
                    <a:pt x="16785" y="105378"/>
                  </a:lnTo>
                  <a:lnTo>
                    <a:pt x="19125" y="105058"/>
                  </a:lnTo>
                  <a:lnTo>
                    <a:pt x="23841" y="102584"/>
                  </a:lnTo>
                  <a:lnTo>
                    <a:pt x="25417" y="100814"/>
                  </a:lnTo>
                  <a:lnTo>
                    <a:pt x="31945" y="89967"/>
                  </a:lnTo>
                  <a:lnTo>
                    <a:pt x="45324" y="72034"/>
                  </a:lnTo>
                  <a:lnTo>
                    <a:pt x="48613" y="62542"/>
                  </a:lnTo>
                  <a:lnTo>
                    <a:pt x="49995" y="31719"/>
                  </a:lnTo>
                  <a:lnTo>
                    <a:pt x="50790" y="31345"/>
                  </a:lnTo>
                  <a:lnTo>
                    <a:pt x="57274" y="34903"/>
                  </a:lnTo>
                  <a:lnTo>
                    <a:pt x="90631" y="35356"/>
                  </a:lnTo>
                  <a:lnTo>
                    <a:pt x="108452" y="35359"/>
                  </a:lnTo>
                  <a:lnTo>
                    <a:pt x="113813" y="33243"/>
                  </a:lnTo>
                  <a:lnTo>
                    <a:pt x="123723" y="25416"/>
                  </a:lnTo>
                  <a:lnTo>
                    <a:pt x="126421" y="20886"/>
                  </a:lnTo>
                  <a:lnTo>
                    <a:pt x="128295" y="14051"/>
                  </a:lnTo>
                  <a:lnTo>
                    <a:pt x="128453" y="10543"/>
                  </a:lnTo>
                  <a:lnTo>
                    <a:pt x="127702" y="9290"/>
                  </a:lnTo>
                  <a:lnTo>
                    <a:pt x="126407" y="8455"/>
                  </a:lnTo>
                  <a:lnTo>
                    <a:pt x="120792" y="7279"/>
                  </a:lnTo>
                  <a:lnTo>
                    <a:pt x="118626" y="7114"/>
                  </a:lnTo>
                  <a:lnTo>
                    <a:pt x="114102" y="9048"/>
                  </a:lnTo>
                  <a:lnTo>
                    <a:pt x="90476" y="30636"/>
                  </a:lnTo>
                  <a:lnTo>
                    <a:pt x="87832" y="35377"/>
                  </a:lnTo>
                  <a:lnTo>
                    <a:pt x="86135" y="44888"/>
                  </a:lnTo>
                  <a:lnTo>
                    <a:pt x="85841" y="52029"/>
                  </a:lnTo>
                  <a:lnTo>
                    <a:pt x="87889" y="56791"/>
                  </a:lnTo>
                  <a:lnTo>
                    <a:pt x="89546" y="59172"/>
                  </a:lnTo>
                  <a:lnTo>
                    <a:pt x="93505" y="61818"/>
                  </a:lnTo>
                  <a:lnTo>
                    <a:pt x="98703" y="62994"/>
                  </a:lnTo>
                  <a:lnTo>
                    <a:pt x="115718" y="63811"/>
                  </a:lnTo>
                  <a:lnTo>
                    <a:pt x="136225" y="56147"/>
                  </a:lnTo>
                  <a:lnTo>
                    <a:pt x="164342" y="40330"/>
                  </a:lnTo>
                  <a:lnTo>
                    <a:pt x="172256" y="32806"/>
                  </a:lnTo>
                  <a:lnTo>
                    <a:pt x="183734" y="12388"/>
                  </a:lnTo>
                  <a:lnTo>
                    <a:pt x="189812" y="7651"/>
                  </a:lnTo>
                  <a:lnTo>
                    <a:pt x="191513" y="3730"/>
                  </a:lnTo>
                  <a:lnTo>
                    <a:pt x="192760" y="2367"/>
                  </a:lnTo>
                  <a:lnTo>
                    <a:pt x="198905" y="0"/>
                  </a:lnTo>
                  <a:lnTo>
                    <a:pt x="199276" y="674"/>
                  </a:lnTo>
                  <a:lnTo>
                    <a:pt x="200805" y="25861"/>
                  </a:lnTo>
                  <a:lnTo>
                    <a:pt x="205670" y="35365"/>
                  </a:lnTo>
                  <a:lnTo>
                    <a:pt x="206167" y="37744"/>
                  </a:lnTo>
                  <a:lnTo>
                    <a:pt x="207292" y="39331"/>
                  </a:lnTo>
                  <a:lnTo>
                    <a:pt x="208836" y="40388"/>
                  </a:lnTo>
                  <a:lnTo>
                    <a:pt x="214801" y="41877"/>
                  </a:lnTo>
                  <a:lnTo>
                    <a:pt x="237153" y="42467"/>
                  </a:lnTo>
                  <a:lnTo>
                    <a:pt x="248768" y="38700"/>
                  </a:lnTo>
                  <a:lnTo>
                    <a:pt x="262005" y="31110"/>
                  </a:lnTo>
                  <a:lnTo>
                    <a:pt x="273770" y="28279"/>
                  </a:lnTo>
                  <a:lnTo>
                    <a:pt x="285229" y="21399"/>
                  </a:lnTo>
                  <a:lnTo>
                    <a:pt x="285641" y="26840"/>
                  </a:lnTo>
                  <a:lnTo>
                    <a:pt x="285729" y="37873"/>
                  </a:lnTo>
                  <a:lnTo>
                    <a:pt x="274432" y="65206"/>
                  </a:lnTo>
                  <a:lnTo>
                    <a:pt x="268251" y="88968"/>
                  </a:lnTo>
                  <a:lnTo>
                    <a:pt x="259176" y="113788"/>
                  </a:lnTo>
                  <a:lnTo>
                    <a:pt x="257285" y="137326"/>
                  </a:lnTo>
                  <a:lnTo>
                    <a:pt x="258039" y="139056"/>
                  </a:lnTo>
                  <a:lnTo>
                    <a:pt x="259336" y="140209"/>
                  </a:lnTo>
                  <a:lnTo>
                    <a:pt x="264311" y="142516"/>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31" name="SMARTInkShape-5706"/>
            <p:cNvSpPr/>
            <p:nvPr/>
          </p:nvSpPr>
          <p:spPr>
            <a:xfrm>
              <a:off x="2279271" y="2772892"/>
              <a:ext cx="198175" cy="84609"/>
            </a:xfrm>
            <a:custGeom>
              <a:avLst/>
              <a:gdLst/>
              <a:ahLst/>
              <a:cxnLst/>
              <a:rect l="0" t="0" r="0" b="0"/>
              <a:pathLst>
                <a:path w="198175" h="84609">
                  <a:moveTo>
                    <a:pt x="35304" y="13171"/>
                  </a:moveTo>
                  <a:lnTo>
                    <a:pt x="24394" y="13171"/>
                  </a:lnTo>
                  <a:lnTo>
                    <a:pt x="20401" y="15287"/>
                  </a:lnTo>
                  <a:lnTo>
                    <a:pt x="11370" y="23113"/>
                  </a:lnTo>
                  <a:lnTo>
                    <a:pt x="4312" y="33755"/>
                  </a:lnTo>
                  <a:lnTo>
                    <a:pt x="986" y="43170"/>
                  </a:lnTo>
                  <a:lnTo>
                    <a:pt x="0" y="50987"/>
                  </a:lnTo>
                  <a:lnTo>
                    <a:pt x="656" y="52669"/>
                  </a:lnTo>
                  <a:lnTo>
                    <a:pt x="1886" y="53791"/>
                  </a:lnTo>
                  <a:lnTo>
                    <a:pt x="5370" y="55830"/>
                  </a:lnTo>
                  <a:lnTo>
                    <a:pt x="9565" y="59382"/>
                  </a:lnTo>
                  <a:lnTo>
                    <a:pt x="16191" y="61490"/>
                  </a:lnTo>
                  <a:lnTo>
                    <a:pt x="33381" y="62844"/>
                  </a:lnTo>
                  <a:lnTo>
                    <a:pt x="40535" y="60912"/>
                  </a:lnTo>
                  <a:lnTo>
                    <a:pt x="51595" y="53204"/>
                  </a:lnTo>
                  <a:lnTo>
                    <a:pt x="59004" y="42583"/>
                  </a:lnTo>
                  <a:lnTo>
                    <a:pt x="62435" y="33174"/>
                  </a:lnTo>
                  <a:lnTo>
                    <a:pt x="63451" y="25359"/>
                  </a:lnTo>
                  <a:lnTo>
                    <a:pt x="61572" y="20440"/>
                  </a:lnTo>
                  <a:lnTo>
                    <a:pt x="59960" y="18017"/>
                  </a:lnTo>
                  <a:lnTo>
                    <a:pt x="50106" y="10814"/>
                  </a:lnTo>
                  <a:lnTo>
                    <a:pt x="25854" y="0"/>
                  </a:lnTo>
                  <a:lnTo>
                    <a:pt x="23448" y="422"/>
                  </a:lnTo>
                  <a:lnTo>
                    <a:pt x="15290" y="5132"/>
                  </a:lnTo>
                  <a:lnTo>
                    <a:pt x="14503" y="7746"/>
                  </a:lnTo>
                  <a:lnTo>
                    <a:pt x="14293" y="9554"/>
                  </a:lnTo>
                  <a:lnTo>
                    <a:pt x="16176" y="13680"/>
                  </a:lnTo>
                  <a:lnTo>
                    <a:pt x="49597" y="48890"/>
                  </a:lnTo>
                  <a:lnTo>
                    <a:pt x="56724" y="56022"/>
                  </a:lnTo>
                  <a:lnTo>
                    <a:pt x="56732" y="52237"/>
                  </a:lnTo>
                  <a:lnTo>
                    <a:pt x="58850" y="48261"/>
                  </a:lnTo>
                  <a:lnTo>
                    <a:pt x="61644" y="43847"/>
                  </a:lnTo>
                  <a:lnTo>
                    <a:pt x="64011" y="36900"/>
                  </a:lnTo>
                  <a:lnTo>
                    <a:pt x="76197" y="20309"/>
                  </a:lnTo>
                  <a:lnTo>
                    <a:pt x="76853" y="17930"/>
                  </a:lnTo>
                  <a:lnTo>
                    <a:pt x="78085" y="16343"/>
                  </a:lnTo>
                  <a:lnTo>
                    <a:pt x="81570" y="14580"/>
                  </a:lnTo>
                  <a:lnTo>
                    <a:pt x="94925" y="13294"/>
                  </a:lnTo>
                  <a:lnTo>
                    <a:pt x="99638" y="15342"/>
                  </a:lnTo>
                  <a:lnTo>
                    <a:pt x="102006" y="17000"/>
                  </a:lnTo>
                  <a:lnTo>
                    <a:pt x="104637" y="20958"/>
                  </a:lnTo>
                  <a:lnTo>
                    <a:pt x="106600" y="25363"/>
                  </a:lnTo>
                  <a:lnTo>
                    <a:pt x="111374" y="32305"/>
                  </a:lnTo>
                  <a:lnTo>
                    <a:pt x="112769" y="37021"/>
                  </a:lnTo>
                  <a:lnTo>
                    <a:pt x="114458" y="51425"/>
                  </a:lnTo>
                  <a:lnTo>
                    <a:pt x="121141" y="66950"/>
                  </a:lnTo>
                  <a:lnTo>
                    <a:pt x="122691" y="68074"/>
                  </a:lnTo>
                  <a:lnTo>
                    <a:pt x="134675" y="73669"/>
                  </a:lnTo>
                  <a:lnTo>
                    <a:pt x="155323" y="72547"/>
                  </a:lnTo>
                  <a:lnTo>
                    <a:pt x="170172" y="67188"/>
                  </a:lnTo>
                  <a:lnTo>
                    <a:pt x="194763" y="46489"/>
                  </a:lnTo>
                  <a:lnTo>
                    <a:pt x="197456" y="41737"/>
                  </a:lnTo>
                  <a:lnTo>
                    <a:pt x="198174" y="39358"/>
                  </a:lnTo>
                  <a:lnTo>
                    <a:pt x="197859" y="36979"/>
                  </a:lnTo>
                  <a:lnTo>
                    <a:pt x="195392" y="32219"/>
                  </a:lnTo>
                  <a:lnTo>
                    <a:pt x="193623" y="30632"/>
                  </a:lnTo>
                  <a:lnTo>
                    <a:pt x="186573" y="27876"/>
                  </a:lnTo>
                  <a:lnTo>
                    <a:pt x="178108" y="27582"/>
                  </a:lnTo>
                  <a:lnTo>
                    <a:pt x="172062" y="29630"/>
                  </a:lnTo>
                  <a:lnTo>
                    <a:pt x="155148" y="39650"/>
                  </a:lnTo>
                  <a:lnTo>
                    <a:pt x="146542" y="51308"/>
                  </a:lnTo>
                  <a:lnTo>
                    <a:pt x="145975" y="53677"/>
                  </a:lnTo>
                  <a:lnTo>
                    <a:pt x="146391" y="56050"/>
                  </a:lnTo>
                  <a:lnTo>
                    <a:pt x="148176" y="60803"/>
                  </a:lnTo>
                  <a:lnTo>
                    <a:pt x="149975" y="67942"/>
                  </a:lnTo>
                  <a:lnTo>
                    <a:pt x="153208" y="72703"/>
                  </a:lnTo>
                  <a:lnTo>
                    <a:pt x="163284" y="79846"/>
                  </a:lnTo>
                  <a:lnTo>
                    <a:pt x="172531" y="83197"/>
                  </a:lnTo>
                  <a:lnTo>
                    <a:pt x="185323" y="84608"/>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32" name="SMARTInkShape-5707"/>
            <p:cNvSpPr/>
            <p:nvPr/>
          </p:nvSpPr>
          <p:spPr>
            <a:xfrm>
              <a:off x="2536031" y="2757880"/>
              <a:ext cx="78456" cy="78190"/>
            </a:xfrm>
            <a:custGeom>
              <a:avLst/>
              <a:gdLst/>
              <a:ahLst/>
              <a:cxnLst/>
              <a:rect l="0" t="0" r="0" b="0"/>
              <a:pathLst>
                <a:path w="78456" h="78190">
                  <a:moveTo>
                    <a:pt x="0" y="49614"/>
                  </a:moveTo>
                  <a:lnTo>
                    <a:pt x="0" y="45821"/>
                  </a:lnTo>
                  <a:lnTo>
                    <a:pt x="794" y="44704"/>
                  </a:lnTo>
                  <a:lnTo>
                    <a:pt x="2117" y="43959"/>
                  </a:lnTo>
                  <a:lnTo>
                    <a:pt x="3793" y="43463"/>
                  </a:lnTo>
                  <a:lnTo>
                    <a:pt x="22944" y="48708"/>
                  </a:lnTo>
                  <a:lnTo>
                    <a:pt x="51822" y="42285"/>
                  </a:lnTo>
                  <a:lnTo>
                    <a:pt x="61040" y="36947"/>
                  </a:lnTo>
                  <a:lnTo>
                    <a:pt x="73704" y="25701"/>
                  </a:lnTo>
                  <a:lnTo>
                    <a:pt x="76414" y="20994"/>
                  </a:lnTo>
                  <a:lnTo>
                    <a:pt x="78296" y="14036"/>
                  </a:lnTo>
                  <a:lnTo>
                    <a:pt x="78455" y="10518"/>
                  </a:lnTo>
                  <a:lnTo>
                    <a:pt x="76408" y="6309"/>
                  </a:lnTo>
                  <a:lnTo>
                    <a:pt x="72420" y="931"/>
                  </a:lnTo>
                  <a:lnTo>
                    <a:pt x="64144" y="0"/>
                  </a:lnTo>
                  <a:lnTo>
                    <a:pt x="34131" y="8442"/>
                  </a:lnTo>
                  <a:lnTo>
                    <a:pt x="23078" y="14396"/>
                  </a:lnTo>
                  <a:lnTo>
                    <a:pt x="17401" y="19674"/>
                  </a:lnTo>
                  <a:lnTo>
                    <a:pt x="4859" y="36744"/>
                  </a:lnTo>
                  <a:lnTo>
                    <a:pt x="4033" y="39446"/>
                  </a:lnTo>
                  <a:lnTo>
                    <a:pt x="4276" y="42042"/>
                  </a:lnTo>
                  <a:lnTo>
                    <a:pt x="5869" y="47836"/>
                  </a:lnTo>
                  <a:lnTo>
                    <a:pt x="7560" y="59229"/>
                  </a:lnTo>
                  <a:lnTo>
                    <a:pt x="10769" y="65265"/>
                  </a:lnTo>
                  <a:lnTo>
                    <a:pt x="19074" y="70592"/>
                  </a:lnTo>
                  <a:lnTo>
                    <a:pt x="36223" y="76688"/>
                  </a:lnTo>
                  <a:lnTo>
                    <a:pt x="64294" y="78189"/>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33" name="SMARTInkShape-5708"/>
            <p:cNvSpPr/>
            <p:nvPr/>
          </p:nvSpPr>
          <p:spPr>
            <a:xfrm>
              <a:off x="2657498" y="2671763"/>
              <a:ext cx="28553" cy="178594"/>
            </a:xfrm>
            <a:custGeom>
              <a:avLst/>
              <a:gdLst/>
              <a:ahLst/>
              <a:cxnLst/>
              <a:rect l="0" t="0" r="0" b="0"/>
              <a:pathLst>
                <a:path w="28553" h="178594">
                  <a:moveTo>
                    <a:pt x="28552" y="0"/>
                  </a:moveTo>
                  <a:lnTo>
                    <a:pt x="22401" y="6150"/>
                  </a:lnTo>
                  <a:lnTo>
                    <a:pt x="20811" y="17560"/>
                  </a:lnTo>
                  <a:lnTo>
                    <a:pt x="16557" y="27339"/>
                  </a:lnTo>
                  <a:lnTo>
                    <a:pt x="8763" y="59902"/>
                  </a:lnTo>
                  <a:lnTo>
                    <a:pt x="1947" y="86268"/>
                  </a:lnTo>
                  <a:lnTo>
                    <a:pt x="237" y="120721"/>
                  </a:lnTo>
                  <a:lnTo>
                    <a:pt x="0" y="152127"/>
                  </a:lnTo>
                  <a:lnTo>
                    <a:pt x="778" y="165813"/>
                  </a:lnTo>
                  <a:lnTo>
                    <a:pt x="7121" y="178593"/>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34" name="SMARTInkShape-5709"/>
            <p:cNvSpPr/>
            <p:nvPr/>
          </p:nvSpPr>
          <p:spPr>
            <a:xfrm>
              <a:off x="2665037" y="2779014"/>
              <a:ext cx="142331" cy="92775"/>
            </a:xfrm>
            <a:custGeom>
              <a:avLst/>
              <a:gdLst/>
              <a:ahLst/>
              <a:cxnLst/>
              <a:rect l="0" t="0" r="0" b="0"/>
              <a:pathLst>
                <a:path w="142331" h="92775">
                  <a:moveTo>
                    <a:pt x="106738" y="14192"/>
                  </a:moveTo>
                  <a:lnTo>
                    <a:pt x="102946" y="14192"/>
                  </a:lnTo>
                  <a:lnTo>
                    <a:pt x="101828" y="13399"/>
                  </a:lnTo>
                  <a:lnTo>
                    <a:pt x="101084" y="12076"/>
                  </a:lnTo>
                  <a:lnTo>
                    <a:pt x="100587" y="10400"/>
                  </a:lnTo>
                  <a:lnTo>
                    <a:pt x="99462" y="9283"/>
                  </a:lnTo>
                  <a:lnTo>
                    <a:pt x="91954" y="5373"/>
                  </a:lnTo>
                  <a:lnTo>
                    <a:pt x="89738" y="3550"/>
                  </a:lnTo>
                  <a:lnTo>
                    <a:pt x="83043" y="1525"/>
                  </a:lnTo>
                  <a:lnTo>
                    <a:pt x="51837" y="0"/>
                  </a:lnTo>
                  <a:lnTo>
                    <a:pt x="37643" y="3725"/>
                  </a:lnTo>
                  <a:lnTo>
                    <a:pt x="34480" y="5627"/>
                  </a:lnTo>
                  <a:lnTo>
                    <a:pt x="25197" y="16700"/>
                  </a:lnTo>
                  <a:lnTo>
                    <a:pt x="24596" y="19833"/>
                  </a:lnTo>
                  <a:lnTo>
                    <a:pt x="28533" y="40525"/>
                  </a:lnTo>
                  <a:lnTo>
                    <a:pt x="40305" y="66007"/>
                  </a:lnTo>
                  <a:lnTo>
                    <a:pt x="46485" y="75230"/>
                  </a:lnTo>
                  <a:lnTo>
                    <a:pt x="48209" y="80478"/>
                  </a:lnTo>
                  <a:lnTo>
                    <a:pt x="47875" y="82195"/>
                  </a:lnTo>
                  <a:lnTo>
                    <a:pt x="46858" y="83340"/>
                  </a:lnTo>
                  <a:lnTo>
                    <a:pt x="43612" y="84612"/>
                  </a:lnTo>
                  <a:lnTo>
                    <a:pt x="18618" y="85618"/>
                  </a:lnTo>
                  <a:lnTo>
                    <a:pt x="13863" y="83508"/>
                  </a:lnTo>
                  <a:lnTo>
                    <a:pt x="9104" y="80718"/>
                  </a:lnTo>
                  <a:lnTo>
                    <a:pt x="4343" y="79478"/>
                  </a:lnTo>
                  <a:lnTo>
                    <a:pt x="2756" y="78353"/>
                  </a:lnTo>
                  <a:lnTo>
                    <a:pt x="1698" y="76810"/>
                  </a:lnTo>
                  <a:lnTo>
                    <a:pt x="0" y="72422"/>
                  </a:lnTo>
                  <a:lnTo>
                    <a:pt x="3498" y="67870"/>
                  </a:lnTo>
                  <a:lnTo>
                    <a:pt x="9525" y="65830"/>
                  </a:lnTo>
                  <a:lnTo>
                    <a:pt x="21842" y="62565"/>
                  </a:lnTo>
                  <a:lnTo>
                    <a:pt x="35546" y="58688"/>
                  </a:lnTo>
                  <a:lnTo>
                    <a:pt x="66014" y="57198"/>
                  </a:lnTo>
                  <a:lnTo>
                    <a:pt x="78320" y="56325"/>
                  </a:lnTo>
                  <a:lnTo>
                    <a:pt x="112407" y="46415"/>
                  </a:lnTo>
                  <a:lnTo>
                    <a:pt x="127662" y="35477"/>
                  </a:lnTo>
                  <a:lnTo>
                    <a:pt x="137594" y="26069"/>
                  </a:lnTo>
                  <a:lnTo>
                    <a:pt x="140296" y="21323"/>
                  </a:lnTo>
                  <a:lnTo>
                    <a:pt x="142172" y="14338"/>
                  </a:lnTo>
                  <a:lnTo>
                    <a:pt x="142330" y="10817"/>
                  </a:lnTo>
                  <a:lnTo>
                    <a:pt x="140785" y="8767"/>
                  </a:lnTo>
                  <a:lnTo>
                    <a:pt x="134835" y="4373"/>
                  </a:lnTo>
                  <a:lnTo>
                    <a:pt x="126352" y="1229"/>
                  </a:lnTo>
                  <a:lnTo>
                    <a:pt x="118811" y="297"/>
                  </a:lnTo>
                  <a:lnTo>
                    <a:pt x="95503" y="7203"/>
                  </a:lnTo>
                  <a:lnTo>
                    <a:pt x="90368" y="10557"/>
                  </a:lnTo>
                  <a:lnTo>
                    <a:pt x="83014" y="20700"/>
                  </a:lnTo>
                  <a:lnTo>
                    <a:pt x="79601" y="29967"/>
                  </a:lnTo>
                  <a:lnTo>
                    <a:pt x="80918" y="37343"/>
                  </a:lnTo>
                  <a:lnTo>
                    <a:pt x="84006" y="50421"/>
                  </a:lnTo>
                  <a:lnTo>
                    <a:pt x="84440" y="55013"/>
                  </a:lnTo>
                  <a:lnTo>
                    <a:pt x="89155" y="64349"/>
                  </a:lnTo>
                  <a:lnTo>
                    <a:pt x="96542" y="72997"/>
                  </a:lnTo>
                  <a:lnTo>
                    <a:pt x="121026" y="92774"/>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848" name="SMARTInkShape-Group552"/>
          <p:cNvGrpSpPr/>
          <p:nvPr/>
        </p:nvGrpSpPr>
        <p:grpSpPr>
          <a:xfrm>
            <a:off x="882033" y="2421731"/>
            <a:ext cx="1689718" cy="285751"/>
            <a:chOff x="882033" y="2421731"/>
            <a:chExt cx="1689718" cy="285751"/>
          </a:xfrm>
        </p:grpSpPr>
        <p:sp>
          <p:nvSpPr>
            <p:cNvPr id="836" name="SMARTInkShape-5710"/>
            <p:cNvSpPr/>
            <p:nvPr/>
          </p:nvSpPr>
          <p:spPr>
            <a:xfrm>
              <a:off x="957274" y="2514600"/>
              <a:ext cx="7133" cy="171451"/>
            </a:xfrm>
            <a:custGeom>
              <a:avLst/>
              <a:gdLst/>
              <a:ahLst/>
              <a:cxnLst/>
              <a:rect l="0" t="0" r="0" b="0"/>
              <a:pathLst>
                <a:path w="7133" h="171451">
                  <a:moveTo>
                    <a:pt x="7132" y="0"/>
                  </a:moveTo>
                  <a:lnTo>
                    <a:pt x="6339" y="11407"/>
                  </a:lnTo>
                  <a:lnTo>
                    <a:pt x="1478" y="31064"/>
                  </a:lnTo>
                  <a:lnTo>
                    <a:pt x="283" y="61434"/>
                  </a:lnTo>
                  <a:lnTo>
                    <a:pt x="47" y="93097"/>
                  </a:lnTo>
                  <a:lnTo>
                    <a:pt x="0" y="126986"/>
                  </a:lnTo>
                  <a:lnTo>
                    <a:pt x="2109" y="147428"/>
                  </a:lnTo>
                  <a:lnTo>
                    <a:pt x="7132" y="17145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37" name="SMARTInkShape-5711"/>
            <p:cNvSpPr/>
            <p:nvPr/>
          </p:nvSpPr>
          <p:spPr>
            <a:xfrm>
              <a:off x="882033" y="2615066"/>
              <a:ext cx="318052" cy="92416"/>
            </a:xfrm>
            <a:custGeom>
              <a:avLst/>
              <a:gdLst/>
              <a:ahLst/>
              <a:cxnLst/>
              <a:rect l="0" t="0" r="0" b="0"/>
              <a:pathLst>
                <a:path w="318052" h="92416">
                  <a:moveTo>
                    <a:pt x="3792" y="28122"/>
                  </a:moveTo>
                  <a:lnTo>
                    <a:pt x="0" y="28122"/>
                  </a:lnTo>
                  <a:lnTo>
                    <a:pt x="33399" y="28122"/>
                  </a:lnTo>
                  <a:lnTo>
                    <a:pt x="48636" y="28915"/>
                  </a:lnTo>
                  <a:lnTo>
                    <a:pt x="82350" y="42595"/>
                  </a:lnTo>
                  <a:lnTo>
                    <a:pt x="109559" y="59089"/>
                  </a:lnTo>
                  <a:lnTo>
                    <a:pt x="114299" y="63845"/>
                  </a:lnTo>
                  <a:lnTo>
                    <a:pt x="121135" y="73366"/>
                  </a:lnTo>
                  <a:lnTo>
                    <a:pt x="125530" y="76011"/>
                  </a:lnTo>
                  <a:lnTo>
                    <a:pt x="127813" y="76717"/>
                  </a:lnTo>
                  <a:lnTo>
                    <a:pt x="129335" y="77981"/>
                  </a:lnTo>
                  <a:lnTo>
                    <a:pt x="131979" y="84155"/>
                  </a:lnTo>
                  <a:lnTo>
                    <a:pt x="132112" y="83733"/>
                  </a:lnTo>
                  <a:lnTo>
                    <a:pt x="133171" y="58254"/>
                  </a:lnTo>
                  <a:lnTo>
                    <a:pt x="138033" y="41776"/>
                  </a:lnTo>
                  <a:lnTo>
                    <a:pt x="141198" y="27934"/>
                  </a:lnTo>
                  <a:lnTo>
                    <a:pt x="148304" y="7301"/>
                  </a:lnTo>
                  <a:lnTo>
                    <a:pt x="150139" y="4716"/>
                  </a:lnTo>
                  <a:lnTo>
                    <a:pt x="154296" y="1844"/>
                  </a:lnTo>
                  <a:lnTo>
                    <a:pt x="161098" y="227"/>
                  </a:lnTo>
                  <a:lnTo>
                    <a:pt x="163431" y="0"/>
                  </a:lnTo>
                  <a:lnTo>
                    <a:pt x="168141" y="1865"/>
                  </a:lnTo>
                  <a:lnTo>
                    <a:pt x="202328" y="28139"/>
                  </a:lnTo>
                  <a:lnTo>
                    <a:pt x="230342" y="44791"/>
                  </a:lnTo>
                  <a:lnTo>
                    <a:pt x="244396" y="48142"/>
                  </a:lnTo>
                  <a:lnTo>
                    <a:pt x="272882" y="49429"/>
                  </a:lnTo>
                  <a:lnTo>
                    <a:pt x="287163" y="45724"/>
                  </a:lnTo>
                  <a:lnTo>
                    <a:pt x="309585" y="32757"/>
                  </a:lnTo>
                  <a:lnTo>
                    <a:pt x="314325" y="28065"/>
                  </a:lnTo>
                  <a:lnTo>
                    <a:pt x="316432" y="23334"/>
                  </a:lnTo>
                  <a:lnTo>
                    <a:pt x="318051" y="14251"/>
                  </a:lnTo>
                  <a:lnTo>
                    <a:pt x="314305" y="13958"/>
                  </a:lnTo>
                  <a:lnTo>
                    <a:pt x="304376" y="17663"/>
                  </a:lnTo>
                  <a:lnTo>
                    <a:pt x="295172" y="23788"/>
                  </a:lnTo>
                  <a:lnTo>
                    <a:pt x="282512" y="43093"/>
                  </a:lnTo>
                  <a:lnTo>
                    <a:pt x="277405" y="54782"/>
                  </a:lnTo>
                  <a:lnTo>
                    <a:pt x="275380" y="79404"/>
                  </a:lnTo>
                  <a:lnTo>
                    <a:pt x="277427" y="84780"/>
                  </a:lnTo>
                  <a:lnTo>
                    <a:pt x="281416" y="90907"/>
                  </a:lnTo>
                  <a:lnTo>
                    <a:pt x="284078" y="91745"/>
                  </a:lnTo>
                  <a:lnTo>
                    <a:pt x="289542" y="92415"/>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38" name="SMARTInkShape-5712"/>
            <p:cNvSpPr/>
            <p:nvPr/>
          </p:nvSpPr>
          <p:spPr>
            <a:xfrm>
              <a:off x="1244126" y="2614613"/>
              <a:ext cx="48894" cy="48596"/>
            </a:xfrm>
            <a:custGeom>
              <a:avLst/>
              <a:gdLst/>
              <a:ahLst/>
              <a:cxnLst/>
              <a:rect l="0" t="0" r="0" b="0"/>
              <a:pathLst>
                <a:path w="48894" h="48596">
                  <a:moveTo>
                    <a:pt x="34605" y="0"/>
                  </a:moveTo>
                  <a:lnTo>
                    <a:pt x="27756" y="0"/>
                  </a:lnTo>
                  <a:lnTo>
                    <a:pt x="27549" y="3792"/>
                  </a:lnTo>
                  <a:lnTo>
                    <a:pt x="25384" y="7770"/>
                  </a:lnTo>
                  <a:lnTo>
                    <a:pt x="9124" y="26218"/>
                  </a:lnTo>
                  <a:lnTo>
                    <a:pt x="4525" y="35723"/>
                  </a:lnTo>
                  <a:lnTo>
                    <a:pt x="1392" y="40483"/>
                  </a:lnTo>
                  <a:lnTo>
                    <a:pt x="0" y="45244"/>
                  </a:lnTo>
                  <a:lnTo>
                    <a:pt x="423" y="46831"/>
                  </a:lnTo>
                  <a:lnTo>
                    <a:pt x="1498" y="47889"/>
                  </a:lnTo>
                  <a:lnTo>
                    <a:pt x="3009" y="48595"/>
                  </a:lnTo>
                  <a:lnTo>
                    <a:pt x="4016" y="48271"/>
                  </a:lnTo>
                  <a:lnTo>
                    <a:pt x="4688" y="47262"/>
                  </a:lnTo>
                  <a:lnTo>
                    <a:pt x="5135" y="45795"/>
                  </a:lnTo>
                  <a:lnTo>
                    <a:pt x="6227" y="44817"/>
                  </a:lnTo>
                  <a:lnTo>
                    <a:pt x="13683" y="41131"/>
                  </a:lnTo>
                  <a:lnTo>
                    <a:pt x="22800" y="32995"/>
                  </a:lnTo>
                  <a:lnTo>
                    <a:pt x="25390" y="28423"/>
                  </a:lnTo>
                  <a:lnTo>
                    <a:pt x="27334" y="23745"/>
                  </a:lnTo>
                  <a:lnTo>
                    <a:pt x="33491" y="15689"/>
                  </a:lnTo>
                  <a:lnTo>
                    <a:pt x="36227" y="14910"/>
                  </a:lnTo>
                  <a:lnTo>
                    <a:pt x="38067" y="14702"/>
                  </a:lnTo>
                  <a:lnTo>
                    <a:pt x="39295" y="15358"/>
                  </a:lnTo>
                  <a:lnTo>
                    <a:pt x="40113" y="16588"/>
                  </a:lnTo>
                  <a:lnTo>
                    <a:pt x="41264" y="22113"/>
                  </a:lnTo>
                  <a:lnTo>
                    <a:pt x="41653" y="27298"/>
                  </a:lnTo>
                  <a:lnTo>
                    <a:pt x="48893" y="35718"/>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39" name="SMARTInkShape-5713"/>
            <p:cNvSpPr/>
            <p:nvPr/>
          </p:nvSpPr>
          <p:spPr>
            <a:xfrm>
              <a:off x="1357313" y="2478881"/>
              <a:ext cx="14288" cy="171451"/>
            </a:xfrm>
            <a:custGeom>
              <a:avLst/>
              <a:gdLst/>
              <a:ahLst/>
              <a:cxnLst/>
              <a:rect l="0" t="0" r="0" b="0"/>
              <a:pathLst>
                <a:path w="14288" h="171451">
                  <a:moveTo>
                    <a:pt x="14287" y="0"/>
                  </a:moveTo>
                  <a:lnTo>
                    <a:pt x="8136" y="0"/>
                  </a:lnTo>
                  <a:lnTo>
                    <a:pt x="1080" y="6151"/>
                  </a:lnTo>
                  <a:lnTo>
                    <a:pt x="1513" y="7276"/>
                  </a:lnTo>
                  <a:lnTo>
                    <a:pt x="4112" y="10642"/>
                  </a:lnTo>
                  <a:lnTo>
                    <a:pt x="4329" y="13445"/>
                  </a:lnTo>
                  <a:lnTo>
                    <a:pt x="215" y="47778"/>
                  </a:lnTo>
                  <a:lnTo>
                    <a:pt x="28" y="79229"/>
                  </a:lnTo>
                  <a:lnTo>
                    <a:pt x="3" y="114386"/>
                  </a:lnTo>
                  <a:lnTo>
                    <a:pt x="0" y="146238"/>
                  </a:lnTo>
                  <a:lnTo>
                    <a:pt x="2116" y="154424"/>
                  </a:lnTo>
                  <a:lnTo>
                    <a:pt x="5654" y="163495"/>
                  </a:lnTo>
                  <a:lnTo>
                    <a:pt x="7143" y="17145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40" name="SMARTInkShape-5714"/>
            <p:cNvSpPr/>
            <p:nvPr/>
          </p:nvSpPr>
          <p:spPr>
            <a:xfrm>
              <a:off x="1321594" y="2564635"/>
              <a:ext cx="155591" cy="71410"/>
            </a:xfrm>
            <a:custGeom>
              <a:avLst/>
              <a:gdLst/>
              <a:ahLst/>
              <a:cxnLst/>
              <a:rect l="0" t="0" r="0" b="0"/>
              <a:pathLst>
                <a:path w="155591" h="71410">
                  <a:moveTo>
                    <a:pt x="0" y="35690"/>
                  </a:moveTo>
                  <a:lnTo>
                    <a:pt x="0" y="28840"/>
                  </a:lnTo>
                  <a:lnTo>
                    <a:pt x="3792" y="24841"/>
                  </a:lnTo>
                  <a:lnTo>
                    <a:pt x="9887" y="22931"/>
                  </a:lnTo>
                  <a:lnTo>
                    <a:pt x="22244" y="19739"/>
                  </a:lnTo>
                  <a:lnTo>
                    <a:pt x="32905" y="16694"/>
                  </a:lnTo>
                  <a:lnTo>
                    <a:pt x="63503" y="12623"/>
                  </a:lnTo>
                  <a:lnTo>
                    <a:pt x="92712" y="8203"/>
                  </a:lnTo>
                  <a:lnTo>
                    <a:pt x="126450" y="1604"/>
                  </a:lnTo>
                  <a:lnTo>
                    <a:pt x="155590" y="0"/>
                  </a:lnTo>
                  <a:lnTo>
                    <a:pt x="155321" y="784"/>
                  </a:lnTo>
                  <a:lnTo>
                    <a:pt x="152904" y="3772"/>
                  </a:lnTo>
                  <a:lnTo>
                    <a:pt x="149184" y="5629"/>
                  </a:lnTo>
                  <a:lnTo>
                    <a:pt x="147081" y="6124"/>
                  </a:lnTo>
                  <a:lnTo>
                    <a:pt x="135658" y="12639"/>
                  </a:lnTo>
                  <a:lnTo>
                    <a:pt x="133301" y="13179"/>
                  </a:lnTo>
                  <a:lnTo>
                    <a:pt x="122850" y="20315"/>
                  </a:lnTo>
                  <a:lnTo>
                    <a:pt x="122069" y="23036"/>
                  </a:lnTo>
                  <a:lnTo>
                    <a:pt x="121567" y="31250"/>
                  </a:lnTo>
                  <a:lnTo>
                    <a:pt x="123615" y="35833"/>
                  </a:lnTo>
                  <a:lnTo>
                    <a:pt x="131398" y="45243"/>
                  </a:lnTo>
                  <a:lnTo>
                    <a:pt x="135922" y="47873"/>
                  </a:lnTo>
                  <a:lnTo>
                    <a:pt x="138239" y="48575"/>
                  </a:lnTo>
                  <a:lnTo>
                    <a:pt x="139785" y="49836"/>
                  </a:lnTo>
                  <a:lnTo>
                    <a:pt x="142754" y="56790"/>
                  </a:lnTo>
                  <a:lnTo>
                    <a:pt x="139047" y="60816"/>
                  </a:lnTo>
                  <a:lnTo>
                    <a:pt x="135088" y="62732"/>
                  </a:lnTo>
                  <a:lnTo>
                    <a:pt x="132921" y="63243"/>
                  </a:lnTo>
                  <a:lnTo>
                    <a:pt x="121387" y="69785"/>
                  </a:lnTo>
                  <a:lnTo>
                    <a:pt x="114300" y="71409"/>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41" name="SMARTInkShape-5715"/>
            <p:cNvSpPr/>
            <p:nvPr/>
          </p:nvSpPr>
          <p:spPr>
            <a:xfrm>
              <a:off x="1638947" y="2500313"/>
              <a:ext cx="11260" cy="157163"/>
            </a:xfrm>
            <a:custGeom>
              <a:avLst/>
              <a:gdLst/>
              <a:ahLst/>
              <a:cxnLst/>
              <a:rect l="0" t="0" r="0" b="0"/>
              <a:pathLst>
                <a:path w="11260" h="157163">
                  <a:moveTo>
                    <a:pt x="11259" y="0"/>
                  </a:moveTo>
                  <a:lnTo>
                    <a:pt x="7467" y="3792"/>
                  </a:lnTo>
                  <a:lnTo>
                    <a:pt x="5605" y="7770"/>
                  </a:lnTo>
                  <a:lnTo>
                    <a:pt x="4203" y="37584"/>
                  </a:lnTo>
                  <a:lnTo>
                    <a:pt x="4127" y="71683"/>
                  </a:lnTo>
                  <a:lnTo>
                    <a:pt x="3323" y="102279"/>
                  </a:lnTo>
                  <a:lnTo>
                    <a:pt x="0" y="120527"/>
                  </a:lnTo>
                  <a:lnTo>
                    <a:pt x="4116" y="157162"/>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42" name="SMARTInkShape-5716"/>
            <p:cNvSpPr/>
            <p:nvPr/>
          </p:nvSpPr>
          <p:spPr>
            <a:xfrm>
              <a:off x="1557338" y="2445286"/>
              <a:ext cx="331783" cy="190759"/>
            </a:xfrm>
            <a:custGeom>
              <a:avLst/>
              <a:gdLst/>
              <a:ahLst/>
              <a:cxnLst/>
              <a:rect l="0" t="0" r="0" b="0"/>
              <a:pathLst>
                <a:path w="331783" h="190759">
                  <a:moveTo>
                    <a:pt x="0" y="147895"/>
                  </a:moveTo>
                  <a:lnTo>
                    <a:pt x="0" y="141744"/>
                  </a:lnTo>
                  <a:lnTo>
                    <a:pt x="793" y="141413"/>
                  </a:lnTo>
                  <a:lnTo>
                    <a:pt x="3792" y="141046"/>
                  </a:lnTo>
                  <a:lnTo>
                    <a:pt x="7770" y="138766"/>
                  </a:lnTo>
                  <a:lnTo>
                    <a:pt x="9943" y="137046"/>
                  </a:lnTo>
                  <a:lnTo>
                    <a:pt x="16589" y="135136"/>
                  </a:lnTo>
                  <a:lnTo>
                    <a:pt x="44900" y="128106"/>
                  </a:lnTo>
                  <a:lnTo>
                    <a:pt x="79454" y="119174"/>
                  </a:lnTo>
                  <a:lnTo>
                    <a:pt x="105298" y="110017"/>
                  </a:lnTo>
                  <a:lnTo>
                    <a:pt x="139156" y="92700"/>
                  </a:lnTo>
                  <a:lnTo>
                    <a:pt x="151276" y="83412"/>
                  </a:lnTo>
                  <a:lnTo>
                    <a:pt x="172409" y="59764"/>
                  </a:lnTo>
                  <a:lnTo>
                    <a:pt x="181571" y="35973"/>
                  </a:lnTo>
                  <a:lnTo>
                    <a:pt x="181769" y="24333"/>
                  </a:lnTo>
                  <a:lnTo>
                    <a:pt x="179221" y="5043"/>
                  </a:lnTo>
                  <a:lnTo>
                    <a:pt x="178218" y="2654"/>
                  </a:lnTo>
                  <a:lnTo>
                    <a:pt x="176755" y="1062"/>
                  </a:lnTo>
                  <a:lnTo>
                    <a:pt x="174987" y="0"/>
                  </a:lnTo>
                  <a:lnTo>
                    <a:pt x="173808" y="86"/>
                  </a:lnTo>
                  <a:lnTo>
                    <a:pt x="173022" y="937"/>
                  </a:lnTo>
                  <a:lnTo>
                    <a:pt x="172498" y="2298"/>
                  </a:lnTo>
                  <a:lnTo>
                    <a:pt x="161598" y="18517"/>
                  </a:lnTo>
                  <a:lnTo>
                    <a:pt x="158476" y="31685"/>
                  </a:lnTo>
                  <a:lnTo>
                    <a:pt x="155219" y="62859"/>
                  </a:lnTo>
                  <a:lnTo>
                    <a:pt x="150703" y="97980"/>
                  </a:lnTo>
                  <a:lnTo>
                    <a:pt x="150108" y="129827"/>
                  </a:lnTo>
                  <a:lnTo>
                    <a:pt x="150023" y="163688"/>
                  </a:lnTo>
                  <a:lnTo>
                    <a:pt x="150018" y="180223"/>
                  </a:lnTo>
                  <a:lnTo>
                    <a:pt x="150018" y="178667"/>
                  </a:lnTo>
                  <a:lnTo>
                    <a:pt x="150812" y="177935"/>
                  </a:lnTo>
                  <a:lnTo>
                    <a:pt x="153811" y="177121"/>
                  </a:lnTo>
                  <a:lnTo>
                    <a:pt x="154928" y="175317"/>
                  </a:lnTo>
                  <a:lnTo>
                    <a:pt x="160660" y="156641"/>
                  </a:lnTo>
                  <a:lnTo>
                    <a:pt x="170083" y="143126"/>
                  </a:lnTo>
                  <a:lnTo>
                    <a:pt x="190650" y="122432"/>
                  </a:lnTo>
                  <a:lnTo>
                    <a:pt x="202362" y="115568"/>
                  </a:lnTo>
                  <a:lnTo>
                    <a:pt x="208472" y="113684"/>
                  </a:lnTo>
                  <a:lnTo>
                    <a:pt x="211212" y="113975"/>
                  </a:lnTo>
                  <a:lnTo>
                    <a:pt x="216374" y="116415"/>
                  </a:lnTo>
                  <a:lnTo>
                    <a:pt x="238116" y="136037"/>
                  </a:lnTo>
                  <a:lnTo>
                    <a:pt x="246854" y="150433"/>
                  </a:lnTo>
                  <a:lnTo>
                    <a:pt x="255455" y="171659"/>
                  </a:lnTo>
                  <a:lnTo>
                    <a:pt x="259850" y="177772"/>
                  </a:lnTo>
                  <a:lnTo>
                    <a:pt x="264449" y="181017"/>
                  </a:lnTo>
                  <a:lnTo>
                    <a:pt x="271501" y="182845"/>
                  </a:lnTo>
                  <a:lnTo>
                    <a:pt x="280995" y="183462"/>
                  </a:lnTo>
                  <a:lnTo>
                    <a:pt x="291925" y="179777"/>
                  </a:lnTo>
                  <a:lnTo>
                    <a:pt x="298549" y="173706"/>
                  </a:lnTo>
                  <a:lnTo>
                    <a:pt x="321429" y="140238"/>
                  </a:lnTo>
                  <a:lnTo>
                    <a:pt x="331782" y="122575"/>
                  </a:lnTo>
                  <a:lnTo>
                    <a:pt x="331519" y="119902"/>
                  </a:lnTo>
                  <a:lnTo>
                    <a:pt x="329473" y="112349"/>
                  </a:lnTo>
                  <a:lnTo>
                    <a:pt x="329186" y="109910"/>
                  </a:lnTo>
                  <a:lnTo>
                    <a:pt x="328201" y="109078"/>
                  </a:lnTo>
                  <a:lnTo>
                    <a:pt x="326750" y="109317"/>
                  </a:lnTo>
                  <a:lnTo>
                    <a:pt x="324990" y="110270"/>
                  </a:lnTo>
                  <a:lnTo>
                    <a:pt x="314927" y="122989"/>
                  </a:lnTo>
                  <a:lnTo>
                    <a:pt x="310624" y="133121"/>
                  </a:lnTo>
                  <a:lnTo>
                    <a:pt x="307917" y="142123"/>
                  </a:lnTo>
                  <a:lnTo>
                    <a:pt x="302725" y="152447"/>
                  </a:lnTo>
                  <a:lnTo>
                    <a:pt x="301232" y="160766"/>
                  </a:lnTo>
                  <a:lnTo>
                    <a:pt x="302685" y="169755"/>
                  </a:lnTo>
                  <a:lnTo>
                    <a:pt x="307965" y="181624"/>
                  </a:lnTo>
                  <a:lnTo>
                    <a:pt x="314325" y="190758"/>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43" name="SMARTInkShape-5717"/>
            <p:cNvSpPr/>
            <p:nvPr/>
          </p:nvSpPr>
          <p:spPr>
            <a:xfrm>
              <a:off x="1994603" y="2514600"/>
              <a:ext cx="76544" cy="113970"/>
            </a:xfrm>
            <a:custGeom>
              <a:avLst/>
              <a:gdLst/>
              <a:ahLst/>
              <a:cxnLst/>
              <a:rect l="0" t="0" r="0" b="0"/>
              <a:pathLst>
                <a:path w="76544" h="113970">
                  <a:moveTo>
                    <a:pt x="48510" y="0"/>
                  </a:moveTo>
                  <a:lnTo>
                    <a:pt x="31717" y="0"/>
                  </a:lnTo>
                  <a:lnTo>
                    <a:pt x="20868" y="3792"/>
                  </a:lnTo>
                  <a:lnTo>
                    <a:pt x="6083" y="14473"/>
                  </a:lnTo>
                  <a:lnTo>
                    <a:pt x="1872" y="19133"/>
                  </a:lnTo>
                  <a:lnTo>
                    <a:pt x="0" y="23849"/>
                  </a:lnTo>
                  <a:lnTo>
                    <a:pt x="295" y="26218"/>
                  </a:lnTo>
                  <a:lnTo>
                    <a:pt x="2739" y="30967"/>
                  </a:lnTo>
                  <a:lnTo>
                    <a:pt x="8578" y="38103"/>
                  </a:lnTo>
                  <a:lnTo>
                    <a:pt x="41573" y="59267"/>
                  </a:lnTo>
                  <a:lnTo>
                    <a:pt x="72977" y="83148"/>
                  </a:lnTo>
                  <a:lnTo>
                    <a:pt x="75259" y="88019"/>
                  </a:lnTo>
                  <a:lnTo>
                    <a:pt x="76543" y="95224"/>
                  </a:lnTo>
                  <a:lnTo>
                    <a:pt x="74727" y="100001"/>
                  </a:lnTo>
                  <a:lnTo>
                    <a:pt x="73132" y="102386"/>
                  </a:lnTo>
                  <a:lnTo>
                    <a:pt x="71274" y="103976"/>
                  </a:lnTo>
                  <a:lnTo>
                    <a:pt x="49938" y="112624"/>
                  </a:lnTo>
                  <a:lnTo>
                    <a:pt x="35474" y="113969"/>
                  </a:lnTo>
                  <a:lnTo>
                    <a:pt x="32676" y="113286"/>
                  </a:lnTo>
                  <a:lnTo>
                    <a:pt x="30810" y="112036"/>
                  </a:lnTo>
                  <a:lnTo>
                    <a:pt x="27078" y="107156"/>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44" name="SMARTInkShape-5718"/>
            <p:cNvSpPr/>
            <p:nvPr/>
          </p:nvSpPr>
          <p:spPr>
            <a:xfrm>
              <a:off x="2064544" y="2536168"/>
              <a:ext cx="91512" cy="146524"/>
            </a:xfrm>
            <a:custGeom>
              <a:avLst/>
              <a:gdLst/>
              <a:ahLst/>
              <a:cxnLst/>
              <a:rect l="0" t="0" r="0" b="0"/>
              <a:pathLst>
                <a:path w="91512" h="146524">
                  <a:moveTo>
                    <a:pt x="0" y="107020"/>
                  </a:moveTo>
                  <a:lnTo>
                    <a:pt x="0" y="142414"/>
                  </a:lnTo>
                  <a:lnTo>
                    <a:pt x="0" y="146523"/>
                  </a:lnTo>
                  <a:lnTo>
                    <a:pt x="0" y="143393"/>
                  </a:lnTo>
                  <a:lnTo>
                    <a:pt x="4909" y="131461"/>
                  </a:lnTo>
                  <a:lnTo>
                    <a:pt x="6849" y="97793"/>
                  </a:lnTo>
                  <a:lnTo>
                    <a:pt x="14641" y="65216"/>
                  </a:lnTo>
                  <a:lnTo>
                    <a:pt x="33962" y="30146"/>
                  </a:lnTo>
                  <a:lnTo>
                    <a:pt x="44896" y="13518"/>
                  </a:lnTo>
                  <a:lnTo>
                    <a:pt x="56077" y="5144"/>
                  </a:lnTo>
                  <a:lnTo>
                    <a:pt x="75874" y="327"/>
                  </a:lnTo>
                  <a:lnTo>
                    <a:pt x="81571" y="0"/>
                  </a:lnTo>
                  <a:lnTo>
                    <a:pt x="85995" y="2041"/>
                  </a:lnTo>
                  <a:lnTo>
                    <a:pt x="88286" y="3696"/>
                  </a:lnTo>
                  <a:lnTo>
                    <a:pt x="90832" y="9769"/>
                  </a:lnTo>
                  <a:lnTo>
                    <a:pt x="91511" y="13611"/>
                  </a:lnTo>
                  <a:lnTo>
                    <a:pt x="90149" y="19996"/>
                  </a:lnTo>
                  <a:lnTo>
                    <a:pt x="87691" y="26274"/>
                  </a:lnTo>
                  <a:lnTo>
                    <a:pt x="78500" y="60903"/>
                  </a:lnTo>
                  <a:lnTo>
                    <a:pt x="75106" y="66150"/>
                  </a:lnTo>
                  <a:lnTo>
                    <a:pt x="70951" y="69012"/>
                  </a:lnTo>
                  <a:lnTo>
                    <a:pt x="64150" y="70622"/>
                  </a:lnTo>
                  <a:lnTo>
                    <a:pt x="57150" y="71301"/>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45" name="SMARTInkShape-5719"/>
            <p:cNvSpPr/>
            <p:nvPr/>
          </p:nvSpPr>
          <p:spPr>
            <a:xfrm>
              <a:off x="2135981" y="2493295"/>
              <a:ext cx="92436" cy="78456"/>
            </a:xfrm>
            <a:custGeom>
              <a:avLst/>
              <a:gdLst/>
              <a:ahLst/>
              <a:cxnLst/>
              <a:rect l="0" t="0" r="0" b="0"/>
              <a:pathLst>
                <a:path w="92436" h="78456">
                  <a:moveTo>
                    <a:pt x="0" y="64168"/>
                  </a:moveTo>
                  <a:lnTo>
                    <a:pt x="3793" y="60375"/>
                  </a:lnTo>
                  <a:lnTo>
                    <a:pt x="7771" y="58513"/>
                  </a:lnTo>
                  <a:lnTo>
                    <a:pt x="40948" y="54946"/>
                  </a:lnTo>
                  <a:lnTo>
                    <a:pt x="43968" y="53257"/>
                  </a:lnTo>
                  <a:lnTo>
                    <a:pt x="68291" y="48208"/>
                  </a:lnTo>
                  <a:lnTo>
                    <a:pt x="80341" y="40025"/>
                  </a:lnTo>
                  <a:lnTo>
                    <a:pt x="87922" y="29321"/>
                  </a:lnTo>
                  <a:lnTo>
                    <a:pt x="91403" y="19888"/>
                  </a:lnTo>
                  <a:lnTo>
                    <a:pt x="92435" y="12066"/>
                  </a:lnTo>
                  <a:lnTo>
                    <a:pt x="90559" y="7145"/>
                  </a:lnTo>
                  <a:lnTo>
                    <a:pt x="88948" y="4721"/>
                  </a:lnTo>
                  <a:lnTo>
                    <a:pt x="87080" y="3105"/>
                  </a:lnTo>
                  <a:lnTo>
                    <a:pt x="82888" y="1310"/>
                  </a:lnTo>
                  <a:lnTo>
                    <a:pt x="65224" y="0"/>
                  </a:lnTo>
                  <a:lnTo>
                    <a:pt x="51958" y="3703"/>
                  </a:lnTo>
                  <a:lnTo>
                    <a:pt x="41765" y="9828"/>
                  </a:lnTo>
                  <a:lnTo>
                    <a:pt x="20156" y="36025"/>
                  </a:lnTo>
                  <a:lnTo>
                    <a:pt x="16896" y="43987"/>
                  </a:lnTo>
                  <a:lnTo>
                    <a:pt x="14803" y="58241"/>
                  </a:lnTo>
                  <a:lnTo>
                    <a:pt x="16633" y="63650"/>
                  </a:lnTo>
                  <a:lnTo>
                    <a:pt x="18233" y="66204"/>
                  </a:lnTo>
                  <a:lnTo>
                    <a:pt x="35719" y="78455"/>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46" name="SMARTInkShape-5720"/>
            <p:cNvSpPr/>
            <p:nvPr/>
          </p:nvSpPr>
          <p:spPr>
            <a:xfrm>
              <a:off x="2243243" y="2500313"/>
              <a:ext cx="57046" cy="67464"/>
            </a:xfrm>
            <a:custGeom>
              <a:avLst/>
              <a:gdLst/>
              <a:ahLst/>
              <a:cxnLst/>
              <a:rect l="0" t="0" r="0" b="0"/>
              <a:pathLst>
                <a:path w="57046" h="67464">
                  <a:moveTo>
                    <a:pt x="42757" y="0"/>
                  </a:moveTo>
                  <a:lnTo>
                    <a:pt x="12382" y="31168"/>
                  </a:lnTo>
                  <a:lnTo>
                    <a:pt x="1697" y="49879"/>
                  </a:lnTo>
                  <a:lnTo>
                    <a:pt x="0" y="66667"/>
                  </a:lnTo>
                  <a:lnTo>
                    <a:pt x="759" y="67463"/>
                  </a:lnTo>
                  <a:lnTo>
                    <a:pt x="2058" y="67200"/>
                  </a:lnTo>
                  <a:lnTo>
                    <a:pt x="3718" y="66232"/>
                  </a:lnTo>
                  <a:lnTo>
                    <a:pt x="4825" y="64791"/>
                  </a:lnTo>
                  <a:lnTo>
                    <a:pt x="6054" y="61075"/>
                  </a:lnTo>
                  <a:lnTo>
                    <a:pt x="10834" y="56778"/>
                  </a:lnTo>
                  <a:lnTo>
                    <a:pt x="30655" y="40459"/>
                  </a:lnTo>
                  <a:lnTo>
                    <a:pt x="33410" y="35709"/>
                  </a:lnTo>
                  <a:lnTo>
                    <a:pt x="35428" y="30951"/>
                  </a:lnTo>
                  <a:lnTo>
                    <a:pt x="42659" y="21555"/>
                  </a:lnTo>
                  <a:lnTo>
                    <a:pt x="42754" y="38227"/>
                  </a:lnTo>
                  <a:lnTo>
                    <a:pt x="44873" y="42919"/>
                  </a:lnTo>
                  <a:lnTo>
                    <a:pt x="47666" y="47650"/>
                  </a:lnTo>
                  <a:lnTo>
                    <a:pt x="48907" y="52398"/>
                  </a:lnTo>
                  <a:lnTo>
                    <a:pt x="50032" y="53982"/>
                  </a:lnTo>
                  <a:lnTo>
                    <a:pt x="51576" y="55038"/>
                  </a:lnTo>
                  <a:lnTo>
                    <a:pt x="53399" y="55742"/>
                  </a:lnTo>
                  <a:lnTo>
                    <a:pt x="54614" y="57005"/>
                  </a:lnTo>
                  <a:lnTo>
                    <a:pt x="57045" y="64293"/>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47" name="SMARTInkShape-5721"/>
            <p:cNvSpPr/>
            <p:nvPr/>
          </p:nvSpPr>
          <p:spPr>
            <a:xfrm>
              <a:off x="2321747" y="2421731"/>
              <a:ext cx="250004" cy="149565"/>
            </a:xfrm>
            <a:custGeom>
              <a:avLst/>
              <a:gdLst/>
              <a:ahLst/>
              <a:cxnLst/>
              <a:rect l="0" t="0" r="0" b="0"/>
              <a:pathLst>
                <a:path w="250004" h="149565">
                  <a:moveTo>
                    <a:pt x="42834" y="0"/>
                  </a:moveTo>
                  <a:lnTo>
                    <a:pt x="36683" y="0"/>
                  </a:lnTo>
                  <a:lnTo>
                    <a:pt x="30004" y="32577"/>
                  </a:lnTo>
                  <a:lnTo>
                    <a:pt x="21469" y="66880"/>
                  </a:lnTo>
                  <a:lnTo>
                    <a:pt x="14203" y="101680"/>
                  </a:lnTo>
                  <a:lnTo>
                    <a:pt x="5483" y="133573"/>
                  </a:lnTo>
                  <a:lnTo>
                    <a:pt x="2421" y="139535"/>
                  </a:lnTo>
                  <a:lnTo>
                    <a:pt x="67" y="149564"/>
                  </a:lnTo>
                  <a:lnTo>
                    <a:pt x="0" y="146092"/>
                  </a:lnTo>
                  <a:lnTo>
                    <a:pt x="9917" y="123271"/>
                  </a:lnTo>
                  <a:lnTo>
                    <a:pt x="16563" y="116171"/>
                  </a:lnTo>
                  <a:lnTo>
                    <a:pt x="24014" y="109575"/>
                  </a:lnTo>
                  <a:lnTo>
                    <a:pt x="39499" y="92406"/>
                  </a:lnTo>
                  <a:lnTo>
                    <a:pt x="69826" y="69448"/>
                  </a:lnTo>
                  <a:lnTo>
                    <a:pt x="83938" y="64746"/>
                  </a:lnTo>
                  <a:lnTo>
                    <a:pt x="89465" y="64384"/>
                  </a:lnTo>
                  <a:lnTo>
                    <a:pt x="87901" y="64334"/>
                  </a:lnTo>
                  <a:lnTo>
                    <a:pt x="87166" y="65114"/>
                  </a:lnTo>
                  <a:lnTo>
                    <a:pt x="85338" y="70005"/>
                  </a:lnTo>
                  <a:lnTo>
                    <a:pt x="82098" y="74240"/>
                  </a:lnTo>
                  <a:lnTo>
                    <a:pt x="47625" y="98433"/>
                  </a:lnTo>
                  <a:lnTo>
                    <a:pt x="26259" y="123531"/>
                  </a:lnTo>
                  <a:lnTo>
                    <a:pt x="25435" y="126011"/>
                  </a:lnTo>
                  <a:lnTo>
                    <a:pt x="25678" y="128457"/>
                  </a:lnTo>
                  <a:lnTo>
                    <a:pt x="27697" y="135693"/>
                  </a:lnTo>
                  <a:lnTo>
                    <a:pt x="27980" y="138087"/>
                  </a:lnTo>
                  <a:lnTo>
                    <a:pt x="29757" y="139683"/>
                  </a:lnTo>
                  <a:lnTo>
                    <a:pt x="35964" y="141456"/>
                  </a:lnTo>
                  <a:lnTo>
                    <a:pt x="62117" y="142751"/>
                  </a:lnTo>
                  <a:lnTo>
                    <a:pt x="91382" y="135088"/>
                  </a:lnTo>
                  <a:lnTo>
                    <a:pt x="116461" y="122947"/>
                  </a:lnTo>
                  <a:lnTo>
                    <a:pt x="129296" y="111747"/>
                  </a:lnTo>
                  <a:lnTo>
                    <a:pt x="140050" y="95444"/>
                  </a:lnTo>
                  <a:lnTo>
                    <a:pt x="142479" y="87162"/>
                  </a:lnTo>
                  <a:lnTo>
                    <a:pt x="141808" y="86683"/>
                  </a:lnTo>
                  <a:lnTo>
                    <a:pt x="138945" y="86151"/>
                  </a:lnTo>
                  <a:lnTo>
                    <a:pt x="135027" y="88031"/>
                  </a:lnTo>
                  <a:lnTo>
                    <a:pt x="112511" y="104865"/>
                  </a:lnTo>
                  <a:lnTo>
                    <a:pt x="102691" y="119071"/>
                  </a:lnTo>
                  <a:lnTo>
                    <a:pt x="100786" y="126209"/>
                  </a:lnTo>
                  <a:lnTo>
                    <a:pt x="100341" y="130970"/>
                  </a:lnTo>
                  <a:lnTo>
                    <a:pt x="102259" y="135732"/>
                  </a:lnTo>
                  <a:lnTo>
                    <a:pt x="103882" y="138113"/>
                  </a:lnTo>
                  <a:lnTo>
                    <a:pt x="105758" y="139700"/>
                  </a:lnTo>
                  <a:lnTo>
                    <a:pt x="120578" y="146249"/>
                  </a:lnTo>
                  <a:lnTo>
                    <a:pt x="129246" y="146227"/>
                  </a:lnTo>
                  <a:lnTo>
                    <a:pt x="161937" y="139279"/>
                  </a:lnTo>
                  <a:lnTo>
                    <a:pt x="181748" y="129142"/>
                  </a:lnTo>
                  <a:lnTo>
                    <a:pt x="199352" y="112348"/>
                  </a:lnTo>
                  <a:lnTo>
                    <a:pt x="223598" y="76960"/>
                  </a:lnTo>
                  <a:lnTo>
                    <a:pt x="228478" y="73892"/>
                  </a:lnTo>
                  <a:lnTo>
                    <a:pt x="235688" y="72165"/>
                  </a:lnTo>
                  <a:lnTo>
                    <a:pt x="245235" y="71581"/>
                  </a:lnTo>
                  <a:lnTo>
                    <a:pt x="246825" y="72327"/>
                  </a:lnTo>
                  <a:lnTo>
                    <a:pt x="250003" y="78582"/>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853" name="SMARTInkShape-Group553"/>
          <p:cNvGrpSpPr/>
          <p:nvPr/>
        </p:nvGrpSpPr>
        <p:grpSpPr>
          <a:xfrm>
            <a:off x="2000276" y="2157413"/>
            <a:ext cx="521469" cy="178594"/>
            <a:chOff x="2000276" y="2157413"/>
            <a:chExt cx="521469" cy="178594"/>
          </a:xfrm>
        </p:grpSpPr>
        <p:sp>
          <p:nvSpPr>
            <p:cNvPr id="849" name="SMARTInkShape-5722"/>
            <p:cNvSpPr/>
            <p:nvPr/>
          </p:nvSpPr>
          <p:spPr>
            <a:xfrm>
              <a:off x="2000276" y="2166420"/>
              <a:ext cx="242863" cy="169142"/>
            </a:xfrm>
            <a:custGeom>
              <a:avLst/>
              <a:gdLst/>
              <a:ahLst/>
              <a:cxnLst/>
              <a:rect l="0" t="0" r="0" b="0"/>
              <a:pathLst>
                <a:path w="242863" h="169142">
                  <a:moveTo>
                    <a:pt x="7118" y="112436"/>
                  </a:moveTo>
                  <a:lnTo>
                    <a:pt x="7118" y="116229"/>
                  </a:lnTo>
                  <a:lnTo>
                    <a:pt x="6324" y="117346"/>
                  </a:lnTo>
                  <a:lnTo>
                    <a:pt x="5001" y="118091"/>
                  </a:lnTo>
                  <a:lnTo>
                    <a:pt x="3325" y="118587"/>
                  </a:lnTo>
                  <a:lnTo>
                    <a:pt x="2208" y="120506"/>
                  </a:lnTo>
                  <a:lnTo>
                    <a:pt x="268" y="135587"/>
                  </a:lnTo>
                  <a:lnTo>
                    <a:pt x="0" y="156629"/>
                  </a:lnTo>
                  <a:lnTo>
                    <a:pt x="2102" y="161975"/>
                  </a:lnTo>
                  <a:lnTo>
                    <a:pt x="3774" y="164512"/>
                  </a:lnTo>
                  <a:lnTo>
                    <a:pt x="5682" y="166204"/>
                  </a:lnTo>
                  <a:lnTo>
                    <a:pt x="9919" y="168083"/>
                  </a:lnTo>
                  <a:lnTo>
                    <a:pt x="20560" y="169141"/>
                  </a:lnTo>
                  <a:lnTo>
                    <a:pt x="27115" y="167272"/>
                  </a:lnTo>
                  <a:lnTo>
                    <a:pt x="29974" y="165662"/>
                  </a:lnTo>
                  <a:lnTo>
                    <a:pt x="59636" y="131509"/>
                  </a:lnTo>
                  <a:lnTo>
                    <a:pt x="67569" y="122673"/>
                  </a:lnTo>
                  <a:lnTo>
                    <a:pt x="69704" y="117515"/>
                  </a:lnTo>
                  <a:lnTo>
                    <a:pt x="70906" y="110149"/>
                  </a:lnTo>
                  <a:lnTo>
                    <a:pt x="71868" y="108530"/>
                  </a:lnTo>
                  <a:lnTo>
                    <a:pt x="73303" y="107451"/>
                  </a:lnTo>
                  <a:lnTo>
                    <a:pt x="75054" y="106731"/>
                  </a:lnTo>
                  <a:lnTo>
                    <a:pt x="76221" y="107045"/>
                  </a:lnTo>
                  <a:lnTo>
                    <a:pt x="76999" y="108049"/>
                  </a:lnTo>
                  <a:lnTo>
                    <a:pt x="77864" y="111280"/>
                  </a:lnTo>
                  <a:lnTo>
                    <a:pt x="79331" y="131518"/>
                  </a:lnTo>
                  <a:lnTo>
                    <a:pt x="86323" y="141018"/>
                  </a:lnTo>
                  <a:lnTo>
                    <a:pt x="95347" y="150538"/>
                  </a:lnTo>
                  <a:lnTo>
                    <a:pt x="100041" y="153183"/>
                  </a:lnTo>
                  <a:lnTo>
                    <a:pt x="102404" y="153888"/>
                  </a:lnTo>
                  <a:lnTo>
                    <a:pt x="109263" y="152555"/>
                  </a:lnTo>
                  <a:lnTo>
                    <a:pt x="126602" y="145232"/>
                  </a:lnTo>
                  <a:lnTo>
                    <a:pt x="154792" y="121496"/>
                  </a:lnTo>
                  <a:lnTo>
                    <a:pt x="173391" y="87195"/>
                  </a:lnTo>
                  <a:lnTo>
                    <a:pt x="177545" y="61677"/>
                  </a:lnTo>
                  <a:lnTo>
                    <a:pt x="178433" y="30405"/>
                  </a:lnTo>
                  <a:lnTo>
                    <a:pt x="177747" y="11095"/>
                  </a:lnTo>
                  <a:lnTo>
                    <a:pt x="172413" y="0"/>
                  </a:lnTo>
                  <a:lnTo>
                    <a:pt x="172084" y="172"/>
                  </a:lnTo>
                  <a:lnTo>
                    <a:pt x="171511" y="8243"/>
                  </a:lnTo>
                  <a:lnTo>
                    <a:pt x="172223" y="36564"/>
                  </a:lnTo>
                  <a:lnTo>
                    <a:pt x="177079" y="68463"/>
                  </a:lnTo>
                  <a:lnTo>
                    <a:pt x="180243" y="88559"/>
                  </a:lnTo>
                  <a:lnTo>
                    <a:pt x="186208" y="102451"/>
                  </a:lnTo>
                  <a:lnTo>
                    <a:pt x="189901" y="108792"/>
                  </a:lnTo>
                  <a:lnTo>
                    <a:pt x="192773" y="116825"/>
                  </a:lnTo>
                  <a:lnTo>
                    <a:pt x="199671" y="126291"/>
                  </a:lnTo>
                  <a:lnTo>
                    <a:pt x="203694" y="122803"/>
                  </a:lnTo>
                  <a:lnTo>
                    <a:pt x="205610" y="116779"/>
                  </a:lnTo>
                  <a:lnTo>
                    <a:pt x="207255" y="109604"/>
                  </a:lnTo>
                  <a:lnTo>
                    <a:pt x="212662" y="98530"/>
                  </a:lnTo>
                  <a:lnTo>
                    <a:pt x="213204" y="96022"/>
                  </a:lnTo>
                  <a:lnTo>
                    <a:pt x="217758" y="88699"/>
                  </a:lnTo>
                  <a:lnTo>
                    <a:pt x="221915" y="86011"/>
                  </a:lnTo>
                  <a:lnTo>
                    <a:pt x="224134" y="85294"/>
                  </a:lnTo>
                  <a:lnTo>
                    <a:pt x="226408" y="85611"/>
                  </a:lnTo>
                  <a:lnTo>
                    <a:pt x="234335" y="90138"/>
                  </a:lnTo>
                  <a:lnTo>
                    <a:pt x="240354" y="101447"/>
                  </a:lnTo>
                  <a:lnTo>
                    <a:pt x="242366" y="114264"/>
                  </a:lnTo>
                  <a:lnTo>
                    <a:pt x="242862" y="148155"/>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50" name="SMARTInkShape-5723"/>
            <p:cNvSpPr/>
            <p:nvPr/>
          </p:nvSpPr>
          <p:spPr>
            <a:xfrm>
              <a:off x="2293144" y="2271713"/>
              <a:ext cx="7145" cy="35719"/>
            </a:xfrm>
            <a:custGeom>
              <a:avLst/>
              <a:gdLst/>
              <a:ahLst/>
              <a:cxnLst/>
              <a:rect l="0" t="0" r="0" b="0"/>
              <a:pathLst>
                <a:path w="7145" h="35719">
                  <a:moveTo>
                    <a:pt x="7144" y="0"/>
                  </a:moveTo>
                  <a:lnTo>
                    <a:pt x="7144" y="9942"/>
                  </a:lnTo>
                  <a:lnTo>
                    <a:pt x="5027" y="14473"/>
                  </a:lnTo>
                  <a:lnTo>
                    <a:pt x="2234" y="19132"/>
                  </a:lnTo>
                  <a:lnTo>
                    <a:pt x="441" y="28591"/>
                  </a:lnTo>
                  <a:lnTo>
                    <a:pt x="0" y="35718"/>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51" name="SMARTInkShape-5724"/>
            <p:cNvSpPr/>
            <p:nvPr/>
          </p:nvSpPr>
          <p:spPr>
            <a:xfrm>
              <a:off x="2337409" y="2243138"/>
              <a:ext cx="34317" cy="78582"/>
            </a:xfrm>
            <a:custGeom>
              <a:avLst/>
              <a:gdLst/>
              <a:ahLst/>
              <a:cxnLst/>
              <a:rect l="0" t="0" r="0" b="0"/>
              <a:pathLst>
                <a:path w="34317" h="78582">
                  <a:moveTo>
                    <a:pt x="34316" y="0"/>
                  </a:moveTo>
                  <a:lnTo>
                    <a:pt x="34316" y="6150"/>
                  </a:lnTo>
                  <a:lnTo>
                    <a:pt x="29406" y="12650"/>
                  </a:lnTo>
                  <a:lnTo>
                    <a:pt x="27040" y="19270"/>
                  </a:lnTo>
                  <a:lnTo>
                    <a:pt x="1753" y="54108"/>
                  </a:lnTo>
                  <a:lnTo>
                    <a:pt x="0" y="59237"/>
                  </a:lnTo>
                  <a:lnTo>
                    <a:pt x="326" y="61716"/>
                  </a:lnTo>
                  <a:lnTo>
                    <a:pt x="2805" y="66588"/>
                  </a:lnTo>
                  <a:lnTo>
                    <a:pt x="8663" y="73792"/>
                  </a:lnTo>
                  <a:lnTo>
                    <a:pt x="13125" y="76453"/>
                  </a:lnTo>
                  <a:lnTo>
                    <a:pt x="27172" y="78581"/>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52" name="SMARTInkShape-5725"/>
            <p:cNvSpPr/>
            <p:nvPr/>
          </p:nvSpPr>
          <p:spPr>
            <a:xfrm>
              <a:off x="2436047" y="2157413"/>
              <a:ext cx="85698" cy="178594"/>
            </a:xfrm>
            <a:custGeom>
              <a:avLst/>
              <a:gdLst/>
              <a:ahLst/>
              <a:cxnLst/>
              <a:rect l="0" t="0" r="0" b="0"/>
              <a:pathLst>
                <a:path w="85698" h="178594">
                  <a:moveTo>
                    <a:pt x="28547" y="0"/>
                  </a:moveTo>
                  <a:lnTo>
                    <a:pt x="24754" y="0"/>
                  </a:lnTo>
                  <a:lnTo>
                    <a:pt x="23637" y="793"/>
                  </a:lnTo>
                  <a:lnTo>
                    <a:pt x="22892" y="2116"/>
                  </a:lnTo>
                  <a:lnTo>
                    <a:pt x="22396" y="3792"/>
                  </a:lnTo>
                  <a:lnTo>
                    <a:pt x="16690" y="12978"/>
                  </a:lnTo>
                  <a:lnTo>
                    <a:pt x="9563" y="44106"/>
                  </a:lnTo>
                  <a:lnTo>
                    <a:pt x="3645" y="78744"/>
                  </a:lnTo>
                  <a:lnTo>
                    <a:pt x="294" y="111514"/>
                  </a:lnTo>
                  <a:lnTo>
                    <a:pt x="0" y="136665"/>
                  </a:lnTo>
                  <a:lnTo>
                    <a:pt x="784" y="138735"/>
                  </a:lnTo>
                  <a:lnTo>
                    <a:pt x="2101" y="140115"/>
                  </a:lnTo>
                  <a:lnTo>
                    <a:pt x="5681" y="141648"/>
                  </a:lnTo>
                  <a:lnTo>
                    <a:pt x="9917" y="142330"/>
                  </a:lnTo>
                  <a:lnTo>
                    <a:pt x="14446" y="140516"/>
                  </a:lnTo>
                  <a:lnTo>
                    <a:pt x="48490" y="110744"/>
                  </a:lnTo>
                  <a:lnTo>
                    <a:pt x="56681" y="108219"/>
                  </a:lnTo>
                  <a:lnTo>
                    <a:pt x="62767" y="107366"/>
                  </a:lnTo>
                  <a:lnTo>
                    <a:pt x="67614" y="111010"/>
                  </a:lnTo>
                  <a:lnTo>
                    <a:pt x="69723" y="117071"/>
                  </a:lnTo>
                  <a:lnTo>
                    <a:pt x="76253" y="152508"/>
                  </a:lnTo>
                  <a:lnTo>
                    <a:pt x="78665" y="165925"/>
                  </a:lnTo>
                  <a:lnTo>
                    <a:pt x="85697" y="178593"/>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867" name="SMARTInkShape-Group554"/>
          <p:cNvGrpSpPr/>
          <p:nvPr/>
        </p:nvGrpSpPr>
        <p:grpSpPr>
          <a:xfrm>
            <a:off x="604950" y="2157413"/>
            <a:ext cx="1352439" cy="285751"/>
            <a:chOff x="604950" y="2157413"/>
            <a:chExt cx="1352439" cy="285751"/>
          </a:xfrm>
        </p:grpSpPr>
        <p:sp>
          <p:nvSpPr>
            <p:cNvPr id="854" name="SMARTInkShape-5726"/>
            <p:cNvSpPr/>
            <p:nvPr/>
          </p:nvSpPr>
          <p:spPr>
            <a:xfrm>
              <a:off x="1293019" y="2243138"/>
              <a:ext cx="70995" cy="135732"/>
            </a:xfrm>
            <a:custGeom>
              <a:avLst/>
              <a:gdLst/>
              <a:ahLst/>
              <a:cxnLst/>
              <a:rect l="0" t="0" r="0" b="0"/>
              <a:pathLst>
                <a:path w="70995" h="135732">
                  <a:moveTo>
                    <a:pt x="42862" y="0"/>
                  </a:moveTo>
                  <a:lnTo>
                    <a:pt x="32220" y="10641"/>
                  </a:lnTo>
                  <a:lnTo>
                    <a:pt x="30195" y="14783"/>
                  </a:lnTo>
                  <a:lnTo>
                    <a:pt x="28670" y="37135"/>
                  </a:lnTo>
                  <a:lnTo>
                    <a:pt x="28603" y="44958"/>
                  </a:lnTo>
                  <a:lnTo>
                    <a:pt x="30704" y="49879"/>
                  </a:lnTo>
                  <a:lnTo>
                    <a:pt x="41555" y="66805"/>
                  </a:lnTo>
                  <a:lnTo>
                    <a:pt x="66391" y="88018"/>
                  </a:lnTo>
                  <a:lnTo>
                    <a:pt x="69195" y="92829"/>
                  </a:lnTo>
                  <a:lnTo>
                    <a:pt x="70994" y="102385"/>
                  </a:lnTo>
                  <a:lnTo>
                    <a:pt x="69124" y="107152"/>
                  </a:lnTo>
                  <a:lnTo>
                    <a:pt x="67514" y="109535"/>
                  </a:lnTo>
                  <a:lnTo>
                    <a:pt x="53523" y="119062"/>
                  </a:lnTo>
                  <a:lnTo>
                    <a:pt x="37589" y="126470"/>
                  </a:lnTo>
                  <a:lnTo>
                    <a:pt x="0" y="135731"/>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55" name="SMARTInkShape-5727"/>
            <p:cNvSpPr/>
            <p:nvPr/>
          </p:nvSpPr>
          <p:spPr>
            <a:xfrm>
              <a:off x="1379133" y="2293144"/>
              <a:ext cx="70623" cy="78456"/>
            </a:xfrm>
            <a:custGeom>
              <a:avLst/>
              <a:gdLst/>
              <a:ahLst/>
              <a:cxnLst/>
              <a:rect l="0" t="0" r="0" b="0"/>
              <a:pathLst>
                <a:path w="70623" h="78456">
                  <a:moveTo>
                    <a:pt x="28186" y="0"/>
                  </a:moveTo>
                  <a:lnTo>
                    <a:pt x="17544" y="10642"/>
                  </a:lnTo>
                  <a:lnTo>
                    <a:pt x="15518" y="14784"/>
                  </a:lnTo>
                  <a:lnTo>
                    <a:pt x="10426" y="27703"/>
                  </a:lnTo>
                  <a:lnTo>
                    <a:pt x="2570" y="40632"/>
                  </a:lnTo>
                  <a:lnTo>
                    <a:pt x="0" y="58454"/>
                  </a:lnTo>
                  <a:lnTo>
                    <a:pt x="1901" y="63815"/>
                  </a:lnTo>
                  <a:lnTo>
                    <a:pt x="9588" y="73724"/>
                  </a:lnTo>
                  <a:lnTo>
                    <a:pt x="16216" y="76422"/>
                  </a:lnTo>
                  <a:lnTo>
                    <a:pt x="41221" y="78455"/>
                  </a:lnTo>
                  <a:lnTo>
                    <a:pt x="48002" y="76408"/>
                  </a:lnTo>
                  <a:lnTo>
                    <a:pt x="58823" y="68627"/>
                  </a:lnTo>
                  <a:lnTo>
                    <a:pt x="66191" y="57993"/>
                  </a:lnTo>
                  <a:lnTo>
                    <a:pt x="69609" y="48580"/>
                  </a:lnTo>
                  <a:lnTo>
                    <a:pt x="70622" y="36972"/>
                  </a:lnTo>
                  <a:lnTo>
                    <a:pt x="68742" y="30190"/>
                  </a:lnTo>
                  <a:lnTo>
                    <a:pt x="61068" y="19369"/>
                  </a:lnTo>
                  <a:lnTo>
                    <a:pt x="42473"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56" name="SMARTInkShape-5728"/>
            <p:cNvSpPr/>
            <p:nvPr/>
          </p:nvSpPr>
          <p:spPr>
            <a:xfrm>
              <a:off x="1486026" y="2286000"/>
              <a:ext cx="49881" cy="100014"/>
            </a:xfrm>
            <a:custGeom>
              <a:avLst/>
              <a:gdLst/>
              <a:ahLst/>
              <a:cxnLst/>
              <a:rect l="0" t="0" r="0" b="0"/>
              <a:pathLst>
                <a:path w="49881" h="100014">
                  <a:moveTo>
                    <a:pt x="49880" y="0"/>
                  </a:moveTo>
                  <a:lnTo>
                    <a:pt x="49880" y="3792"/>
                  </a:lnTo>
                  <a:lnTo>
                    <a:pt x="47764" y="7771"/>
                  </a:lnTo>
                  <a:lnTo>
                    <a:pt x="39937" y="16793"/>
                  </a:lnTo>
                  <a:lnTo>
                    <a:pt x="22740" y="30708"/>
                  </a:lnTo>
                  <a:lnTo>
                    <a:pt x="4721" y="55887"/>
                  </a:lnTo>
                  <a:lnTo>
                    <a:pt x="1310" y="69387"/>
                  </a:lnTo>
                  <a:lnTo>
                    <a:pt x="0" y="87717"/>
                  </a:lnTo>
                  <a:lnTo>
                    <a:pt x="752" y="89434"/>
                  </a:lnTo>
                  <a:lnTo>
                    <a:pt x="2047" y="90579"/>
                  </a:lnTo>
                  <a:lnTo>
                    <a:pt x="5602" y="92645"/>
                  </a:lnTo>
                  <a:lnTo>
                    <a:pt x="14162" y="100013"/>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57" name="SMARTInkShape-5729"/>
            <p:cNvSpPr/>
            <p:nvPr/>
          </p:nvSpPr>
          <p:spPr>
            <a:xfrm>
              <a:off x="1571626" y="2286000"/>
              <a:ext cx="7144" cy="85726"/>
            </a:xfrm>
            <a:custGeom>
              <a:avLst/>
              <a:gdLst/>
              <a:ahLst/>
              <a:cxnLst/>
              <a:rect l="0" t="0" r="0" b="0"/>
              <a:pathLst>
                <a:path w="7144" h="85726">
                  <a:moveTo>
                    <a:pt x="7143" y="0"/>
                  </a:moveTo>
                  <a:lnTo>
                    <a:pt x="293" y="0"/>
                  </a:lnTo>
                  <a:lnTo>
                    <a:pt x="0" y="34760"/>
                  </a:lnTo>
                  <a:lnTo>
                    <a:pt x="793" y="65964"/>
                  </a:lnTo>
                  <a:lnTo>
                    <a:pt x="7143" y="85725"/>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58" name="SMARTInkShape-5730"/>
            <p:cNvSpPr/>
            <p:nvPr/>
          </p:nvSpPr>
          <p:spPr>
            <a:xfrm>
              <a:off x="1600200" y="2257462"/>
              <a:ext cx="106730" cy="92833"/>
            </a:xfrm>
            <a:custGeom>
              <a:avLst/>
              <a:gdLst/>
              <a:ahLst/>
              <a:cxnLst/>
              <a:rect l="0" t="0" r="0" b="0"/>
              <a:pathLst>
                <a:path w="106730" h="92833">
                  <a:moveTo>
                    <a:pt x="0" y="42826"/>
                  </a:moveTo>
                  <a:lnTo>
                    <a:pt x="6151" y="42826"/>
                  </a:lnTo>
                  <a:lnTo>
                    <a:pt x="38345" y="53467"/>
                  </a:lnTo>
                  <a:lnTo>
                    <a:pt x="54136" y="56033"/>
                  </a:lnTo>
                  <a:lnTo>
                    <a:pt x="61896" y="54516"/>
                  </a:lnTo>
                  <a:lnTo>
                    <a:pt x="68784" y="51990"/>
                  </a:lnTo>
                  <a:lnTo>
                    <a:pt x="80794" y="49774"/>
                  </a:lnTo>
                  <a:lnTo>
                    <a:pt x="86973" y="46443"/>
                  </a:lnTo>
                  <a:lnTo>
                    <a:pt x="102294" y="27049"/>
                  </a:lnTo>
                  <a:lnTo>
                    <a:pt x="104995" y="21791"/>
                  </a:lnTo>
                  <a:lnTo>
                    <a:pt x="106729" y="11948"/>
                  </a:lnTo>
                  <a:lnTo>
                    <a:pt x="104850" y="7142"/>
                  </a:lnTo>
                  <a:lnTo>
                    <a:pt x="103237" y="4749"/>
                  </a:lnTo>
                  <a:lnTo>
                    <a:pt x="101369" y="3154"/>
                  </a:lnTo>
                  <a:lnTo>
                    <a:pt x="97176" y="1381"/>
                  </a:lnTo>
                  <a:lnTo>
                    <a:pt x="76188" y="0"/>
                  </a:lnTo>
                  <a:lnTo>
                    <a:pt x="69316" y="4213"/>
                  </a:lnTo>
                  <a:lnTo>
                    <a:pt x="53049" y="19426"/>
                  </a:lnTo>
                  <a:lnTo>
                    <a:pt x="46233" y="30953"/>
                  </a:lnTo>
                  <a:lnTo>
                    <a:pt x="43861" y="40542"/>
                  </a:lnTo>
                  <a:lnTo>
                    <a:pt x="42901" y="72467"/>
                  </a:lnTo>
                  <a:lnTo>
                    <a:pt x="44996" y="77960"/>
                  </a:lnTo>
                  <a:lnTo>
                    <a:pt x="52809" y="87954"/>
                  </a:lnTo>
                  <a:lnTo>
                    <a:pt x="59454" y="90664"/>
                  </a:lnTo>
                  <a:lnTo>
                    <a:pt x="85725" y="92832"/>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59" name="SMARTInkShape-5731"/>
            <p:cNvSpPr/>
            <p:nvPr/>
          </p:nvSpPr>
          <p:spPr>
            <a:xfrm>
              <a:off x="1757664" y="2157413"/>
              <a:ext cx="13987" cy="200026"/>
            </a:xfrm>
            <a:custGeom>
              <a:avLst/>
              <a:gdLst/>
              <a:ahLst/>
              <a:cxnLst/>
              <a:rect l="0" t="0" r="0" b="0"/>
              <a:pathLst>
                <a:path w="13987" h="200026">
                  <a:moveTo>
                    <a:pt x="13986" y="0"/>
                  </a:moveTo>
                  <a:lnTo>
                    <a:pt x="13986" y="3792"/>
                  </a:lnTo>
                  <a:lnTo>
                    <a:pt x="11869" y="7770"/>
                  </a:lnTo>
                  <a:lnTo>
                    <a:pt x="10194" y="9942"/>
                  </a:lnTo>
                  <a:lnTo>
                    <a:pt x="8332" y="16589"/>
                  </a:lnTo>
                  <a:lnTo>
                    <a:pt x="4856" y="48718"/>
                  </a:lnTo>
                  <a:lnTo>
                    <a:pt x="1227" y="68145"/>
                  </a:lnTo>
                  <a:lnTo>
                    <a:pt x="0" y="99362"/>
                  </a:lnTo>
                  <a:lnTo>
                    <a:pt x="552" y="127665"/>
                  </a:lnTo>
                  <a:lnTo>
                    <a:pt x="5857" y="158138"/>
                  </a:lnTo>
                  <a:lnTo>
                    <a:pt x="7441" y="179433"/>
                  </a:lnTo>
                  <a:lnTo>
                    <a:pt x="13986" y="200025"/>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60" name="SMARTInkShape-5732"/>
            <p:cNvSpPr/>
            <p:nvPr/>
          </p:nvSpPr>
          <p:spPr>
            <a:xfrm>
              <a:off x="1735931" y="2257425"/>
              <a:ext cx="121445" cy="7145"/>
            </a:xfrm>
            <a:custGeom>
              <a:avLst/>
              <a:gdLst/>
              <a:ahLst/>
              <a:cxnLst/>
              <a:rect l="0" t="0" r="0" b="0"/>
              <a:pathLst>
                <a:path w="121445" h="7145">
                  <a:moveTo>
                    <a:pt x="0" y="7144"/>
                  </a:moveTo>
                  <a:lnTo>
                    <a:pt x="0" y="993"/>
                  </a:lnTo>
                  <a:lnTo>
                    <a:pt x="794" y="662"/>
                  </a:lnTo>
                  <a:lnTo>
                    <a:pt x="33854" y="2"/>
                  </a:lnTo>
                  <a:lnTo>
                    <a:pt x="65750" y="0"/>
                  </a:lnTo>
                  <a:lnTo>
                    <a:pt x="100325" y="0"/>
                  </a:lnTo>
                  <a:lnTo>
                    <a:pt x="121444"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61" name="SMARTInkShape-5733"/>
            <p:cNvSpPr/>
            <p:nvPr/>
          </p:nvSpPr>
          <p:spPr>
            <a:xfrm>
              <a:off x="1857375" y="2264569"/>
              <a:ext cx="28576" cy="57151"/>
            </a:xfrm>
            <a:custGeom>
              <a:avLst/>
              <a:gdLst/>
              <a:ahLst/>
              <a:cxnLst/>
              <a:rect l="0" t="0" r="0" b="0"/>
              <a:pathLst>
                <a:path w="28576" h="57151">
                  <a:moveTo>
                    <a:pt x="0" y="0"/>
                  </a:moveTo>
                  <a:lnTo>
                    <a:pt x="0" y="30000"/>
                  </a:lnTo>
                  <a:lnTo>
                    <a:pt x="2117" y="35294"/>
                  </a:lnTo>
                  <a:lnTo>
                    <a:pt x="9943" y="45159"/>
                  </a:lnTo>
                  <a:lnTo>
                    <a:pt x="14473" y="47852"/>
                  </a:lnTo>
                  <a:lnTo>
                    <a:pt x="19133" y="49842"/>
                  </a:lnTo>
                  <a:lnTo>
                    <a:pt x="28575" y="5715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62" name="SMARTInkShape-5734"/>
            <p:cNvSpPr/>
            <p:nvPr/>
          </p:nvSpPr>
          <p:spPr>
            <a:xfrm>
              <a:off x="1893094" y="2243138"/>
              <a:ext cx="64295" cy="200026"/>
            </a:xfrm>
            <a:custGeom>
              <a:avLst/>
              <a:gdLst/>
              <a:ahLst/>
              <a:cxnLst/>
              <a:rect l="0" t="0" r="0" b="0"/>
              <a:pathLst>
                <a:path w="64295" h="200026">
                  <a:moveTo>
                    <a:pt x="64294" y="0"/>
                  </a:moveTo>
                  <a:lnTo>
                    <a:pt x="58143" y="0"/>
                  </a:lnTo>
                  <a:lnTo>
                    <a:pt x="57812" y="793"/>
                  </a:lnTo>
                  <a:lnTo>
                    <a:pt x="56414" y="12184"/>
                  </a:lnTo>
                  <a:lnTo>
                    <a:pt x="52257" y="19926"/>
                  </a:lnTo>
                  <a:lnTo>
                    <a:pt x="49879" y="31127"/>
                  </a:lnTo>
                  <a:lnTo>
                    <a:pt x="35572" y="63302"/>
                  </a:lnTo>
                  <a:lnTo>
                    <a:pt x="21418" y="94898"/>
                  </a:lnTo>
                  <a:lnTo>
                    <a:pt x="12797" y="130255"/>
                  </a:lnTo>
                  <a:lnTo>
                    <a:pt x="1985" y="163825"/>
                  </a:lnTo>
                  <a:lnTo>
                    <a:pt x="0" y="200025"/>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63" name="SMARTInkShape-5735"/>
            <p:cNvSpPr/>
            <p:nvPr/>
          </p:nvSpPr>
          <p:spPr>
            <a:xfrm>
              <a:off x="604950" y="2221706"/>
              <a:ext cx="130857" cy="185739"/>
            </a:xfrm>
            <a:custGeom>
              <a:avLst/>
              <a:gdLst/>
              <a:ahLst/>
              <a:cxnLst/>
              <a:rect l="0" t="0" r="0" b="0"/>
              <a:pathLst>
                <a:path w="130857" h="185739">
                  <a:moveTo>
                    <a:pt x="130856" y="0"/>
                  </a:moveTo>
                  <a:lnTo>
                    <a:pt x="97064" y="0"/>
                  </a:lnTo>
                  <a:lnTo>
                    <a:pt x="65875" y="7771"/>
                  </a:lnTo>
                  <a:lnTo>
                    <a:pt x="31411" y="21487"/>
                  </a:lnTo>
                  <a:lnTo>
                    <a:pt x="16724" y="30708"/>
                  </a:lnTo>
                  <a:lnTo>
                    <a:pt x="1332" y="44254"/>
                  </a:lnTo>
                  <a:lnTo>
                    <a:pt x="57" y="46965"/>
                  </a:lnTo>
                  <a:lnTo>
                    <a:pt x="0" y="49567"/>
                  </a:lnTo>
                  <a:lnTo>
                    <a:pt x="5613" y="63237"/>
                  </a:lnTo>
                  <a:lnTo>
                    <a:pt x="11957" y="69910"/>
                  </a:lnTo>
                  <a:lnTo>
                    <a:pt x="42899" y="88017"/>
                  </a:lnTo>
                  <a:lnTo>
                    <a:pt x="77489" y="108537"/>
                  </a:lnTo>
                  <a:lnTo>
                    <a:pt x="96531" y="119659"/>
                  </a:lnTo>
                  <a:lnTo>
                    <a:pt x="113098" y="139815"/>
                  </a:lnTo>
                  <a:lnTo>
                    <a:pt x="115540" y="147436"/>
                  </a:lnTo>
                  <a:lnTo>
                    <a:pt x="116112" y="152311"/>
                  </a:lnTo>
                  <a:lnTo>
                    <a:pt x="114249" y="157123"/>
                  </a:lnTo>
                  <a:lnTo>
                    <a:pt x="112641" y="159518"/>
                  </a:lnTo>
                  <a:lnTo>
                    <a:pt x="98654" y="169064"/>
                  </a:lnTo>
                  <a:lnTo>
                    <a:pt x="85243" y="175417"/>
                  </a:lnTo>
                  <a:lnTo>
                    <a:pt x="52253" y="184062"/>
                  </a:lnTo>
                  <a:lnTo>
                    <a:pt x="37988" y="185738"/>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64" name="SMARTInkShape-5736"/>
            <p:cNvSpPr/>
            <p:nvPr/>
          </p:nvSpPr>
          <p:spPr>
            <a:xfrm>
              <a:off x="765382" y="2178844"/>
              <a:ext cx="134732" cy="228135"/>
            </a:xfrm>
            <a:custGeom>
              <a:avLst/>
              <a:gdLst/>
              <a:ahLst/>
              <a:cxnLst/>
              <a:rect l="0" t="0" r="0" b="0"/>
              <a:pathLst>
                <a:path w="134732" h="228135">
                  <a:moveTo>
                    <a:pt x="20431" y="0"/>
                  </a:moveTo>
                  <a:lnTo>
                    <a:pt x="20431" y="3792"/>
                  </a:lnTo>
                  <a:lnTo>
                    <a:pt x="14280" y="30528"/>
                  </a:lnTo>
                  <a:lnTo>
                    <a:pt x="13417" y="64551"/>
                  </a:lnTo>
                  <a:lnTo>
                    <a:pt x="13313" y="96712"/>
                  </a:lnTo>
                  <a:lnTo>
                    <a:pt x="13292" y="127935"/>
                  </a:lnTo>
                  <a:lnTo>
                    <a:pt x="13288" y="157033"/>
                  </a:lnTo>
                  <a:lnTo>
                    <a:pt x="12493" y="192070"/>
                  </a:lnTo>
                  <a:lnTo>
                    <a:pt x="6230" y="227028"/>
                  </a:lnTo>
                  <a:lnTo>
                    <a:pt x="5407" y="227552"/>
                  </a:lnTo>
                  <a:lnTo>
                    <a:pt x="2376" y="228134"/>
                  </a:lnTo>
                  <a:lnTo>
                    <a:pt x="1251" y="225908"/>
                  </a:lnTo>
                  <a:lnTo>
                    <a:pt x="0" y="217085"/>
                  </a:lnTo>
                  <a:lnTo>
                    <a:pt x="1561" y="209459"/>
                  </a:lnTo>
                  <a:lnTo>
                    <a:pt x="3088" y="206314"/>
                  </a:lnTo>
                  <a:lnTo>
                    <a:pt x="7127" y="184951"/>
                  </a:lnTo>
                  <a:lnTo>
                    <a:pt x="29400" y="150112"/>
                  </a:lnTo>
                  <a:lnTo>
                    <a:pt x="42403" y="137875"/>
                  </a:lnTo>
                  <a:lnTo>
                    <a:pt x="61019" y="126630"/>
                  </a:lnTo>
                  <a:lnTo>
                    <a:pt x="79189" y="122468"/>
                  </a:lnTo>
                  <a:lnTo>
                    <a:pt x="85704" y="121899"/>
                  </a:lnTo>
                  <a:lnTo>
                    <a:pt x="91245" y="123763"/>
                  </a:lnTo>
                  <a:lnTo>
                    <a:pt x="108602" y="134449"/>
                  </a:lnTo>
                  <a:lnTo>
                    <a:pt x="122519" y="151447"/>
                  </a:lnTo>
                  <a:lnTo>
                    <a:pt x="125335" y="158855"/>
                  </a:lnTo>
                  <a:lnTo>
                    <a:pt x="133981" y="194535"/>
                  </a:lnTo>
                  <a:lnTo>
                    <a:pt x="134731" y="214312"/>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65" name="SMARTInkShape-5737"/>
            <p:cNvSpPr/>
            <p:nvPr/>
          </p:nvSpPr>
          <p:spPr>
            <a:xfrm>
              <a:off x="957591" y="2300288"/>
              <a:ext cx="76515" cy="106615"/>
            </a:xfrm>
            <a:custGeom>
              <a:avLst/>
              <a:gdLst/>
              <a:ahLst/>
              <a:cxnLst/>
              <a:rect l="0" t="0" r="0" b="0"/>
              <a:pathLst>
                <a:path w="76515" h="106615">
                  <a:moveTo>
                    <a:pt x="28247" y="7143"/>
                  </a:moveTo>
                  <a:lnTo>
                    <a:pt x="24454" y="10936"/>
                  </a:lnTo>
                  <a:lnTo>
                    <a:pt x="22592" y="14914"/>
                  </a:lnTo>
                  <a:lnTo>
                    <a:pt x="22096" y="17086"/>
                  </a:lnTo>
                  <a:lnTo>
                    <a:pt x="9770" y="39065"/>
                  </a:lnTo>
                  <a:lnTo>
                    <a:pt x="1334" y="71494"/>
                  </a:lnTo>
                  <a:lnTo>
                    <a:pt x="0" y="90498"/>
                  </a:lnTo>
                  <a:lnTo>
                    <a:pt x="1934" y="97900"/>
                  </a:lnTo>
                  <a:lnTo>
                    <a:pt x="3561" y="100986"/>
                  </a:lnTo>
                  <a:lnTo>
                    <a:pt x="5440" y="103042"/>
                  </a:lnTo>
                  <a:lnTo>
                    <a:pt x="9643" y="105328"/>
                  </a:lnTo>
                  <a:lnTo>
                    <a:pt x="16473" y="106614"/>
                  </a:lnTo>
                  <a:lnTo>
                    <a:pt x="31595" y="101345"/>
                  </a:lnTo>
                  <a:lnTo>
                    <a:pt x="50775" y="90349"/>
                  </a:lnTo>
                  <a:lnTo>
                    <a:pt x="66240" y="75232"/>
                  </a:lnTo>
                  <a:lnTo>
                    <a:pt x="72385" y="66244"/>
                  </a:lnTo>
                  <a:lnTo>
                    <a:pt x="76514" y="52259"/>
                  </a:lnTo>
                  <a:lnTo>
                    <a:pt x="75363" y="44922"/>
                  </a:lnTo>
                  <a:lnTo>
                    <a:pt x="68157" y="29952"/>
                  </a:lnTo>
                  <a:lnTo>
                    <a:pt x="61595" y="23101"/>
                  </a:lnTo>
                  <a:lnTo>
                    <a:pt x="54181" y="18204"/>
                  </a:lnTo>
                  <a:lnTo>
                    <a:pt x="21581" y="5536"/>
                  </a:lnTo>
                  <a:lnTo>
                    <a:pt x="13959"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66" name="SMARTInkShape-5738"/>
            <p:cNvSpPr/>
            <p:nvPr/>
          </p:nvSpPr>
          <p:spPr>
            <a:xfrm>
              <a:off x="1053159" y="2314575"/>
              <a:ext cx="132705" cy="85573"/>
            </a:xfrm>
            <a:custGeom>
              <a:avLst/>
              <a:gdLst/>
              <a:ahLst/>
              <a:cxnLst/>
              <a:rect l="0" t="0" r="0" b="0"/>
              <a:pathLst>
                <a:path w="132705" h="85573">
                  <a:moveTo>
                    <a:pt x="4116" y="7144"/>
                  </a:moveTo>
                  <a:lnTo>
                    <a:pt x="324" y="10936"/>
                  </a:lnTo>
                  <a:lnTo>
                    <a:pt x="0" y="12847"/>
                  </a:lnTo>
                  <a:lnTo>
                    <a:pt x="578" y="14915"/>
                  </a:lnTo>
                  <a:lnTo>
                    <a:pt x="2544" y="19329"/>
                  </a:lnTo>
                  <a:lnTo>
                    <a:pt x="8985" y="51880"/>
                  </a:lnTo>
                  <a:lnTo>
                    <a:pt x="18083" y="83986"/>
                  </a:lnTo>
                  <a:lnTo>
                    <a:pt x="18984" y="84566"/>
                  </a:lnTo>
                  <a:lnTo>
                    <a:pt x="26132" y="85496"/>
                  </a:lnTo>
                  <a:lnTo>
                    <a:pt x="28318" y="85572"/>
                  </a:lnTo>
                  <a:lnTo>
                    <a:pt x="29776" y="84829"/>
                  </a:lnTo>
                  <a:lnTo>
                    <a:pt x="30748" y="83540"/>
                  </a:lnTo>
                  <a:lnTo>
                    <a:pt x="38138" y="68622"/>
                  </a:lnTo>
                  <a:lnTo>
                    <a:pt x="52046" y="50120"/>
                  </a:lnTo>
                  <a:lnTo>
                    <a:pt x="53712" y="40504"/>
                  </a:lnTo>
                  <a:lnTo>
                    <a:pt x="54643" y="38909"/>
                  </a:lnTo>
                  <a:lnTo>
                    <a:pt x="56057" y="37845"/>
                  </a:lnTo>
                  <a:lnTo>
                    <a:pt x="60237" y="36139"/>
                  </a:lnTo>
                  <a:lnTo>
                    <a:pt x="60580" y="36793"/>
                  </a:lnTo>
                  <a:lnTo>
                    <a:pt x="61239" y="48730"/>
                  </a:lnTo>
                  <a:lnTo>
                    <a:pt x="65050" y="53421"/>
                  </a:lnTo>
                  <a:lnTo>
                    <a:pt x="69033" y="55493"/>
                  </a:lnTo>
                  <a:lnTo>
                    <a:pt x="82752" y="57004"/>
                  </a:lnTo>
                  <a:lnTo>
                    <a:pt x="85115" y="57053"/>
                  </a:lnTo>
                  <a:lnTo>
                    <a:pt x="109312" y="50991"/>
                  </a:lnTo>
                  <a:lnTo>
                    <a:pt x="113141" y="49075"/>
                  </a:lnTo>
                  <a:lnTo>
                    <a:pt x="127560" y="33999"/>
                  </a:lnTo>
                  <a:lnTo>
                    <a:pt x="130417" y="28869"/>
                  </a:lnTo>
                  <a:lnTo>
                    <a:pt x="132026" y="19402"/>
                  </a:lnTo>
                  <a:lnTo>
                    <a:pt x="132704"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Tree>
    <p:extLst>
      <p:ext uri="{BB962C8B-B14F-4D97-AF65-F5344CB8AC3E}">
        <p14:creationId xmlns:p14="http://schemas.microsoft.com/office/powerpoint/2010/main" val="62349251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Comparing and contrasting </a:t>
            </a:r>
            <a:r>
              <a:rPr lang="en-US" dirty="0" err="1" smtClean="0"/>
              <a:t>pd</a:t>
            </a:r>
            <a:r>
              <a:rPr lang="en-US" dirty="0" smtClean="0"/>
              <a:t> 3</a:t>
            </a:r>
            <a:endParaRPr lang="en-US" dirty="0"/>
          </a:p>
        </p:txBody>
      </p:sp>
      <p:sp>
        <p:nvSpPr>
          <p:cNvPr id="3" name="Content Placeholder 2"/>
          <p:cNvSpPr>
            <a:spLocks noGrp="1"/>
          </p:cNvSpPr>
          <p:nvPr>
            <p:ph idx="1"/>
          </p:nvPr>
        </p:nvSpPr>
        <p:spPr/>
        <p:txBody>
          <a:bodyPr/>
          <a:lstStyle/>
          <a:p>
            <a:r>
              <a:rPr lang="en-US" dirty="0" smtClean="0"/>
              <a:t>How are the poems different? </a:t>
            </a:r>
            <a:endParaRPr lang="en-US" dirty="0"/>
          </a:p>
        </p:txBody>
      </p:sp>
      <p:grpSp>
        <p:nvGrpSpPr>
          <p:cNvPr id="948" name="SMARTInkShape-Group555"/>
          <p:cNvGrpSpPr/>
          <p:nvPr/>
        </p:nvGrpSpPr>
        <p:grpSpPr>
          <a:xfrm>
            <a:off x="4607721" y="4844793"/>
            <a:ext cx="2114442" cy="1141671"/>
            <a:chOff x="4607721" y="4844793"/>
            <a:chExt cx="2114442" cy="1141671"/>
          </a:xfrm>
        </p:grpSpPr>
        <p:sp>
          <p:nvSpPr>
            <p:cNvPr id="924" name="SMARTInkShape-5739"/>
            <p:cNvSpPr/>
            <p:nvPr/>
          </p:nvSpPr>
          <p:spPr>
            <a:xfrm>
              <a:off x="5343525" y="5815137"/>
              <a:ext cx="228475" cy="171327"/>
            </a:xfrm>
            <a:custGeom>
              <a:avLst/>
              <a:gdLst/>
              <a:ahLst/>
              <a:cxnLst/>
              <a:rect l="0" t="0" r="0" b="0"/>
              <a:pathLst>
                <a:path w="228475" h="171327">
                  <a:moveTo>
                    <a:pt x="0" y="14163"/>
                  </a:moveTo>
                  <a:lnTo>
                    <a:pt x="0" y="47507"/>
                  </a:lnTo>
                  <a:lnTo>
                    <a:pt x="0" y="52266"/>
                  </a:lnTo>
                  <a:lnTo>
                    <a:pt x="794" y="53852"/>
                  </a:lnTo>
                  <a:lnTo>
                    <a:pt x="2117" y="54910"/>
                  </a:lnTo>
                  <a:lnTo>
                    <a:pt x="7118" y="57015"/>
                  </a:lnTo>
                  <a:lnTo>
                    <a:pt x="10928" y="57022"/>
                  </a:lnTo>
                  <a:lnTo>
                    <a:pt x="12048" y="56229"/>
                  </a:lnTo>
                  <a:lnTo>
                    <a:pt x="12795" y="54908"/>
                  </a:lnTo>
                  <a:lnTo>
                    <a:pt x="15211" y="49734"/>
                  </a:lnTo>
                  <a:lnTo>
                    <a:pt x="30294" y="27931"/>
                  </a:lnTo>
                  <a:lnTo>
                    <a:pt x="61705" y="3083"/>
                  </a:lnTo>
                  <a:lnTo>
                    <a:pt x="71011" y="0"/>
                  </a:lnTo>
                  <a:lnTo>
                    <a:pt x="71437" y="34240"/>
                  </a:lnTo>
                  <a:lnTo>
                    <a:pt x="71438" y="69601"/>
                  </a:lnTo>
                  <a:lnTo>
                    <a:pt x="71438" y="78118"/>
                  </a:lnTo>
                  <a:lnTo>
                    <a:pt x="106759" y="49838"/>
                  </a:lnTo>
                  <a:lnTo>
                    <a:pt x="121019" y="36012"/>
                  </a:lnTo>
                  <a:lnTo>
                    <a:pt x="128282" y="35605"/>
                  </a:lnTo>
                  <a:lnTo>
                    <a:pt x="128586" y="69840"/>
                  </a:lnTo>
                  <a:lnTo>
                    <a:pt x="128587" y="72712"/>
                  </a:lnTo>
                  <a:lnTo>
                    <a:pt x="130704" y="78020"/>
                  </a:lnTo>
                  <a:lnTo>
                    <a:pt x="133497" y="83025"/>
                  </a:lnTo>
                  <a:lnTo>
                    <a:pt x="135863" y="90306"/>
                  </a:lnTo>
                  <a:lnTo>
                    <a:pt x="139229" y="95100"/>
                  </a:lnTo>
                  <a:lnTo>
                    <a:pt x="145488" y="97759"/>
                  </a:lnTo>
                  <a:lnTo>
                    <a:pt x="152767" y="99736"/>
                  </a:lnTo>
                  <a:lnTo>
                    <a:pt x="158648" y="103260"/>
                  </a:lnTo>
                  <a:lnTo>
                    <a:pt x="161329" y="103723"/>
                  </a:lnTo>
                  <a:lnTo>
                    <a:pt x="163909" y="103238"/>
                  </a:lnTo>
                  <a:lnTo>
                    <a:pt x="169686" y="101377"/>
                  </a:lnTo>
                  <a:lnTo>
                    <a:pt x="181070" y="99535"/>
                  </a:lnTo>
                  <a:lnTo>
                    <a:pt x="205546" y="85441"/>
                  </a:lnTo>
                  <a:lnTo>
                    <a:pt x="211210" y="79973"/>
                  </a:lnTo>
                  <a:lnTo>
                    <a:pt x="225362" y="60063"/>
                  </a:lnTo>
                  <a:lnTo>
                    <a:pt x="228174" y="51379"/>
                  </a:lnTo>
                  <a:lnTo>
                    <a:pt x="228474" y="46533"/>
                  </a:lnTo>
                  <a:lnTo>
                    <a:pt x="227722" y="45268"/>
                  </a:lnTo>
                  <a:lnTo>
                    <a:pt x="226427" y="44425"/>
                  </a:lnTo>
                  <a:lnTo>
                    <a:pt x="222438" y="43071"/>
                  </a:lnTo>
                  <a:lnTo>
                    <a:pt x="211038" y="48507"/>
                  </a:lnTo>
                  <a:lnTo>
                    <a:pt x="186765" y="70382"/>
                  </a:lnTo>
                  <a:lnTo>
                    <a:pt x="175299" y="87474"/>
                  </a:lnTo>
                  <a:lnTo>
                    <a:pt x="166021" y="114634"/>
                  </a:lnTo>
                  <a:lnTo>
                    <a:pt x="165449" y="119243"/>
                  </a:lnTo>
                  <a:lnTo>
                    <a:pt x="166931" y="126483"/>
                  </a:lnTo>
                  <a:lnTo>
                    <a:pt x="169442" y="133139"/>
                  </a:lnTo>
                  <a:lnTo>
                    <a:pt x="171649" y="145019"/>
                  </a:lnTo>
                  <a:lnTo>
                    <a:pt x="174978" y="151165"/>
                  </a:lnTo>
                  <a:lnTo>
                    <a:pt x="189426" y="164036"/>
                  </a:lnTo>
                  <a:lnTo>
                    <a:pt x="190578" y="166465"/>
                  </a:lnTo>
                  <a:lnTo>
                    <a:pt x="192139" y="168085"/>
                  </a:lnTo>
                  <a:lnTo>
                    <a:pt x="200025" y="171326"/>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25" name="SMARTInkShape-5740"/>
            <p:cNvSpPr/>
            <p:nvPr/>
          </p:nvSpPr>
          <p:spPr>
            <a:xfrm>
              <a:off x="5243515" y="5743575"/>
              <a:ext cx="71407" cy="157164"/>
            </a:xfrm>
            <a:custGeom>
              <a:avLst/>
              <a:gdLst/>
              <a:ahLst/>
              <a:cxnLst/>
              <a:rect l="0" t="0" r="0" b="0"/>
              <a:pathLst>
                <a:path w="71407" h="157164">
                  <a:moveTo>
                    <a:pt x="7140" y="0"/>
                  </a:moveTo>
                  <a:lnTo>
                    <a:pt x="990" y="0"/>
                  </a:lnTo>
                  <a:lnTo>
                    <a:pt x="659" y="794"/>
                  </a:lnTo>
                  <a:lnTo>
                    <a:pt x="0" y="30061"/>
                  </a:lnTo>
                  <a:lnTo>
                    <a:pt x="2115" y="35321"/>
                  </a:lnTo>
                  <a:lnTo>
                    <a:pt x="4908" y="40305"/>
                  </a:lnTo>
                  <a:lnTo>
                    <a:pt x="7273" y="47573"/>
                  </a:lnTo>
                  <a:lnTo>
                    <a:pt x="10639" y="52363"/>
                  </a:lnTo>
                  <a:lnTo>
                    <a:pt x="14781" y="55023"/>
                  </a:lnTo>
                  <a:lnTo>
                    <a:pt x="16997" y="55732"/>
                  </a:lnTo>
                  <a:lnTo>
                    <a:pt x="19268" y="55411"/>
                  </a:lnTo>
                  <a:lnTo>
                    <a:pt x="28616" y="51309"/>
                  </a:lnTo>
                  <a:lnTo>
                    <a:pt x="37846" y="48275"/>
                  </a:lnTo>
                  <a:lnTo>
                    <a:pt x="48519" y="42350"/>
                  </a:lnTo>
                  <a:lnTo>
                    <a:pt x="54106" y="38666"/>
                  </a:lnTo>
                  <a:lnTo>
                    <a:pt x="59235" y="37029"/>
                  </a:lnTo>
                  <a:lnTo>
                    <a:pt x="60921" y="35799"/>
                  </a:lnTo>
                  <a:lnTo>
                    <a:pt x="62044" y="34185"/>
                  </a:lnTo>
                  <a:lnTo>
                    <a:pt x="62793" y="32314"/>
                  </a:lnTo>
                  <a:lnTo>
                    <a:pt x="64086" y="31068"/>
                  </a:lnTo>
                  <a:lnTo>
                    <a:pt x="71102" y="28673"/>
                  </a:lnTo>
                  <a:lnTo>
                    <a:pt x="71406" y="34734"/>
                  </a:lnTo>
                  <a:lnTo>
                    <a:pt x="67634" y="39219"/>
                  </a:lnTo>
                  <a:lnTo>
                    <a:pt x="65776" y="45477"/>
                  </a:lnTo>
                  <a:lnTo>
                    <a:pt x="62615" y="57925"/>
                  </a:lnTo>
                  <a:lnTo>
                    <a:pt x="51973" y="85793"/>
                  </a:lnTo>
                  <a:lnTo>
                    <a:pt x="48471" y="100033"/>
                  </a:lnTo>
                  <a:lnTo>
                    <a:pt x="38689" y="133646"/>
                  </a:lnTo>
                  <a:lnTo>
                    <a:pt x="35715" y="157163"/>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26" name="SMARTInkShape-5741"/>
            <p:cNvSpPr/>
            <p:nvPr/>
          </p:nvSpPr>
          <p:spPr>
            <a:xfrm>
              <a:off x="5107780" y="5607845"/>
              <a:ext cx="85726" cy="200026"/>
            </a:xfrm>
            <a:custGeom>
              <a:avLst/>
              <a:gdLst/>
              <a:ahLst/>
              <a:cxnLst/>
              <a:rect l="0" t="0" r="0" b="0"/>
              <a:pathLst>
                <a:path w="85726" h="200026">
                  <a:moveTo>
                    <a:pt x="50008" y="0"/>
                  </a:moveTo>
                  <a:lnTo>
                    <a:pt x="46215" y="0"/>
                  </a:lnTo>
                  <a:lnTo>
                    <a:pt x="45098" y="793"/>
                  </a:lnTo>
                  <a:lnTo>
                    <a:pt x="44353" y="2116"/>
                  </a:lnTo>
                  <a:lnTo>
                    <a:pt x="43857" y="3791"/>
                  </a:lnTo>
                  <a:lnTo>
                    <a:pt x="42732" y="4909"/>
                  </a:lnTo>
                  <a:lnTo>
                    <a:pt x="35224" y="8818"/>
                  </a:lnTo>
                  <a:lnTo>
                    <a:pt x="30737" y="13443"/>
                  </a:lnTo>
                  <a:lnTo>
                    <a:pt x="19022" y="33852"/>
                  </a:lnTo>
                  <a:lnTo>
                    <a:pt x="9656" y="67498"/>
                  </a:lnTo>
                  <a:lnTo>
                    <a:pt x="2456" y="101733"/>
                  </a:lnTo>
                  <a:lnTo>
                    <a:pt x="145" y="135691"/>
                  </a:lnTo>
                  <a:lnTo>
                    <a:pt x="0" y="163963"/>
                  </a:lnTo>
                  <a:lnTo>
                    <a:pt x="0" y="154332"/>
                  </a:lnTo>
                  <a:lnTo>
                    <a:pt x="2118" y="149818"/>
                  </a:lnTo>
                  <a:lnTo>
                    <a:pt x="16794" y="133337"/>
                  </a:lnTo>
                  <a:lnTo>
                    <a:pt x="31129" y="124615"/>
                  </a:lnTo>
                  <a:lnTo>
                    <a:pt x="39828" y="121589"/>
                  </a:lnTo>
                  <a:lnTo>
                    <a:pt x="44954" y="118068"/>
                  </a:lnTo>
                  <a:lnTo>
                    <a:pt x="46639" y="117606"/>
                  </a:lnTo>
                  <a:lnTo>
                    <a:pt x="47762" y="118091"/>
                  </a:lnTo>
                  <a:lnTo>
                    <a:pt x="48510" y="119209"/>
                  </a:lnTo>
                  <a:lnTo>
                    <a:pt x="49803" y="119953"/>
                  </a:lnTo>
                  <a:lnTo>
                    <a:pt x="57581" y="121148"/>
                  </a:lnTo>
                  <a:lnTo>
                    <a:pt x="59819" y="121246"/>
                  </a:lnTo>
                  <a:lnTo>
                    <a:pt x="61311" y="122104"/>
                  </a:lnTo>
                  <a:lnTo>
                    <a:pt x="62306" y="123472"/>
                  </a:lnTo>
                  <a:lnTo>
                    <a:pt x="63411" y="127106"/>
                  </a:lnTo>
                  <a:lnTo>
                    <a:pt x="65082" y="162063"/>
                  </a:lnTo>
                  <a:lnTo>
                    <a:pt x="70776" y="182635"/>
                  </a:lnTo>
                  <a:lnTo>
                    <a:pt x="71144" y="187798"/>
                  </a:lnTo>
                  <a:lnTo>
                    <a:pt x="73425" y="192737"/>
                  </a:lnTo>
                  <a:lnTo>
                    <a:pt x="77564" y="198584"/>
                  </a:lnTo>
                  <a:lnTo>
                    <a:pt x="80246" y="199383"/>
                  </a:lnTo>
                  <a:lnTo>
                    <a:pt x="85725" y="20002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27" name="SMARTInkShape-5742"/>
            <p:cNvSpPr/>
            <p:nvPr/>
          </p:nvSpPr>
          <p:spPr>
            <a:xfrm>
              <a:off x="4957763" y="5650705"/>
              <a:ext cx="157163" cy="106721"/>
            </a:xfrm>
            <a:custGeom>
              <a:avLst/>
              <a:gdLst/>
              <a:ahLst/>
              <a:cxnLst/>
              <a:rect l="0" t="0" r="0" b="0"/>
              <a:pathLst>
                <a:path w="157163" h="106721">
                  <a:moveTo>
                    <a:pt x="7142" y="0"/>
                  </a:moveTo>
                  <a:lnTo>
                    <a:pt x="7142" y="9944"/>
                  </a:lnTo>
                  <a:lnTo>
                    <a:pt x="661" y="43314"/>
                  </a:lnTo>
                  <a:lnTo>
                    <a:pt x="58" y="77765"/>
                  </a:lnTo>
                  <a:lnTo>
                    <a:pt x="0" y="106720"/>
                  </a:lnTo>
                  <a:lnTo>
                    <a:pt x="0" y="90353"/>
                  </a:lnTo>
                  <a:lnTo>
                    <a:pt x="7741" y="54817"/>
                  </a:lnTo>
                  <a:lnTo>
                    <a:pt x="12788" y="45965"/>
                  </a:lnTo>
                  <a:lnTo>
                    <a:pt x="17060" y="40802"/>
                  </a:lnTo>
                  <a:lnTo>
                    <a:pt x="21605" y="37979"/>
                  </a:lnTo>
                  <a:lnTo>
                    <a:pt x="30990" y="36166"/>
                  </a:lnTo>
                  <a:lnTo>
                    <a:pt x="45246" y="35760"/>
                  </a:lnTo>
                  <a:lnTo>
                    <a:pt x="56181" y="39524"/>
                  </a:lnTo>
                  <a:lnTo>
                    <a:pt x="69188" y="47113"/>
                  </a:lnTo>
                  <a:lnTo>
                    <a:pt x="100379" y="54663"/>
                  </a:lnTo>
                  <a:lnTo>
                    <a:pt x="135613" y="57006"/>
                  </a:lnTo>
                  <a:lnTo>
                    <a:pt x="157162" y="5715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28" name="SMARTInkShape-5743"/>
            <p:cNvSpPr/>
            <p:nvPr/>
          </p:nvSpPr>
          <p:spPr>
            <a:xfrm>
              <a:off x="4793874" y="5564980"/>
              <a:ext cx="106668" cy="141642"/>
            </a:xfrm>
            <a:custGeom>
              <a:avLst/>
              <a:gdLst/>
              <a:ahLst/>
              <a:cxnLst/>
              <a:rect l="0" t="0" r="0" b="0"/>
              <a:pathLst>
                <a:path w="106668" h="141642">
                  <a:moveTo>
                    <a:pt x="49589" y="7145"/>
                  </a:moveTo>
                  <a:lnTo>
                    <a:pt x="45796" y="7145"/>
                  </a:lnTo>
                  <a:lnTo>
                    <a:pt x="41818" y="9262"/>
                  </a:lnTo>
                  <a:lnTo>
                    <a:pt x="37404" y="13642"/>
                  </a:lnTo>
                  <a:lnTo>
                    <a:pt x="16244" y="46014"/>
                  </a:lnTo>
                  <a:lnTo>
                    <a:pt x="2756" y="74681"/>
                  </a:lnTo>
                  <a:lnTo>
                    <a:pt x="0" y="100001"/>
                  </a:lnTo>
                  <a:lnTo>
                    <a:pt x="3499" y="112622"/>
                  </a:lnTo>
                  <a:lnTo>
                    <a:pt x="9562" y="126415"/>
                  </a:lnTo>
                  <a:lnTo>
                    <a:pt x="12585" y="129520"/>
                  </a:lnTo>
                  <a:lnTo>
                    <a:pt x="33378" y="138708"/>
                  </a:lnTo>
                  <a:lnTo>
                    <a:pt x="47343" y="141641"/>
                  </a:lnTo>
                  <a:lnTo>
                    <a:pt x="56793" y="140211"/>
                  </a:lnTo>
                  <a:lnTo>
                    <a:pt x="90073" y="126052"/>
                  </a:lnTo>
                  <a:lnTo>
                    <a:pt x="97480" y="119259"/>
                  </a:lnTo>
                  <a:lnTo>
                    <a:pt x="102624" y="110949"/>
                  </a:lnTo>
                  <a:lnTo>
                    <a:pt x="105926" y="92678"/>
                  </a:lnTo>
                  <a:lnTo>
                    <a:pt x="106667" y="62161"/>
                  </a:lnTo>
                  <a:lnTo>
                    <a:pt x="105913" y="49853"/>
                  </a:lnTo>
                  <a:lnTo>
                    <a:pt x="97917" y="14419"/>
                  </a:lnTo>
                  <a:lnTo>
                    <a:pt x="92451"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29" name="SMARTInkShape-5744"/>
            <p:cNvSpPr/>
            <p:nvPr/>
          </p:nvSpPr>
          <p:spPr>
            <a:xfrm>
              <a:off x="4607721" y="5518370"/>
              <a:ext cx="163116" cy="175201"/>
            </a:xfrm>
            <a:custGeom>
              <a:avLst/>
              <a:gdLst/>
              <a:ahLst/>
              <a:cxnLst/>
              <a:rect l="0" t="0" r="0" b="0"/>
              <a:pathLst>
                <a:path w="163116" h="175201">
                  <a:moveTo>
                    <a:pt x="42860" y="82330"/>
                  </a:moveTo>
                  <a:lnTo>
                    <a:pt x="39068" y="86122"/>
                  </a:lnTo>
                  <a:lnTo>
                    <a:pt x="37206" y="90101"/>
                  </a:lnTo>
                  <a:lnTo>
                    <a:pt x="32218" y="102916"/>
                  </a:lnTo>
                  <a:lnTo>
                    <a:pt x="12799" y="136241"/>
                  </a:lnTo>
                  <a:lnTo>
                    <a:pt x="1708" y="166347"/>
                  </a:lnTo>
                  <a:lnTo>
                    <a:pt x="98" y="174681"/>
                  </a:lnTo>
                  <a:lnTo>
                    <a:pt x="0" y="152242"/>
                  </a:lnTo>
                  <a:lnTo>
                    <a:pt x="12183" y="117673"/>
                  </a:lnTo>
                  <a:lnTo>
                    <a:pt x="27010" y="82359"/>
                  </a:lnTo>
                  <a:lnTo>
                    <a:pt x="52666" y="46676"/>
                  </a:lnTo>
                  <a:lnTo>
                    <a:pt x="80985" y="16663"/>
                  </a:lnTo>
                  <a:lnTo>
                    <a:pt x="95255" y="7928"/>
                  </a:lnTo>
                  <a:lnTo>
                    <a:pt x="123824" y="0"/>
                  </a:lnTo>
                  <a:lnTo>
                    <a:pt x="140051" y="3098"/>
                  </a:lnTo>
                  <a:lnTo>
                    <a:pt x="149622" y="7349"/>
                  </a:lnTo>
                  <a:lnTo>
                    <a:pt x="152134" y="9324"/>
                  </a:lnTo>
                  <a:lnTo>
                    <a:pt x="160291" y="24316"/>
                  </a:lnTo>
                  <a:lnTo>
                    <a:pt x="163115" y="37536"/>
                  </a:lnTo>
                  <a:lnTo>
                    <a:pt x="158049" y="65702"/>
                  </a:lnTo>
                  <a:lnTo>
                    <a:pt x="144937" y="100391"/>
                  </a:lnTo>
                  <a:lnTo>
                    <a:pt x="133111" y="136019"/>
                  </a:lnTo>
                  <a:lnTo>
                    <a:pt x="116807" y="171726"/>
                  </a:lnTo>
                  <a:lnTo>
                    <a:pt x="114298" y="17520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30" name="SMARTInkShape-5745"/>
            <p:cNvSpPr/>
            <p:nvPr/>
          </p:nvSpPr>
          <p:spPr>
            <a:xfrm>
              <a:off x="5143500" y="5429250"/>
              <a:ext cx="150021" cy="142876"/>
            </a:xfrm>
            <a:custGeom>
              <a:avLst/>
              <a:gdLst/>
              <a:ahLst/>
              <a:cxnLst/>
              <a:rect l="0" t="0" r="0" b="0"/>
              <a:pathLst>
                <a:path w="150021" h="142876">
                  <a:moveTo>
                    <a:pt x="150020" y="0"/>
                  </a:moveTo>
                  <a:lnTo>
                    <a:pt x="140076" y="0"/>
                  </a:lnTo>
                  <a:lnTo>
                    <a:pt x="129434" y="3792"/>
                  </a:lnTo>
                  <a:lnTo>
                    <a:pt x="97542" y="31317"/>
                  </a:lnTo>
                  <a:lnTo>
                    <a:pt x="64288" y="66432"/>
                  </a:lnTo>
                  <a:lnTo>
                    <a:pt x="35718" y="101690"/>
                  </a:lnTo>
                  <a:lnTo>
                    <a:pt x="6173" y="136381"/>
                  </a:lnTo>
                  <a:lnTo>
                    <a:pt x="0" y="14287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31" name="SMARTInkShape-5746"/>
            <p:cNvSpPr/>
            <p:nvPr/>
          </p:nvSpPr>
          <p:spPr>
            <a:xfrm>
              <a:off x="5779295" y="5557841"/>
              <a:ext cx="185736" cy="14285"/>
            </a:xfrm>
            <a:custGeom>
              <a:avLst/>
              <a:gdLst/>
              <a:ahLst/>
              <a:cxnLst/>
              <a:rect l="0" t="0" r="0" b="0"/>
              <a:pathLst>
                <a:path w="185736" h="14285">
                  <a:moveTo>
                    <a:pt x="185735" y="14284"/>
                  </a:moveTo>
                  <a:lnTo>
                    <a:pt x="185735" y="8132"/>
                  </a:lnTo>
                  <a:lnTo>
                    <a:pt x="184943" y="7802"/>
                  </a:lnTo>
                  <a:lnTo>
                    <a:pt x="154403" y="2248"/>
                  </a:lnTo>
                  <a:lnTo>
                    <a:pt x="122544" y="441"/>
                  </a:lnTo>
                  <a:lnTo>
                    <a:pt x="93085" y="84"/>
                  </a:lnTo>
                  <a:lnTo>
                    <a:pt x="59426" y="14"/>
                  </a:lnTo>
                  <a:lnTo>
                    <a:pt x="29024" y="0"/>
                  </a:lnTo>
                  <a:lnTo>
                    <a:pt x="16074" y="793"/>
                  </a:lnTo>
                  <a:lnTo>
                    <a:pt x="0" y="7139"/>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32" name="SMARTInkShape-5747"/>
            <p:cNvSpPr/>
            <p:nvPr/>
          </p:nvSpPr>
          <p:spPr>
            <a:xfrm>
              <a:off x="6572250" y="5772150"/>
              <a:ext cx="64295" cy="78581"/>
            </a:xfrm>
            <a:custGeom>
              <a:avLst/>
              <a:gdLst/>
              <a:ahLst/>
              <a:cxnLst/>
              <a:rect l="0" t="0" r="0" b="0"/>
              <a:pathLst>
                <a:path w="64295" h="78581">
                  <a:moveTo>
                    <a:pt x="0" y="0"/>
                  </a:moveTo>
                  <a:lnTo>
                    <a:pt x="29257" y="31374"/>
                  </a:lnTo>
                  <a:lnTo>
                    <a:pt x="55094" y="63912"/>
                  </a:lnTo>
                  <a:lnTo>
                    <a:pt x="64294" y="7858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33" name="SMARTInkShape-5748"/>
            <p:cNvSpPr/>
            <p:nvPr/>
          </p:nvSpPr>
          <p:spPr>
            <a:xfrm>
              <a:off x="6565106" y="5672138"/>
              <a:ext cx="157057" cy="242888"/>
            </a:xfrm>
            <a:custGeom>
              <a:avLst/>
              <a:gdLst/>
              <a:ahLst/>
              <a:cxnLst/>
              <a:rect l="0" t="0" r="0" b="0"/>
              <a:pathLst>
                <a:path w="157057" h="242888">
                  <a:moveTo>
                    <a:pt x="0" y="0"/>
                  </a:moveTo>
                  <a:lnTo>
                    <a:pt x="7584" y="0"/>
                  </a:lnTo>
                  <a:lnTo>
                    <a:pt x="13425" y="2116"/>
                  </a:lnTo>
                  <a:lnTo>
                    <a:pt x="47000" y="16792"/>
                  </a:lnTo>
                  <a:lnTo>
                    <a:pt x="66551" y="25424"/>
                  </a:lnTo>
                  <a:lnTo>
                    <a:pt x="100006" y="34045"/>
                  </a:lnTo>
                  <a:lnTo>
                    <a:pt x="133203" y="35653"/>
                  </a:lnTo>
                  <a:lnTo>
                    <a:pt x="147491" y="35710"/>
                  </a:lnTo>
                  <a:lnTo>
                    <a:pt x="151012" y="37831"/>
                  </a:lnTo>
                  <a:lnTo>
                    <a:pt x="156802" y="42567"/>
                  </a:lnTo>
                  <a:lnTo>
                    <a:pt x="157056" y="46567"/>
                  </a:lnTo>
                  <a:lnTo>
                    <a:pt x="154999" y="50594"/>
                  </a:lnTo>
                  <a:lnTo>
                    <a:pt x="152232" y="55030"/>
                  </a:lnTo>
                  <a:lnTo>
                    <a:pt x="149881" y="61990"/>
                  </a:lnTo>
                  <a:lnTo>
                    <a:pt x="140162" y="73828"/>
                  </a:lnTo>
                  <a:lnTo>
                    <a:pt x="121084" y="89842"/>
                  </a:lnTo>
                  <a:lnTo>
                    <a:pt x="97077" y="124039"/>
                  </a:lnTo>
                  <a:lnTo>
                    <a:pt x="73746" y="157504"/>
                  </a:lnTo>
                  <a:lnTo>
                    <a:pt x="52113" y="192926"/>
                  </a:lnTo>
                  <a:lnTo>
                    <a:pt x="35904" y="227976"/>
                  </a:lnTo>
                  <a:lnTo>
                    <a:pt x="28575" y="242887"/>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34" name="SMARTInkShape-5749"/>
            <p:cNvSpPr/>
            <p:nvPr/>
          </p:nvSpPr>
          <p:spPr>
            <a:xfrm>
              <a:off x="6257925" y="5750720"/>
              <a:ext cx="178596" cy="7144"/>
            </a:xfrm>
            <a:custGeom>
              <a:avLst/>
              <a:gdLst/>
              <a:ahLst/>
              <a:cxnLst/>
              <a:rect l="0" t="0" r="0" b="0"/>
              <a:pathLst>
                <a:path w="178596" h="7144">
                  <a:moveTo>
                    <a:pt x="0" y="0"/>
                  </a:moveTo>
                  <a:lnTo>
                    <a:pt x="13426" y="5653"/>
                  </a:lnTo>
                  <a:lnTo>
                    <a:pt x="44641" y="7055"/>
                  </a:lnTo>
                  <a:lnTo>
                    <a:pt x="78815" y="7131"/>
                  </a:lnTo>
                  <a:lnTo>
                    <a:pt x="114331" y="7141"/>
                  </a:lnTo>
                  <a:lnTo>
                    <a:pt x="147114" y="7142"/>
                  </a:lnTo>
                  <a:lnTo>
                    <a:pt x="178595" y="7143"/>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35" name="SMARTInkShape-5750"/>
            <p:cNvSpPr/>
            <p:nvPr/>
          </p:nvSpPr>
          <p:spPr>
            <a:xfrm>
              <a:off x="6236495" y="5657850"/>
              <a:ext cx="185736" cy="71439"/>
            </a:xfrm>
            <a:custGeom>
              <a:avLst/>
              <a:gdLst/>
              <a:ahLst/>
              <a:cxnLst/>
              <a:rect l="0" t="0" r="0" b="0"/>
              <a:pathLst>
                <a:path w="185736" h="71439">
                  <a:moveTo>
                    <a:pt x="0" y="0"/>
                  </a:moveTo>
                  <a:lnTo>
                    <a:pt x="18353" y="794"/>
                  </a:lnTo>
                  <a:lnTo>
                    <a:pt x="51094" y="12185"/>
                  </a:lnTo>
                  <a:lnTo>
                    <a:pt x="85867" y="27641"/>
                  </a:lnTo>
                  <a:lnTo>
                    <a:pt x="120030" y="40620"/>
                  </a:lnTo>
                  <a:lnTo>
                    <a:pt x="153119" y="55531"/>
                  </a:lnTo>
                  <a:lnTo>
                    <a:pt x="185735" y="71438"/>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36" name="SMARTInkShape-5751"/>
            <p:cNvSpPr/>
            <p:nvPr/>
          </p:nvSpPr>
          <p:spPr>
            <a:xfrm>
              <a:off x="6372225" y="5614988"/>
              <a:ext cx="71439" cy="192883"/>
            </a:xfrm>
            <a:custGeom>
              <a:avLst/>
              <a:gdLst/>
              <a:ahLst/>
              <a:cxnLst/>
              <a:rect l="0" t="0" r="0" b="0"/>
              <a:pathLst>
                <a:path w="71439" h="192883">
                  <a:moveTo>
                    <a:pt x="71438" y="0"/>
                  </a:moveTo>
                  <a:lnTo>
                    <a:pt x="65287" y="6150"/>
                  </a:lnTo>
                  <a:lnTo>
                    <a:pt x="58169" y="40703"/>
                  </a:lnTo>
                  <a:lnTo>
                    <a:pt x="53660" y="54834"/>
                  </a:lnTo>
                  <a:lnTo>
                    <a:pt x="37062" y="86361"/>
                  </a:lnTo>
                  <a:lnTo>
                    <a:pt x="23988" y="121527"/>
                  </a:lnTo>
                  <a:lnTo>
                    <a:pt x="11930" y="157173"/>
                  </a:lnTo>
                  <a:lnTo>
                    <a:pt x="0" y="192882"/>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37" name="SMARTInkShape-5752"/>
            <p:cNvSpPr/>
            <p:nvPr/>
          </p:nvSpPr>
          <p:spPr>
            <a:xfrm>
              <a:off x="6307930" y="5629275"/>
              <a:ext cx="57151" cy="200026"/>
            </a:xfrm>
            <a:custGeom>
              <a:avLst/>
              <a:gdLst/>
              <a:ahLst/>
              <a:cxnLst/>
              <a:rect l="0" t="0" r="0" b="0"/>
              <a:pathLst>
                <a:path w="57151" h="200026">
                  <a:moveTo>
                    <a:pt x="57150" y="0"/>
                  </a:moveTo>
                  <a:lnTo>
                    <a:pt x="57150" y="3792"/>
                  </a:lnTo>
                  <a:lnTo>
                    <a:pt x="56358" y="4910"/>
                  </a:lnTo>
                  <a:lnTo>
                    <a:pt x="55034" y="5654"/>
                  </a:lnTo>
                  <a:lnTo>
                    <a:pt x="53359" y="6152"/>
                  </a:lnTo>
                  <a:lnTo>
                    <a:pt x="52241" y="8068"/>
                  </a:lnTo>
                  <a:lnTo>
                    <a:pt x="42367" y="38168"/>
                  </a:lnTo>
                  <a:lnTo>
                    <a:pt x="37690" y="57876"/>
                  </a:lnTo>
                  <a:lnTo>
                    <a:pt x="30276" y="92170"/>
                  </a:lnTo>
                  <a:lnTo>
                    <a:pt x="18962" y="122450"/>
                  </a:lnTo>
                  <a:lnTo>
                    <a:pt x="9508" y="151805"/>
                  </a:lnTo>
                  <a:lnTo>
                    <a:pt x="2114" y="185708"/>
                  </a:lnTo>
                  <a:lnTo>
                    <a:pt x="0" y="20002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38" name="SMARTInkShape-5753"/>
            <p:cNvSpPr/>
            <p:nvPr/>
          </p:nvSpPr>
          <p:spPr>
            <a:xfrm>
              <a:off x="6157913" y="5807870"/>
              <a:ext cx="21433" cy="85726"/>
            </a:xfrm>
            <a:custGeom>
              <a:avLst/>
              <a:gdLst/>
              <a:ahLst/>
              <a:cxnLst/>
              <a:rect l="0" t="0" r="0" b="0"/>
              <a:pathLst>
                <a:path w="21433" h="85726">
                  <a:moveTo>
                    <a:pt x="21432" y="0"/>
                  </a:moveTo>
                  <a:lnTo>
                    <a:pt x="21432" y="34758"/>
                  </a:lnTo>
                  <a:lnTo>
                    <a:pt x="21432" y="66648"/>
                  </a:lnTo>
                  <a:lnTo>
                    <a:pt x="19314" y="71425"/>
                  </a:lnTo>
                  <a:lnTo>
                    <a:pt x="17639" y="73810"/>
                  </a:lnTo>
                  <a:lnTo>
                    <a:pt x="13660" y="76460"/>
                  </a:lnTo>
                  <a:lnTo>
                    <a:pt x="9246" y="78432"/>
                  </a:lnTo>
                  <a:lnTo>
                    <a:pt x="0" y="8572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39" name="SMARTInkShape-5754"/>
            <p:cNvSpPr/>
            <p:nvPr/>
          </p:nvSpPr>
          <p:spPr>
            <a:xfrm>
              <a:off x="5980740" y="5543550"/>
              <a:ext cx="116652" cy="227064"/>
            </a:xfrm>
            <a:custGeom>
              <a:avLst/>
              <a:gdLst/>
              <a:ahLst/>
              <a:cxnLst/>
              <a:rect l="0" t="0" r="0" b="0"/>
              <a:pathLst>
                <a:path w="116652" h="227064">
                  <a:moveTo>
                    <a:pt x="98590" y="0"/>
                  </a:moveTo>
                  <a:lnTo>
                    <a:pt x="94799" y="0"/>
                  </a:lnTo>
                  <a:lnTo>
                    <a:pt x="93681" y="794"/>
                  </a:lnTo>
                  <a:lnTo>
                    <a:pt x="92937" y="2117"/>
                  </a:lnTo>
                  <a:lnTo>
                    <a:pt x="92440" y="3792"/>
                  </a:lnTo>
                  <a:lnTo>
                    <a:pt x="83807" y="14473"/>
                  </a:lnTo>
                  <a:lnTo>
                    <a:pt x="69973" y="30708"/>
                  </a:lnTo>
                  <a:lnTo>
                    <a:pt x="49552" y="62037"/>
                  </a:lnTo>
                  <a:lnTo>
                    <a:pt x="26060" y="90498"/>
                  </a:lnTo>
                  <a:lnTo>
                    <a:pt x="10598" y="125214"/>
                  </a:lnTo>
                  <a:lnTo>
                    <a:pt x="1775" y="145854"/>
                  </a:lnTo>
                  <a:lnTo>
                    <a:pt x="0" y="158486"/>
                  </a:lnTo>
                  <a:lnTo>
                    <a:pt x="2792" y="175194"/>
                  </a:lnTo>
                  <a:lnTo>
                    <a:pt x="15409" y="204698"/>
                  </a:lnTo>
                  <a:lnTo>
                    <a:pt x="22197" y="212156"/>
                  </a:lnTo>
                  <a:lnTo>
                    <a:pt x="39493" y="223411"/>
                  </a:lnTo>
                  <a:lnTo>
                    <a:pt x="49683" y="227063"/>
                  </a:lnTo>
                  <a:lnTo>
                    <a:pt x="57275" y="225800"/>
                  </a:lnTo>
                  <a:lnTo>
                    <a:pt x="70474" y="222743"/>
                  </a:lnTo>
                  <a:lnTo>
                    <a:pt x="75084" y="222314"/>
                  </a:lnTo>
                  <a:lnTo>
                    <a:pt x="78951" y="220441"/>
                  </a:lnTo>
                  <a:lnTo>
                    <a:pt x="107007" y="197836"/>
                  </a:lnTo>
                  <a:lnTo>
                    <a:pt x="110269" y="190850"/>
                  </a:lnTo>
                  <a:lnTo>
                    <a:pt x="112512" y="183247"/>
                  </a:lnTo>
                  <a:lnTo>
                    <a:pt x="116155" y="177223"/>
                  </a:lnTo>
                  <a:lnTo>
                    <a:pt x="116651" y="175298"/>
                  </a:lnTo>
                  <a:lnTo>
                    <a:pt x="116187" y="174016"/>
                  </a:lnTo>
                  <a:lnTo>
                    <a:pt x="115084" y="173160"/>
                  </a:lnTo>
                  <a:lnTo>
                    <a:pt x="113859" y="170093"/>
                  </a:lnTo>
                  <a:lnTo>
                    <a:pt x="113531" y="168164"/>
                  </a:lnTo>
                  <a:lnTo>
                    <a:pt x="112521" y="166878"/>
                  </a:lnTo>
                  <a:lnTo>
                    <a:pt x="109280" y="165449"/>
                  </a:lnTo>
                  <a:lnTo>
                    <a:pt x="96103" y="164405"/>
                  </a:lnTo>
                  <a:lnTo>
                    <a:pt x="85242" y="168128"/>
                  </a:lnTo>
                  <a:lnTo>
                    <a:pt x="53728" y="195006"/>
                  </a:lnTo>
                  <a:lnTo>
                    <a:pt x="34298" y="22145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40" name="SMARTInkShape-5755"/>
            <p:cNvSpPr/>
            <p:nvPr/>
          </p:nvSpPr>
          <p:spPr>
            <a:xfrm>
              <a:off x="5665987" y="5564980"/>
              <a:ext cx="234752" cy="64296"/>
            </a:xfrm>
            <a:custGeom>
              <a:avLst/>
              <a:gdLst/>
              <a:ahLst/>
              <a:cxnLst/>
              <a:rect l="0" t="0" r="0" b="0"/>
              <a:pathLst>
                <a:path w="234752" h="64296">
                  <a:moveTo>
                    <a:pt x="6151" y="0"/>
                  </a:moveTo>
                  <a:lnTo>
                    <a:pt x="2358" y="0"/>
                  </a:lnTo>
                  <a:lnTo>
                    <a:pt x="1241" y="795"/>
                  </a:lnTo>
                  <a:lnTo>
                    <a:pt x="496" y="2118"/>
                  </a:lnTo>
                  <a:lnTo>
                    <a:pt x="0" y="3793"/>
                  </a:lnTo>
                  <a:lnTo>
                    <a:pt x="462" y="4911"/>
                  </a:lnTo>
                  <a:lnTo>
                    <a:pt x="1566" y="5656"/>
                  </a:lnTo>
                  <a:lnTo>
                    <a:pt x="3093" y="6152"/>
                  </a:lnTo>
                  <a:lnTo>
                    <a:pt x="36599" y="23912"/>
                  </a:lnTo>
                  <a:lnTo>
                    <a:pt x="69374" y="33358"/>
                  </a:lnTo>
                  <a:lnTo>
                    <a:pt x="97820" y="40488"/>
                  </a:lnTo>
                  <a:lnTo>
                    <a:pt x="130237" y="47628"/>
                  </a:lnTo>
                  <a:lnTo>
                    <a:pt x="160304" y="54771"/>
                  </a:lnTo>
                  <a:lnTo>
                    <a:pt x="188527" y="61120"/>
                  </a:lnTo>
                  <a:lnTo>
                    <a:pt x="234751" y="6429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41" name="SMARTInkShape-5756"/>
            <p:cNvSpPr/>
            <p:nvPr/>
          </p:nvSpPr>
          <p:spPr>
            <a:xfrm>
              <a:off x="5857875" y="5493545"/>
              <a:ext cx="42864" cy="200026"/>
            </a:xfrm>
            <a:custGeom>
              <a:avLst/>
              <a:gdLst/>
              <a:ahLst/>
              <a:cxnLst/>
              <a:rect l="0" t="0" r="0" b="0"/>
              <a:pathLst>
                <a:path w="42864" h="200026">
                  <a:moveTo>
                    <a:pt x="42863" y="0"/>
                  </a:moveTo>
                  <a:lnTo>
                    <a:pt x="42069" y="24834"/>
                  </a:lnTo>
                  <a:lnTo>
                    <a:pt x="34043" y="57208"/>
                  </a:lnTo>
                  <a:lnTo>
                    <a:pt x="23592" y="86673"/>
                  </a:lnTo>
                  <a:lnTo>
                    <a:pt x="11877" y="121567"/>
                  </a:lnTo>
                  <a:lnTo>
                    <a:pt x="7767" y="157178"/>
                  </a:lnTo>
                  <a:lnTo>
                    <a:pt x="5212" y="176480"/>
                  </a:lnTo>
                  <a:lnTo>
                    <a:pt x="0" y="20002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42" name="SMARTInkShape-5757"/>
            <p:cNvSpPr/>
            <p:nvPr/>
          </p:nvSpPr>
          <p:spPr>
            <a:xfrm>
              <a:off x="5765007" y="5522120"/>
              <a:ext cx="7144" cy="185736"/>
            </a:xfrm>
            <a:custGeom>
              <a:avLst/>
              <a:gdLst/>
              <a:ahLst/>
              <a:cxnLst/>
              <a:rect l="0" t="0" r="0" b="0"/>
              <a:pathLst>
                <a:path w="7144" h="185736">
                  <a:moveTo>
                    <a:pt x="7143" y="0"/>
                  </a:moveTo>
                  <a:lnTo>
                    <a:pt x="7143" y="33791"/>
                  </a:lnTo>
                  <a:lnTo>
                    <a:pt x="991" y="65744"/>
                  </a:lnTo>
                  <a:lnTo>
                    <a:pt x="130" y="98087"/>
                  </a:lnTo>
                  <a:lnTo>
                    <a:pt x="17" y="128480"/>
                  </a:lnTo>
                  <a:lnTo>
                    <a:pt x="1" y="163440"/>
                  </a:lnTo>
                  <a:lnTo>
                    <a:pt x="0" y="171329"/>
                  </a:lnTo>
                  <a:lnTo>
                    <a:pt x="2116" y="177481"/>
                  </a:lnTo>
                  <a:lnTo>
                    <a:pt x="7143" y="18573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43" name="SMARTInkShape-5758"/>
            <p:cNvSpPr/>
            <p:nvPr/>
          </p:nvSpPr>
          <p:spPr>
            <a:xfrm>
              <a:off x="5307805" y="5414963"/>
              <a:ext cx="278609" cy="164308"/>
            </a:xfrm>
            <a:custGeom>
              <a:avLst/>
              <a:gdLst/>
              <a:ahLst/>
              <a:cxnLst/>
              <a:rect l="0" t="0" r="0" b="0"/>
              <a:pathLst>
                <a:path w="278609" h="164308">
                  <a:moveTo>
                    <a:pt x="0" y="0"/>
                  </a:moveTo>
                  <a:lnTo>
                    <a:pt x="13774" y="793"/>
                  </a:lnTo>
                  <a:lnTo>
                    <a:pt x="43737" y="9942"/>
                  </a:lnTo>
                  <a:lnTo>
                    <a:pt x="77314" y="24835"/>
                  </a:lnTo>
                  <a:lnTo>
                    <a:pt x="105106" y="38403"/>
                  </a:lnTo>
                  <a:lnTo>
                    <a:pt x="134243" y="53271"/>
                  </a:lnTo>
                  <a:lnTo>
                    <a:pt x="166865" y="73198"/>
                  </a:lnTo>
                  <a:lnTo>
                    <a:pt x="197785" y="98064"/>
                  </a:lnTo>
                  <a:lnTo>
                    <a:pt x="230142" y="120866"/>
                  </a:lnTo>
                  <a:lnTo>
                    <a:pt x="261096" y="147787"/>
                  </a:lnTo>
                  <a:lnTo>
                    <a:pt x="278608" y="164307"/>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44" name="SMARTInkShape-5759"/>
            <p:cNvSpPr/>
            <p:nvPr/>
          </p:nvSpPr>
          <p:spPr>
            <a:xfrm>
              <a:off x="5465056" y="5165596"/>
              <a:ext cx="428540" cy="211888"/>
            </a:xfrm>
            <a:custGeom>
              <a:avLst/>
              <a:gdLst/>
              <a:ahLst/>
              <a:cxnLst/>
              <a:rect l="0" t="0" r="0" b="0"/>
              <a:pathLst>
                <a:path w="428540" h="211888">
                  <a:moveTo>
                    <a:pt x="7057" y="49342"/>
                  </a:moveTo>
                  <a:lnTo>
                    <a:pt x="906" y="55492"/>
                  </a:lnTo>
                  <a:lnTo>
                    <a:pt x="0" y="76284"/>
                  </a:lnTo>
                  <a:lnTo>
                    <a:pt x="6400" y="108917"/>
                  </a:lnTo>
                  <a:lnTo>
                    <a:pt x="7054" y="141756"/>
                  </a:lnTo>
                  <a:lnTo>
                    <a:pt x="7850" y="112457"/>
                  </a:lnTo>
                  <a:lnTo>
                    <a:pt x="19241" y="77082"/>
                  </a:lnTo>
                  <a:lnTo>
                    <a:pt x="30905" y="42088"/>
                  </a:lnTo>
                  <a:lnTo>
                    <a:pt x="48434" y="10698"/>
                  </a:lnTo>
                  <a:lnTo>
                    <a:pt x="55357" y="1580"/>
                  </a:lnTo>
                  <a:lnTo>
                    <a:pt x="58422" y="333"/>
                  </a:lnTo>
                  <a:lnTo>
                    <a:pt x="60350" y="0"/>
                  </a:lnTo>
                  <a:lnTo>
                    <a:pt x="62429" y="1366"/>
                  </a:lnTo>
                  <a:lnTo>
                    <a:pt x="66856" y="7117"/>
                  </a:lnTo>
                  <a:lnTo>
                    <a:pt x="70019" y="15489"/>
                  </a:lnTo>
                  <a:lnTo>
                    <a:pt x="71272" y="49737"/>
                  </a:lnTo>
                  <a:lnTo>
                    <a:pt x="72121" y="65422"/>
                  </a:lnTo>
                  <a:lnTo>
                    <a:pt x="75459" y="80123"/>
                  </a:lnTo>
                  <a:lnTo>
                    <a:pt x="71556" y="114599"/>
                  </a:lnTo>
                  <a:lnTo>
                    <a:pt x="71356" y="120619"/>
                  </a:lnTo>
                  <a:lnTo>
                    <a:pt x="75144" y="120731"/>
                  </a:lnTo>
                  <a:lnTo>
                    <a:pt x="76261" y="119953"/>
                  </a:lnTo>
                  <a:lnTo>
                    <a:pt x="77005" y="118641"/>
                  </a:lnTo>
                  <a:lnTo>
                    <a:pt x="92929" y="84819"/>
                  </a:lnTo>
                  <a:lnTo>
                    <a:pt x="102086" y="70701"/>
                  </a:lnTo>
                  <a:lnTo>
                    <a:pt x="119112" y="52654"/>
                  </a:lnTo>
                  <a:lnTo>
                    <a:pt x="149789" y="30043"/>
                  </a:lnTo>
                  <a:lnTo>
                    <a:pt x="152218" y="29332"/>
                  </a:lnTo>
                  <a:lnTo>
                    <a:pt x="154630" y="29652"/>
                  </a:lnTo>
                  <a:lnTo>
                    <a:pt x="159429" y="32124"/>
                  </a:lnTo>
                  <a:lnTo>
                    <a:pt x="161025" y="33894"/>
                  </a:lnTo>
                  <a:lnTo>
                    <a:pt x="162799" y="37978"/>
                  </a:lnTo>
                  <a:lnTo>
                    <a:pt x="170676" y="72648"/>
                  </a:lnTo>
                  <a:lnTo>
                    <a:pt x="171336" y="106774"/>
                  </a:lnTo>
                  <a:lnTo>
                    <a:pt x="172151" y="122893"/>
                  </a:lnTo>
                  <a:lnTo>
                    <a:pt x="177064" y="131900"/>
                  </a:lnTo>
                  <a:lnTo>
                    <a:pt x="188156" y="144488"/>
                  </a:lnTo>
                  <a:lnTo>
                    <a:pt x="194965" y="147191"/>
                  </a:lnTo>
                  <a:lnTo>
                    <a:pt x="199004" y="147911"/>
                  </a:lnTo>
                  <a:lnTo>
                    <a:pt x="207725" y="146597"/>
                  </a:lnTo>
                  <a:lnTo>
                    <a:pt x="226259" y="139284"/>
                  </a:lnTo>
                  <a:lnTo>
                    <a:pt x="259477" y="115853"/>
                  </a:lnTo>
                  <a:lnTo>
                    <a:pt x="290690" y="90565"/>
                  </a:lnTo>
                  <a:lnTo>
                    <a:pt x="312067" y="63772"/>
                  </a:lnTo>
                  <a:lnTo>
                    <a:pt x="314066" y="58930"/>
                  </a:lnTo>
                  <a:lnTo>
                    <a:pt x="317601" y="54132"/>
                  </a:lnTo>
                  <a:lnTo>
                    <a:pt x="318069" y="52535"/>
                  </a:lnTo>
                  <a:lnTo>
                    <a:pt x="317585" y="51471"/>
                  </a:lnTo>
                  <a:lnTo>
                    <a:pt x="316469" y="50761"/>
                  </a:lnTo>
                  <a:lnTo>
                    <a:pt x="315725" y="49494"/>
                  </a:lnTo>
                  <a:lnTo>
                    <a:pt x="314899" y="45970"/>
                  </a:lnTo>
                  <a:lnTo>
                    <a:pt x="313091" y="44713"/>
                  </a:lnTo>
                  <a:lnTo>
                    <a:pt x="300900" y="42695"/>
                  </a:lnTo>
                  <a:lnTo>
                    <a:pt x="298202" y="42529"/>
                  </a:lnTo>
                  <a:lnTo>
                    <a:pt x="293088" y="44462"/>
                  </a:lnTo>
                  <a:lnTo>
                    <a:pt x="268858" y="62130"/>
                  </a:lnTo>
                  <a:lnTo>
                    <a:pt x="255002" y="83108"/>
                  </a:lnTo>
                  <a:lnTo>
                    <a:pt x="251443" y="97094"/>
                  </a:lnTo>
                  <a:lnTo>
                    <a:pt x="250075" y="131703"/>
                  </a:lnTo>
                  <a:lnTo>
                    <a:pt x="257568" y="150474"/>
                  </a:lnTo>
                  <a:lnTo>
                    <a:pt x="283533" y="182372"/>
                  </a:lnTo>
                  <a:lnTo>
                    <a:pt x="301435" y="193092"/>
                  </a:lnTo>
                  <a:lnTo>
                    <a:pt x="335865" y="206306"/>
                  </a:lnTo>
                  <a:lnTo>
                    <a:pt x="357158" y="211472"/>
                  </a:lnTo>
                  <a:lnTo>
                    <a:pt x="371413" y="211887"/>
                  </a:lnTo>
                  <a:lnTo>
                    <a:pt x="397850" y="205686"/>
                  </a:lnTo>
                  <a:lnTo>
                    <a:pt x="428539" y="192217"/>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45" name="SMARTInkShape-5760"/>
            <p:cNvSpPr/>
            <p:nvPr/>
          </p:nvSpPr>
          <p:spPr>
            <a:xfrm>
              <a:off x="5272088" y="5114925"/>
              <a:ext cx="142846" cy="264321"/>
            </a:xfrm>
            <a:custGeom>
              <a:avLst/>
              <a:gdLst/>
              <a:ahLst/>
              <a:cxnLst/>
              <a:rect l="0" t="0" r="0" b="0"/>
              <a:pathLst>
                <a:path w="142846" h="264321">
                  <a:moveTo>
                    <a:pt x="0" y="0"/>
                  </a:moveTo>
                  <a:lnTo>
                    <a:pt x="0" y="30528"/>
                  </a:lnTo>
                  <a:lnTo>
                    <a:pt x="5703" y="56742"/>
                  </a:lnTo>
                  <a:lnTo>
                    <a:pt x="19925" y="87861"/>
                  </a:lnTo>
                  <a:lnTo>
                    <a:pt x="31921" y="101528"/>
                  </a:lnTo>
                  <a:lnTo>
                    <a:pt x="40910" y="108094"/>
                  </a:lnTo>
                  <a:lnTo>
                    <a:pt x="50196" y="111542"/>
                  </a:lnTo>
                  <a:lnTo>
                    <a:pt x="69094" y="113755"/>
                  </a:lnTo>
                  <a:lnTo>
                    <a:pt x="83354" y="110346"/>
                  </a:lnTo>
                  <a:lnTo>
                    <a:pt x="102396" y="96379"/>
                  </a:lnTo>
                  <a:lnTo>
                    <a:pt x="119327" y="78334"/>
                  </a:lnTo>
                  <a:lnTo>
                    <a:pt x="132277" y="59646"/>
                  </a:lnTo>
                  <a:lnTo>
                    <a:pt x="137165" y="44531"/>
                  </a:lnTo>
                  <a:lnTo>
                    <a:pt x="142540" y="36234"/>
                  </a:lnTo>
                  <a:lnTo>
                    <a:pt x="142845" y="45707"/>
                  </a:lnTo>
                  <a:lnTo>
                    <a:pt x="130688" y="79828"/>
                  </a:lnTo>
                  <a:lnTo>
                    <a:pt x="123505" y="107402"/>
                  </a:lnTo>
                  <a:lnTo>
                    <a:pt x="118058" y="135780"/>
                  </a:lnTo>
                  <a:lnTo>
                    <a:pt x="109339" y="170019"/>
                  </a:lnTo>
                  <a:lnTo>
                    <a:pt x="102089" y="205240"/>
                  </a:lnTo>
                  <a:lnTo>
                    <a:pt x="100286" y="236930"/>
                  </a:lnTo>
                  <a:lnTo>
                    <a:pt x="100887" y="251265"/>
                  </a:lnTo>
                  <a:lnTo>
                    <a:pt x="107157" y="26432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46" name="SMARTInkShape-5761"/>
            <p:cNvSpPr/>
            <p:nvPr/>
          </p:nvSpPr>
          <p:spPr>
            <a:xfrm>
              <a:off x="5064920" y="4943475"/>
              <a:ext cx="150019" cy="328614"/>
            </a:xfrm>
            <a:custGeom>
              <a:avLst/>
              <a:gdLst/>
              <a:ahLst/>
              <a:cxnLst/>
              <a:rect l="0" t="0" r="0" b="0"/>
              <a:pathLst>
                <a:path w="150019" h="328614">
                  <a:moveTo>
                    <a:pt x="42860" y="0"/>
                  </a:moveTo>
                  <a:lnTo>
                    <a:pt x="42860" y="3792"/>
                  </a:lnTo>
                  <a:lnTo>
                    <a:pt x="40744" y="7771"/>
                  </a:lnTo>
                  <a:lnTo>
                    <a:pt x="37158" y="13772"/>
                  </a:lnTo>
                  <a:lnTo>
                    <a:pt x="26068" y="43735"/>
                  </a:lnTo>
                  <a:lnTo>
                    <a:pt x="16643" y="78107"/>
                  </a:lnTo>
                  <a:lnTo>
                    <a:pt x="10311" y="110808"/>
                  </a:lnTo>
                  <a:lnTo>
                    <a:pt x="8081" y="144839"/>
                  </a:lnTo>
                  <a:lnTo>
                    <a:pt x="6627" y="176177"/>
                  </a:lnTo>
                  <a:lnTo>
                    <a:pt x="2316" y="209451"/>
                  </a:lnTo>
                  <a:lnTo>
                    <a:pt x="686" y="238978"/>
                  </a:lnTo>
                  <a:lnTo>
                    <a:pt x="134" y="270690"/>
                  </a:lnTo>
                  <a:lnTo>
                    <a:pt x="11" y="304369"/>
                  </a:lnTo>
                  <a:lnTo>
                    <a:pt x="0" y="313742"/>
                  </a:lnTo>
                  <a:lnTo>
                    <a:pt x="0" y="283782"/>
                  </a:lnTo>
                  <a:lnTo>
                    <a:pt x="2116" y="249772"/>
                  </a:lnTo>
                  <a:lnTo>
                    <a:pt x="11390" y="215072"/>
                  </a:lnTo>
                  <a:lnTo>
                    <a:pt x="15016" y="198575"/>
                  </a:lnTo>
                  <a:lnTo>
                    <a:pt x="32877" y="174854"/>
                  </a:lnTo>
                  <a:lnTo>
                    <a:pt x="37895" y="169523"/>
                  </a:lnTo>
                  <a:lnTo>
                    <a:pt x="44887" y="166625"/>
                  </a:lnTo>
                  <a:lnTo>
                    <a:pt x="48975" y="165852"/>
                  </a:lnTo>
                  <a:lnTo>
                    <a:pt x="57749" y="167110"/>
                  </a:lnTo>
                  <a:lnTo>
                    <a:pt x="62310" y="168556"/>
                  </a:lnTo>
                  <a:lnTo>
                    <a:pt x="69498" y="174397"/>
                  </a:lnTo>
                  <a:lnTo>
                    <a:pt x="76131" y="181490"/>
                  </a:lnTo>
                  <a:lnTo>
                    <a:pt x="93324" y="196746"/>
                  </a:lnTo>
                  <a:lnTo>
                    <a:pt x="111037" y="224199"/>
                  </a:lnTo>
                  <a:lnTo>
                    <a:pt x="123707" y="257536"/>
                  </a:lnTo>
                  <a:lnTo>
                    <a:pt x="135715" y="287287"/>
                  </a:lnTo>
                  <a:lnTo>
                    <a:pt x="150018" y="328613"/>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47" name="SMARTInkShape-5762"/>
            <p:cNvSpPr/>
            <p:nvPr/>
          </p:nvSpPr>
          <p:spPr>
            <a:xfrm>
              <a:off x="4726436" y="4844793"/>
              <a:ext cx="295620" cy="441583"/>
            </a:xfrm>
            <a:custGeom>
              <a:avLst/>
              <a:gdLst/>
              <a:ahLst/>
              <a:cxnLst/>
              <a:rect l="0" t="0" r="0" b="0"/>
              <a:pathLst>
                <a:path w="295620" h="441583">
                  <a:moveTo>
                    <a:pt x="131314" y="84395"/>
                  </a:moveTo>
                  <a:lnTo>
                    <a:pt x="127522" y="84395"/>
                  </a:lnTo>
                  <a:lnTo>
                    <a:pt x="126405" y="85188"/>
                  </a:lnTo>
                  <a:lnTo>
                    <a:pt x="125660" y="86511"/>
                  </a:lnTo>
                  <a:lnTo>
                    <a:pt x="124612" y="94281"/>
                  </a:lnTo>
                  <a:lnTo>
                    <a:pt x="122184" y="108755"/>
                  </a:lnTo>
                  <a:lnTo>
                    <a:pt x="116912" y="142724"/>
                  </a:lnTo>
                  <a:lnTo>
                    <a:pt x="109390" y="177967"/>
                  </a:lnTo>
                  <a:lnTo>
                    <a:pt x="102593" y="208163"/>
                  </a:lnTo>
                  <a:lnTo>
                    <a:pt x="95552" y="240129"/>
                  </a:lnTo>
                  <a:lnTo>
                    <a:pt x="86322" y="271826"/>
                  </a:lnTo>
                  <a:lnTo>
                    <a:pt x="75650" y="302119"/>
                  </a:lnTo>
                  <a:lnTo>
                    <a:pt x="69577" y="328293"/>
                  </a:lnTo>
                  <a:lnTo>
                    <a:pt x="62447" y="363634"/>
                  </a:lnTo>
                  <a:lnTo>
                    <a:pt x="60215" y="381379"/>
                  </a:lnTo>
                  <a:lnTo>
                    <a:pt x="59308" y="382396"/>
                  </a:lnTo>
                  <a:lnTo>
                    <a:pt x="56184" y="383527"/>
                  </a:lnTo>
                  <a:lnTo>
                    <a:pt x="55034" y="383036"/>
                  </a:lnTo>
                  <a:lnTo>
                    <a:pt x="54267" y="381914"/>
                  </a:lnTo>
                  <a:lnTo>
                    <a:pt x="53414" y="377756"/>
                  </a:lnTo>
                  <a:lnTo>
                    <a:pt x="51999" y="345808"/>
                  </a:lnTo>
                  <a:lnTo>
                    <a:pt x="47047" y="315485"/>
                  </a:lnTo>
                  <a:lnTo>
                    <a:pt x="40553" y="281365"/>
                  </a:lnTo>
                  <a:lnTo>
                    <a:pt x="35942" y="257927"/>
                  </a:lnTo>
                  <a:lnTo>
                    <a:pt x="31247" y="232164"/>
                  </a:lnTo>
                  <a:lnTo>
                    <a:pt x="27309" y="204838"/>
                  </a:lnTo>
                  <a:lnTo>
                    <a:pt x="25558" y="176819"/>
                  </a:lnTo>
                  <a:lnTo>
                    <a:pt x="22664" y="150608"/>
                  </a:lnTo>
                  <a:lnTo>
                    <a:pt x="18731" y="125728"/>
                  </a:lnTo>
                  <a:lnTo>
                    <a:pt x="12848" y="90203"/>
                  </a:lnTo>
                  <a:lnTo>
                    <a:pt x="11547" y="60010"/>
                  </a:lnTo>
                  <a:lnTo>
                    <a:pt x="17816" y="30189"/>
                  </a:lnTo>
                  <a:lnTo>
                    <a:pt x="22926" y="19028"/>
                  </a:lnTo>
                  <a:lnTo>
                    <a:pt x="30490" y="8776"/>
                  </a:lnTo>
                  <a:lnTo>
                    <a:pt x="39143" y="3161"/>
                  </a:lnTo>
                  <a:lnTo>
                    <a:pt x="55056" y="0"/>
                  </a:lnTo>
                  <a:lnTo>
                    <a:pt x="68053" y="55"/>
                  </a:lnTo>
                  <a:lnTo>
                    <a:pt x="97916" y="8674"/>
                  </a:lnTo>
                  <a:lnTo>
                    <a:pt x="130361" y="25428"/>
                  </a:lnTo>
                  <a:lnTo>
                    <a:pt x="164610" y="49728"/>
                  </a:lnTo>
                  <a:lnTo>
                    <a:pt x="198640" y="84533"/>
                  </a:lnTo>
                  <a:lnTo>
                    <a:pt x="210353" y="105867"/>
                  </a:lnTo>
                  <a:lnTo>
                    <a:pt x="215059" y="127269"/>
                  </a:lnTo>
                  <a:lnTo>
                    <a:pt x="214042" y="139434"/>
                  </a:lnTo>
                  <a:lnTo>
                    <a:pt x="206922" y="160177"/>
                  </a:lnTo>
                  <a:lnTo>
                    <a:pt x="196139" y="167817"/>
                  </a:lnTo>
                  <a:lnTo>
                    <a:pt x="180762" y="173065"/>
                  </a:lnTo>
                  <a:lnTo>
                    <a:pt x="154256" y="176019"/>
                  </a:lnTo>
                  <a:lnTo>
                    <a:pt x="125500" y="176895"/>
                  </a:lnTo>
                  <a:lnTo>
                    <a:pt x="92990" y="177154"/>
                  </a:lnTo>
                  <a:lnTo>
                    <a:pt x="62897" y="176437"/>
                  </a:lnTo>
                  <a:lnTo>
                    <a:pt x="28518" y="171602"/>
                  </a:lnTo>
                  <a:lnTo>
                    <a:pt x="9761" y="170413"/>
                  </a:lnTo>
                  <a:lnTo>
                    <a:pt x="3737" y="172367"/>
                  </a:lnTo>
                  <a:lnTo>
                    <a:pt x="1018" y="173998"/>
                  </a:lnTo>
                  <a:lnTo>
                    <a:pt x="0" y="175087"/>
                  </a:lnTo>
                  <a:lnTo>
                    <a:pt x="115" y="175812"/>
                  </a:lnTo>
                  <a:lnTo>
                    <a:pt x="35064" y="201577"/>
                  </a:lnTo>
                  <a:lnTo>
                    <a:pt x="68234" y="222341"/>
                  </a:lnTo>
                  <a:lnTo>
                    <a:pt x="98071" y="242214"/>
                  </a:lnTo>
                  <a:lnTo>
                    <a:pt x="129931" y="263183"/>
                  </a:lnTo>
                  <a:lnTo>
                    <a:pt x="165348" y="295394"/>
                  </a:lnTo>
                  <a:lnTo>
                    <a:pt x="194481" y="327422"/>
                  </a:lnTo>
                  <a:lnTo>
                    <a:pt x="218463" y="361381"/>
                  </a:lnTo>
                  <a:lnTo>
                    <a:pt x="242103" y="391256"/>
                  </a:lnTo>
                  <a:lnTo>
                    <a:pt x="265558" y="424468"/>
                  </a:lnTo>
                  <a:lnTo>
                    <a:pt x="295619" y="441582"/>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949" name="SMARTInkShape-5763"/>
          <p:cNvSpPr/>
          <p:nvPr/>
        </p:nvSpPr>
        <p:spPr>
          <a:xfrm>
            <a:off x="720598" y="3781594"/>
            <a:ext cx="2367520" cy="1774164"/>
          </a:xfrm>
          <a:custGeom>
            <a:avLst/>
            <a:gdLst/>
            <a:ahLst/>
            <a:cxnLst/>
            <a:rect l="0" t="0" r="0" b="0"/>
            <a:pathLst>
              <a:path w="2367520" h="1774164">
                <a:moveTo>
                  <a:pt x="100933" y="1226176"/>
                </a:moveTo>
                <a:lnTo>
                  <a:pt x="128404" y="1243703"/>
                </a:lnTo>
                <a:lnTo>
                  <a:pt x="161990" y="1270438"/>
                </a:lnTo>
                <a:lnTo>
                  <a:pt x="192628" y="1292149"/>
                </a:lnTo>
                <a:lnTo>
                  <a:pt x="209688" y="1303496"/>
                </a:lnTo>
                <a:lnTo>
                  <a:pt x="228999" y="1315028"/>
                </a:lnTo>
                <a:lnTo>
                  <a:pt x="249810" y="1326686"/>
                </a:lnTo>
                <a:lnTo>
                  <a:pt x="271622" y="1338425"/>
                </a:lnTo>
                <a:lnTo>
                  <a:pt x="294101" y="1351015"/>
                </a:lnTo>
                <a:lnTo>
                  <a:pt x="317024" y="1364170"/>
                </a:lnTo>
                <a:lnTo>
                  <a:pt x="340244" y="1377703"/>
                </a:lnTo>
                <a:lnTo>
                  <a:pt x="365249" y="1390694"/>
                </a:lnTo>
                <a:lnTo>
                  <a:pt x="391444" y="1403323"/>
                </a:lnTo>
                <a:lnTo>
                  <a:pt x="418432" y="1415711"/>
                </a:lnTo>
                <a:lnTo>
                  <a:pt x="446743" y="1427145"/>
                </a:lnTo>
                <a:lnTo>
                  <a:pt x="475935" y="1437942"/>
                </a:lnTo>
                <a:lnTo>
                  <a:pt x="505716" y="1448315"/>
                </a:lnTo>
                <a:lnTo>
                  <a:pt x="536682" y="1459200"/>
                </a:lnTo>
                <a:lnTo>
                  <a:pt x="568439" y="1470425"/>
                </a:lnTo>
                <a:lnTo>
                  <a:pt x="600722" y="1481877"/>
                </a:lnTo>
                <a:lnTo>
                  <a:pt x="634151" y="1492686"/>
                </a:lnTo>
                <a:lnTo>
                  <a:pt x="668343" y="1503068"/>
                </a:lnTo>
                <a:lnTo>
                  <a:pt x="703044" y="1513163"/>
                </a:lnTo>
                <a:lnTo>
                  <a:pt x="738878" y="1523864"/>
                </a:lnTo>
                <a:lnTo>
                  <a:pt x="775467" y="1534964"/>
                </a:lnTo>
                <a:lnTo>
                  <a:pt x="812560" y="1546335"/>
                </a:lnTo>
                <a:lnTo>
                  <a:pt x="849195" y="1557090"/>
                </a:lnTo>
                <a:lnTo>
                  <a:pt x="885524" y="1567435"/>
                </a:lnTo>
                <a:lnTo>
                  <a:pt x="921650" y="1577508"/>
                </a:lnTo>
                <a:lnTo>
                  <a:pt x="959228" y="1588190"/>
                </a:lnTo>
                <a:lnTo>
                  <a:pt x="997773" y="1599281"/>
                </a:lnTo>
                <a:lnTo>
                  <a:pt x="1036964" y="1610643"/>
                </a:lnTo>
                <a:lnTo>
                  <a:pt x="1075791" y="1622187"/>
                </a:lnTo>
                <a:lnTo>
                  <a:pt x="1114376" y="1633851"/>
                </a:lnTo>
                <a:lnTo>
                  <a:pt x="1152799" y="1645597"/>
                </a:lnTo>
                <a:lnTo>
                  <a:pt x="1190321" y="1656602"/>
                </a:lnTo>
                <a:lnTo>
                  <a:pt x="1227242" y="1667114"/>
                </a:lnTo>
                <a:lnTo>
                  <a:pt x="1263762" y="1677297"/>
                </a:lnTo>
                <a:lnTo>
                  <a:pt x="1300015" y="1687260"/>
                </a:lnTo>
                <a:lnTo>
                  <a:pt x="1336090" y="1697077"/>
                </a:lnTo>
                <a:lnTo>
                  <a:pt x="1372046" y="1706797"/>
                </a:lnTo>
                <a:lnTo>
                  <a:pt x="1407923" y="1716453"/>
                </a:lnTo>
                <a:lnTo>
                  <a:pt x="1443747" y="1726064"/>
                </a:lnTo>
                <a:lnTo>
                  <a:pt x="1479536" y="1735647"/>
                </a:lnTo>
                <a:lnTo>
                  <a:pt x="1513714" y="1743623"/>
                </a:lnTo>
                <a:lnTo>
                  <a:pt x="1546819" y="1750528"/>
                </a:lnTo>
                <a:lnTo>
                  <a:pt x="1579207" y="1756718"/>
                </a:lnTo>
                <a:lnTo>
                  <a:pt x="1611118" y="1761639"/>
                </a:lnTo>
                <a:lnTo>
                  <a:pt x="1642710" y="1765713"/>
                </a:lnTo>
                <a:lnTo>
                  <a:pt x="1674091" y="1769224"/>
                </a:lnTo>
                <a:lnTo>
                  <a:pt x="1704536" y="1771564"/>
                </a:lnTo>
                <a:lnTo>
                  <a:pt x="1734358" y="1773124"/>
                </a:lnTo>
                <a:lnTo>
                  <a:pt x="1763764" y="1774163"/>
                </a:lnTo>
                <a:lnTo>
                  <a:pt x="1792100" y="1773268"/>
                </a:lnTo>
                <a:lnTo>
                  <a:pt x="1819721" y="1771086"/>
                </a:lnTo>
                <a:lnTo>
                  <a:pt x="1846867" y="1768042"/>
                </a:lnTo>
                <a:lnTo>
                  <a:pt x="1873695" y="1763633"/>
                </a:lnTo>
                <a:lnTo>
                  <a:pt x="1900312" y="1758311"/>
                </a:lnTo>
                <a:lnTo>
                  <a:pt x="1926788" y="1752382"/>
                </a:lnTo>
                <a:lnTo>
                  <a:pt x="1952376" y="1745255"/>
                </a:lnTo>
                <a:lnTo>
                  <a:pt x="1977372" y="1737328"/>
                </a:lnTo>
                <a:lnTo>
                  <a:pt x="2001974" y="1728868"/>
                </a:lnTo>
                <a:lnTo>
                  <a:pt x="2024725" y="1718466"/>
                </a:lnTo>
                <a:lnTo>
                  <a:pt x="2046242" y="1706769"/>
                </a:lnTo>
                <a:lnTo>
                  <a:pt x="2066937" y="1694208"/>
                </a:lnTo>
                <a:lnTo>
                  <a:pt x="2087877" y="1680278"/>
                </a:lnTo>
                <a:lnTo>
                  <a:pt x="2108981" y="1665436"/>
                </a:lnTo>
                <a:lnTo>
                  <a:pt x="2130195" y="1649985"/>
                </a:lnTo>
                <a:lnTo>
                  <a:pt x="2149099" y="1634127"/>
                </a:lnTo>
                <a:lnTo>
                  <a:pt x="2182804" y="1601691"/>
                </a:lnTo>
                <a:lnTo>
                  <a:pt x="2199253" y="1583675"/>
                </a:lnTo>
                <a:lnTo>
                  <a:pt x="2215776" y="1564521"/>
                </a:lnTo>
                <a:lnTo>
                  <a:pt x="2232347" y="1544608"/>
                </a:lnTo>
                <a:lnTo>
                  <a:pt x="2247363" y="1524188"/>
                </a:lnTo>
                <a:lnTo>
                  <a:pt x="2261343" y="1503431"/>
                </a:lnTo>
                <a:lnTo>
                  <a:pt x="2274631" y="1482451"/>
                </a:lnTo>
                <a:lnTo>
                  <a:pt x="2286665" y="1460525"/>
                </a:lnTo>
                <a:lnTo>
                  <a:pt x="2297863" y="1437970"/>
                </a:lnTo>
                <a:lnTo>
                  <a:pt x="2308503" y="1414997"/>
                </a:lnTo>
                <a:lnTo>
                  <a:pt x="2317978" y="1390950"/>
                </a:lnTo>
                <a:lnTo>
                  <a:pt x="2326675" y="1366188"/>
                </a:lnTo>
                <a:lnTo>
                  <a:pt x="2334855" y="1340948"/>
                </a:lnTo>
                <a:lnTo>
                  <a:pt x="2341896" y="1314596"/>
                </a:lnTo>
                <a:lnTo>
                  <a:pt x="2348177" y="1287504"/>
                </a:lnTo>
                <a:lnTo>
                  <a:pt x="2353952" y="1259917"/>
                </a:lnTo>
                <a:lnTo>
                  <a:pt x="2358596" y="1232001"/>
                </a:lnTo>
                <a:lnTo>
                  <a:pt x="2362485" y="1203865"/>
                </a:lnTo>
                <a:lnTo>
                  <a:pt x="2365872" y="1175583"/>
                </a:lnTo>
                <a:lnTo>
                  <a:pt x="2367336" y="1145616"/>
                </a:lnTo>
                <a:lnTo>
                  <a:pt x="2367519" y="1114525"/>
                </a:lnTo>
                <a:lnTo>
                  <a:pt x="2366846" y="1082685"/>
                </a:lnTo>
                <a:lnTo>
                  <a:pt x="2365605" y="1051140"/>
                </a:lnTo>
                <a:lnTo>
                  <a:pt x="2363983" y="1019791"/>
                </a:lnTo>
                <a:lnTo>
                  <a:pt x="2362108" y="988573"/>
                </a:lnTo>
                <a:lnTo>
                  <a:pt x="2358477" y="956649"/>
                </a:lnTo>
                <a:lnTo>
                  <a:pt x="2353675" y="924253"/>
                </a:lnTo>
                <a:lnTo>
                  <a:pt x="2348092" y="891544"/>
                </a:lnTo>
                <a:lnTo>
                  <a:pt x="2341195" y="859419"/>
                </a:lnTo>
                <a:lnTo>
                  <a:pt x="2333423" y="827683"/>
                </a:lnTo>
                <a:lnTo>
                  <a:pt x="2325066" y="796207"/>
                </a:lnTo>
                <a:lnTo>
                  <a:pt x="2314732" y="764111"/>
                </a:lnTo>
                <a:lnTo>
                  <a:pt x="2303080" y="731601"/>
                </a:lnTo>
                <a:lnTo>
                  <a:pt x="2290550" y="698815"/>
                </a:lnTo>
                <a:lnTo>
                  <a:pt x="2276640" y="666639"/>
                </a:lnTo>
                <a:lnTo>
                  <a:pt x="2261811" y="634870"/>
                </a:lnTo>
                <a:lnTo>
                  <a:pt x="2246368" y="603372"/>
                </a:lnTo>
                <a:lnTo>
                  <a:pt x="2229723" y="572848"/>
                </a:lnTo>
                <a:lnTo>
                  <a:pt x="2212277" y="542973"/>
                </a:lnTo>
                <a:lnTo>
                  <a:pt x="2194296" y="513532"/>
                </a:lnTo>
                <a:lnTo>
                  <a:pt x="2174371" y="484380"/>
                </a:lnTo>
                <a:lnTo>
                  <a:pt x="2153150" y="455420"/>
                </a:lnTo>
                <a:lnTo>
                  <a:pt x="2131065" y="426588"/>
                </a:lnTo>
                <a:lnTo>
                  <a:pt x="2108405" y="398636"/>
                </a:lnTo>
                <a:lnTo>
                  <a:pt x="2085360" y="371270"/>
                </a:lnTo>
                <a:lnTo>
                  <a:pt x="2062059" y="344294"/>
                </a:lnTo>
                <a:lnTo>
                  <a:pt x="2036207" y="318373"/>
                </a:lnTo>
                <a:lnTo>
                  <a:pt x="2008653" y="293155"/>
                </a:lnTo>
                <a:lnTo>
                  <a:pt x="1979965" y="268405"/>
                </a:lnTo>
                <a:lnTo>
                  <a:pt x="1950521" y="244762"/>
                </a:lnTo>
                <a:lnTo>
                  <a:pt x="1920573" y="221856"/>
                </a:lnTo>
                <a:lnTo>
                  <a:pt x="1890289" y="199441"/>
                </a:lnTo>
                <a:lnTo>
                  <a:pt x="1858193" y="178942"/>
                </a:lnTo>
                <a:lnTo>
                  <a:pt x="1824890" y="159720"/>
                </a:lnTo>
                <a:lnTo>
                  <a:pt x="1790782" y="141349"/>
                </a:lnTo>
                <a:lnTo>
                  <a:pt x="1756136" y="124339"/>
                </a:lnTo>
                <a:lnTo>
                  <a:pt x="1721133" y="108236"/>
                </a:lnTo>
                <a:lnTo>
                  <a:pt x="1685892" y="92739"/>
                </a:lnTo>
                <a:lnTo>
                  <a:pt x="1649697" y="78438"/>
                </a:lnTo>
                <a:lnTo>
                  <a:pt x="1612868" y="64936"/>
                </a:lnTo>
                <a:lnTo>
                  <a:pt x="1575615" y="51965"/>
                </a:lnTo>
                <a:lnTo>
                  <a:pt x="1538079" y="40937"/>
                </a:lnTo>
                <a:lnTo>
                  <a:pt x="1500355" y="31204"/>
                </a:lnTo>
                <a:lnTo>
                  <a:pt x="1462506" y="22334"/>
                </a:lnTo>
                <a:lnTo>
                  <a:pt x="1423780" y="15627"/>
                </a:lnTo>
                <a:lnTo>
                  <a:pt x="1384468" y="10361"/>
                </a:lnTo>
                <a:lnTo>
                  <a:pt x="1344767" y="6057"/>
                </a:lnTo>
                <a:lnTo>
                  <a:pt x="1304012" y="3188"/>
                </a:lnTo>
                <a:lnTo>
                  <a:pt x="1262555" y="1275"/>
                </a:lnTo>
                <a:lnTo>
                  <a:pt x="1220629" y="0"/>
                </a:lnTo>
                <a:lnTo>
                  <a:pt x="1179184" y="738"/>
                </a:lnTo>
                <a:lnTo>
                  <a:pt x="1138061" y="2816"/>
                </a:lnTo>
                <a:lnTo>
                  <a:pt x="1097152" y="5790"/>
                </a:lnTo>
                <a:lnTo>
                  <a:pt x="1055591" y="10947"/>
                </a:lnTo>
                <a:lnTo>
                  <a:pt x="1013597" y="17561"/>
                </a:lnTo>
                <a:lnTo>
                  <a:pt x="971313" y="25145"/>
                </a:lnTo>
                <a:lnTo>
                  <a:pt x="929630" y="34169"/>
                </a:lnTo>
                <a:lnTo>
                  <a:pt x="888348" y="44154"/>
                </a:lnTo>
                <a:lnTo>
                  <a:pt x="847333" y="54780"/>
                </a:lnTo>
                <a:lnTo>
                  <a:pt x="805702" y="67420"/>
                </a:lnTo>
                <a:lnTo>
                  <a:pt x="763660" y="81403"/>
                </a:lnTo>
                <a:lnTo>
                  <a:pt x="721345" y="96281"/>
                </a:lnTo>
                <a:lnTo>
                  <a:pt x="679641" y="112550"/>
                </a:lnTo>
                <a:lnTo>
                  <a:pt x="638345" y="129746"/>
                </a:lnTo>
                <a:lnTo>
                  <a:pt x="597320" y="147560"/>
                </a:lnTo>
                <a:lnTo>
                  <a:pt x="557270" y="167373"/>
                </a:lnTo>
                <a:lnTo>
                  <a:pt x="517870" y="188519"/>
                </a:lnTo>
                <a:lnTo>
                  <a:pt x="478904" y="210555"/>
                </a:lnTo>
                <a:lnTo>
                  <a:pt x="441814" y="233976"/>
                </a:lnTo>
                <a:lnTo>
                  <a:pt x="405974" y="258321"/>
                </a:lnTo>
                <a:lnTo>
                  <a:pt x="370969" y="283283"/>
                </a:lnTo>
                <a:lnTo>
                  <a:pt x="337313" y="310243"/>
                </a:lnTo>
                <a:lnTo>
                  <a:pt x="304557" y="338535"/>
                </a:lnTo>
                <a:lnTo>
                  <a:pt x="272401" y="367715"/>
                </a:lnTo>
                <a:lnTo>
                  <a:pt x="242233" y="397487"/>
                </a:lnTo>
                <a:lnTo>
                  <a:pt x="213389" y="427654"/>
                </a:lnTo>
                <a:lnTo>
                  <a:pt x="185429" y="458084"/>
                </a:lnTo>
                <a:lnTo>
                  <a:pt x="159645" y="489483"/>
                </a:lnTo>
                <a:lnTo>
                  <a:pt x="135312" y="521528"/>
                </a:lnTo>
                <a:lnTo>
                  <a:pt x="111946" y="554004"/>
                </a:lnTo>
                <a:lnTo>
                  <a:pt x="91606" y="586767"/>
                </a:lnTo>
                <a:lnTo>
                  <a:pt x="73284" y="619722"/>
                </a:lnTo>
                <a:lnTo>
                  <a:pt x="56307" y="652804"/>
                </a:lnTo>
                <a:lnTo>
                  <a:pt x="41814" y="686765"/>
                </a:lnTo>
                <a:lnTo>
                  <a:pt x="28976" y="721312"/>
                </a:lnTo>
                <a:lnTo>
                  <a:pt x="17243" y="756250"/>
                </a:lnTo>
                <a:lnTo>
                  <a:pt x="9421" y="791447"/>
                </a:lnTo>
                <a:lnTo>
                  <a:pt x="4206" y="826819"/>
                </a:lnTo>
                <a:lnTo>
                  <a:pt x="730" y="862307"/>
                </a:lnTo>
                <a:lnTo>
                  <a:pt x="0" y="899458"/>
                </a:lnTo>
                <a:lnTo>
                  <a:pt x="1101" y="937720"/>
                </a:lnTo>
                <a:lnTo>
                  <a:pt x="3422" y="976722"/>
                </a:lnTo>
                <a:lnTo>
                  <a:pt x="8938" y="1017010"/>
                </a:lnTo>
                <a:lnTo>
                  <a:pt x="16584" y="1058157"/>
                </a:lnTo>
                <a:lnTo>
                  <a:pt x="25651" y="1099875"/>
                </a:lnTo>
                <a:lnTo>
                  <a:pt x="35664" y="1138800"/>
                </a:lnTo>
                <a:lnTo>
                  <a:pt x="46308" y="1175862"/>
                </a:lnTo>
                <a:lnTo>
                  <a:pt x="57372" y="1211683"/>
                </a:lnTo>
                <a:lnTo>
                  <a:pt x="67924" y="1242707"/>
                </a:lnTo>
                <a:lnTo>
                  <a:pt x="108077" y="1347619"/>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nvGrpSpPr>
          <p:cNvPr id="955" name="SMARTInkShape-Group557"/>
          <p:cNvGrpSpPr/>
          <p:nvPr/>
        </p:nvGrpSpPr>
        <p:grpSpPr>
          <a:xfrm>
            <a:off x="4100513" y="4364831"/>
            <a:ext cx="310996" cy="168045"/>
            <a:chOff x="4100513" y="4364831"/>
            <a:chExt cx="310996" cy="168045"/>
          </a:xfrm>
        </p:grpSpPr>
        <p:sp>
          <p:nvSpPr>
            <p:cNvPr id="950" name="SMARTInkShape-5764"/>
            <p:cNvSpPr/>
            <p:nvPr/>
          </p:nvSpPr>
          <p:spPr>
            <a:xfrm>
              <a:off x="4330515" y="4407694"/>
              <a:ext cx="80994" cy="125182"/>
            </a:xfrm>
            <a:custGeom>
              <a:avLst/>
              <a:gdLst/>
              <a:ahLst/>
              <a:cxnLst/>
              <a:rect l="0" t="0" r="0" b="0"/>
              <a:pathLst>
                <a:path w="80994" h="125182">
                  <a:moveTo>
                    <a:pt x="34316" y="0"/>
                  </a:moveTo>
                  <a:lnTo>
                    <a:pt x="34316" y="6151"/>
                  </a:lnTo>
                  <a:lnTo>
                    <a:pt x="29407" y="12651"/>
                  </a:lnTo>
                  <a:lnTo>
                    <a:pt x="15046" y="45542"/>
                  </a:lnTo>
                  <a:lnTo>
                    <a:pt x="1753" y="74639"/>
                  </a:lnTo>
                  <a:lnTo>
                    <a:pt x="0" y="87147"/>
                  </a:lnTo>
                  <a:lnTo>
                    <a:pt x="2805" y="103785"/>
                  </a:lnTo>
                  <a:lnTo>
                    <a:pt x="8664" y="114977"/>
                  </a:lnTo>
                  <a:lnTo>
                    <a:pt x="11658" y="117133"/>
                  </a:lnTo>
                  <a:lnTo>
                    <a:pt x="28608" y="124668"/>
                  </a:lnTo>
                  <a:lnTo>
                    <a:pt x="32099" y="125181"/>
                  </a:lnTo>
                  <a:lnTo>
                    <a:pt x="66779" y="120778"/>
                  </a:lnTo>
                  <a:lnTo>
                    <a:pt x="72028" y="117708"/>
                  </a:lnTo>
                  <a:lnTo>
                    <a:pt x="73745" y="115778"/>
                  </a:lnTo>
                  <a:lnTo>
                    <a:pt x="75652" y="111517"/>
                  </a:lnTo>
                  <a:lnTo>
                    <a:pt x="76955" y="110064"/>
                  </a:lnTo>
                  <a:lnTo>
                    <a:pt x="80519" y="108448"/>
                  </a:lnTo>
                  <a:lnTo>
                    <a:pt x="80993" y="107224"/>
                  </a:lnTo>
                  <a:lnTo>
                    <a:pt x="80515" y="105613"/>
                  </a:lnTo>
                  <a:lnTo>
                    <a:pt x="77838" y="101118"/>
                  </a:lnTo>
                  <a:lnTo>
                    <a:pt x="75355" y="100504"/>
                  </a:lnTo>
                  <a:lnTo>
                    <a:pt x="73582" y="100340"/>
                  </a:lnTo>
                  <a:lnTo>
                    <a:pt x="69495" y="102275"/>
                  </a:lnTo>
                  <a:lnTo>
                    <a:pt x="67294" y="103902"/>
                  </a:lnTo>
                  <a:lnTo>
                    <a:pt x="53942" y="107307"/>
                  </a:lnTo>
                  <a:lnTo>
                    <a:pt x="52162" y="108844"/>
                  </a:lnTo>
                  <a:lnTo>
                    <a:pt x="41460" y="121444"/>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51" name="SMARTInkShape-5765"/>
            <p:cNvSpPr/>
            <p:nvPr/>
          </p:nvSpPr>
          <p:spPr>
            <a:xfrm>
              <a:off x="4124972" y="4429125"/>
              <a:ext cx="111273" cy="21432"/>
            </a:xfrm>
            <a:custGeom>
              <a:avLst/>
              <a:gdLst/>
              <a:ahLst/>
              <a:cxnLst/>
              <a:rect l="0" t="0" r="0" b="0"/>
              <a:pathLst>
                <a:path w="111273" h="21432">
                  <a:moveTo>
                    <a:pt x="4116" y="0"/>
                  </a:moveTo>
                  <a:lnTo>
                    <a:pt x="0" y="0"/>
                  </a:lnTo>
                  <a:lnTo>
                    <a:pt x="7209" y="0"/>
                  </a:lnTo>
                  <a:lnTo>
                    <a:pt x="41889" y="7276"/>
                  </a:lnTo>
                  <a:lnTo>
                    <a:pt x="74313" y="12667"/>
                  </a:lnTo>
                  <a:lnTo>
                    <a:pt x="94500" y="15924"/>
                  </a:lnTo>
                  <a:lnTo>
                    <a:pt x="111272" y="21431"/>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52" name="SMARTInkShape-5766"/>
            <p:cNvSpPr/>
            <p:nvPr/>
          </p:nvSpPr>
          <p:spPr>
            <a:xfrm>
              <a:off x="4100513" y="4407694"/>
              <a:ext cx="171451" cy="21432"/>
            </a:xfrm>
            <a:custGeom>
              <a:avLst/>
              <a:gdLst/>
              <a:ahLst/>
              <a:cxnLst/>
              <a:rect l="0" t="0" r="0" b="0"/>
              <a:pathLst>
                <a:path w="171451" h="21432">
                  <a:moveTo>
                    <a:pt x="0" y="0"/>
                  </a:moveTo>
                  <a:lnTo>
                    <a:pt x="30325" y="0"/>
                  </a:lnTo>
                  <a:lnTo>
                    <a:pt x="50524" y="2116"/>
                  </a:lnTo>
                  <a:lnTo>
                    <a:pt x="75824" y="5654"/>
                  </a:lnTo>
                  <a:lnTo>
                    <a:pt x="106339" y="8819"/>
                  </a:lnTo>
                  <a:lnTo>
                    <a:pt x="141302" y="16999"/>
                  </a:lnTo>
                  <a:lnTo>
                    <a:pt x="171450" y="21431"/>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53" name="SMARTInkShape-5767"/>
            <p:cNvSpPr/>
            <p:nvPr/>
          </p:nvSpPr>
          <p:spPr>
            <a:xfrm>
              <a:off x="4207669" y="4393406"/>
              <a:ext cx="21432" cy="42864"/>
            </a:xfrm>
            <a:custGeom>
              <a:avLst/>
              <a:gdLst/>
              <a:ahLst/>
              <a:cxnLst/>
              <a:rect l="0" t="0" r="0" b="0"/>
              <a:pathLst>
                <a:path w="21432" h="42864">
                  <a:moveTo>
                    <a:pt x="21431" y="0"/>
                  </a:moveTo>
                  <a:lnTo>
                    <a:pt x="15280" y="6151"/>
                  </a:lnTo>
                  <a:lnTo>
                    <a:pt x="13690" y="12651"/>
                  </a:lnTo>
                  <a:lnTo>
                    <a:pt x="9436" y="20065"/>
                  </a:lnTo>
                  <a:lnTo>
                    <a:pt x="7029" y="31169"/>
                  </a:lnTo>
                  <a:lnTo>
                    <a:pt x="0" y="42863"/>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54" name="SMARTInkShape-5768"/>
            <p:cNvSpPr/>
            <p:nvPr/>
          </p:nvSpPr>
          <p:spPr>
            <a:xfrm>
              <a:off x="4171950" y="4364831"/>
              <a:ext cx="28576" cy="107158"/>
            </a:xfrm>
            <a:custGeom>
              <a:avLst/>
              <a:gdLst/>
              <a:ahLst/>
              <a:cxnLst/>
              <a:rect l="0" t="0" r="0" b="0"/>
              <a:pathLst>
                <a:path w="28576" h="107158">
                  <a:moveTo>
                    <a:pt x="28575" y="0"/>
                  </a:moveTo>
                  <a:lnTo>
                    <a:pt x="24783" y="0"/>
                  </a:lnTo>
                  <a:lnTo>
                    <a:pt x="23666" y="794"/>
                  </a:lnTo>
                  <a:lnTo>
                    <a:pt x="22921" y="2117"/>
                  </a:lnTo>
                  <a:lnTo>
                    <a:pt x="22424" y="3792"/>
                  </a:lnTo>
                  <a:lnTo>
                    <a:pt x="15908" y="14473"/>
                  </a:lnTo>
                  <a:lnTo>
                    <a:pt x="8231" y="44703"/>
                  </a:lnTo>
                  <a:lnTo>
                    <a:pt x="1089" y="75944"/>
                  </a:lnTo>
                  <a:lnTo>
                    <a:pt x="0" y="107157"/>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972" name="SMARTInkShape-Group558"/>
          <p:cNvGrpSpPr/>
          <p:nvPr/>
        </p:nvGrpSpPr>
        <p:grpSpPr>
          <a:xfrm>
            <a:off x="3972023" y="3793331"/>
            <a:ext cx="785716" cy="650083"/>
            <a:chOff x="3972023" y="3793331"/>
            <a:chExt cx="785716" cy="650083"/>
          </a:xfrm>
        </p:grpSpPr>
        <p:sp>
          <p:nvSpPr>
            <p:cNvPr id="956" name="SMARTInkShape-5769"/>
            <p:cNvSpPr/>
            <p:nvPr/>
          </p:nvSpPr>
          <p:spPr>
            <a:xfrm>
              <a:off x="4643827" y="4330105"/>
              <a:ext cx="28157" cy="84734"/>
            </a:xfrm>
            <a:custGeom>
              <a:avLst/>
              <a:gdLst/>
              <a:ahLst/>
              <a:cxnLst/>
              <a:rect l="0" t="0" r="0" b="0"/>
              <a:pathLst>
                <a:path w="28157" h="84734">
                  <a:moveTo>
                    <a:pt x="21042" y="6151"/>
                  </a:moveTo>
                  <a:lnTo>
                    <a:pt x="14891" y="0"/>
                  </a:lnTo>
                  <a:lnTo>
                    <a:pt x="13766" y="463"/>
                  </a:lnTo>
                  <a:lnTo>
                    <a:pt x="8391" y="4113"/>
                  </a:lnTo>
                  <a:lnTo>
                    <a:pt x="4042" y="5245"/>
                  </a:lnTo>
                  <a:lnTo>
                    <a:pt x="2565" y="6341"/>
                  </a:lnTo>
                  <a:lnTo>
                    <a:pt x="1580" y="7865"/>
                  </a:lnTo>
                  <a:lnTo>
                    <a:pt x="194" y="13803"/>
                  </a:lnTo>
                  <a:lnTo>
                    <a:pt x="0" y="16015"/>
                  </a:lnTo>
                  <a:lnTo>
                    <a:pt x="5391" y="35087"/>
                  </a:lnTo>
                  <a:lnTo>
                    <a:pt x="14099" y="48144"/>
                  </a:lnTo>
                  <a:lnTo>
                    <a:pt x="17956" y="53390"/>
                  </a:lnTo>
                  <a:lnTo>
                    <a:pt x="22549" y="63225"/>
                  </a:lnTo>
                  <a:lnTo>
                    <a:pt x="25680" y="68030"/>
                  </a:lnTo>
                  <a:lnTo>
                    <a:pt x="27856" y="76173"/>
                  </a:lnTo>
                  <a:lnTo>
                    <a:pt x="28156" y="83615"/>
                  </a:lnTo>
                  <a:lnTo>
                    <a:pt x="27372" y="83988"/>
                  </a:lnTo>
                  <a:lnTo>
                    <a:pt x="13898" y="84733"/>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57" name="SMARTInkShape-5770"/>
            <p:cNvSpPr/>
            <p:nvPr/>
          </p:nvSpPr>
          <p:spPr>
            <a:xfrm>
              <a:off x="4664869" y="4314825"/>
              <a:ext cx="14288" cy="71439"/>
            </a:xfrm>
            <a:custGeom>
              <a:avLst/>
              <a:gdLst/>
              <a:ahLst/>
              <a:cxnLst/>
              <a:rect l="0" t="0" r="0" b="0"/>
              <a:pathLst>
                <a:path w="14288" h="71439">
                  <a:moveTo>
                    <a:pt x="0" y="0"/>
                  </a:moveTo>
                  <a:lnTo>
                    <a:pt x="794" y="31921"/>
                  </a:lnTo>
                  <a:lnTo>
                    <a:pt x="7275" y="58028"/>
                  </a:lnTo>
                  <a:lnTo>
                    <a:pt x="8819" y="60117"/>
                  </a:lnTo>
                  <a:lnTo>
                    <a:pt x="10642" y="61509"/>
                  </a:lnTo>
                  <a:lnTo>
                    <a:pt x="12667" y="65173"/>
                  </a:lnTo>
                  <a:lnTo>
                    <a:pt x="14287" y="71438"/>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58" name="SMARTInkShape-5771"/>
            <p:cNvSpPr/>
            <p:nvPr/>
          </p:nvSpPr>
          <p:spPr>
            <a:xfrm>
              <a:off x="4729258" y="4371975"/>
              <a:ext cx="28481" cy="71439"/>
            </a:xfrm>
            <a:custGeom>
              <a:avLst/>
              <a:gdLst/>
              <a:ahLst/>
              <a:cxnLst/>
              <a:rect l="0" t="0" r="0" b="0"/>
              <a:pathLst>
                <a:path w="28481" h="71439">
                  <a:moveTo>
                    <a:pt x="28480" y="0"/>
                  </a:moveTo>
                  <a:lnTo>
                    <a:pt x="18537" y="0"/>
                  </a:lnTo>
                  <a:lnTo>
                    <a:pt x="17088" y="794"/>
                  </a:lnTo>
                  <a:lnTo>
                    <a:pt x="16123" y="2117"/>
                  </a:lnTo>
                  <a:lnTo>
                    <a:pt x="15479" y="3792"/>
                  </a:lnTo>
                  <a:lnTo>
                    <a:pt x="14256" y="4909"/>
                  </a:lnTo>
                  <a:lnTo>
                    <a:pt x="10781" y="6151"/>
                  </a:lnTo>
                  <a:lnTo>
                    <a:pt x="9537" y="7276"/>
                  </a:lnTo>
                  <a:lnTo>
                    <a:pt x="8154" y="10642"/>
                  </a:lnTo>
                  <a:lnTo>
                    <a:pt x="6992" y="11857"/>
                  </a:lnTo>
                  <a:lnTo>
                    <a:pt x="3584" y="13207"/>
                  </a:lnTo>
                  <a:lnTo>
                    <a:pt x="2357" y="14361"/>
                  </a:lnTo>
                  <a:lnTo>
                    <a:pt x="994" y="17760"/>
                  </a:lnTo>
                  <a:lnTo>
                    <a:pt x="0" y="34844"/>
                  </a:lnTo>
                  <a:lnTo>
                    <a:pt x="2064" y="41416"/>
                  </a:lnTo>
                  <a:lnTo>
                    <a:pt x="4833" y="46982"/>
                  </a:lnTo>
                  <a:lnTo>
                    <a:pt x="6756" y="59446"/>
                  </a:lnTo>
                  <a:lnTo>
                    <a:pt x="7647" y="61062"/>
                  </a:lnTo>
                  <a:lnTo>
                    <a:pt x="9035" y="62139"/>
                  </a:lnTo>
                  <a:lnTo>
                    <a:pt x="10754" y="62857"/>
                  </a:lnTo>
                  <a:lnTo>
                    <a:pt x="11900" y="64130"/>
                  </a:lnTo>
                  <a:lnTo>
                    <a:pt x="14192" y="71438"/>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59" name="SMARTInkShape-5772"/>
            <p:cNvSpPr/>
            <p:nvPr/>
          </p:nvSpPr>
          <p:spPr>
            <a:xfrm>
              <a:off x="4657725" y="4300538"/>
              <a:ext cx="7145" cy="1"/>
            </a:xfrm>
            <a:custGeom>
              <a:avLst/>
              <a:gdLst/>
              <a:ahLst/>
              <a:cxnLst/>
              <a:rect l="0" t="0" r="0" b="0"/>
              <a:pathLst>
                <a:path w="7145" h="1">
                  <a:moveTo>
                    <a:pt x="0" y="0"/>
                  </a:moveTo>
                  <a:lnTo>
                    <a:pt x="7144"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60" name="SMARTInkShape-5773"/>
            <p:cNvSpPr/>
            <p:nvPr/>
          </p:nvSpPr>
          <p:spPr>
            <a:xfrm>
              <a:off x="4357688" y="4186666"/>
              <a:ext cx="239575" cy="199598"/>
            </a:xfrm>
            <a:custGeom>
              <a:avLst/>
              <a:gdLst/>
              <a:ahLst/>
              <a:cxnLst/>
              <a:rect l="0" t="0" r="0" b="0"/>
              <a:pathLst>
                <a:path w="239575" h="199598">
                  <a:moveTo>
                    <a:pt x="0" y="106728"/>
                  </a:moveTo>
                  <a:lnTo>
                    <a:pt x="33792" y="106728"/>
                  </a:lnTo>
                  <a:lnTo>
                    <a:pt x="64980" y="106728"/>
                  </a:lnTo>
                  <a:lnTo>
                    <a:pt x="85928" y="104611"/>
                  </a:lnTo>
                  <a:lnTo>
                    <a:pt x="118132" y="96785"/>
                  </a:lnTo>
                  <a:lnTo>
                    <a:pt x="151072" y="83125"/>
                  </a:lnTo>
                  <a:lnTo>
                    <a:pt x="163186" y="74806"/>
                  </a:lnTo>
                  <a:lnTo>
                    <a:pt x="185393" y="48032"/>
                  </a:lnTo>
                  <a:lnTo>
                    <a:pt x="189553" y="39366"/>
                  </a:lnTo>
                  <a:lnTo>
                    <a:pt x="192751" y="11869"/>
                  </a:lnTo>
                  <a:lnTo>
                    <a:pt x="191207" y="9357"/>
                  </a:lnTo>
                  <a:lnTo>
                    <a:pt x="180568" y="1017"/>
                  </a:lnTo>
                  <a:lnTo>
                    <a:pt x="175386" y="0"/>
                  </a:lnTo>
                  <a:lnTo>
                    <a:pt x="171082" y="1878"/>
                  </a:lnTo>
                  <a:lnTo>
                    <a:pt x="154585" y="12575"/>
                  </a:lnTo>
                  <a:lnTo>
                    <a:pt x="140781" y="33367"/>
                  </a:lnTo>
                  <a:lnTo>
                    <a:pt x="134279" y="64553"/>
                  </a:lnTo>
                  <a:lnTo>
                    <a:pt x="124427" y="96352"/>
                  </a:lnTo>
                  <a:lnTo>
                    <a:pt x="122033" y="130666"/>
                  </a:lnTo>
                  <a:lnTo>
                    <a:pt x="121446" y="163399"/>
                  </a:lnTo>
                  <a:lnTo>
                    <a:pt x="121444" y="159944"/>
                  </a:lnTo>
                  <a:lnTo>
                    <a:pt x="123561" y="156044"/>
                  </a:lnTo>
                  <a:lnTo>
                    <a:pt x="126353" y="151665"/>
                  </a:lnTo>
                  <a:lnTo>
                    <a:pt x="128719" y="144737"/>
                  </a:lnTo>
                  <a:lnTo>
                    <a:pt x="142485" y="128576"/>
                  </a:lnTo>
                  <a:lnTo>
                    <a:pt x="148991" y="128195"/>
                  </a:lnTo>
                  <a:lnTo>
                    <a:pt x="149333" y="128977"/>
                  </a:lnTo>
                  <a:lnTo>
                    <a:pt x="149714" y="131962"/>
                  </a:lnTo>
                  <a:lnTo>
                    <a:pt x="152000" y="135935"/>
                  </a:lnTo>
                  <a:lnTo>
                    <a:pt x="175441" y="161504"/>
                  </a:lnTo>
                  <a:lnTo>
                    <a:pt x="180087" y="171023"/>
                  </a:lnTo>
                  <a:lnTo>
                    <a:pt x="181971" y="173404"/>
                  </a:lnTo>
                  <a:lnTo>
                    <a:pt x="188297" y="176049"/>
                  </a:lnTo>
                  <a:lnTo>
                    <a:pt x="215432" y="178041"/>
                  </a:lnTo>
                  <a:lnTo>
                    <a:pt x="220895" y="175994"/>
                  </a:lnTo>
                  <a:lnTo>
                    <a:pt x="230870" y="168211"/>
                  </a:lnTo>
                  <a:lnTo>
                    <a:pt x="233577" y="163687"/>
                  </a:lnTo>
                  <a:lnTo>
                    <a:pt x="235574" y="159030"/>
                  </a:lnTo>
                  <a:lnTo>
                    <a:pt x="239108" y="154315"/>
                  </a:lnTo>
                  <a:lnTo>
                    <a:pt x="239574" y="151946"/>
                  </a:lnTo>
                  <a:lnTo>
                    <a:pt x="239091" y="149574"/>
                  </a:lnTo>
                  <a:lnTo>
                    <a:pt x="237231" y="144820"/>
                  </a:lnTo>
                  <a:lnTo>
                    <a:pt x="235939" y="136713"/>
                  </a:lnTo>
                  <a:lnTo>
                    <a:pt x="235080" y="136243"/>
                  </a:lnTo>
                  <a:lnTo>
                    <a:pt x="229610" y="135427"/>
                  </a:lnTo>
                  <a:lnTo>
                    <a:pt x="218745" y="145257"/>
                  </a:lnTo>
                  <a:lnTo>
                    <a:pt x="216282" y="149781"/>
                  </a:lnTo>
                  <a:lnTo>
                    <a:pt x="215625" y="152099"/>
                  </a:lnTo>
                  <a:lnTo>
                    <a:pt x="214394" y="153644"/>
                  </a:lnTo>
                  <a:lnTo>
                    <a:pt x="210909" y="155360"/>
                  </a:lnTo>
                  <a:lnTo>
                    <a:pt x="209662" y="157406"/>
                  </a:lnTo>
                  <a:lnTo>
                    <a:pt x="208276" y="163912"/>
                  </a:lnTo>
                  <a:lnTo>
                    <a:pt x="209777" y="169978"/>
                  </a:lnTo>
                  <a:lnTo>
                    <a:pt x="212297" y="175320"/>
                  </a:lnTo>
                  <a:lnTo>
                    <a:pt x="214508" y="182790"/>
                  </a:lnTo>
                  <a:lnTo>
                    <a:pt x="219045" y="190031"/>
                  </a:lnTo>
                  <a:lnTo>
                    <a:pt x="220384" y="194816"/>
                  </a:lnTo>
                  <a:lnTo>
                    <a:pt x="221535" y="196409"/>
                  </a:lnTo>
                  <a:lnTo>
                    <a:pt x="223096" y="197472"/>
                  </a:lnTo>
                  <a:lnTo>
                    <a:pt x="228600" y="199597"/>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61" name="SMARTInkShape-5774"/>
            <p:cNvSpPr/>
            <p:nvPr/>
          </p:nvSpPr>
          <p:spPr>
            <a:xfrm>
              <a:off x="4429153" y="4186238"/>
              <a:ext cx="14261" cy="178594"/>
            </a:xfrm>
            <a:custGeom>
              <a:avLst/>
              <a:gdLst/>
              <a:ahLst/>
              <a:cxnLst/>
              <a:rect l="0" t="0" r="0" b="0"/>
              <a:pathLst>
                <a:path w="14261" h="178594">
                  <a:moveTo>
                    <a:pt x="14260" y="0"/>
                  </a:moveTo>
                  <a:lnTo>
                    <a:pt x="14260" y="6150"/>
                  </a:lnTo>
                  <a:lnTo>
                    <a:pt x="8605" y="22554"/>
                  </a:lnTo>
                  <a:lnTo>
                    <a:pt x="1592" y="57875"/>
                  </a:lnTo>
                  <a:lnTo>
                    <a:pt x="185" y="92964"/>
                  </a:lnTo>
                  <a:lnTo>
                    <a:pt x="0" y="128600"/>
                  </a:lnTo>
                  <a:lnTo>
                    <a:pt x="6456" y="161500"/>
                  </a:lnTo>
                  <a:lnTo>
                    <a:pt x="7116" y="178593"/>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62" name="SMARTInkShape-5775"/>
            <p:cNvSpPr/>
            <p:nvPr/>
          </p:nvSpPr>
          <p:spPr>
            <a:xfrm>
              <a:off x="4071946" y="4243388"/>
              <a:ext cx="300030" cy="107157"/>
            </a:xfrm>
            <a:custGeom>
              <a:avLst/>
              <a:gdLst/>
              <a:ahLst/>
              <a:cxnLst/>
              <a:rect l="0" t="0" r="0" b="0"/>
              <a:pathLst>
                <a:path w="300030" h="107157">
                  <a:moveTo>
                    <a:pt x="35710" y="0"/>
                  </a:moveTo>
                  <a:lnTo>
                    <a:pt x="29559" y="0"/>
                  </a:lnTo>
                  <a:lnTo>
                    <a:pt x="25068" y="3792"/>
                  </a:lnTo>
                  <a:lnTo>
                    <a:pt x="23043" y="7770"/>
                  </a:lnTo>
                  <a:lnTo>
                    <a:pt x="22503" y="9942"/>
                  </a:lnTo>
                  <a:lnTo>
                    <a:pt x="21349" y="11391"/>
                  </a:lnTo>
                  <a:lnTo>
                    <a:pt x="11575" y="17698"/>
                  </a:lnTo>
                  <a:lnTo>
                    <a:pt x="9108" y="21888"/>
                  </a:lnTo>
                  <a:lnTo>
                    <a:pt x="7218" y="26397"/>
                  </a:lnTo>
                  <a:lnTo>
                    <a:pt x="2486" y="33397"/>
                  </a:lnTo>
                  <a:lnTo>
                    <a:pt x="21" y="42739"/>
                  </a:lnTo>
                  <a:lnTo>
                    <a:pt x="0" y="39033"/>
                  </a:lnTo>
                  <a:lnTo>
                    <a:pt x="2112" y="35075"/>
                  </a:lnTo>
                  <a:lnTo>
                    <a:pt x="3786" y="32908"/>
                  </a:lnTo>
                  <a:lnTo>
                    <a:pt x="7764" y="30500"/>
                  </a:lnTo>
                  <a:lnTo>
                    <a:pt x="12177" y="28637"/>
                  </a:lnTo>
                  <a:lnTo>
                    <a:pt x="20048" y="22536"/>
                  </a:lnTo>
                  <a:lnTo>
                    <a:pt x="24808" y="21758"/>
                  </a:lnTo>
                  <a:lnTo>
                    <a:pt x="34387" y="21459"/>
                  </a:lnTo>
                  <a:lnTo>
                    <a:pt x="57284" y="40893"/>
                  </a:lnTo>
                  <a:lnTo>
                    <a:pt x="59618" y="41549"/>
                  </a:lnTo>
                  <a:lnTo>
                    <a:pt x="61173" y="42781"/>
                  </a:lnTo>
                  <a:lnTo>
                    <a:pt x="64157" y="47512"/>
                  </a:lnTo>
                  <a:lnTo>
                    <a:pt x="71099" y="49908"/>
                  </a:lnTo>
                  <a:lnTo>
                    <a:pt x="75123" y="49977"/>
                  </a:lnTo>
                  <a:lnTo>
                    <a:pt x="76273" y="49193"/>
                  </a:lnTo>
                  <a:lnTo>
                    <a:pt x="77040" y="47876"/>
                  </a:lnTo>
                  <a:lnTo>
                    <a:pt x="78371" y="42729"/>
                  </a:lnTo>
                  <a:lnTo>
                    <a:pt x="78483" y="39363"/>
                  </a:lnTo>
                  <a:lnTo>
                    <a:pt x="80650" y="35221"/>
                  </a:lnTo>
                  <a:lnTo>
                    <a:pt x="83465" y="30735"/>
                  </a:lnTo>
                  <a:lnTo>
                    <a:pt x="85420" y="22813"/>
                  </a:lnTo>
                  <a:lnTo>
                    <a:pt x="91841" y="15402"/>
                  </a:lnTo>
                  <a:lnTo>
                    <a:pt x="94524" y="14782"/>
                  </a:lnTo>
                  <a:lnTo>
                    <a:pt x="102714" y="14385"/>
                  </a:lnTo>
                  <a:lnTo>
                    <a:pt x="107294" y="16447"/>
                  </a:lnTo>
                  <a:lnTo>
                    <a:pt x="111975" y="19216"/>
                  </a:lnTo>
                  <a:lnTo>
                    <a:pt x="119867" y="20774"/>
                  </a:lnTo>
                  <a:lnTo>
                    <a:pt x="131113" y="22030"/>
                  </a:lnTo>
                  <a:lnTo>
                    <a:pt x="142206" y="26283"/>
                  </a:lnTo>
                  <a:lnTo>
                    <a:pt x="174954" y="28373"/>
                  </a:lnTo>
                  <a:lnTo>
                    <a:pt x="187651" y="27721"/>
                  </a:lnTo>
                  <a:lnTo>
                    <a:pt x="196794" y="22854"/>
                  </a:lnTo>
                  <a:lnTo>
                    <a:pt x="207027" y="14400"/>
                  </a:lnTo>
                  <a:lnTo>
                    <a:pt x="197205" y="14297"/>
                  </a:lnTo>
                  <a:lnTo>
                    <a:pt x="192682" y="16408"/>
                  </a:lnTo>
                  <a:lnTo>
                    <a:pt x="188025" y="19199"/>
                  </a:lnTo>
                  <a:lnTo>
                    <a:pt x="183310" y="20439"/>
                  </a:lnTo>
                  <a:lnTo>
                    <a:pt x="181735" y="22357"/>
                  </a:lnTo>
                  <a:lnTo>
                    <a:pt x="177091" y="34725"/>
                  </a:lnTo>
                  <a:lnTo>
                    <a:pt x="166283" y="49919"/>
                  </a:lnTo>
                  <a:lnTo>
                    <a:pt x="165622" y="52329"/>
                  </a:lnTo>
                  <a:lnTo>
                    <a:pt x="165974" y="54729"/>
                  </a:lnTo>
                  <a:lnTo>
                    <a:pt x="171651" y="68259"/>
                  </a:lnTo>
                  <a:lnTo>
                    <a:pt x="173169" y="69318"/>
                  </a:lnTo>
                  <a:lnTo>
                    <a:pt x="185100" y="74810"/>
                  </a:lnTo>
                  <a:lnTo>
                    <a:pt x="188485" y="75274"/>
                  </a:lnTo>
                  <a:lnTo>
                    <a:pt x="223088" y="69408"/>
                  </a:lnTo>
                  <a:lnTo>
                    <a:pt x="236221" y="65809"/>
                  </a:lnTo>
                  <a:lnTo>
                    <a:pt x="267650" y="64301"/>
                  </a:lnTo>
                  <a:lnTo>
                    <a:pt x="269712" y="65886"/>
                  </a:lnTo>
                  <a:lnTo>
                    <a:pt x="282623" y="82960"/>
                  </a:lnTo>
                  <a:lnTo>
                    <a:pt x="287242" y="92793"/>
                  </a:lnTo>
                  <a:lnTo>
                    <a:pt x="300029" y="107156"/>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63" name="SMARTInkShape-5776"/>
            <p:cNvSpPr/>
            <p:nvPr/>
          </p:nvSpPr>
          <p:spPr>
            <a:xfrm>
              <a:off x="3972023" y="4214852"/>
              <a:ext cx="71216" cy="107020"/>
            </a:xfrm>
            <a:custGeom>
              <a:avLst/>
              <a:gdLst/>
              <a:ahLst/>
              <a:cxnLst/>
              <a:rect l="0" t="0" r="0" b="0"/>
              <a:pathLst>
                <a:path w="71216" h="107020">
                  <a:moveTo>
                    <a:pt x="21333" y="78542"/>
                  </a:moveTo>
                  <a:lnTo>
                    <a:pt x="21333" y="98599"/>
                  </a:lnTo>
                  <a:lnTo>
                    <a:pt x="28390" y="107019"/>
                  </a:lnTo>
                  <a:lnTo>
                    <a:pt x="28451" y="103295"/>
                  </a:lnTo>
                  <a:lnTo>
                    <a:pt x="24677" y="93373"/>
                  </a:lnTo>
                  <a:lnTo>
                    <a:pt x="9107" y="65858"/>
                  </a:lnTo>
                  <a:lnTo>
                    <a:pt x="645" y="33082"/>
                  </a:lnTo>
                  <a:lnTo>
                    <a:pt x="0" y="13249"/>
                  </a:lnTo>
                  <a:lnTo>
                    <a:pt x="2062" y="7719"/>
                  </a:lnTo>
                  <a:lnTo>
                    <a:pt x="3723" y="5133"/>
                  </a:lnTo>
                  <a:lnTo>
                    <a:pt x="5625" y="3408"/>
                  </a:lnTo>
                  <a:lnTo>
                    <a:pt x="9854" y="1493"/>
                  </a:lnTo>
                  <a:lnTo>
                    <a:pt x="34662" y="0"/>
                  </a:lnTo>
                  <a:lnTo>
                    <a:pt x="41280" y="2095"/>
                  </a:lnTo>
                  <a:lnTo>
                    <a:pt x="54475" y="12148"/>
                  </a:lnTo>
                  <a:lnTo>
                    <a:pt x="66551" y="23810"/>
                  </a:lnTo>
                  <a:lnTo>
                    <a:pt x="69211" y="28552"/>
                  </a:lnTo>
                  <a:lnTo>
                    <a:pt x="70919" y="38064"/>
                  </a:lnTo>
                  <a:lnTo>
                    <a:pt x="71215" y="45205"/>
                  </a:lnTo>
                  <a:lnTo>
                    <a:pt x="70463" y="46793"/>
                  </a:lnTo>
                  <a:lnTo>
                    <a:pt x="69168" y="47851"/>
                  </a:lnTo>
                  <a:lnTo>
                    <a:pt x="67510" y="48556"/>
                  </a:lnTo>
                  <a:lnTo>
                    <a:pt x="66406" y="49820"/>
                  </a:lnTo>
                  <a:lnTo>
                    <a:pt x="65178" y="53341"/>
                  </a:lnTo>
                  <a:lnTo>
                    <a:pt x="64057" y="54597"/>
                  </a:lnTo>
                  <a:lnTo>
                    <a:pt x="57052" y="57111"/>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64" name="SMARTInkShape-5777"/>
            <p:cNvSpPr/>
            <p:nvPr/>
          </p:nvSpPr>
          <p:spPr>
            <a:xfrm>
              <a:off x="4157663" y="4086270"/>
              <a:ext cx="57151" cy="85681"/>
            </a:xfrm>
            <a:custGeom>
              <a:avLst/>
              <a:gdLst/>
              <a:ahLst/>
              <a:cxnLst/>
              <a:rect l="0" t="0" r="0" b="0"/>
              <a:pathLst>
                <a:path w="57151" h="85681">
                  <a:moveTo>
                    <a:pt x="7143" y="85680"/>
                  </a:moveTo>
                  <a:lnTo>
                    <a:pt x="25" y="85680"/>
                  </a:lnTo>
                  <a:lnTo>
                    <a:pt x="0" y="53759"/>
                  </a:lnTo>
                  <a:lnTo>
                    <a:pt x="0" y="26529"/>
                  </a:lnTo>
                  <a:lnTo>
                    <a:pt x="6150" y="5744"/>
                  </a:lnTo>
                  <a:lnTo>
                    <a:pt x="7275" y="3814"/>
                  </a:lnTo>
                  <a:lnTo>
                    <a:pt x="8819" y="2528"/>
                  </a:lnTo>
                  <a:lnTo>
                    <a:pt x="12651" y="1098"/>
                  </a:lnTo>
                  <a:lnTo>
                    <a:pt x="21042" y="0"/>
                  </a:lnTo>
                  <a:lnTo>
                    <a:pt x="31340" y="9902"/>
                  </a:lnTo>
                  <a:lnTo>
                    <a:pt x="33772" y="14430"/>
                  </a:lnTo>
                  <a:lnTo>
                    <a:pt x="45547" y="44658"/>
                  </a:lnTo>
                  <a:lnTo>
                    <a:pt x="57150" y="71393"/>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65" name="SMARTInkShape-5778"/>
            <p:cNvSpPr/>
            <p:nvPr/>
          </p:nvSpPr>
          <p:spPr>
            <a:xfrm>
              <a:off x="4079081" y="4029075"/>
              <a:ext cx="14289" cy="28576"/>
            </a:xfrm>
            <a:custGeom>
              <a:avLst/>
              <a:gdLst/>
              <a:ahLst/>
              <a:cxnLst/>
              <a:rect l="0" t="0" r="0" b="0"/>
              <a:pathLst>
                <a:path w="14289" h="28576">
                  <a:moveTo>
                    <a:pt x="14288" y="28575"/>
                  </a:moveTo>
                  <a:lnTo>
                    <a:pt x="10496" y="24783"/>
                  </a:lnTo>
                  <a:lnTo>
                    <a:pt x="8633" y="20804"/>
                  </a:lnTo>
                  <a:lnTo>
                    <a:pt x="6546" y="9442"/>
                  </a:lnTo>
                  <a:lnTo>
                    <a:pt x="0"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66" name="SMARTInkShape-5779"/>
            <p:cNvSpPr/>
            <p:nvPr/>
          </p:nvSpPr>
          <p:spPr>
            <a:xfrm>
              <a:off x="4086225" y="4100513"/>
              <a:ext cx="7145" cy="64294"/>
            </a:xfrm>
            <a:custGeom>
              <a:avLst/>
              <a:gdLst/>
              <a:ahLst/>
              <a:cxnLst/>
              <a:rect l="0" t="0" r="0" b="0"/>
              <a:pathLst>
                <a:path w="7145" h="64294">
                  <a:moveTo>
                    <a:pt x="7144" y="0"/>
                  </a:moveTo>
                  <a:lnTo>
                    <a:pt x="3352" y="3792"/>
                  </a:lnTo>
                  <a:lnTo>
                    <a:pt x="1489" y="7770"/>
                  </a:lnTo>
                  <a:lnTo>
                    <a:pt x="39" y="40947"/>
                  </a:lnTo>
                  <a:lnTo>
                    <a:pt x="0" y="64293"/>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67" name="SMARTInkShape-5780"/>
            <p:cNvSpPr/>
            <p:nvPr/>
          </p:nvSpPr>
          <p:spPr>
            <a:xfrm>
              <a:off x="4561018" y="3923232"/>
              <a:ext cx="39558" cy="105844"/>
            </a:xfrm>
            <a:custGeom>
              <a:avLst/>
              <a:gdLst/>
              <a:ahLst/>
              <a:cxnLst/>
              <a:rect l="0" t="0" r="0" b="0"/>
              <a:pathLst>
                <a:path w="39558" h="105844">
                  <a:moveTo>
                    <a:pt x="39557" y="20118"/>
                  </a:moveTo>
                  <a:lnTo>
                    <a:pt x="39557" y="16326"/>
                  </a:lnTo>
                  <a:lnTo>
                    <a:pt x="38763" y="15209"/>
                  </a:lnTo>
                  <a:lnTo>
                    <a:pt x="37440" y="14464"/>
                  </a:lnTo>
                  <a:lnTo>
                    <a:pt x="35765" y="13967"/>
                  </a:lnTo>
                  <a:lnTo>
                    <a:pt x="34648" y="12842"/>
                  </a:lnTo>
                  <a:lnTo>
                    <a:pt x="30738" y="5334"/>
                  </a:lnTo>
                  <a:lnTo>
                    <a:pt x="28915" y="3118"/>
                  </a:lnTo>
                  <a:lnTo>
                    <a:pt x="24773" y="656"/>
                  </a:lnTo>
                  <a:lnTo>
                    <a:pt x="22557" y="0"/>
                  </a:lnTo>
                  <a:lnTo>
                    <a:pt x="20286" y="356"/>
                  </a:lnTo>
                  <a:lnTo>
                    <a:pt x="10938" y="4514"/>
                  </a:lnTo>
                  <a:lnTo>
                    <a:pt x="8572" y="4953"/>
                  </a:lnTo>
                  <a:lnTo>
                    <a:pt x="6994" y="6039"/>
                  </a:lnTo>
                  <a:lnTo>
                    <a:pt x="5942" y="7557"/>
                  </a:lnTo>
                  <a:lnTo>
                    <a:pt x="3979" y="11360"/>
                  </a:lnTo>
                  <a:lnTo>
                    <a:pt x="461" y="15697"/>
                  </a:lnTo>
                  <a:lnTo>
                    <a:pt x="0" y="17964"/>
                  </a:lnTo>
                  <a:lnTo>
                    <a:pt x="485" y="20270"/>
                  </a:lnTo>
                  <a:lnTo>
                    <a:pt x="2348" y="25742"/>
                  </a:lnTo>
                  <a:lnTo>
                    <a:pt x="5661" y="42190"/>
                  </a:lnTo>
                  <a:lnTo>
                    <a:pt x="18286" y="68064"/>
                  </a:lnTo>
                  <a:lnTo>
                    <a:pt x="20614" y="71132"/>
                  </a:lnTo>
                  <a:lnTo>
                    <a:pt x="23200" y="78774"/>
                  </a:lnTo>
                  <a:lnTo>
                    <a:pt x="24861" y="92823"/>
                  </a:lnTo>
                  <a:lnTo>
                    <a:pt x="24203" y="94782"/>
                  </a:lnTo>
                  <a:lnTo>
                    <a:pt x="22971" y="96088"/>
                  </a:lnTo>
                  <a:lnTo>
                    <a:pt x="21356" y="96958"/>
                  </a:lnTo>
                  <a:lnTo>
                    <a:pt x="20279" y="98333"/>
                  </a:lnTo>
                  <a:lnTo>
                    <a:pt x="19083" y="101976"/>
                  </a:lnTo>
                  <a:lnTo>
                    <a:pt x="17970" y="103265"/>
                  </a:lnTo>
                  <a:lnTo>
                    <a:pt x="10982" y="105843"/>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68" name="SMARTInkShape-5781"/>
            <p:cNvSpPr/>
            <p:nvPr/>
          </p:nvSpPr>
          <p:spPr>
            <a:xfrm>
              <a:off x="4393417" y="3907730"/>
              <a:ext cx="142438" cy="155479"/>
            </a:xfrm>
            <a:custGeom>
              <a:avLst/>
              <a:gdLst/>
              <a:ahLst/>
              <a:cxnLst/>
              <a:rect l="0" t="0" r="0" b="0"/>
              <a:pathLst>
                <a:path w="142438" h="155479">
                  <a:moveTo>
                    <a:pt x="42852" y="14189"/>
                  </a:moveTo>
                  <a:lnTo>
                    <a:pt x="39060" y="14189"/>
                  </a:lnTo>
                  <a:lnTo>
                    <a:pt x="37942" y="13395"/>
                  </a:lnTo>
                  <a:lnTo>
                    <a:pt x="37197" y="12072"/>
                  </a:lnTo>
                  <a:lnTo>
                    <a:pt x="36701" y="10397"/>
                  </a:lnTo>
                  <a:lnTo>
                    <a:pt x="35576" y="9279"/>
                  </a:lnTo>
                  <a:lnTo>
                    <a:pt x="32210" y="8038"/>
                  </a:lnTo>
                  <a:lnTo>
                    <a:pt x="30201" y="8501"/>
                  </a:lnTo>
                  <a:lnTo>
                    <a:pt x="21273" y="12830"/>
                  </a:lnTo>
                  <a:lnTo>
                    <a:pt x="18941" y="13283"/>
                  </a:lnTo>
                  <a:lnTo>
                    <a:pt x="3158" y="21411"/>
                  </a:lnTo>
                  <a:lnTo>
                    <a:pt x="2102" y="22972"/>
                  </a:lnTo>
                  <a:lnTo>
                    <a:pt x="113" y="28154"/>
                  </a:lnTo>
                  <a:lnTo>
                    <a:pt x="0" y="34598"/>
                  </a:lnTo>
                  <a:lnTo>
                    <a:pt x="7762" y="29831"/>
                  </a:lnTo>
                  <a:lnTo>
                    <a:pt x="19122" y="27861"/>
                  </a:lnTo>
                  <a:lnTo>
                    <a:pt x="28581" y="22857"/>
                  </a:lnTo>
                  <a:lnTo>
                    <a:pt x="38092" y="21634"/>
                  </a:lnTo>
                  <a:lnTo>
                    <a:pt x="39679" y="22327"/>
                  </a:lnTo>
                  <a:lnTo>
                    <a:pt x="40736" y="23583"/>
                  </a:lnTo>
                  <a:lnTo>
                    <a:pt x="42705" y="27095"/>
                  </a:lnTo>
                  <a:lnTo>
                    <a:pt x="47482" y="33535"/>
                  </a:lnTo>
                  <a:lnTo>
                    <a:pt x="49251" y="40470"/>
                  </a:lnTo>
                  <a:lnTo>
                    <a:pt x="50724" y="59587"/>
                  </a:lnTo>
                  <a:lnTo>
                    <a:pt x="53759" y="65587"/>
                  </a:lnTo>
                  <a:lnTo>
                    <a:pt x="54092" y="69092"/>
                  </a:lnTo>
                  <a:lnTo>
                    <a:pt x="48188" y="104294"/>
                  </a:lnTo>
                  <a:lnTo>
                    <a:pt x="37666" y="139790"/>
                  </a:lnTo>
                  <a:lnTo>
                    <a:pt x="37013" y="143167"/>
                  </a:lnTo>
                  <a:lnTo>
                    <a:pt x="32055" y="149035"/>
                  </a:lnTo>
                  <a:lnTo>
                    <a:pt x="25353" y="153495"/>
                  </a:lnTo>
                  <a:lnTo>
                    <a:pt x="19729" y="155478"/>
                  </a:lnTo>
                  <a:lnTo>
                    <a:pt x="17911" y="155213"/>
                  </a:lnTo>
                  <a:lnTo>
                    <a:pt x="16700" y="154242"/>
                  </a:lnTo>
                  <a:lnTo>
                    <a:pt x="13802" y="149695"/>
                  </a:lnTo>
                  <a:lnTo>
                    <a:pt x="10626" y="146381"/>
                  </a:lnTo>
                  <a:lnTo>
                    <a:pt x="8686" y="142262"/>
                  </a:lnTo>
                  <a:lnTo>
                    <a:pt x="7224" y="119927"/>
                  </a:lnTo>
                  <a:lnTo>
                    <a:pt x="10953" y="108313"/>
                  </a:lnTo>
                  <a:lnTo>
                    <a:pt x="17033" y="101530"/>
                  </a:lnTo>
                  <a:lnTo>
                    <a:pt x="50509" y="72870"/>
                  </a:lnTo>
                  <a:lnTo>
                    <a:pt x="80732" y="55069"/>
                  </a:lnTo>
                  <a:lnTo>
                    <a:pt x="116344" y="31059"/>
                  </a:lnTo>
                  <a:lnTo>
                    <a:pt x="141422" y="8458"/>
                  </a:lnTo>
                  <a:lnTo>
                    <a:pt x="142223" y="5557"/>
                  </a:lnTo>
                  <a:lnTo>
                    <a:pt x="142437" y="3672"/>
                  </a:lnTo>
                  <a:lnTo>
                    <a:pt x="141786" y="2415"/>
                  </a:lnTo>
                  <a:lnTo>
                    <a:pt x="140558" y="1577"/>
                  </a:lnTo>
                  <a:lnTo>
                    <a:pt x="135037" y="398"/>
                  </a:lnTo>
                  <a:lnTo>
                    <a:pt x="126061" y="0"/>
                  </a:lnTo>
                  <a:lnTo>
                    <a:pt x="121373" y="2062"/>
                  </a:lnTo>
                  <a:lnTo>
                    <a:pt x="97619" y="23751"/>
                  </a:lnTo>
                  <a:lnTo>
                    <a:pt x="94974" y="28493"/>
                  </a:lnTo>
                  <a:lnTo>
                    <a:pt x="93276" y="38005"/>
                  </a:lnTo>
                  <a:lnTo>
                    <a:pt x="96774" y="48939"/>
                  </a:lnTo>
                  <a:lnTo>
                    <a:pt x="98644" y="51643"/>
                  </a:lnTo>
                  <a:lnTo>
                    <a:pt x="128577" y="71339"/>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69" name="SMARTInkShape-5782"/>
            <p:cNvSpPr/>
            <p:nvPr/>
          </p:nvSpPr>
          <p:spPr>
            <a:xfrm>
              <a:off x="4229224" y="3893344"/>
              <a:ext cx="161032" cy="92870"/>
            </a:xfrm>
            <a:custGeom>
              <a:avLst/>
              <a:gdLst/>
              <a:ahLst/>
              <a:cxnLst/>
              <a:rect l="0" t="0" r="0" b="0"/>
              <a:pathLst>
                <a:path w="161032" h="92870">
                  <a:moveTo>
                    <a:pt x="49882" y="0"/>
                  </a:moveTo>
                  <a:lnTo>
                    <a:pt x="46090" y="0"/>
                  </a:lnTo>
                  <a:lnTo>
                    <a:pt x="44973" y="794"/>
                  </a:lnTo>
                  <a:lnTo>
                    <a:pt x="44228" y="2116"/>
                  </a:lnTo>
                  <a:lnTo>
                    <a:pt x="43731" y="3792"/>
                  </a:lnTo>
                  <a:lnTo>
                    <a:pt x="35098" y="14473"/>
                  </a:lnTo>
                  <a:lnTo>
                    <a:pt x="21263" y="30708"/>
                  </a:lnTo>
                  <a:lnTo>
                    <a:pt x="1991" y="62673"/>
                  </a:lnTo>
                  <a:lnTo>
                    <a:pt x="0" y="74717"/>
                  </a:lnTo>
                  <a:lnTo>
                    <a:pt x="752" y="76005"/>
                  </a:lnTo>
                  <a:lnTo>
                    <a:pt x="2048" y="76864"/>
                  </a:lnTo>
                  <a:lnTo>
                    <a:pt x="7663" y="78072"/>
                  </a:lnTo>
                  <a:lnTo>
                    <a:pt x="9830" y="78242"/>
                  </a:lnTo>
                  <a:lnTo>
                    <a:pt x="14354" y="76314"/>
                  </a:lnTo>
                  <a:lnTo>
                    <a:pt x="48913" y="47613"/>
                  </a:lnTo>
                  <a:lnTo>
                    <a:pt x="53420" y="42857"/>
                  </a:lnTo>
                  <a:lnTo>
                    <a:pt x="58074" y="35717"/>
                  </a:lnTo>
                  <a:lnTo>
                    <a:pt x="61461" y="30955"/>
                  </a:lnTo>
                  <a:lnTo>
                    <a:pt x="62966" y="26193"/>
                  </a:lnTo>
                  <a:lnTo>
                    <a:pt x="64161" y="24606"/>
                  </a:lnTo>
                  <a:lnTo>
                    <a:pt x="68842" y="21578"/>
                  </a:lnTo>
                  <a:lnTo>
                    <a:pt x="70581" y="17594"/>
                  </a:lnTo>
                  <a:lnTo>
                    <a:pt x="70825" y="18079"/>
                  </a:lnTo>
                  <a:lnTo>
                    <a:pt x="71313" y="52555"/>
                  </a:lnTo>
                  <a:lnTo>
                    <a:pt x="71313" y="58547"/>
                  </a:lnTo>
                  <a:lnTo>
                    <a:pt x="73430" y="63856"/>
                  </a:lnTo>
                  <a:lnTo>
                    <a:pt x="76223" y="68862"/>
                  </a:lnTo>
                  <a:lnTo>
                    <a:pt x="78016" y="78543"/>
                  </a:lnTo>
                  <a:lnTo>
                    <a:pt x="78449" y="91751"/>
                  </a:lnTo>
                  <a:lnTo>
                    <a:pt x="80570" y="90255"/>
                  </a:lnTo>
                  <a:lnTo>
                    <a:pt x="84607" y="86619"/>
                  </a:lnTo>
                  <a:lnTo>
                    <a:pt x="86337" y="67110"/>
                  </a:lnTo>
                  <a:lnTo>
                    <a:pt x="91244" y="57236"/>
                  </a:lnTo>
                  <a:lnTo>
                    <a:pt x="92448" y="47642"/>
                  </a:lnTo>
                  <a:lnTo>
                    <a:pt x="94928" y="45255"/>
                  </a:lnTo>
                  <a:lnTo>
                    <a:pt x="108208" y="38897"/>
                  </a:lnTo>
                  <a:lnTo>
                    <a:pt x="123229" y="36137"/>
                  </a:lnTo>
                  <a:lnTo>
                    <a:pt x="137947" y="35755"/>
                  </a:lnTo>
                  <a:lnTo>
                    <a:pt x="139548" y="36537"/>
                  </a:lnTo>
                  <a:lnTo>
                    <a:pt x="140616" y="37851"/>
                  </a:lnTo>
                  <a:lnTo>
                    <a:pt x="141327" y="39522"/>
                  </a:lnTo>
                  <a:lnTo>
                    <a:pt x="153872" y="50193"/>
                  </a:lnTo>
                  <a:lnTo>
                    <a:pt x="155631" y="54851"/>
                  </a:lnTo>
                  <a:lnTo>
                    <a:pt x="161031" y="73973"/>
                  </a:lnTo>
                  <a:lnTo>
                    <a:pt x="157039" y="92869"/>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70" name="SMARTInkShape-5783"/>
            <p:cNvSpPr/>
            <p:nvPr/>
          </p:nvSpPr>
          <p:spPr>
            <a:xfrm>
              <a:off x="4121944" y="3793331"/>
              <a:ext cx="92870" cy="185739"/>
            </a:xfrm>
            <a:custGeom>
              <a:avLst/>
              <a:gdLst/>
              <a:ahLst/>
              <a:cxnLst/>
              <a:rect l="0" t="0" r="0" b="0"/>
              <a:pathLst>
                <a:path w="92870" h="185739">
                  <a:moveTo>
                    <a:pt x="21431" y="0"/>
                  </a:moveTo>
                  <a:lnTo>
                    <a:pt x="17639" y="0"/>
                  </a:lnTo>
                  <a:lnTo>
                    <a:pt x="16522" y="794"/>
                  </a:lnTo>
                  <a:lnTo>
                    <a:pt x="15777" y="2117"/>
                  </a:lnTo>
                  <a:lnTo>
                    <a:pt x="4370" y="33792"/>
                  </a:lnTo>
                  <a:lnTo>
                    <a:pt x="1295" y="47760"/>
                  </a:lnTo>
                  <a:lnTo>
                    <a:pt x="170" y="79226"/>
                  </a:lnTo>
                  <a:lnTo>
                    <a:pt x="15" y="113730"/>
                  </a:lnTo>
                  <a:lnTo>
                    <a:pt x="1" y="147604"/>
                  </a:lnTo>
                  <a:lnTo>
                    <a:pt x="0" y="171315"/>
                  </a:lnTo>
                  <a:lnTo>
                    <a:pt x="0" y="161495"/>
                  </a:lnTo>
                  <a:lnTo>
                    <a:pt x="2116" y="156972"/>
                  </a:lnTo>
                  <a:lnTo>
                    <a:pt x="9943" y="143808"/>
                  </a:lnTo>
                  <a:lnTo>
                    <a:pt x="21889" y="115919"/>
                  </a:lnTo>
                  <a:lnTo>
                    <a:pt x="27191" y="110257"/>
                  </a:lnTo>
                  <a:lnTo>
                    <a:pt x="38307" y="103401"/>
                  </a:lnTo>
                  <a:lnTo>
                    <a:pt x="49577" y="100682"/>
                  </a:lnTo>
                  <a:lnTo>
                    <a:pt x="55654" y="100145"/>
                  </a:lnTo>
                  <a:lnTo>
                    <a:pt x="56153" y="100895"/>
                  </a:lnTo>
                  <a:lnTo>
                    <a:pt x="57648" y="105742"/>
                  </a:lnTo>
                  <a:lnTo>
                    <a:pt x="69489" y="121501"/>
                  </a:lnTo>
                  <a:lnTo>
                    <a:pt x="78089" y="155233"/>
                  </a:lnTo>
                  <a:lnTo>
                    <a:pt x="78253" y="158258"/>
                  </a:lnTo>
                  <a:lnTo>
                    <a:pt x="80552" y="163735"/>
                  </a:lnTo>
                  <a:lnTo>
                    <a:pt x="83426" y="168815"/>
                  </a:lnTo>
                  <a:lnTo>
                    <a:pt x="92869" y="185738"/>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71" name="SMARTInkShape-5784"/>
            <p:cNvSpPr/>
            <p:nvPr/>
          </p:nvSpPr>
          <p:spPr>
            <a:xfrm>
              <a:off x="3993783" y="3850507"/>
              <a:ext cx="85299" cy="99988"/>
            </a:xfrm>
            <a:custGeom>
              <a:avLst/>
              <a:gdLst/>
              <a:ahLst/>
              <a:cxnLst/>
              <a:rect l="0" t="0" r="0" b="0"/>
              <a:pathLst>
                <a:path w="85299" h="99988">
                  <a:moveTo>
                    <a:pt x="85298" y="7118"/>
                  </a:moveTo>
                  <a:lnTo>
                    <a:pt x="81506" y="3326"/>
                  </a:lnTo>
                  <a:lnTo>
                    <a:pt x="77527" y="1464"/>
                  </a:lnTo>
                  <a:lnTo>
                    <a:pt x="50539" y="0"/>
                  </a:lnTo>
                  <a:lnTo>
                    <a:pt x="43921" y="2102"/>
                  </a:lnTo>
                  <a:lnTo>
                    <a:pt x="37540" y="4889"/>
                  </a:lnTo>
                  <a:lnTo>
                    <a:pt x="25815" y="7251"/>
                  </a:lnTo>
                  <a:lnTo>
                    <a:pt x="16962" y="12625"/>
                  </a:lnTo>
                  <a:lnTo>
                    <a:pt x="9311" y="20039"/>
                  </a:lnTo>
                  <a:lnTo>
                    <a:pt x="2811" y="31143"/>
                  </a:lnTo>
                  <a:lnTo>
                    <a:pt x="1012" y="37110"/>
                  </a:lnTo>
                  <a:lnTo>
                    <a:pt x="0" y="56310"/>
                  </a:lnTo>
                  <a:lnTo>
                    <a:pt x="6113" y="71050"/>
                  </a:lnTo>
                  <a:lnTo>
                    <a:pt x="20825" y="88503"/>
                  </a:lnTo>
                  <a:lnTo>
                    <a:pt x="30450" y="94883"/>
                  </a:lnTo>
                  <a:lnTo>
                    <a:pt x="56723" y="99987"/>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995" name="SMARTInkShape-Group559"/>
          <p:cNvGrpSpPr/>
          <p:nvPr/>
        </p:nvGrpSpPr>
        <p:grpSpPr>
          <a:xfrm>
            <a:off x="2957872" y="2993657"/>
            <a:ext cx="1199792" cy="913975"/>
            <a:chOff x="2957872" y="2993657"/>
            <a:chExt cx="1199792" cy="913975"/>
          </a:xfrm>
        </p:grpSpPr>
        <p:sp>
          <p:nvSpPr>
            <p:cNvPr id="973" name="SMARTInkShape-5785"/>
            <p:cNvSpPr/>
            <p:nvPr/>
          </p:nvSpPr>
          <p:spPr>
            <a:xfrm>
              <a:off x="3415705" y="3078956"/>
              <a:ext cx="27584" cy="257176"/>
            </a:xfrm>
            <a:custGeom>
              <a:avLst/>
              <a:gdLst/>
              <a:ahLst/>
              <a:cxnLst/>
              <a:rect l="0" t="0" r="0" b="0"/>
              <a:pathLst>
                <a:path w="27584" h="257176">
                  <a:moveTo>
                    <a:pt x="6151" y="0"/>
                  </a:moveTo>
                  <a:lnTo>
                    <a:pt x="5358" y="18682"/>
                  </a:lnTo>
                  <a:lnTo>
                    <a:pt x="0" y="50585"/>
                  </a:lnTo>
                  <a:lnTo>
                    <a:pt x="4113" y="84399"/>
                  </a:lnTo>
                  <a:lnTo>
                    <a:pt x="5749" y="119536"/>
                  </a:lnTo>
                  <a:lnTo>
                    <a:pt x="9864" y="153434"/>
                  </a:lnTo>
                  <a:lnTo>
                    <a:pt x="12617" y="185001"/>
                  </a:lnTo>
                  <a:lnTo>
                    <a:pt x="13161" y="214167"/>
                  </a:lnTo>
                  <a:lnTo>
                    <a:pt x="14029" y="226948"/>
                  </a:lnTo>
                  <a:lnTo>
                    <a:pt x="17061" y="235274"/>
                  </a:lnTo>
                  <a:lnTo>
                    <a:pt x="25648" y="249656"/>
                  </a:lnTo>
                  <a:lnTo>
                    <a:pt x="27583" y="25717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74" name="SMARTInkShape-5786"/>
            <p:cNvSpPr/>
            <p:nvPr/>
          </p:nvSpPr>
          <p:spPr>
            <a:xfrm>
              <a:off x="3372144" y="2993657"/>
              <a:ext cx="240775" cy="370960"/>
            </a:xfrm>
            <a:custGeom>
              <a:avLst/>
              <a:gdLst/>
              <a:ahLst/>
              <a:cxnLst/>
              <a:rect l="0" t="0" r="0" b="0"/>
              <a:pathLst>
                <a:path w="240775" h="370960">
                  <a:moveTo>
                    <a:pt x="6850" y="49581"/>
                  </a:moveTo>
                  <a:lnTo>
                    <a:pt x="3058" y="45788"/>
                  </a:lnTo>
                  <a:lnTo>
                    <a:pt x="1195" y="41810"/>
                  </a:lnTo>
                  <a:lnTo>
                    <a:pt x="0" y="28995"/>
                  </a:lnTo>
                  <a:lnTo>
                    <a:pt x="1954" y="22440"/>
                  </a:lnTo>
                  <a:lnTo>
                    <a:pt x="11908" y="9288"/>
                  </a:lnTo>
                  <a:lnTo>
                    <a:pt x="16506" y="4421"/>
                  </a:lnTo>
                  <a:lnTo>
                    <a:pt x="23312" y="1728"/>
                  </a:lnTo>
                  <a:lnTo>
                    <a:pt x="44409" y="0"/>
                  </a:lnTo>
                  <a:lnTo>
                    <a:pt x="55557" y="3997"/>
                  </a:lnTo>
                  <a:lnTo>
                    <a:pt x="86994" y="19853"/>
                  </a:lnTo>
                  <a:lnTo>
                    <a:pt x="119812" y="41503"/>
                  </a:lnTo>
                  <a:lnTo>
                    <a:pt x="142185" y="60681"/>
                  </a:lnTo>
                  <a:lnTo>
                    <a:pt x="171078" y="91814"/>
                  </a:lnTo>
                  <a:lnTo>
                    <a:pt x="194012" y="127391"/>
                  </a:lnTo>
                  <a:lnTo>
                    <a:pt x="208973" y="159507"/>
                  </a:lnTo>
                  <a:lnTo>
                    <a:pt x="222666" y="189484"/>
                  </a:lnTo>
                  <a:lnTo>
                    <a:pt x="232103" y="218474"/>
                  </a:lnTo>
                  <a:lnTo>
                    <a:pt x="239132" y="247173"/>
                  </a:lnTo>
                  <a:lnTo>
                    <a:pt x="240774" y="274990"/>
                  </a:lnTo>
                  <a:lnTo>
                    <a:pt x="234620" y="306125"/>
                  </a:lnTo>
                  <a:lnTo>
                    <a:pt x="229525" y="319969"/>
                  </a:lnTo>
                  <a:lnTo>
                    <a:pt x="209092" y="350902"/>
                  </a:lnTo>
                  <a:lnTo>
                    <a:pt x="187489" y="365829"/>
                  </a:lnTo>
                  <a:lnTo>
                    <a:pt x="163799" y="370018"/>
                  </a:lnTo>
                  <a:lnTo>
                    <a:pt x="132453" y="370959"/>
                  </a:lnTo>
                  <a:lnTo>
                    <a:pt x="113915" y="370229"/>
                  </a:lnTo>
                  <a:lnTo>
                    <a:pt x="82457" y="358862"/>
                  </a:lnTo>
                  <a:lnTo>
                    <a:pt x="63912" y="351122"/>
                  </a:lnTo>
                  <a:lnTo>
                    <a:pt x="42569" y="335331"/>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75" name="SMARTInkShape-5787"/>
            <p:cNvSpPr/>
            <p:nvPr/>
          </p:nvSpPr>
          <p:spPr>
            <a:xfrm>
              <a:off x="3621881" y="3228975"/>
              <a:ext cx="7145" cy="100014"/>
            </a:xfrm>
            <a:custGeom>
              <a:avLst/>
              <a:gdLst/>
              <a:ahLst/>
              <a:cxnLst/>
              <a:rect l="0" t="0" r="0" b="0"/>
              <a:pathLst>
                <a:path w="7145" h="100014">
                  <a:moveTo>
                    <a:pt x="0" y="0"/>
                  </a:moveTo>
                  <a:lnTo>
                    <a:pt x="0" y="34491"/>
                  </a:lnTo>
                  <a:lnTo>
                    <a:pt x="794" y="52615"/>
                  </a:lnTo>
                  <a:lnTo>
                    <a:pt x="6703" y="83622"/>
                  </a:lnTo>
                  <a:lnTo>
                    <a:pt x="7144" y="100013"/>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76" name="SMARTInkShape-5788"/>
            <p:cNvSpPr/>
            <p:nvPr/>
          </p:nvSpPr>
          <p:spPr>
            <a:xfrm>
              <a:off x="3621881" y="3178969"/>
              <a:ext cx="14289" cy="28576"/>
            </a:xfrm>
            <a:custGeom>
              <a:avLst/>
              <a:gdLst/>
              <a:ahLst/>
              <a:cxnLst/>
              <a:rect l="0" t="0" r="0" b="0"/>
              <a:pathLst>
                <a:path w="14289" h="28576">
                  <a:moveTo>
                    <a:pt x="14288" y="28575"/>
                  </a:moveTo>
                  <a:lnTo>
                    <a:pt x="14288" y="24783"/>
                  </a:lnTo>
                  <a:lnTo>
                    <a:pt x="13494" y="23665"/>
                  </a:lnTo>
                  <a:lnTo>
                    <a:pt x="12171" y="22920"/>
                  </a:lnTo>
                  <a:lnTo>
                    <a:pt x="10496" y="22424"/>
                  </a:lnTo>
                  <a:lnTo>
                    <a:pt x="9378" y="21299"/>
                  </a:lnTo>
                  <a:lnTo>
                    <a:pt x="5469" y="13791"/>
                  </a:lnTo>
                  <a:lnTo>
                    <a:pt x="2431" y="9304"/>
                  </a:lnTo>
                  <a:lnTo>
                    <a:pt x="0"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77" name="SMARTInkShape-5789"/>
            <p:cNvSpPr/>
            <p:nvPr/>
          </p:nvSpPr>
          <p:spPr>
            <a:xfrm>
              <a:off x="3679155" y="3207544"/>
              <a:ext cx="42740" cy="128588"/>
            </a:xfrm>
            <a:custGeom>
              <a:avLst/>
              <a:gdLst/>
              <a:ahLst/>
              <a:cxnLst/>
              <a:rect l="0" t="0" r="0" b="0"/>
              <a:pathLst>
                <a:path w="42740" h="128588">
                  <a:moveTo>
                    <a:pt x="35595" y="0"/>
                  </a:moveTo>
                  <a:lnTo>
                    <a:pt x="35595" y="16792"/>
                  </a:lnTo>
                  <a:lnTo>
                    <a:pt x="21122" y="50197"/>
                  </a:lnTo>
                  <a:lnTo>
                    <a:pt x="4628" y="83354"/>
                  </a:lnTo>
                  <a:lnTo>
                    <a:pt x="815" y="96692"/>
                  </a:lnTo>
                  <a:lnTo>
                    <a:pt x="0" y="113206"/>
                  </a:lnTo>
                  <a:lnTo>
                    <a:pt x="753" y="115952"/>
                  </a:lnTo>
                  <a:lnTo>
                    <a:pt x="2048" y="117782"/>
                  </a:lnTo>
                  <a:lnTo>
                    <a:pt x="12862" y="125871"/>
                  </a:lnTo>
                  <a:lnTo>
                    <a:pt x="35171" y="128428"/>
                  </a:lnTo>
                  <a:lnTo>
                    <a:pt x="42739" y="128587"/>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78" name="SMARTInkShape-5790"/>
            <p:cNvSpPr/>
            <p:nvPr/>
          </p:nvSpPr>
          <p:spPr>
            <a:xfrm>
              <a:off x="3810973" y="3107825"/>
              <a:ext cx="10934" cy="235451"/>
            </a:xfrm>
            <a:custGeom>
              <a:avLst/>
              <a:gdLst/>
              <a:ahLst/>
              <a:cxnLst/>
              <a:rect l="0" t="0" r="0" b="0"/>
              <a:pathLst>
                <a:path w="10934" h="235451">
                  <a:moveTo>
                    <a:pt x="10933" y="6850"/>
                  </a:moveTo>
                  <a:lnTo>
                    <a:pt x="10933" y="0"/>
                  </a:lnTo>
                  <a:lnTo>
                    <a:pt x="7141" y="3586"/>
                  </a:lnTo>
                  <a:lnTo>
                    <a:pt x="5279" y="9633"/>
                  </a:lnTo>
                  <a:lnTo>
                    <a:pt x="3877" y="40350"/>
                  </a:lnTo>
                  <a:lnTo>
                    <a:pt x="3801" y="73909"/>
                  </a:lnTo>
                  <a:lnTo>
                    <a:pt x="0" y="105998"/>
                  </a:lnTo>
                  <a:lnTo>
                    <a:pt x="2218" y="135267"/>
                  </a:lnTo>
                  <a:lnTo>
                    <a:pt x="3479" y="163979"/>
                  </a:lnTo>
                  <a:lnTo>
                    <a:pt x="3749" y="198933"/>
                  </a:lnTo>
                  <a:lnTo>
                    <a:pt x="3790" y="23545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79" name="SMARTInkShape-5791"/>
            <p:cNvSpPr/>
            <p:nvPr/>
          </p:nvSpPr>
          <p:spPr>
            <a:xfrm>
              <a:off x="3771900" y="3230006"/>
              <a:ext cx="135732" cy="98983"/>
            </a:xfrm>
            <a:custGeom>
              <a:avLst/>
              <a:gdLst/>
              <a:ahLst/>
              <a:cxnLst/>
              <a:rect l="0" t="0" r="0" b="0"/>
              <a:pathLst>
                <a:path w="135732" h="98983">
                  <a:moveTo>
                    <a:pt x="0" y="41832"/>
                  </a:moveTo>
                  <a:lnTo>
                    <a:pt x="0" y="35681"/>
                  </a:lnTo>
                  <a:lnTo>
                    <a:pt x="3792" y="27397"/>
                  </a:lnTo>
                  <a:lnTo>
                    <a:pt x="9887" y="21393"/>
                  </a:lnTo>
                  <a:lnTo>
                    <a:pt x="26736" y="11071"/>
                  </a:lnTo>
                  <a:lnTo>
                    <a:pt x="40642" y="7582"/>
                  </a:lnTo>
                  <a:lnTo>
                    <a:pt x="69969" y="4190"/>
                  </a:lnTo>
                  <a:lnTo>
                    <a:pt x="90198" y="0"/>
                  </a:lnTo>
                  <a:lnTo>
                    <a:pt x="97767" y="1544"/>
                  </a:lnTo>
                  <a:lnTo>
                    <a:pt x="106491" y="4759"/>
                  </a:lnTo>
                  <a:lnTo>
                    <a:pt x="109094" y="5210"/>
                  </a:lnTo>
                  <a:lnTo>
                    <a:pt x="114103" y="7828"/>
                  </a:lnTo>
                  <a:lnTo>
                    <a:pt x="118975" y="12431"/>
                  </a:lnTo>
                  <a:lnTo>
                    <a:pt x="125387" y="23154"/>
                  </a:lnTo>
                  <a:lnTo>
                    <a:pt x="134613" y="54078"/>
                  </a:lnTo>
                  <a:lnTo>
                    <a:pt x="135712" y="89184"/>
                  </a:lnTo>
                  <a:lnTo>
                    <a:pt x="135731" y="98982"/>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80" name="SMARTInkShape-5792"/>
            <p:cNvSpPr/>
            <p:nvPr/>
          </p:nvSpPr>
          <p:spPr>
            <a:xfrm>
              <a:off x="3893344" y="3178969"/>
              <a:ext cx="7145" cy="14288"/>
            </a:xfrm>
            <a:custGeom>
              <a:avLst/>
              <a:gdLst/>
              <a:ahLst/>
              <a:cxnLst/>
              <a:rect l="0" t="0" r="0" b="0"/>
              <a:pathLst>
                <a:path w="7145" h="14288">
                  <a:moveTo>
                    <a:pt x="7144" y="14287"/>
                  </a:moveTo>
                  <a:lnTo>
                    <a:pt x="993" y="8136"/>
                  </a:lnTo>
                  <a:lnTo>
                    <a:pt x="0"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81" name="SMARTInkShape-5793"/>
            <p:cNvSpPr/>
            <p:nvPr/>
          </p:nvSpPr>
          <p:spPr>
            <a:xfrm>
              <a:off x="3946579" y="3243263"/>
              <a:ext cx="56291" cy="91653"/>
            </a:xfrm>
            <a:custGeom>
              <a:avLst/>
              <a:gdLst/>
              <a:ahLst/>
              <a:cxnLst/>
              <a:rect l="0" t="0" r="0" b="0"/>
              <a:pathLst>
                <a:path w="56291" h="91653">
                  <a:moveTo>
                    <a:pt x="18202" y="0"/>
                  </a:moveTo>
                  <a:lnTo>
                    <a:pt x="14410" y="3792"/>
                  </a:lnTo>
                  <a:lnTo>
                    <a:pt x="12548" y="9887"/>
                  </a:lnTo>
                  <a:lnTo>
                    <a:pt x="6207" y="43778"/>
                  </a:lnTo>
                  <a:lnTo>
                    <a:pt x="3800" y="58303"/>
                  </a:lnTo>
                  <a:lnTo>
                    <a:pt x="424" y="65071"/>
                  </a:lnTo>
                  <a:lnTo>
                    <a:pt x="0" y="68780"/>
                  </a:lnTo>
                  <a:lnTo>
                    <a:pt x="1646" y="77135"/>
                  </a:lnTo>
                  <a:lnTo>
                    <a:pt x="3196" y="79998"/>
                  </a:lnTo>
                  <a:lnTo>
                    <a:pt x="5023" y="81907"/>
                  </a:lnTo>
                  <a:lnTo>
                    <a:pt x="16856" y="91652"/>
                  </a:lnTo>
                  <a:lnTo>
                    <a:pt x="34178" y="86611"/>
                  </a:lnTo>
                  <a:lnTo>
                    <a:pt x="39325" y="81885"/>
                  </a:lnTo>
                  <a:lnTo>
                    <a:pt x="53894" y="60350"/>
                  </a:lnTo>
                  <a:lnTo>
                    <a:pt x="56284" y="54521"/>
                  </a:lnTo>
                  <a:lnTo>
                    <a:pt x="56290" y="48253"/>
                  </a:lnTo>
                  <a:lnTo>
                    <a:pt x="52064" y="34939"/>
                  </a:lnTo>
                  <a:lnTo>
                    <a:pt x="31147" y="6523"/>
                  </a:lnTo>
                  <a:lnTo>
                    <a:pt x="25808" y="2899"/>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82" name="SMARTInkShape-5794"/>
            <p:cNvSpPr/>
            <p:nvPr/>
          </p:nvSpPr>
          <p:spPr>
            <a:xfrm>
              <a:off x="4029075" y="3286259"/>
              <a:ext cx="128589" cy="121311"/>
            </a:xfrm>
            <a:custGeom>
              <a:avLst/>
              <a:gdLst/>
              <a:ahLst/>
              <a:cxnLst/>
              <a:rect l="0" t="0" r="0" b="0"/>
              <a:pathLst>
                <a:path w="128589" h="121311">
                  <a:moveTo>
                    <a:pt x="0" y="42729"/>
                  </a:moveTo>
                  <a:lnTo>
                    <a:pt x="0" y="46521"/>
                  </a:lnTo>
                  <a:lnTo>
                    <a:pt x="2117" y="50499"/>
                  </a:lnTo>
                  <a:lnTo>
                    <a:pt x="4909" y="54913"/>
                  </a:lnTo>
                  <a:lnTo>
                    <a:pt x="6702" y="64215"/>
                  </a:lnTo>
                  <a:lnTo>
                    <a:pt x="6850" y="66577"/>
                  </a:lnTo>
                  <a:lnTo>
                    <a:pt x="7741" y="68153"/>
                  </a:lnTo>
                  <a:lnTo>
                    <a:pt x="9130" y="69203"/>
                  </a:lnTo>
                  <a:lnTo>
                    <a:pt x="10849" y="69903"/>
                  </a:lnTo>
                  <a:lnTo>
                    <a:pt x="11995" y="71164"/>
                  </a:lnTo>
                  <a:lnTo>
                    <a:pt x="13986" y="77331"/>
                  </a:lnTo>
                  <a:lnTo>
                    <a:pt x="14261" y="72198"/>
                  </a:lnTo>
                  <a:lnTo>
                    <a:pt x="18072" y="67777"/>
                  </a:lnTo>
                  <a:lnTo>
                    <a:pt x="19938" y="61534"/>
                  </a:lnTo>
                  <a:lnTo>
                    <a:pt x="21561" y="54262"/>
                  </a:lnTo>
                  <a:lnTo>
                    <a:pt x="40547" y="19483"/>
                  </a:lnTo>
                  <a:lnTo>
                    <a:pt x="52396" y="5017"/>
                  </a:lnTo>
                  <a:lnTo>
                    <a:pt x="57154" y="2155"/>
                  </a:lnTo>
                  <a:lnTo>
                    <a:pt x="66676" y="318"/>
                  </a:lnTo>
                  <a:lnTo>
                    <a:pt x="73819" y="0"/>
                  </a:lnTo>
                  <a:lnTo>
                    <a:pt x="78581" y="2042"/>
                  </a:lnTo>
                  <a:lnTo>
                    <a:pt x="88106" y="9821"/>
                  </a:lnTo>
                  <a:lnTo>
                    <a:pt x="107156" y="42931"/>
                  </a:lnTo>
                  <a:lnTo>
                    <a:pt x="111125" y="53138"/>
                  </a:lnTo>
                  <a:lnTo>
                    <a:pt x="117674" y="82229"/>
                  </a:lnTo>
                  <a:lnTo>
                    <a:pt x="128588" y="12131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83" name="SMARTInkShape-5795"/>
            <p:cNvSpPr/>
            <p:nvPr/>
          </p:nvSpPr>
          <p:spPr>
            <a:xfrm>
              <a:off x="3371850" y="3421856"/>
              <a:ext cx="269151" cy="242727"/>
            </a:xfrm>
            <a:custGeom>
              <a:avLst/>
              <a:gdLst/>
              <a:ahLst/>
              <a:cxnLst/>
              <a:rect l="0" t="0" r="0" b="0"/>
              <a:pathLst>
                <a:path w="269151" h="242727">
                  <a:moveTo>
                    <a:pt x="242888" y="0"/>
                  </a:moveTo>
                  <a:lnTo>
                    <a:pt x="239095" y="0"/>
                  </a:lnTo>
                  <a:lnTo>
                    <a:pt x="265069" y="5703"/>
                  </a:lnTo>
                  <a:lnTo>
                    <a:pt x="267994" y="7771"/>
                  </a:lnTo>
                  <a:lnTo>
                    <a:pt x="269150" y="9943"/>
                  </a:lnTo>
                  <a:lnTo>
                    <a:pt x="269127" y="12185"/>
                  </a:lnTo>
                  <a:lnTo>
                    <a:pt x="266985" y="16793"/>
                  </a:lnTo>
                  <a:lnTo>
                    <a:pt x="233359" y="52314"/>
                  </a:lnTo>
                  <a:lnTo>
                    <a:pt x="198917" y="81120"/>
                  </a:lnTo>
                  <a:lnTo>
                    <a:pt x="165734" y="107658"/>
                  </a:lnTo>
                  <a:lnTo>
                    <a:pt x="132221" y="135830"/>
                  </a:lnTo>
                  <a:lnTo>
                    <a:pt x="100730" y="164326"/>
                  </a:lnTo>
                  <a:lnTo>
                    <a:pt x="71579" y="190768"/>
                  </a:lnTo>
                  <a:lnTo>
                    <a:pt x="36531" y="216416"/>
                  </a:lnTo>
                  <a:lnTo>
                    <a:pt x="10746" y="238748"/>
                  </a:lnTo>
                  <a:lnTo>
                    <a:pt x="466" y="242726"/>
                  </a:lnTo>
                  <a:lnTo>
                    <a:pt x="0" y="235744"/>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84" name="SMARTInkShape-5796"/>
            <p:cNvSpPr/>
            <p:nvPr/>
          </p:nvSpPr>
          <p:spPr>
            <a:xfrm>
              <a:off x="3729038" y="3443288"/>
              <a:ext cx="335757" cy="314326"/>
            </a:xfrm>
            <a:custGeom>
              <a:avLst/>
              <a:gdLst/>
              <a:ahLst/>
              <a:cxnLst/>
              <a:rect l="0" t="0" r="0" b="0"/>
              <a:pathLst>
                <a:path w="335757" h="314326">
                  <a:moveTo>
                    <a:pt x="0" y="0"/>
                  </a:moveTo>
                  <a:lnTo>
                    <a:pt x="0" y="3792"/>
                  </a:lnTo>
                  <a:lnTo>
                    <a:pt x="2116" y="7770"/>
                  </a:lnTo>
                  <a:lnTo>
                    <a:pt x="29257" y="43064"/>
                  </a:lnTo>
                  <a:lnTo>
                    <a:pt x="53270" y="72404"/>
                  </a:lnTo>
                  <a:lnTo>
                    <a:pt x="86154" y="107283"/>
                  </a:lnTo>
                  <a:lnTo>
                    <a:pt x="120088" y="136550"/>
                  </a:lnTo>
                  <a:lnTo>
                    <a:pt x="148735" y="162873"/>
                  </a:lnTo>
                  <a:lnTo>
                    <a:pt x="181211" y="190780"/>
                  </a:lnTo>
                  <a:lnTo>
                    <a:pt x="212089" y="219157"/>
                  </a:lnTo>
                  <a:lnTo>
                    <a:pt x="246021" y="247674"/>
                  </a:lnTo>
                  <a:lnTo>
                    <a:pt x="279623" y="274644"/>
                  </a:lnTo>
                  <a:lnTo>
                    <a:pt x="313114" y="298784"/>
                  </a:lnTo>
                  <a:lnTo>
                    <a:pt x="335756" y="31432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85" name="SMARTInkShape-5797"/>
            <p:cNvSpPr/>
            <p:nvPr/>
          </p:nvSpPr>
          <p:spPr>
            <a:xfrm>
              <a:off x="2957872" y="3722225"/>
              <a:ext cx="135373" cy="135401"/>
            </a:xfrm>
            <a:custGeom>
              <a:avLst/>
              <a:gdLst/>
              <a:ahLst/>
              <a:cxnLst/>
              <a:rect l="0" t="0" r="0" b="0"/>
              <a:pathLst>
                <a:path w="135373" h="135401">
                  <a:moveTo>
                    <a:pt x="135372" y="28244"/>
                  </a:moveTo>
                  <a:lnTo>
                    <a:pt x="129221" y="28244"/>
                  </a:lnTo>
                  <a:lnTo>
                    <a:pt x="128890" y="29038"/>
                  </a:lnTo>
                  <a:lnTo>
                    <a:pt x="128230" y="42211"/>
                  </a:lnTo>
                  <a:lnTo>
                    <a:pt x="128228" y="25730"/>
                  </a:lnTo>
                  <a:lnTo>
                    <a:pt x="126111" y="21041"/>
                  </a:lnTo>
                  <a:lnTo>
                    <a:pt x="118285" y="11563"/>
                  </a:lnTo>
                  <a:lnTo>
                    <a:pt x="113755" y="8924"/>
                  </a:lnTo>
                  <a:lnTo>
                    <a:pt x="80148" y="165"/>
                  </a:lnTo>
                  <a:lnTo>
                    <a:pt x="77125" y="0"/>
                  </a:lnTo>
                  <a:lnTo>
                    <a:pt x="60866" y="5437"/>
                  </a:lnTo>
                  <a:lnTo>
                    <a:pt x="37650" y="16470"/>
                  </a:lnTo>
                  <a:lnTo>
                    <a:pt x="30292" y="23275"/>
                  </a:lnTo>
                  <a:lnTo>
                    <a:pt x="23582" y="30798"/>
                  </a:lnTo>
                  <a:lnTo>
                    <a:pt x="15308" y="36787"/>
                  </a:lnTo>
                  <a:lnTo>
                    <a:pt x="12467" y="40290"/>
                  </a:lnTo>
                  <a:lnTo>
                    <a:pt x="2374" y="66565"/>
                  </a:lnTo>
                  <a:lnTo>
                    <a:pt x="0" y="90185"/>
                  </a:lnTo>
                  <a:lnTo>
                    <a:pt x="3539" y="104452"/>
                  </a:lnTo>
                  <a:lnTo>
                    <a:pt x="14128" y="126141"/>
                  </a:lnTo>
                  <a:lnTo>
                    <a:pt x="16442" y="129227"/>
                  </a:lnTo>
                  <a:lnTo>
                    <a:pt x="19573" y="131285"/>
                  </a:lnTo>
                  <a:lnTo>
                    <a:pt x="31564" y="134181"/>
                  </a:lnTo>
                  <a:lnTo>
                    <a:pt x="66987" y="135368"/>
                  </a:lnTo>
                  <a:lnTo>
                    <a:pt x="71078" y="13540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86" name="SMARTInkShape-5798"/>
            <p:cNvSpPr/>
            <p:nvPr/>
          </p:nvSpPr>
          <p:spPr>
            <a:xfrm>
              <a:off x="3109228" y="3771900"/>
              <a:ext cx="72852" cy="97605"/>
            </a:xfrm>
            <a:custGeom>
              <a:avLst/>
              <a:gdLst/>
              <a:ahLst/>
              <a:cxnLst/>
              <a:rect l="0" t="0" r="0" b="0"/>
              <a:pathLst>
                <a:path w="72852" h="97605">
                  <a:moveTo>
                    <a:pt x="41166" y="0"/>
                  </a:moveTo>
                  <a:lnTo>
                    <a:pt x="35015" y="0"/>
                  </a:lnTo>
                  <a:lnTo>
                    <a:pt x="24166" y="9943"/>
                  </a:lnTo>
                  <a:lnTo>
                    <a:pt x="4030" y="39943"/>
                  </a:lnTo>
                  <a:lnTo>
                    <a:pt x="0" y="54609"/>
                  </a:lnTo>
                  <a:lnTo>
                    <a:pt x="2598" y="76594"/>
                  </a:lnTo>
                  <a:lnTo>
                    <a:pt x="8414" y="87752"/>
                  </a:lnTo>
                  <a:lnTo>
                    <a:pt x="12188" y="91839"/>
                  </a:lnTo>
                  <a:lnTo>
                    <a:pt x="20614" y="96380"/>
                  </a:lnTo>
                  <a:lnTo>
                    <a:pt x="25083" y="97591"/>
                  </a:lnTo>
                  <a:lnTo>
                    <a:pt x="28857" y="97604"/>
                  </a:lnTo>
                  <a:lnTo>
                    <a:pt x="46973" y="93649"/>
                  </a:lnTo>
                  <a:lnTo>
                    <a:pt x="50593" y="91801"/>
                  </a:lnTo>
                  <a:lnTo>
                    <a:pt x="67142" y="73454"/>
                  </a:lnTo>
                  <a:lnTo>
                    <a:pt x="72025" y="65455"/>
                  </a:lnTo>
                  <a:lnTo>
                    <a:pt x="72851" y="61892"/>
                  </a:lnTo>
                  <a:lnTo>
                    <a:pt x="72608" y="58724"/>
                  </a:lnTo>
                  <a:lnTo>
                    <a:pt x="70590" y="48356"/>
                  </a:lnTo>
                  <a:lnTo>
                    <a:pt x="69324" y="39748"/>
                  </a:lnTo>
                  <a:lnTo>
                    <a:pt x="66116" y="30630"/>
                  </a:lnTo>
                  <a:lnTo>
                    <a:pt x="59928" y="23403"/>
                  </a:lnTo>
                  <a:lnTo>
                    <a:pt x="34022"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87" name="SMARTInkShape-5799"/>
            <p:cNvSpPr/>
            <p:nvPr/>
          </p:nvSpPr>
          <p:spPr>
            <a:xfrm>
              <a:off x="3171825" y="3807663"/>
              <a:ext cx="121445" cy="78538"/>
            </a:xfrm>
            <a:custGeom>
              <a:avLst/>
              <a:gdLst/>
              <a:ahLst/>
              <a:cxnLst/>
              <a:rect l="0" t="0" r="0" b="0"/>
              <a:pathLst>
                <a:path w="121445" h="78538">
                  <a:moveTo>
                    <a:pt x="0" y="7100"/>
                  </a:moveTo>
                  <a:lnTo>
                    <a:pt x="3792" y="7100"/>
                  </a:lnTo>
                  <a:lnTo>
                    <a:pt x="4910" y="7893"/>
                  </a:lnTo>
                  <a:lnTo>
                    <a:pt x="5654" y="9216"/>
                  </a:lnTo>
                  <a:lnTo>
                    <a:pt x="6151" y="10892"/>
                  </a:lnTo>
                  <a:lnTo>
                    <a:pt x="32563" y="46598"/>
                  </a:lnTo>
                  <a:lnTo>
                    <a:pt x="35708" y="49950"/>
                  </a:lnTo>
                  <a:lnTo>
                    <a:pt x="35719" y="26113"/>
                  </a:lnTo>
                  <a:lnTo>
                    <a:pt x="41870" y="5708"/>
                  </a:lnTo>
                  <a:lnTo>
                    <a:pt x="42994" y="3791"/>
                  </a:lnTo>
                  <a:lnTo>
                    <a:pt x="44538" y="2512"/>
                  </a:lnTo>
                  <a:lnTo>
                    <a:pt x="46361" y="1660"/>
                  </a:lnTo>
                  <a:lnTo>
                    <a:pt x="73554" y="0"/>
                  </a:lnTo>
                  <a:lnTo>
                    <a:pt x="84676" y="3761"/>
                  </a:lnTo>
                  <a:lnTo>
                    <a:pt x="96954" y="12143"/>
                  </a:lnTo>
                  <a:lnTo>
                    <a:pt x="104574" y="19883"/>
                  </a:lnTo>
                  <a:lnTo>
                    <a:pt x="111066" y="31084"/>
                  </a:lnTo>
                  <a:lnTo>
                    <a:pt x="114135" y="39782"/>
                  </a:lnTo>
                  <a:lnTo>
                    <a:pt x="117666" y="44908"/>
                  </a:lnTo>
                  <a:lnTo>
                    <a:pt x="121112" y="67971"/>
                  </a:lnTo>
                  <a:lnTo>
                    <a:pt x="121444" y="78537"/>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88" name="SMARTInkShape-5800"/>
            <p:cNvSpPr/>
            <p:nvPr/>
          </p:nvSpPr>
          <p:spPr>
            <a:xfrm>
              <a:off x="3300554" y="3793625"/>
              <a:ext cx="63725" cy="78254"/>
            </a:xfrm>
            <a:custGeom>
              <a:avLst/>
              <a:gdLst/>
              <a:ahLst/>
              <a:cxnLst/>
              <a:rect l="0" t="0" r="0" b="0"/>
              <a:pathLst>
                <a:path w="63725" h="78254">
                  <a:moveTo>
                    <a:pt x="35577" y="6850"/>
                  </a:moveTo>
                  <a:lnTo>
                    <a:pt x="31785" y="6850"/>
                  </a:lnTo>
                  <a:lnTo>
                    <a:pt x="27806" y="4733"/>
                  </a:lnTo>
                  <a:lnTo>
                    <a:pt x="22577" y="699"/>
                  </a:lnTo>
                  <a:lnTo>
                    <a:pt x="14086" y="0"/>
                  </a:lnTo>
                  <a:lnTo>
                    <a:pt x="8034" y="1954"/>
                  </a:lnTo>
                  <a:lnTo>
                    <a:pt x="1474" y="5883"/>
                  </a:lnTo>
                  <a:lnTo>
                    <a:pt x="576" y="8537"/>
                  </a:lnTo>
                  <a:lnTo>
                    <a:pt x="0" y="16708"/>
                  </a:lnTo>
                  <a:lnTo>
                    <a:pt x="2038" y="21286"/>
                  </a:lnTo>
                  <a:lnTo>
                    <a:pt x="9814" y="30692"/>
                  </a:lnTo>
                  <a:lnTo>
                    <a:pt x="43826" y="58245"/>
                  </a:lnTo>
                  <a:lnTo>
                    <a:pt x="49298" y="61442"/>
                  </a:lnTo>
                  <a:lnTo>
                    <a:pt x="54375" y="63657"/>
                  </a:lnTo>
                  <a:lnTo>
                    <a:pt x="59278" y="67287"/>
                  </a:lnTo>
                  <a:lnTo>
                    <a:pt x="61986" y="71546"/>
                  </a:lnTo>
                  <a:lnTo>
                    <a:pt x="63724" y="76956"/>
                  </a:lnTo>
                  <a:lnTo>
                    <a:pt x="63073" y="77400"/>
                  </a:lnTo>
                  <a:lnTo>
                    <a:pt x="55316" y="78236"/>
                  </a:lnTo>
                  <a:lnTo>
                    <a:pt x="53499" y="78253"/>
                  </a:lnTo>
                  <a:lnTo>
                    <a:pt x="31411" y="71010"/>
                  </a:lnTo>
                  <a:lnTo>
                    <a:pt x="21290" y="6400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89" name="SMARTInkShape-5801"/>
            <p:cNvSpPr/>
            <p:nvPr/>
          </p:nvSpPr>
          <p:spPr>
            <a:xfrm>
              <a:off x="3371850" y="3786188"/>
              <a:ext cx="7145" cy="114301"/>
            </a:xfrm>
            <a:custGeom>
              <a:avLst/>
              <a:gdLst/>
              <a:ahLst/>
              <a:cxnLst/>
              <a:rect l="0" t="0" r="0" b="0"/>
              <a:pathLst>
                <a:path w="7145" h="114301">
                  <a:moveTo>
                    <a:pt x="0" y="0"/>
                  </a:moveTo>
                  <a:lnTo>
                    <a:pt x="0" y="34759"/>
                  </a:lnTo>
                  <a:lnTo>
                    <a:pt x="4116" y="52668"/>
                  </a:lnTo>
                  <a:lnTo>
                    <a:pt x="207" y="86705"/>
                  </a:lnTo>
                  <a:lnTo>
                    <a:pt x="61" y="98627"/>
                  </a:lnTo>
                  <a:lnTo>
                    <a:pt x="834" y="101470"/>
                  </a:lnTo>
                  <a:lnTo>
                    <a:pt x="2144" y="103365"/>
                  </a:lnTo>
                  <a:lnTo>
                    <a:pt x="3811" y="104629"/>
                  </a:lnTo>
                  <a:lnTo>
                    <a:pt x="5662" y="108149"/>
                  </a:lnTo>
                  <a:lnTo>
                    <a:pt x="7144" y="11430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90" name="SMARTInkShape-5802"/>
            <p:cNvSpPr/>
            <p:nvPr/>
          </p:nvSpPr>
          <p:spPr>
            <a:xfrm>
              <a:off x="3364706" y="3736181"/>
              <a:ext cx="21433" cy="21433"/>
            </a:xfrm>
            <a:custGeom>
              <a:avLst/>
              <a:gdLst/>
              <a:ahLst/>
              <a:cxnLst/>
              <a:rect l="0" t="0" r="0" b="0"/>
              <a:pathLst>
                <a:path w="21433" h="21433">
                  <a:moveTo>
                    <a:pt x="21432" y="21432"/>
                  </a:moveTo>
                  <a:lnTo>
                    <a:pt x="17639" y="17639"/>
                  </a:lnTo>
                  <a:lnTo>
                    <a:pt x="13661" y="15777"/>
                  </a:lnTo>
                  <a:lnTo>
                    <a:pt x="11489" y="15281"/>
                  </a:lnTo>
                  <a:lnTo>
                    <a:pt x="4639" y="10790"/>
                  </a:lnTo>
                  <a:lnTo>
                    <a:pt x="2062" y="6648"/>
                  </a:lnTo>
                  <a:lnTo>
                    <a:pt x="0"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91" name="SMARTInkShape-5803"/>
            <p:cNvSpPr/>
            <p:nvPr/>
          </p:nvSpPr>
          <p:spPr>
            <a:xfrm>
              <a:off x="3422212" y="3764756"/>
              <a:ext cx="41098" cy="100014"/>
            </a:xfrm>
            <a:custGeom>
              <a:avLst/>
              <a:gdLst/>
              <a:ahLst/>
              <a:cxnLst/>
              <a:rect l="0" t="0" r="0" b="0"/>
              <a:pathLst>
                <a:path w="41098" h="100014">
                  <a:moveTo>
                    <a:pt x="35363" y="0"/>
                  </a:moveTo>
                  <a:lnTo>
                    <a:pt x="35363" y="6151"/>
                  </a:lnTo>
                  <a:lnTo>
                    <a:pt x="25420" y="17000"/>
                  </a:lnTo>
                  <a:lnTo>
                    <a:pt x="12115" y="26259"/>
                  </a:lnTo>
                  <a:lnTo>
                    <a:pt x="2346" y="40487"/>
                  </a:lnTo>
                  <a:lnTo>
                    <a:pt x="445" y="47627"/>
                  </a:lnTo>
                  <a:lnTo>
                    <a:pt x="0" y="52389"/>
                  </a:lnTo>
                  <a:lnTo>
                    <a:pt x="1919" y="57151"/>
                  </a:lnTo>
                  <a:lnTo>
                    <a:pt x="18783" y="80316"/>
                  </a:lnTo>
                  <a:lnTo>
                    <a:pt x="41097" y="98663"/>
                  </a:lnTo>
                  <a:lnTo>
                    <a:pt x="40773" y="99113"/>
                  </a:lnTo>
                  <a:lnTo>
                    <a:pt x="36525" y="99746"/>
                  </a:lnTo>
                  <a:lnTo>
                    <a:pt x="6788" y="100013"/>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92" name="SMARTInkShape-5804"/>
            <p:cNvSpPr/>
            <p:nvPr/>
          </p:nvSpPr>
          <p:spPr>
            <a:xfrm>
              <a:off x="3443288" y="3771937"/>
              <a:ext cx="107157" cy="92833"/>
            </a:xfrm>
            <a:custGeom>
              <a:avLst/>
              <a:gdLst/>
              <a:ahLst/>
              <a:cxnLst/>
              <a:rect l="0" t="0" r="0" b="0"/>
              <a:pathLst>
                <a:path w="107157" h="92833">
                  <a:moveTo>
                    <a:pt x="0" y="57113"/>
                  </a:moveTo>
                  <a:lnTo>
                    <a:pt x="3792" y="53321"/>
                  </a:lnTo>
                  <a:lnTo>
                    <a:pt x="7770" y="51459"/>
                  </a:lnTo>
                  <a:lnTo>
                    <a:pt x="9942" y="50962"/>
                  </a:lnTo>
                  <a:lnTo>
                    <a:pt x="21486" y="44446"/>
                  </a:lnTo>
                  <a:lnTo>
                    <a:pt x="23848" y="43906"/>
                  </a:lnTo>
                  <a:lnTo>
                    <a:pt x="28591" y="39072"/>
                  </a:lnTo>
                  <a:lnTo>
                    <a:pt x="40747" y="21692"/>
                  </a:lnTo>
                  <a:lnTo>
                    <a:pt x="42715" y="16764"/>
                  </a:lnTo>
                  <a:lnTo>
                    <a:pt x="47493" y="9527"/>
                  </a:lnTo>
                  <a:lnTo>
                    <a:pt x="49907" y="383"/>
                  </a:lnTo>
                  <a:lnTo>
                    <a:pt x="40054" y="0"/>
                  </a:lnTo>
                  <a:lnTo>
                    <a:pt x="38609" y="781"/>
                  </a:lnTo>
                  <a:lnTo>
                    <a:pt x="37645" y="2096"/>
                  </a:lnTo>
                  <a:lnTo>
                    <a:pt x="35781" y="5674"/>
                  </a:lnTo>
                  <a:lnTo>
                    <a:pt x="17402" y="26975"/>
                  </a:lnTo>
                  <a:lnTo>
                    <a:pt x="14902" y="43458"/>
                  </a:lnTo>
                  <a:lnTo>
                    <a:pt x="14409" y="58208"/>
                  </a:lnTo>
                  <a:lnTo>
                    <a:pt x="16458" y="63685"/>
                  </a:lnTo>
                  <a:lnTo>
                    <a:pt x="19220" y="68765"/>
                  </a:lnTo>
                  <a:lnTo>
                    <a:pt x="20448" y="73669"/>
                  </a:lnTo>
                  <a:lnTo>
                    <a:pt x="21570" y="75294"/>
                  </a:lnTo>
                  <a:lnTo>
                    <a:pt x="23111" y="76377"/>
                  </a:lnTo>
                  <a:lnTo>
                    <a:pt x="24932" y="77099"/>
                  </a:lnTo>
                  <a:lnTo>
                    <a:pt x="31189" y="75786"/>
                  </a:lnTo>
                  <a:lnTo>
                    <a:pt x="49608" y="69669"/>
                  </a:lnTo>
                  <a:lnTo>
                    <a:pt x="78129" y="45339"/>
                  </a:lnTo>
                  <a:lnTo>
                    <a:pt x="83142" y="43149"/>
                  </a:lnTo>
                  <a:lnTo>
                    <a:pt x="91430" y="36822"/>
                  </a:lnTo>
                  <a:lnTo>
                    <a:pt x="99680" y="35711"/>
                  </a:lnTo>
                  <a:lnTo>
                    <a:pt x="100010" y="69176"/>
                  </a:lnTo>
                  <a:lnTo>
                    <a:pt x="100012" y="86992"/>
                  </a:lnTo>
                  <a:lnTo>
                    <a:pt x="100806" y="88939"/>
                  </a:lnTo>
                  <a:lnTo>
                    <a:pt x="102129" y="90237"/>
                  </a:lnTo>
                  <a:lnTo>
                    <a:pt x="107156" y="92832"/>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93" name="SMARTInkShape-5805"/>
            <p:cNvSpPr/>
            <p:nvPr/>
          </p:nvSpPr>
          <p:spPr>
            <a:xfrm>
              <a:off x="3586205" y="3700463"/>
              <a:ext cx="21390" cy="207169"/>
            </a:xfrm>
            <a:custGeom>
              <a:avLst/>
              <a:gdLst/>
              <a:ahLst/>
              <a:cxnLst/>
              <a:rect l="0" t="0" r="0" b="0"/>
              <a:pathLst>
                <a:path w="21390" h="207169">
                  <a:moveTo>
                    <a:pt x="14245" y="0"/>
                  </a:moveTo>
                  <a:lnTo>
                    <a:pt x="14245" y="3792"/>
                  </a:lnTo>
                  <a:lnTo>
                    <a:pt x="12128" y="7770"/>
                  </a:lnTo>
                  <a:lnTo>
                    <a:pt x="10453" y="9942"/>
                  </a:lnTo>
                  <a:lnTo>
                    <a:pt x="3603" y="43735"/>
                  </a:lnTo>
                  <a:lnTo>
                    <a:pt x="1038" y="75929"/>
                  </a:lnTo>
                  <a:lnTo>
                    <a:pt x="278" y="108046"/>
                  </a:lnTo>
                  <a:lnTo>
                    <a:pt x="0" y="143540"/>
                  </a:lnTo>
                  <a:lnTo>
                    <a:pt x="770" y="156664"/>
                  </a:lnTo>
                  <a:lnTo>
                    <a:pt x="9903" y="182977"/>
                  </a:lnTo>
                  <a:lnTo>
                    <a:pt x="19327" y="199347"/>
                  </a:lnTo>
                  <a:lnTo>
                    <a:pt x="21389" y="207168"/>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94" name="SMARTInkShape-5806"/>
            <p:cNvSpPr/>
            <p:nvPr/>
          </p:nvSpPr>
          <p:spPr>
            <a:xfrm>
              <a:off x="3571875" y="3786188"/>
              <a:ext cx="50007" cy="21432"/>
            </a:xfrm>
            <a:custGeom>
              <a:avLst/>
              <a:gdLst/>
              <a:ahLst/>
              <a:cxnLst/>
              <a:rect l="0" t="0" r="0" b="0"/>
              <a:pathLst>
                <a:path w="50007" h="21432">
                  <a:moveTo>
                    <a:pt x="0" y="0"/>
                  </a:moveTo>
                  <a:lnTo>
                    <a:pt x="11407" y="793"/>
                  </a:lnTo>
                  <a:lnTo>
                    <a:pt x="23576" y="5703"/>
                  </a:lnTo>
                  <a:lnTo>
                    <a:pt x="50006" y="21431"/>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009" name="SMARTInkShape-Group560"/>
          <p:cNvGrpSpPr/>
          <p:nvPr/>
        </p:nvGrpSpPr>
        <p:grpSpPr>
          <a:xfrm>
            <a:off x="2257429" y="4936330"/>
            <a:ext cx="950116" cy="385766"/>
            <a:chOff x="2257429" y="4936330"/>
            <a:chExt cx="950116" cy="385766"/>
          </a:xfrm>
        </p:grpSpPr>
        <p:sp>
          <p:nvSpPr>
            <p:cNvPr id="996" name="SMARTInkShape-5807"/>
            <p:cNvSpPr/>
            <p:nvPr/>
          </p:nvSpPr>
          <p:spPr>
            <a:xfrm>
              <a:off x="2257429" y="4936330"/>
              <a:ext cx="135728" cy="171407"/>
            </a:xfrm>
            <a:custGeom>
              <a:avLst/>
              <a:gdLst/>
              <a:ahLst/>
              <a:cxnLst/>
              <a:rect l="0" t="0" r="0" b="0"/>
              <a:pathLst>
                <a:path w="135728" h="171407">
                  <a:moveTo>
                    <a:pt x="21427" y="0"/>
                  </a:moveTo>
                  <a:lnTo>
                    <a:pt x="17635" y="0"/>
                  </a:lnTo>
                  <a:lnTo>
                    <a:pt x="16518" y="795"/>
                  </a:lnTo>
                  <a:lnTo>
                    <a:pt x="15773" y="2118"/>
                  </a:lnTo>
                  <a:lnTo>
                    <a:pt x="14578" y="6152"/>
                  </a:lnTo>
                  <a:lnTo>
                    <a:pt x="13548" y="17562"/>
                  </a:lnTo>
                  <a:lnTo>
                    <a:pt x="9391" y="26547"/>
                  </a:lnTo>
                  <a:lnTo>
                    <a:pt x="1077" y="62021"/>
                  </a:lnTo>
                  <a:lnTo>
                    <a:pt x="91" y="96649"/>
                  </a:lnTo>
                  <a:lnTo>
                    <a:pt x="0" y="130040"/>
                  </a:lnTo>
                  <a:lnTo>
                    <a:pt x="791" y="137965"/>
                  </a:lnTo>
                  <a:lnTo>
                    <a:pt x="5650" y="151637"/>
                  </a:lnTo>
                  <a:lnTo>
                    <a:pt x="7272" y="159470"/>
                  </a:lnTo>
                  <a:lnTo>
                    <a:pt x="10638" y="165597"/>
                  </a:lnTo>
                  <a:lnTo>
                    <a:pt x="14780" y="168850"/>
                  </a:lnTo>
                  <a:lnTo>
                    <a:pt x="21574" y="170680"/>
                  </a:lnTo>
                  <a:lnTo>
                    <a:pt x="38105" y="171406"/>
                  </a:lnTo>
                  <a:lnTo>
                    <a:pt x="42862" y="169315"/>
                  </a:lnTo>
                  <a:lnTo>
                    <a:pt x="52384" y="161504"/>
                  </a:lnTo>
                  <a:lnTo>
                    <a:pt x="55030" y="156976"/>
                  </a:lnTo>
                  <a:lnTo>
                    <a:pt x="56519" y="147847"/>
                  </a:lnTo>
                  <a:lnTo>
                    <a:pt x="57109" y="122706"/>
                  </a:lnTo>
                  <a:lnTo>
                    <a:pt x="41049" y="89002"/>
                  </a:lnTo>
                  <a:lnTo>
                    <a:pt x="29545" y="71917"/>
                  </a:lnTo>
                  <a:lnTo>
                    <a:pt x="29004" y="68212"/>
                  </a:lnTo>
                  <a:lnTo>
                    <a:pt x="28066" y="66906"/>
                  </a:lnTo>
                  <a:lnTo>
                    <a:pt x="26647" y="66036"/>
                  </a:lnTo>
                  <a:lnTo>
                    <a:pt x="24907" y="65455"/>
                  </a:lnTo>
                  <a:lnTo>
                    <a:pt x="23747" y="65862"/>
                  </a:lnTo>
                  <a:lnTo>
                    <a:pt x="22974" y="66927"/>
                  </a:lnTo>
                  <a:lnTo>
                    <a:pt x="21733" y="70547"/>
                  </a:lnTo>
                  <a:lnTo>
                    <a:pt x="22424" y="70845"/>
                  </a:lnTo>
                  <a:lnTo>
                    <a:pt x="25310" y="71175"/>
                  </a:lnTo>
                  <a:lnTo>
                    <a:pt x="26397" y="72057"/>
                  </a:lnTo>
                  <a:lnTo>
                    <a:pt x="32077" y="81359"/>
                  </a:lnTo>
                  <a:lnTo>
                    <a:pt x="36215" y="83785"/>
                  </a:lnTo>
                  <a:lnTo>
                    <a:pt x="65978" y="92378"/>
                  </a:lnTo>
                  <a:lnTo>
                    <a:pt x="100084" y="92841"/>
                  </a:lnTo>
                  <a:lnTo>
                    <a:pt x="106128" y="90741"/>
                  </a:lnTo>
                  <a:lnTo>
                    <a:pt x="111459" y="87955"/>
                  </a:lnTo>
                  <a:lnTo>
                    <a:pt x="118923" y="85593"/>
                  </a:lnTo>
                  <a:lnTo>
                    <a:pt x="123761" y="82227"/>
                  </a:lnTo>
                  <a:lnTo>
                    <a:pt x="126440" y="78086"/>
                  </a:lnTo>
                  <a:lnTo>
                    <a:pt x="128160" y="68959"/>
                  </a:lnTo>
                  <a:lnTo>
                    <a:pt x="128572" y="53775"/>
                  </a:lnTo>
                  <a:lnTo>
                    <a:pt x="127782" y="52519"/>
                  </a:lnTo>
                  <a:lnTo>
                    <a:pt x="126462" y="51682"/>
                  </a:lnTo>
                  <a:lnTo>
                    <a:pt x="120811" y="50504"/>
                  </a:lnTo>
                  <a:lnTo>
                    <a:pt x="118639" y="50338"/>
                  </a:lnTo>
                  <a:lnTo>
                    <a:pt x="114110" y="52271"/>
                  </a:lnTo>
                  <a:lnTo>
                    <a:pt x="103767" y="60658"/>
                  </a:lnTo>
                  <a:lnTo>
                    <a:pt x="101679" y="64796"/>
                  </a:lnTo>
                  <a:lnTo>
                    <a:pt x="93956" y="87144"/>
                  </a:lnTo>
                  <a:lnTo>
                    <a:pt x="99111" y="108461"/>
                  </a:lnTo>
                  <a:lnTo>
                    <a:pt x="101726" y="113821"/>
                  </a:lnTo>
                  <a:lnTo>
                    <a:pt x="113665" y="127524"/>
                  </a:lnTo>
                  <a:lnTo>
                    <a:pt x="135727" y="142875"/>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97" name="SMARTInkShape-5808"/>
            <p:cNvSpPr/>
            <p:nvPr/>
          </p:nvSpPr>
          <p:spPr>
            <a:xfrm>
              <a:off x="2464594" y="4943475"/>
              <a:ext cx="1" cy="128589"/>
            </a:xfrm>
            <a:custGeom>
              <a:avLst/>
              <a:gdLst/>
              <a:ahLst/>
              <a:cxnLst/>
              <a:rect l="0" t="0" r="0" b="0"/>
              <a:pathLst>
                <a:path w="1" h="128589">
                  <a:moveTo>
                    <a:pt x="0" y="0"/>
                  </a:moveTo>
                  <a:lnTo>
                    <a:pt x="0" y="31921"/>
                  </a:lnTo>
                  <a:lnTo>
                    <a:pt x="0" y="64526"/>
                  </a:lnTo>
                  <a:lnTo>
                    <a:pt x="0" y="97770"/>
                  </a:lnTo>
                  <a:lnTo>
                    <a:pt x="0" y="128588"/>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98" name="SMARTInkShape-5809"/>
            <p:cNvSpPr/>
            <p:nvPr/>
          </p:nvSpPr>
          <p:spPr>
            <a:xfrm>
              <a:off x="2421731" y="5000625"/>
              <a:ext cx="228601" cy="121088"/>
            </a:xfrm>
            <a:custGeom>
              <a:avLst/>
              <a:gdLst/>
              <a:ahLst/>
              <a:cxnLst/>
              <a:rect l="0" t="0" r="0" b="0"/>
              <a:pathLst>
                <a:path w="228601" h="121088">
                  <a:moveTo>
                    <a:pt x="0" y="0"/>
                  </a:moveTo>
                  <a:lnTo>
                    <a:pt x="3793" y="0"/>
                  </a:lnTo>
                  <a:lnTo>
                    <a:pt x="4910" y="794"/>
                  </a:lnTo>
                  <a:lnTo>
                    <a:pt x="5655" y="2117"/>
                  </a:lnTo>
                  <a:lnTo>
                    <a:pt x="6151" y="3792"/>
                  </a:lnTo>
                  <a:lnTo>
                    <a:pt x="8070" y="4910"/>
                  </a:lnTo>
                  <a:lnTo>
                    <a:pt x="17560" y="7276"/>
                  </a:lnTo>
                  <a:lnTo>
                    <a:pt x="28281" y="14784"/>
                  </a:lnTo>
                  <a:lnTo>
                    <a:pt x="61912" y="48420"/>
                  </a:lnTo>
                  <a:lnTo>
                    <a:pt x="69056" y="58886"/>
                  </a:lnTo>
                  <a:lnTo>
                    <a:pt x="75407" y="63485"/>
                  </a:lnTo>
                  <a:lnTo>
                    <a:pt x="77170" y="67374"/>
                  </a:lnTo>
                  <a:lnTo>
                    <a:pt x="78582" y="78580"/>
                  </a:lnTo>
                  <a:lnTo>
                    <a:pt x="78582" y="68638"/>
                  </a:lnTo>
                  <a:lnTo>
                    <a:pt x="79375" y="67190"/>
                  </a:lnTo>
                  <a:lnTo>
                    <a:pt x="80698" y="66225"/>
                  </a:lnTo>
                  <a:lnTo>
                    <a:pt x="82374" y="65581"/>
                  </a:lnTo>
                  <a:lnTo>
                    <a:pt x="95374" y="48313"/>
                  </a:lnTo>
                  <a:lnTo>
                    <a:pt x="102184" y="45285"/>
                  </a:lnTo>
                  <a:lnTo>
                    <a:pt x="109709" y="43145"/>
                  </a:lnTo>
                  <a:lnTo>
                    <a:pt x="119202" y="38272"/>
                  </a:lnTo>
                  <a:lnTo>
                    <a:pt x="154700" y="35785"/>
                  </a:lnTo>
                  <a:lnTo>
                    <a:pt x="172723" y="35727"/>
                  </a:lnTo>
                  <a:lnTo>
                    <a:pt x="178101" y="37839"/>
                  </a:lnTo>
                  <a:lnTo>
                    <a:pt x="183138" y="40630"/>
                  </a:lnTo>
                  <a:lnTo>
                    <a:pt x="192755" y="42837"/>
                  </a:lnTo>
                  <a:lnTo>
                    <a:pt x="192844" y="46647"/>
                  </a:lnTo>
                  <a:lnTo>
                    <a:pt x="190748" y="50630"/>
                  </a:lnTo>
                  <a:lnTo>
                    <a:pt x="187965" y="55046"/>
                  </a:lnTo>
                  <a:lnTo>
                    <a:pt x="185604" y="61995"/>
                  </a:lnTo>
                  <a:lnTo>
                    <a:pt x="166379" y="85727"/>
                  </a:lnTo>
                  <a:lnTo>
                    <a:pt x="164434" y="90488"/>
                  </a:lnTo>
                  <a:lnTo>
                    <a:pt x="160924" y="95250"/>
                  </a:lnTo>
                  <a:lnTo>
                    <a:pt x="158834" y="102129"/>
                  </a:lnTo>
                  <a:lnTo>
                    <a:pt x="158277" y="106187"/>
                  </a:lnTo>
                  <a:lnTo>
                    <a:pt x="158699" y="108891"/>
                  </a:lnTo>
                  <a:lnTo>
                    <a:pt x="159775" y="110694"/>
                  </a:lnTo>
                  <a:lnTo>
                    <a:pt x="161285" y="111896"/>
                  </a:lnTo>
                  <a:lnTo>
                    <a:pt x="162964" y="115348"/>
                  </a:lnTo>
                  <a:lnTo>
                    <a:pt x="164041" y="120240"/>
                  </a:lnTo>
                  <a:lnTo>
                    <a:pt x="164923" y="120641"/>
                  </a:lnTo>
                  <a:lnTo>
                    <a:pt x="168020" y="121087"/>
                  </a:lnTo>
                  <a:lnTo>
                    <a:pt x="172042" y="119168"/>
                  </a:lnTo>
                  <a:lnTo>
                    <a:pt x="182003" y="110792"/>
                  </a:lnTo>
                  <a:lnTo>
                    <a:pt x="184078" y="106656"/>
                  </a:lnTo>
                  <a:lnTo>
                    <a:pt x="186313" y="95184"/>
                  </a:lnTo>
                  <a:lnTo>
                    <a:pt x="191349" y="85712"/>
                  </a:lnTo>
                  <a:lnTo>
                    <a:pt x="192881" y="71448"/>
                  </a:lnTo>
                  <a:lnTo>
                    <a:pt x="196674" y="75233"/>
                  </a:lnTo>
                  <a:lnTo>
                    <a:pt x="198535" y="79210"/>
                  </a:lnTo>
                  <a:lnTo>
                    <a:pt x="199731" y="88231"/>
                  </a:lnTo>
                  <a:lnTo>
                    <a:pt x="200623" y="89777"/>
                  </a:lnTo>
                  <a:lnTo>
                    <a:pt x="202011" y="90807"/>
                  </a:lnTo>
                  <a:lnTo>
                    <a:pt x="203730" y="91494"/>
                  </a:lnTo>
                  <a:lnTo>
                    <a:pt x="204877" y="92746"/>
                  </a:lnTo>
                  <a:lnTo>
                    <a:pt x="206150" y="96254"/>
                  </a:lnTo>
                  <a:lnTo>
                    <a:pt x="207284" y="97507"/>
                  </a:lnTo>
                  <a:lnTo>
                    <a:pt x="221375" y="106429"/>
                  </a:lnTo>
                  <a:lnTo>
                    <a:pt x="228600" y="107155"/>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99" name="SMARTInkShape-5810"/>
            <p:cNvSpPr/>
            <p:nvPr/>
          </p:nvSpPr>
          <p:spPr>
            <a:xfrm>
              <a:off x="2679899" y="5057775"/>
              <a:ext cx="48710" cy="114301"/>
            </a:xfrm>
            <a:custGeom>
              <a:avLst/>
              <a:gdLst/>
              <a:ahLst/>
              <a:cxnLst/>
              <a:rect l="0" t="0" r="0" b="0"/>
              <a:pathLst>
                <a:path w="48710" h="114301">
                  <a:moveTo>
                    <a:pt x="6151" y="0"/>
                  </a:moveTo>
                  <a:lnTo>
                    <a:pt x="6151" y="3792"/>
                  </a:lnTo>
                  <a:lnTo>
                    <a:pt x="0" y="22944"/>
                  </a:lnTo>
                  <a:lnTo>
                    <a:pt x="5245" y="40382"/>
                  </a:lnTo>
                  <a:lnTo>
                    <a:pt x="12222" y="48795"/>
                  </a:lnTo>
                  <a:lnTo>
                    <a:pt x="13373" y="48405"/>
                  </a:lnTo>
                  <a:lnTo>
                    <a:pt x="18786" y="44859"/>
                  </a:lnTo>
                  <a:lnTo>
                    <a:pt x="23144" y="43749"/>
                  </a:lnTo>
                  <a:lnTo>
                    <a:pt x="24623" y="42660"/>
                  </a:lnTo>
                  <a:lnTo>
                    <a:pt x="25610" y="41140"/>
                  </a:lnTo>
                  <a:lnTo>
                    <a:pt x="27499" y="37334"/>
                  </a:lnTo>
                  <a:lnTo>
                    <a:pt x="47986" y="15317"/>
                  </a:lnTo>
                  <a:lnTo>
                    <a:pt x="48329" y="15767"/>
                  </a:lnTo>
                  <a:lnTo>
                    <a:pt x="48709" y="18385"/>
                  </a:lnTo>
                  <a:lnTo>
                    <a:pt x="48017" y="19400"/>
                  </a:lnTo>
                  <a:lnTo>
                    <a:pt x="46762" y="20077"/>
                  </a:lnTo>
                  <a:lnTo>
                    <a:pt x="45131" y="20528"/>
                  </a:lnTo>
                  <a:lnTo>
                    <a:pt x="44044" y="21623"/>
                  </a:lnTo>
                  <a:lnTo>
                    <a:pt x="42836" y="24956"/>
                  </a:lnTo>
                  <a:lnTo>
                    <a:pt x="41267" y="33563"/>
                  </a:lnTo>
                  <a:lnTo>
                    <a:pt x="37017" y="41342"/>
                  </a:lnTo>
                  <a:lnTo>
                    <a:pt x="29083" y="75359"/>
                  </a:lnTo>
                  <a:lnTo>
                    <a:pt x="21302" y="103238"/>
                  </a:lnTo>
                  <a:lnTo>
                    <a:pt x="20439" y="11430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00" name="SMARTInkShape-5811"/>
            <p:cNvSpPr/>
            <p:nvPr/>
          </p:nvSpPr>
          <p:spPr>
            <a:xfrm>
              <a:off x="2758602" y="5089378"/>
              <a:ext cx="56037" cy="46978"/>
            </a:xfrm>
            <a:custGeom>
              <a:avLst/>
              <a:gdLst/>
              <a:ahLst/>
              <a:cxnLst/>
              <a:rect l="0" t="0" r="0" b="0"/>
              <a:pathLst>
                <a:path w="56037" h="46978">
                  <a:moveTo>
                    <a:pt x="27461" y="4117"/>
                  </a:moveTo>
                  <a:lnTo>
                    <a:pt x="34310" y="4117"/>
                  </a:lnTo>
                  <a:lnTo>
                    <a:pt x="38662" y="0"/>
                  </a:lnTo>
                  <a:lnTo>
                    <a:pt x="36937" y="1759"/>
                  </a:lnTo>
                  <a:lnTo>
                    <a:pt x="33524" y="3068"/>
                  </a:lnTo>
                  <a:lnTo>
                    <a:pt x="28658" y="3910"/>
                  </a:lnTo>
                  <a:lnTo>
                    <a:pt x="10699" y="20903"/>
                  </a:lnTo>
                  <a:lnTo>
                    <a:pt x="8105" y="25600"/>
                  </a:lnTo>
                  <a:lnTo>
                    <a:pt x="7413" y="27963"/>
                  </a:lnTo>
                  <a:lnTo>
                    <a:pt x="6158" y="29539"/>
                  </a:lnTo>
                  <a:lnTo>
                    <a:pt x="1393" y="32550"/>
                  </a:lnTo>
                  <a:lnTo>
                    <a:pt x="0" y="36068"/>
                  </a:lnTo>
                  <a:lnTo>
                    <a:pt x="422" y="37324"/>
                  </a:lnTo>
                  <a:lnTo>
                    <a:pt x="1498" y="38161"/>
                  </a:lnTo>
                  <a:lnTo>
                    <a:pt x="5134" y="39504"/>
                  </a:lnTo>
                  <a:lnTo>
                    <a:pt x="15894" y="39805"/>
                  </a:lnTo>
                  <a:lnTo>
                    <a:pt x="20468" y="37705"/>
                  </a:lnTo>
                  <a:lnTo>
                    <a:pt x="22799" y="36034"/>
                  </a:lnTo>
                  <a:lnTo>
                    <a:pt x="25389" y="32060"/>
                  </a:lnTo>
                  <a:lnTo>
                    <a:pt x="27333" y="27648"/>
                  </a:lnTo>
                  <a:lnTo>
                    <a:pt x="33490" y="19778"/>
                  </a:lnTo>
                  <a:lnTo>
                    <a:pt x="36226" y="19014"/>
                  </a:lnTo>
                  <a:lnTo>
                    <a:pt x="41652" y="18414"/>
                  </a:lnTo>
                  <a:lnTo>
                    <a:pt x="41720" y="22198"/>
                  </a:lnTo>
                  <a:lnTo>
                    <a:pt x="43852" y="26176"/>
                  </a:lnTo>
                  <a:lnTo>
                    <a:pt x="46652" y="30589"/>
                  </a:lnTo>
                  <a:lnTo>
                    <a:pt x="47896" y="35196"/>
                  </a:lnTo>
                  <a:lnTo>
                    <a:pt x="49022" y="36742"/>
                  </a:lnTo>
                  <a:lnTo>
                    <a:pt x="50566" y="37773"/>
                  </a:lnTo>
                  <a:lnTo>
                    <a:pt x="52389" y="38460"/>
                  </a:lnTo>
                  <a:lnTo>
                    <a:pt x="53605" y="39712"/>
                  </a:lnTo>
                  <a:lnTo>
                    <a:pt x="56036" y="46977"/>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01" name="SMARTInkShape-5812"/>
            <p:cNvSpPr/>
            <p:nvPr/>
          </p:nvSpPr>
          <p:spPr>
            <a:xfrm>
              <a:off x="2864644" y="5014913"/>
              <a:ext cx="21432" cy="107158"/>
            </a:xfrm>
            <a:custGeom>
              <a:avLst/>
              <a:gdLst/>
              <a:ahLst/>
              <a:cxnLst/>
              <a:rect l="0" t="0" r="0" b="0"/>
              <a:pathLst>
                <a:path w="21432" h="107158">
                  <a:moveTo>
                    <a:pt x="21431" y="0"/>
                  </a:moveTo>
                  <a:lnTo>
                    <a:pt x="17639" y="0"/>
                  </a:lnTo>
                  <a:lnTo>
                    <a:pt x="16521" y="793"/>
                  </a:lnTo>
                  <a:lnTo>
                    <a:pt x="15777" y="2116"/>
                  </a:lnTo>
                  <a:lnTo>
                    <a:pt x="8162" y="33792"/>
                  </a:lnTo>
                  <a:lnTo>
                    <a:pt x="5161" y="64980"/>
                  </a:lnTo>
                  <a:lnTo>
                    <a:pt x="302" y="100604"/>
                  </a:lnTo>
                  <a:lnTo>
                    <a:pt x="0" y="107157"/>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02" name="SMARTInkShape-5813"/>
            <p:cNvSpPr/>
            <p:nvPr/>
          </p:nvSpPr>
          <p:spPr>
            <a:xfrm>
              <a:off x="2293170" y="5165265"/>
              <a:ext cx="141725" cy="105743"/>
            </a:xfrm>
            <a:custGeom>
              <a:avLst/>
              <a:gdLst/>
              <a:ahLst/>
              <a:cxnLst/>
              <a:rect l="0" t="0" r="0" b="0"/>
              <a:pathLst>
                <a:path w="141725" h="105743">
                  <a:moveTo>
                    <a:pt x="7118" y="92535"/>
                  </a:moveTo>
                  <a:lnTo>
                    <a:pt x="3325" y="92535"/>
                  </a:lnTo>
                  <a:lnTo>
                    <a:pt x="2208" y="93329"/>
                  </a:lnTo>
                  <a:lnTo>
                    <a:pt x="1463" y="94652"/>
                  </a:lnTo>
                  <a:lnTo>
                    <a:pt x="170" y="99811"/>
                  </a:lnTo>
                  <a:lnTo>
                    <a:pt x="0" y="105742"/>
                  </a:lnTo>
                  <a:lnTo>
                    <a:pt x="2102" y="104226"/>
                  </a:lnTo>
                  <a:lnTo>
                    <a:pt x="6127" y="100577"/>
                  </a:lnTo>
                  <a:lnTo>
                    <a:pt x="13242" y="66816"/>
                  </a:lnTo>
                  <a:lnTo>
                    <a:pt x="15925" y="59143"/>
                  </a:lnTo>
                  <a:lnTo>
                    <a:pt x="25593" y="39513"/>
                  </a:lnTo>
                  <a:lnTo>
                    <a:pt x="28467" y="26466"/>
                  </a:lnTo>
                  <a:lnTo>
                    <a:pt x="33992" y="17220"/>
                  </a:lnTo>
                  <a:lnTo>
                    <a:pt x="49652" y="0"/>
                  </a:lnTo>
                  <a:lnTo>
                    <a:pt x="63185" y="12876"/>
                  </a:lnTo>
                  <a:lnTo>
                    <a:pt x="63947" y="17427"/>
                  </a:lnTo>
                  <a:lnTo>
                    <a:pt x="68358" y="21583"/>
                  </a:lnTo>
                  <a:lnTo>
                    <a:pt x="74023" y="26075"/>
                  </a:lnTo>
                  <a:lnTo>
                    <a:pt x="78006" y="32274"/>
                  </a:lnTo>
                  <a:lnTo>
                    <a:pt x="92950" y="40858"/>
                  </a:lnTo>
                  <a:lnTo>
                    <a:pt x="102389" y="42199"/>
                  </a:lnTo>
                  <a:lnTo>
                    <a:pt x="125519" y="35234"/>
                  </a:lnTo>
                  <a:lnTo>
                    <a:pt x="130649" y="31877"/>
                  </a:lnTo>
                  <a:lnTo>
                    <a:pt x="133458" y="27741"/>
                  </a:lnTo>
                  <a:lnTo>
                    <a:pt x="135500" y="23256"/>
                  </a:lnTo>
                  <a:lnTo>
                    <a:pt x="140318" y="16269"/>
                  </a:lnTo>
                  <a:lnTo>
                    <a:pt x="141724" y="11543"/>
                  </a:lnTo>
                  <a:lnTo>
                    <a:pt x="141305" y="9966"/>
                  </a:lnTo>
                  <a:lnTo>
                    <a:pt x="140232" y="8914"/>
                  </a:lnTo>
                  <a:lnTo>
                    <a:pt x="136923" y="6951"/>
                  </a:lnTo>
                  <a:lnTo>
                    <a:pt x="132807" y="3433"/>
                  </a:lnTo>
                  <a:lnTo>
                    <a:pt x="126215" y="1341"/>
                  </a:lnTo>
                  <a:lnTo>
                    <a:pt x="122235" y="782"/>
                  </a:lnTo>
                  <a:lnTo>
                    <a:pt x="115695" y="2279"/>
                  </a:lnTo>
                  <a:lnTo>
                    <a:pt x="107464" y="7007"/>
                  </a:lnTo>
                  <a:lnTo>
                    <a:pt x="103839" y="10337"/>
                  </a:lnTo>
                  <a:lnTo>
                    <a:pt x="101699" y="16580"/>
                  </a:lnTo>
                  <a:lnTo>
                    <a:pt x="100031" y="50183"/>
                  </a:lnTo>
                  <a:lnTo>
                    <a:pt x="99995" y="65031"/>
                  </a:lnTo>
                  <a:lnTo>
                    <a:pt x="102107" y="70521"/>
                  </a:lnTo>
                  <a:lnTo>
                    <a:pt x="107130" y="78248"/>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03" name="SMARTInkShape-5814"/>
            <p:cNvSpPr/>
            <p:nvPr/>
          </p:nvSpPr>
          <p:spPr>
            <a:xfrm>
              <a:off x="2472791" y="5173068"/>
              <a:ext cx="41810" cy="84733"/>
            </a:xfrm>
            <a:custGeom>
              <a:avLst/>
              <a:gdLst/>
              <a:ahLst/>
              <a:cxnLst/>
              <a:rect l="0" t="0" r="0" b="0"/>
              <a:pathLst>
                <a:path w="41810" h="84733">
                  <a:moveTo>
                    <a:pt x="41809" y="6152"/>
                  </a:moveTo>
                  <a:lnTo>
                    <a:pt x="24318" y="6152"/>
                  </a:lnTo>
                  <a:lnTo>
                    <a:pt x="8422" y="0"/>
                  </a:lnTo>
                  <a:lnTo>
                    <a:pt x="7645" y="464"/>
                  </a:lnTo>
                  <a:lnTo>
                    <a:pt x="4281" y="6909"/>
                  </a:lnTo>
                  <a:lnTo>
                    <a:pt x="1317" y="11250"/>
                  </a:lnTo>
                  <a:lnTo>
                    <a:pt x="0" y="15826"/>
                  </a:lnTo>
                  <a:lnTo>
                    <a:pt x="443" y="18157"/>
                  </a:lnTo>
                  <a:lnTo>
                    <a:pt x="4740" y="27602"/>
                  </a:lnTo>
                  <a:lnTo>
                    <a:pt x="7807" y="36848"/>
                  </a:lnTo>
                  <a:lnTo>
                    <a:pt x="13742" y="47526"/>
                  </a:lnTo>
                  <a:lnTo>
                    <a:pt x="38640" y="75190"/>
                  </a:lnTo>
                  <a:lnTo>
                    <a:pt x="41772" y="84608"/>
                  </a:lnTo>
                  <a:lnTo>
                    <a:pt x="34665" y="84732"/>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04" name="SMARTInkShape-5815"/>
            <p:cNvSpPr/>
            <p:nvPr/>
          </p:nvSpPr>
          <p:spPr>
            <a:xfrm>
              <a:off x="2564606" y="5203937"/>
              <a:ext cx="128589" cy="61009"/>
            </a:xfrm>
            <a:custGeom>
              <a:avLst/>
              <a:gdLst/>
              <a:ahLst/>
              <a:cxnLst/>
              <a:rect l="0" t="0" r="0" b="0"/>
              <a:pathLst>
                <a:path w="128589" h="61009">
                  <a:moveTo>
                    <a:pt x="0" y="32433"/>
                  </a:moveTo>
                  <a:lnTo>
                    <a:pt x="6151" y="32433"/>
                  </a:lnTo>
                  <a:lnTo>
                    <a:pt x="23151" y="26281"/>
                  </a:lnTo>
                  <a:lnTo>
                    <a:pt x="33207" y="24690"/>
                  </a:lnTo>
                  <a:lnTo>
                    <a:pt x="41434" y="19164"/>
                  </a:lnTo>
                  <a:lnTo>
                    <a:pt x="42228" y="16480"/>
                  </a:lnTo>
                  <a:lnTo>
                    <a:pt x="42852" y="453"/>
                  </a:lnTo>
                  <a:lnTo>
                    <a:pt x="42062" y="0"/>
                  </a:lnTo>
                  <a:lnTo>
                    <a:pt x="40741" y="493"/>
                  </a:lnTo>
                  <a:lnTo>
                    <a:pt x="37157" y="2361"/>
                  </a:lnTo>
                  <a:lnTo>
                    <a:pt x="30677" y="4207"/>
                  </a:lnTo>
                  <a:lnTo>
                    <a:pt x="23730" y="8635"/>
                  </a:lnTo>
                  <a:lnTo>
                    <a:pt x="19013" y="9949"/>
                  </a:lnTo>
                  <a:lnTo>
                    <a:pt x="17438" y="11094"/>
                  </a:lnTo>
                  <a:lnTo>
                    <a:pt x="16388" y="12650"/>
                  </a:lnTo>
                  <a:lnTo>
                    <a:pt x="14428" y="16496"/>
                  </a:lnTo>
                  <a:lnTo>
                    <a:pt x="9655" y="23124"/>
                  </a:lnTo>
                  <a:lnTo>
                    <a:pt x="7888" y="30115"/>
                  </a:lnTo>
                  <a:lnTo>
                    <a:pt x="7173" y="42952"/>
                  </a:lnTo>
                  <a:lnTo>
                    <a:pt x="7957" y="44209"/>
                  </a:lnTo>
                  <a:lnTo>
                    <a:pt x="9274" y="45045"/>
                  </a:lnTo>
                  <a:lnTo>
                    <a:pt x="14919" y="46223"/>
                  </a:lnTo>
                  <a:lnTo>
                    <a:pt x="23938" y="46622"/>
                  </a:lnTo>
                  <a:lnTo>
                    <a:pt x="28631" y="44559"/>
                  </a:lnTo>
                  <a:lnTo>
                    <a:pt x="33363" y="41790"/>
                  </a:lnTo>
                  <a:lnTo>
                    <a:pt x="61252" y="32358"/>
                  </a:lnTo>
                  <a:lnTo>
                    <a:pt x="69655" y="27736"/>
                  </a:lnTo>
                  <a:lnTo>
                    <a:pt x="105000" y="25300"/>
                  </a:lnTo>
                  <a:lnTo>
                    <a:pt x="105719" y="25296"/>
                  </a:lnTo>
                  <a:lnTo>
                    <a:pt x="113181" y="31440"/>
                  </a:lnTo>
                  <a:lnTo>
                    <a:pt x="113803" y="34108"/>
                  </a:lnTo>
                  <a:lnTo>
                    <a:pt x="113968" y="35930"/>
                  </a:lnTo>
                  <a:lnTo>
                    <a:pt x="116270" y="40072"/>
                  </a:lnTo>
                  <a:lnTo>
                    <a:pt x="119144" y="44559"/>
                  </a:lnTo>
                  <a:lnTo>
                    <a:pt x="120763" y="51548"/>
                  </a:lnTo>
                  <a:lnTo>
                    <a:pt x="121141" y="56273"/>
                  </a:lnTo>
                  <a:lnTo>
                    <a:pt x="122036" y="57851"/>
                  </a:lnTo>
                  <a:lnTo>
                    <a:pt x="123426" y="58903"/>
                  </a:lnTo>
                  <a:lnTo>
                    <a:pt x="128588" y="61008"/>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05" name="SMARTInkShape-5816"/>
            <p:cNvSpPr/>
            <p:nvPr/>
          </p:nvSpPr>
          <p:spPr>
            <a:xfrm>
              <a:off x="2757488" y="5179220"/>
              <a:ext cx="7144" cy="107156"/>
            </a:xfrm>
            <a:custGeom>
              <a:avLst/>
              <a:gdLst/>
              <a:ahLst/>
              <a:cxnLst/>
              <a:rect l="0" t="0" r="0" b="0"/>
              <a:pathLst>
                <a:path w="7144" h="107156">
                  <a:moveTo>
                    <a:pt x="7143" y="0"/>
                  </a:moveTo>
                  <a:lnTo>
                    <a:pt x="7143" y="3791"/>
                  </a:lnTo>
                  <a:lnTo>
                    <a:pt x="6350" y="4909"/>
                  </a:lnTo>
                  <a:lnTo>
                    <a:pt x="5027" y="5653"/>
                  </a:lnTo>
                  <a:lnTo>
                    <a:pt x="3351" y="6150"/>
                  </a:lnTo>
                  <a:lnTo>
                    <a:pt x="2234" y="7274"/>
                  </a:lnTo>
                  <a:lnTo>
                    <a:pt x="992" y="10641"/>
                  </a:lnTo>
                  <a:lnTo>
                    <a:pt x="38" y="43091"/>
                  </a:lnTo>
                  <a:lnTo>
                    <a:pt x="1" y="76061"/>
                  </a:lnTo>
                  <a:lnTo>
                    <a:pt x="0" y="107155"/>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06" name="SMARTInkShape-5817"/>
            <p:cNvSpPr/>
            <p:nvPr/>
          </p:nvSpPr>
          <p:spPr>
            <a:xfrm>
              <a:off x="2721769" y="5208188"/>
              <a:ext cx="407195" cy="113908"/>
            </a:xfrm>
            <a:custGeom>
              <a:avLst/>
              <a:gdLst/>
              <a:ahLst/>
              <a:cxnLst/>
              <a:rect l="0" t="0" r="0" b="0"/>
              <a:pathLst>
                <a:path w="407195" h="113908">
                  <a:moveTo>
                    <a:pt x="0" y="13892"/>
                  </a:moveTo>
                  <a:lnTo>
                    <a:pt x="3792" y="13892"/>
                  </a:lnTo>
                  <a:lnTo>
                    <a:pt x="35960" y="22712"/>
                  </a:lnTo>
                  <a:lnTo>
                    <a:pt x="46144" y="25751"/>
                  </a:lnTo>
                  <a:lnTo>
                    <a:pt x="80310" y="32877"/>
                  </a:lnTo>
                  <a:lnTo>
                    <a:pt x="104689" y="35002"/>
                  </a:lnTo>
                  <a:lnTo>
                    <a:pt x="139420" y="28371"/>
                  </a:lnTo>
                  <a:lnTo>
                    <a:pt x="142835" y="28183"/>
                  </a:lnTo>
                  <a:lnTo>
                    <a:pt x="142871" y="38124"/>
                  </a:lnTo>
                  <a:lnTo>
                    <a:pt x="140757" y="42654"/>
                  </a:lnTo>
                  <a:lnTo>
                    <a:pt x="125875" y="63227"/>
                  </a:lnTo>
                  <a:lnTo>
                    <a:pt x="125192" y="65832"/>
                  </a:lnTo>
                  <a:lnTo>
                    <a:pt x="125530" y="67569"/>
                  </a:lnTo>
                  <a:lnTo>
                    <a:pt x="128408" y="70840"/>
                  </a:lnTo>
                  <a:lnTo>
                    <a:pt x="128572" y="61082"/>
                  </a:lnTo>
                  <a:lnTo>
                    <a:pt x="130697" y="56562"/>
                  </a:lnTo>
                  <a:lnTo>
                    <a:pt x="132375" y="54245"/>
                  </a:lnTo>
                  <a:lnTo>
                    <a:pt x="139229" y="33925"/>
                  </a:lnTo>
                  <a:lnTo>
                    <a:pt x="159573" y="11538"/>
                  </a:lnTo>
                  <a:lnTo>
                    <a:pt x="164319" y="8878"/>
                  </a:lnTo>
                  <a:lnTo>
                    <a:pt x="173834" y="7170"/>
                  </a:lnTo>
                  <a:lnTo>
                    <a:pt x="184326" y="6787"/>
                  </a:lnTo>
                  <a:lnTo>
                    <a:pt x="184797" y="7568"/>
                  </a:lnTo>
                  <a:lnTo>
                    <a:pt x="185713" y="20973"/>
                  </a:lnTo>
                  <a:lnTo>
                    <a:pt x="185737" y="53099"/>
                  </a:lnTo>
                  <a:lnTo>
                    <a:pt x="185737" y="63712"/>
                  </a:lnTo>
                  <a:lnTo>
                    <a:pt x="191440" y="58953"/>
                  </a:lnTo>
                  <a:lnTo>
                    <a:pt x="195680" y="57732"/>
                  </a:lnTo>
                  <a:lnTo>
                    <a:pt x="197128" y="56613"/>
                  </a:lnTo>
                  <a:lnTo>
                    <a:pt x="216784" y="32914"/>
                  </a:lnTo>
                  <a:lnTo>
                    <a:pt x="221496" y="30284"/>
                  </a:lnTo>
                  <a:lnTo>
                    <a:pt x="235326" y="28217"/>
                  </a:lnTo>
                  <a:lnTo>
                    <a:pt x="239412" y="28192"/>
                  </a:lnTo>
                  <a:lnTo>
                    <a:pt x="240571" y="28982"/>
                  </a:lnTo>
                  <a:lnTo>
                    <a:pt x="241343" y="30302"/>
                  </a:lnTo>
                  <a:lnTo>
                    <a:pt x="242430" y="35953"/>
                  </a:lnTo>
                  <a:lnTo>
                    <a:pt x="242582" y="38125"/>
                  </a:lnTo>
                  <a:lnTo>
                    <a:pt x="243478" y="39572"/>
                  </a:lnTo>
                  <a:lnTo>
                    <a:pt x="244868" y="40537"/>
                  </a:lnTo>
                  <a:lnTo>
                    <a:pt x="248530" y="42404"/>
                  </a:lnTo>
                  <a:lnTo>
                    <a:pt x="255054" y="47123"/>
                  </a:lnTo>
                  <a:lnTo>
                    <a:pt x="262015" y="48875"/>
                  </a:lnTo>
                  <a:lnTo>
                    <a:pt x="284783" y="49583"/>
                  </a:lnTo>
                  <a:lnTo>
                    <a:pt x="291406" y="47483"/>
                  </a:lnTo>
                  <a:lnTo>
                    <a:pt x="296995" y="44697"/>
                  </a:lnTo>
                  <a:lnTo>
                    <a:pt x="304604" y="42335"/>
                  </a:lnTo>
                  <a:lnTo>
                    <a:pt x="309475" y="38969"/>
                  </a:lnTo>
                  <a:lnTo>
                    <a:pt x="312169" y="32711"/>
                  </a:lnTo>
                  <a:lnTo>
                    <a:pt x="314199" y="15569"/>
                  </a:lnTo>
                  <a:lnTo>
                    <a:pt x="308654" y="6343"/>
                  </a:lnTo>
                  <a:lnTo>
                    <a:pt x="308163" y="4097"/>
                  </a:lnTo>
                  <a:lnTo>
                    <a:pt x="307042" y="2600"/>
                  </a:lnTo>
                  <a:lnTo>
                    <a:pt x="305500" y="1602"/>
                  </a:lnTo>
                  <a:lnTo>
                    <a:pt x="299539" y="197"/>
                  </a:lnTo>
                  <a:lnTo>
                    <a:pt x="297324" y="0"/>
                  </a:lnTo>
                  <a:lnTo>
                    <a:pt x="295847" y="662"/>
                  </a:lnTo>
                  <a:lnTo>
                    <a:pt x="294863" y="1897"/>
                  </a:lnTo>
                  <a:lnTo>
                    <a:pt x="292975" y="5388"/>
                  </a:lnTo>
                  <a:lnTo>
                    <a:pt x="281579" y="18745"/>
                  </a:lnTo>
                  <a:lnTo>
                    <a:pt x="279487" y="25826"/>
                  </a:lnTo>
                  <a:lnTo>
                    <a:pt x="278616" y="58144"/>
                  </a:lnTo>
                  <a:lnTo>
                    <a:pt x="279407" y="60063"/>
                  </a:lnTo>
                  <a:lnTo>
                    <a:pt x="280727" y="61342"/>
                  </a:lnTo>
                  <a:lnTo>
                    <a:pt x="286378" y="65258"/>
                  </a:lnTo>
                  <a:lnTo>
                    <a:pt x="290792" y="68472"/>
                  </a:lnTo>
                  <a:lnTo>
                    <a:pt x="297739" y="70281"/>
                  </a:lnTo>
                  <a:lnTo>
                    <a:pt x="309573" y="70942"/>
                  </a:lnTo>
                  <a:lnTo>
                    <a:pt x="320502" y="67221"/>
                  </a:lnTo>
                  <a:lnTo>
                    <a:pt x="335315" y="56566"/>
                  </a:lnTo>
                  <a:lnTo>
                    <a:pt x="368892" y="31353"/>
                  </a:lnTo>
                  <a:lnTo>
                    <a:pt x="376178" y="29121"/>
                  </a:lnTo>
                  <a:lnTo>
                    <a:pt x="380973" y="28599"/>
                  </a:lnTo>
                  <a:lnTo>
                    <a:pt x="382570" y="29254"/>
                  </a:lnTo>
                  <a:lnTo>
                    <a:pt x="383634" y="30483"/>
                  </a:lnTo>
                  <a:lnTo>
                    <a:pt x="384816" y="33966"/>
                  </a:lnTo>
                  <a:lnTo>
                    <a:pt x="385342" y="38160"/>
                  </a:lnTo>
                  <a:lnTo>
                    <a:pt x="387692" y="42670"/>
                  </a:lnTo>
                  <a:lnTo>
                    <a:pt x="389430" y="44984"/>
                  </a:lnTo>
                  <a:lnTo>
                    <a:pt x="392219" y="65014"/>
                  </a:lnTo>
                  <a:lnTo>
                    <a:pt x="393496" y="80193"/>
                  </a:lnTo>
                  <a:lnTo>
                    <a:pt x="400164" y="103407"/>
                  </a:lnTo>
                  <a:lnTo>
                    <a:pt x="407194" y="113907"/>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07" name="SMARTInkShape-5818"/>
            <p:cNvSpPr/>
            <p:nvPr/>
          </p:nvSpPr>
          <p:spPr>
            <a:xfrm>
              <a:off x="3186202" y="5157788"/>
              <a:ext cx="21343" cy="164308"/>
            </a:xfrm>
            <a:custGeom>
              <a:avLst/>
              <a:gdLst/>
              <a:ahLst/>
              <a:cxnLst/>
              <a:rect l="0" t="0" r="0" b="0"/>
              <a:pathLst>
                <a:path w="21343" h="164308">
                  <a:moveTo>
                    <a:pt x="21342" y="0"/>
                  </a:moveTo>
                  <a:lnTo>
                    <a:pt x="17549" y="0"/>
                  </a:lnTo>
                  <a:lnTo>
                    <a:pt x="16432" y="793"/>
                  </a:lnTo>
                  <a:lnTo>
                    <a:pt x="15687" y="2116"/>
                  </a:lnTo>
                  <a:lnTo>
                    <a:pt x="14492" y="6150"/>
                  </a:lnTo>
                  <a:lnTo>
                    <a:pt x="13462" y="18353"/>
                  </a:lnTo>
                  <a:lnTo>
                    <a:pt x="8055" y="40703"/>
                  </a:lnTo>
                  <a:lnTo>
                    <a:pt x="5069" y="64323"/>
                  </a:lnTo>
                  <a:lnTo>
                    <a:pt x="1439" y="78589"/>
                  </a:lnTo>
                  <a:lnTo>
                    <a:pt x="0" y="111919"/>
                  </a:lnTo>
                  <a:lnTo>
                    <a:pt x="722" y="130967"/>
                  </a:lnTo>
                  <a:lnTo>
                    <a:pt x="7188" y="153840"/>
                  </a:lnTo>
                  <a:lnTo>
                    <a:pt x="14198" y="164307"/>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08" name="SMARTInkShape-5819"/>
            <p:cNvSpPr/>
            <p:nvPr/>
          </p:nvSpPr>
          <p:spPr>
            <a:xfrm>
              <a:off x="3114969" y="5200650"/>
              <a:ext cx="64001" cy="42864"/>
            </a:xfrm>
            <a:custGeom>
              <a:avLst/>
              <a:gdLst/>
              <a:ahLst/>
              <a:cxnLst/>
              <a:rect l="0" t="0" r="0" b="0"/>
              <a:pathLst>
                <a:path w="64001" h="42864">
                  <a:moveTo>
                    <a:pt x="6850" y="0"/>
                  </a:moveTo>
                  <a:lnTo>
                    <a:pt x="0" y="0"/>
                  </a:lnTo>
                  <a:lnTo>
                    <a:pt x="3585" y="0"/>
                  </a:lnTo>
                  <a:lnTo>
                    <a:pt x="32616" y="20254"/>
                  </a:lnTo>
                  <a:lnTo>
                    <a:pt x="64000" y="42863"/>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1010" name="SMARTInkShape-5820"/>
          <p:cNvSpPr/>
          <p:nvPr/>
        </p:nvSpPr>
        <p:spPr>
          <a:xfrm>
            <a:off x="2736056" y="4886325"/>
            <a:ext cx="14289" cy="7146"/>
          </a:xfrm>
          <a:custGeom>
            <a:avLst/>
            <a:gdLst/>
            <a:ahLst/>
            <a:cxnLst/>
            <a:rect l="0" t="0" r="0" b="0"/>
            <a:pathLst>
              <a:path w="14289" h="7146">
                <a:moveTo>
                  <a:pt x="0" y="7145"/>
                </a:moveTo>
                <a:lnTo>
                  <a:pt x="13287" y="7145"/>
                </a:lnTo>
                <a:lnTo>
                  <a:pt x="13621" y="6350"/>
                </a:lnTo>
                <a:lnTo>
                  <a:pt x="14288"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nvGrpSpPr>
          <p:cNvPr id="1024" name="SMARTInkShape-Group562"/>
          <p:cNvGrpSpPr/>
          <p:nvPr/>
        </p:nvGrpSpPr>
        <p:grpSpPr>
          <a:xfrm>
            <a:off x="1893094" y="4429345"/>
            <a:ext cx="964102" cy="542706"/>
            <a:chOff x="1893094" y="4429345"/>
            <a:chExt cx="964102" cy="542706"/>
          </a:xfrm>
        </p:grpSpPr>
        <p:sp>
          <p:nvSpPr>
            <p:cNvPr id="1011" name="SMARTInkShape-5821"/>
            <p:cNvSpPr/>
            <p:nvPr/>
          </p:nvSpPr>
          <p:spPr>
            <a:xfrm>
              <a:off x="2536031" y="4489303"/>
              <a:ext cx="42864" cy="118417"/>
            </a:xfrm>
            <a:custGeom>
              <a:avLst/>
              <a:gdLst/>
              <a:ahLst/>
              <a:cxnLst/>
              <a:rect l="0" t="0" r="0" b="0"/>
              <a:pathLst>
                <a:path w="42864" h="118417">
                  <a:moveTo>
                    <a:pt x="42863" y="4116"/>
                  </a:moveTo>
                  <a:lnTo>
                    <a:pt x="36712" y="4116"/>
                  </a:lnTo>
                  <a:lnTo>
                    <a:pt x="36381" y="3322"/>
                  </a:lnTo>
                  <a:lnTo>
                    <a:pt x="36013" y="324"/>
                  </a:lnTo>
                  <a:lnTo>
                    <a:pt x="35121" y="0"/>
                  </a:lnTo>
                  <a:lnTo>
                    <a:pt x="29594" y="3417"/>
                  </a:lnTo>
                  <a:lnTo>
                    <a:pt x="18722" y="13998"/>
                  </a:lnTo>
                  <a:lnTo>
                    <a:pt x="16258" y="20679"/>
                  </a:lnTo>
                  <a:lnTo>
                    <a:pt x="12755" y="33365"/>
                  </a:lnTo>
                  <a:lnTo>
                    <a:pt x="1982" y="61325"/>
                  </a:lnTo>
                  <a:lnTo>
                    <a:pt x="174" y="95500"/>
                  </a:lnTo>
                  <a:lnTo>
                    <a:pt x="0" y="118416"/>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12" name="SMARTInkShape-5822"/>
            <p:cNvSpPr/>
            <p:nvPr/>
          </p:nvSpPr>
          <p:spPr>
            <a:xfrm>
              <a:off x="2464594" y="4565849"/>
              <a:ext cx="78582" cy="6152"/>
            </a:xfrm>
            <a:custGeom>
              <a:avLst/>
              <a:gdLst/>
              <a:ahLst/>
              <a:cxnLst/>
              <a:rect l="0" t="0" r="0" b="0"/>
              <a:pathLst>
                <a:path w="78582" h="6152">
                  <a:moveTo>
                    <a:pt x="0" y="6151"/>
                  </a:moveTo>
                  <a:lnTo>
                    <a:pt x="13425" y="497"/>
                  </a:lnTo>
                  <a:lnTo>
                    <a:pt x="16094" y="0"/>
                  </a:lnTo>
                  <a:lnTo>
                    <a:pt x="50792" y="5245"/>
                  </a:lnTo>
                  <a:lnTo>
                    <a:pt x="78581" y="6151"/>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13" name="SMARTInkShape-5823"/>
            <p:cNvSpPr/>
            <p:nvPr/>
          </p:nvSpPr>
          <p:spPr>
            <a:xfrm>
              <a:off x="2464594" y="4493419"/>
              <a:ext cx="7145" cy="128588"/>
            </a:xfrm>
            <a:custGeom>
              <a:avLst/>
              <a:gdLst/>
              <a:ahLst/>
              <a:cxnLst/>
              <a:rect l="0" t="0" r="0" b="0"/>
              <a:pathLst>
                <a:path w="7145" h="128588">
                  <a:moveTo>
                    <a:pt x="0" y="0"/>
                  </a:moveTo>
                  <a:lnTo>
                    <a:pt x="794" y="24836"/>
                  </a:lnTo>
                  <a:lnTo>
                    <a:pt x="6151" y="47759"/>
                  </a:lnTo>
                  <a:lnTo>
                    <a:pt x="7056" y="82363"/>
                  </a:lnTo>
                  <a:lnTo>
                    <a:pt x="7141" y="116238"/>
                  </a:lnTo>
                  <a:lnTo>
                    <a:pt x="7144" y="128587"/>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14" name="SMARTInkShape-5824"/>
            <p:cNvSpPr/>
            <p:nvPr/>
          </p:nvSpPr>
          <p:spPr>
            <a:xfrm>
              <a:off x="2286087" y="4479131"/>
              <a:ext cx="128502" cy="157031"/>
            </a:xfrm>
            <a:custGeom>
              <a:avLst/>
              <a:gdLst/>
              <a:ahLst/>
              <a:cxnLst/>
              <a:rect l="0" t="0" r="0" b="0"/>
              <a:pathLst>
                <a:path w="128502" h="157031">
                  <a:moveTo>
                    <a:pt x="7057" y="0"/>
                  </a:moveTo>
                  <a:lnTo>
                    <a:pt x="0" y="0"/>
                  </a:lnTo>
                  <a:lnTo>
                    <a:pt x="7056" y="0"/>
                  </a:lnTo>
                  <a:lnTo>
                    <a:pt x="2941" y="0"/>
                  </a:lnTo>
                  <a:lnTo>
                    <a:pt x="4698" y="0"/>
                  </a:lnTo>
                  <a:lnTo>
                    <a:pt x="2475" y="0"/>
                  </a:lnTo>
                  <a:lnTo>
                    <a:pt x="7057" y="0"/>
                  </a:lnTo>
                  <a:lnTo>
                    <a:pt x="7057" y="7057"/>
                  </a:lnTo>
                  <a:lnTo>
                    <a:pt x="13208" y="7136"/>
                  </a:lnTo>
                  <a:lnTo>
                    <a:pt x="7080" y="7144"/>
                  </a:lnTo>
                  <a:lnTo>
                    <a:pt x="14193" y="7144"/>
                  </a:lnTo>
                  <a:lnTo>
                    <a:pt x="7144" y="7144"/>
                  </a:lnTo>
                  <a:lnTo>
                    <a:pt x="14175" y="7144"/>
                  </a:lnTo>
                  <a:lnTo>
                    <a:pt x="14201" y="41295"/>
                  </a:lnTo>
                  <a:lnTo>
                    <a:pt x="14201" y="76136"/>
                  </a:lnTo>
                  <a:lnTo>
                    <a:pt x="13407" y="102597"/>
                  </a:lnTo>
                  <a:lnTo>
                    <a:pt x="7498" y="130089"/>
                  </a:lnTo>
                  <a:lnTo>
                    <a:pt x="7057" y="157030"/>
                  </a:lnTo>
                  <a:lnTo>
                    <a:pt x="7057" y="142725"/>
                  </a:lnTo>
                  <a:lnTo>
                    <a:pt x="9173" y="136723"/>
                  </a:lnTo>
                  <a:lnTo>
                    <a:pt x="10849" y="134011"/>
                  </a:lnTo>
                  <a:lnTo>
                    <a:pt x="13208" y="122610"/>
                  </a:lnTo>
                  <a:lnTo>
                    <a:pt x="14142" y="90416"/>
                  </a:lnTo>
                  <a:lnTo>
                    <a:pt x="14989" y="62700"/>
                  </a:lnTo>
                  <a:lnTo>
                    <a:pt x="19854" y="48516"/>
                  </a:lnTo>
                  <a:lnTo>
                    <a:pt x="21942" y="31701"/>
                  </a:lnTo>
                  <a:lnTo>
                    <a:pt x="26960" y="21579"/>
                  </a:lnTo>
                  <a:lnTo>
                    <a:pt x="28186" y="15728"/>
                  </a:lnTo>
                  <a:lnTo>
                    <a:pt x="28287" y="16042"/>
                  </a:lnTo>
                  <a:lnTo>
                    <a:pt x="28462" y="20565"/>
                  </a:lnTo>
                  <a:lnTo>
                    <a:pt x="33392" y="26964"/>
                  </a:lnTo>
                  <a:lnTo>
                    <a:pt x="34636" y="31299"/>
                  </a:lnTo>
                  <a:lnTo>
                    <a:pt x="36229" y="45459"/>
                  </a:lnTo>
                  <a:lnTo>
                    <a:pt x="40483" y="54921"/>
                  </a:lnTo>
                  <a:lnTo>
                    <a:pt x="42890" y="66632"/>
                  </a:lnTo>
                  <a:lnTo>
                    <a:pt x="48277" y="75482"/>
                  </a:lnTo>
                  <a:lnTo>
                    <a:pt x="69948" y="98593"/>
                  </a:lnTo>
                  <a:lnTo>
                    <a:pt x="72844" y="99382"/>
                  </a:lnTo>
                  <a:lnTo>
                    <a:pt x="81170" y="99888"/>
                  </a:lnTo>
                  <a:lnTo>
                    <a:pt x="91899" y="96184"/>
                  </a:lnTo>
                  <a:lnTo>
                    <a:pt x="101340" y="90059"/>
                  </a:lnTo>
                  <a:lnTo>
                    <a:pt x="104523" y="85535"/>
                  </a:lnTo>
                  <a:lnTo>
                    <a:pt x="106731" y="80878"/>
                  </a:lnTo>
                  <a:lnTo>
                    <a:pt x="125379" y="52254"/>
                  </a:lnTo>
                  <a:lnTo>
                    <a:pt x="128089" y="30625"/>
                  </a:lnTo>
                  <a:lnTo>
                    <a:pt x="128501" y="7144"/>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15" name="SMARTInkShape-5825"/>
            <p:cNvSpPr/>
            <p:nvPr/>
          </p:nvSpPr>
          <p:spPr>
            <a:xfrm>
              <a:off x="2682155" y="4850606"/>
              <a:ext cx="46759" cy="57150"/>
            </a:xfrm>
            <a:custGeom>
              <a:avLst/>
              <a:gdLst/>
              <a:ahLst/>
              <a:cxnLst/>
              <a:rect l="0" t="0" r="0" b="0"/>
              <a:pathLst>
                <a:path w="46759" h="57150">
                  <a:moveTo>
                    <a:pt x="46758" y="0"/>
                  </a:moveTo>
                  <a:lnTo>
                    <a:pt x="29758" y="0"/>
                  </a:lnTo>
                  <a:lnTo>
                    <a:pt x="25179" y="2117"/>
                  </a:lnTo>
                  <a:lnTo>
                    <a:pt x="20498" y="4910"/>
                  </a:lnTo>
                  <a:lnTo>
                    <a:pt x="15772" y="6151"/>
                  </a:lnTo>
                  <a:lnTo>
                    <a:pt x="14194" y="7276"/>
                  </a:lnTo>
                  <a:lnTo>
                    <a:pt x="13142" y="8819"/>
                  </a:lnTo>
                  <a:lnTo>
                    <a:pt x="12441" y="10642"/>
                  </a:lnTo>
                  <a:lnTo>
                    <a:pt x="11180" y="11857"/>
                  </a:lnTo>
                  <a:lnTo>
                    <a:pt x="7662" y="13208"/>
                  </a:lnTo>
                  <a:lnTo>
                    <a:pt x="6406" y="15155"/>
                  </a:lnTo>
                  <a:lnTo>
                    <a:pt x="3845" y="23893"/>
                  </a:lnTo>
                  <a:lnTo>
                    <a:pt x="2275" y="25454"/>
                  </a:lnTo>
                  <a:lnTo>
                    <a:pt x="433" y="26495"/>
                  </a:lnTo>
                  <a:lnTo>
                    <a:pt x="0" y="27981"/>
                  </a:lnTo>
                  <a:lnTo>
                    <a:pt x="504" y="29767"/>
                  </a:lnTo>
                  <a:lnTo>
                    <a:pt x="2388" y="33867"/>
                  </a:lnTo>
                  <a:lnTo>
                    <a:pt x="3697" y="45315"/>
                  </a:lnTo>
                  <a:lnTo>
                    <a:pt x="4557" y="46878"/>
                  </a:lnTo>
                  <a:lnTo>
                    <a:pt x="5924" y="47921"/>
                  </a:lnTo>
                  <a:lnTo>
                    <a:pt x="32470" y="57149"/>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16" name="SMARTInkShape-5826"/>
            <p:cNvSpPr/>
            <p:nvPr/>
          </p:nvSpPr>
          <p:spPr>
            <a:xfrm>
              <a:off x="2600325" y="4857750"/>
              <a:ext cx="1" cy="21431"/>
            </a:xfrm>
            <a:custGeom>
              <a:avLst/>
              <a:gdLst/>
              <a:ahLst/>
              <a:cxnLst/>
              <a:rect l="0" t="0" r="0" b="0"/>
              <a:pathLst>
                <a:path w="1" h="21431">
                  <a:moveTo>
                    <a:pt x="0" y="0"/>
                  </a:moveTo>
                  <a:lnTo>
                    <a:pt x="0" y="2143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17" name="SMARTInkShape-5827"/>
            <p:cNvSpPr/>
            <p:nvPr/>
          </p:nvSpPr>
          <p:spPr>
            <a:xfrm>
              <a:off x="2450306" y="4822032"/>
              <a:ext cx="107158" cy="64259"/>
            </a:xfrm>
            <a:custGeom>
              <a:avLst/>
              <a:gdLst/>
              <a:ahLst/>
              <a:cxnLst/>
              <a:rect l="0" t="0" r="0" b="0"/>
              <a:pathLst>
                <a:path w="107158" h="64259">
                  <a:moveTo>
                    <a:pt x="0" y="7143"/>
                  </a:moveTo>
                  <a:lnTo>
                    <a:pt x="3793" y="7143"/>
                  </a:lnTo>
                  <a:lnTo>
                    <a:pt x="4910" y="7937"/>
                  </a:lnTo>
                  <a:lnTo>
                    <a:pt x="5655" y="9260"/>
                  </a:lnTo>
                  <a:lnTo>
                    <a:pt x="7742" y="19328"/>
                  </a:lnTo>
                  <a:lnTo>
                    <a:pt x="11995" y="27069"/>
                  </a:lnTo>
                  <a:lnTo>
                    <a:pt x="15064" y="55373"/>
                  </a:lnTo>
                  <a:lnTo>
                    <a:pt x="21406" y="64258"/>
                  </a:lnTo>
                  <a:lnTo>
                    <a:pt x="21431" y="53650"/>
                  </a:lnTo>
                  <a:lnTo>
                    <a:pt x="23548" y="49509"/>
                  </a:lnTo>
                  <a:lnTo>
                    <a:pt x="25224" y="47293"/>
                  </a:lnTo>
                  <a:lnTo>
                    <a:pt x="27085" y="40598"/>
                  </a:lnTo>
                  <a:lnTo>
                    <a:pt x="28549" y="18141"/>
                  </a:lnTo>
                  <a:lnTo>
                    <a:pt x="30680" y="13883"/>
                  </a:lnTo>
                  <a:lnTo>
                    <a:pt x="33480" y="9345"/>
                  </a:lnTo>
                  <a:lnTo>
                    <a:pt x="34724" y="4682"/>
                  </a:lnTo>
                  <a:lnTo>
                    <a:pt x="35849" y="3121"/>
                  </a:lnTo>
                  <a:lnTo>
                    <a:pt x="37393" y="2081"/>
                  </a:lnTo>
                  <a:lnTo>
                    <a:pt x="42543" y="121"/>
                  </a:lnTo>
                  <a:lnTo>
                    <a:pt x="70502" y="0"/>
                  </a:lnTo>
                  <a:lnTo>
                    <a:pt x="77107" y="2117"/>
                  </a:lnTo>
                  <a:lnTo>
                    <a:pt x="92740" y="12356"/>
                  </a:lnTo>
                  <a:lnTo>
                    <a:pt x="97574" y="14222"/>
                  </a:lnTo>
                  <a:lnTo>
                    <a:pt x="107157" y="21431"/>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18" name="SMARTInkShape-5828"/>
            <p:cNvSpPr/>
            <p:nvPr/>
          </p:nvSpPr>
          <p:spPr>
            <a:xfrm>
              <a:off x="2228850" y="4429345"/>
              <a:ext cx="455180" cy="281827"/>
            </a:xfrm>
            <a:custGeom>
              <a:avLst/>
              <a:gdLst/>
              <a:ahLst/>
              <a:cxnLst/>
              <a:rect l="0" t="0" r="0" b="0"/>
              <a:pathLst>
                <a:path w="455180" h="281827">
                  <a:moveTo>
                    <a:pt x="0" y="185518"/>
                  </a:moveTo>
                  <a:lnTo>
                    <a:pt x="0" y="189310"/>
                  </a:lnTo>
                  <a:lnTo>
                    <a:pt x="2117" y="193288"/>
                  </a:lnTo>
                  <a:lnTo>
                    <a:pt x="20585" y="213159"/>
                  </a:lnTo>
                  <a:lnTo>
                    <a:pt x="52952" y="230060"/>
                  </a:lnTo>
                  <a:lnTo>
                    <a:pt x="79454" y="243165"/>
                  </a:lnTo>
                  <a:lnTo>
                    <a:pt x="109531" y="254986"/>
                  </a:lnTo>
                  <a:lnTo>
                    <a:pt x="143579" y="265632"/>
                  </a:lnTo>
                  <a:lnTo>
                    <a:pt x="176686" y="274607"/>
                  </a:lnTo>
                  <a:lnTo>
                    <a:pt x="208720" y="277267"/>
                  </a:lnTo>
                  <a:lnTo>
                    <a:pt x="243347" y="280171"/>
                  </a:lnTo>
                  <a:lnTo>
                    <a:pt x="276626" y="281826"/>
                  </a:lnTo>
                  <a:lnTo>
                    <a:pt x="306594" y="277289"/>
                  </a:lnTo>
                  <a:lnTo>
                    <a:pt x="335582" y="270917"/>
                  </a:lnTo>
                  <a:lnTo>
                    <a:pt x="362163" y="261886"/>
                  </a:lnTo>
                  <a:lnTo>
                    <a:pt x="392478" y="244612"/>
                  </a:lnTo>
                  <a:lnTo>
                    <a:pt x="425788" y="216435"/>
                  </a:lnTo>
                  <a:lnTo>
                    <a:pt x="444410" y="191713"/>
                  </a:lnTo>
                  <a:lnTo>
                    <a:pt x="453058" y="170949"/>
                  </a:lnTo>
                  <a:lnTo>
                    <a:pt x="455179" y="147335"/>
                  </a:lnTo>
                  <a:lnTo>
                    <a:pt x="451927" y="113614"/>
                  </a:lnTo>
                  <a:lnTo>
                    <a:pt x="449023" y="88278"/>
                  </a:lnTo>
                  <a:lnTo>
                    <a:pt x="430243" y="56197"/>
                  </a:lnTo>
                  <a:lnTo>
                    <a:pt x="419025" y="46550"/>
                  </a:lnTo>
                  <a:lnTo>
                    <a:pt x="385439" y="26342"/>
                  </a:lnTo>
                  <a:lnTo>
                    <a:pt x="350001" y="8256"/>
                  </a:lnTo>
                  <a:lnTo>
                    <a:pt x="324807" y="2291"/>
                  </a:lnTo>
                  <a:lnTo>
                    <a:pt x="297235" y="524"/>
                  </a:lnTo>
                  <a:lnTo>
                    <a:pt x="268956" y="0"/>
                  </a:lnTo>
                  <a:lnTo>
                    <a:pt x="240469" y="3638"/>
                  </a:lnTo>
                  <a:lnTo>
                    <a:pt x="211920" y="13535"/>
                  </a:lnTo>
                  <a:lnTo>
                    <a:pt x="179561" y="22729"/>
                  </a:lnTo>
                  <a:lnTo>
                    <a:pt x="152422" y="34272"/>
                  </a:lnTo>
                  <a:lnTo>
                    <a:pt x="117009" y="53190"/>
                  </a:lnTo>
                  <a:lnTo>
                    <a:pt x="88377" y="79034"/>
                  </a:lnTo>
                  <a:lnTo>
                    <a:pt x="58146" y="114169"/>
                  </a:lnTo>
                  <a:lnTo>
                    <a:pt x="44000" y="144789"/>
                  </a:lnTo>
                  <a:lnTo>
                    <a:pt x="36056" y="171862"/>
                  </a:lnTo>
                  <a:lnTo>
                    <a:pt x="32694" y="189767"/>
                  </a:lnTo>
                  <a:lnTo>
                    <a:pt x="37003" y="222781"/>
                  </a:lnTo>
                  <a:lnTo>
                    <a:pt x="43243" y="250269"/>
                  </a:lnTo>
                  <a:lnTo>
                    <a:pt x="50006" y="278386"/>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19" name="SMARTInkShape-5829"/>
            <p:cNvSpPr/>
            <p:nvPr/>
          </p:nvSpPr>
          <p:spPr>
            <a:xfrm>
              <a:off x="2286000" y="4772025"/>
              <a:ext cx="128461" cy="107148"/>
            </a:xfrm>
            <a:custGeom>
              <a:avLst/>
              <a:gdLst/>
              <a:ahLst/>
              <a:cxnLst/>
              <a:rect l="0" t="0" r="0" b="0"/>
              <a:pathLst>
                <a:path w="128461" h="107148">
                  <a:moveTo>
                    <a:pt x="0" y="0"/>
                  </a:moveTo>
                  <a:lnTo>
                    <a:pt x="16793" y="0"/>
                  </a:lnTo>
                  <a:lnTo>
                    <a:pt x="27642" y="3792"/>
                  </a:lnTo>
                  <a:lnTo>
                    <a:pt x="63302" y="21486"/>
                  </a:lnTo>
                  <a:lnTo>
                    <a:pt x="78287" y="30708"/>
                  </a:lnTo>
                  <a:lnTo>
                    <a:pt x="101561" y="52668"/>
                  </a:lnTo>
                  <a:lnTo>
                    <a:pt x="125329" y="83866"/>
                  </a:lnTo>
                  <a:lnTo>
                    <a:pt x="128301" y="99180"/>
                  </a:lnTo>
                  <a:lnTo>
                    <a:pt x="128460" y="103082"/>
                  </a:lnTo>
                  <a:lnTo>
                    <a:pt x="127709" y="104440"/>
                  </a:lnTo>
                  <a:lnTo>
                    <a:pt x="126414" y="105346"/>
                  </a:lnTo>
                  <a:lnTo>
                    <a:pt x="122426" y="106799"/>
                  </a:lnTo>
                  <a:lnTo>
                    <a:pt x="100884" y="107147"/>
                  </a:lnTo>
                  <a:lnTo>
                    <a:pt x="74671" y="99880"/>
                  </a:lnTo>
                  <a:lnTo>
                    <a:pt x="64294" y="92869"/>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20" name="SMARTInkShape-5830"/>
            <p:cNvSpPr/>
            <p:nvPr/>
          </p:nvSpPr>
          <p:spPr>
            <a:xfrm>
              <a:off x="2750345" y="4743476"/>
              <a:ext cx="7144" cy="142850"/>
            </a:xfrm>
            <a:custGeom>
              <a:avLst/>
              <a:gdLst/>
              <a:ahLst/>
              <a:cxnLst/>
              <a:rect l="0" t="0" r="0" b="0"/>
              <a:pathLst>
                <a:path w="7144" h="142850">
                  <a:moveTo>
                    <a:pt x="7143" y="7118"/>
                  </a:moveTo>
                  <a:lnTo>
                    <a:pt x="7143" y="0"/>
                  </a:lnTo>
                  <a:lnTo>
                    <a:pt x="7143" y="3774"/>
                  </a:lnTo>
                  <a:lnTo>
                    <a:pt x="5026" y="7748"/>
                  </a:lnTo>
                  <a:lnTo>
                    <a:pt x="2233" y="12160"/>
                  </a:lnTo>
                  <a:lnTo>
                    <a:pt x="661" y="19901"/>
                  </a:lnTo>
                  <a:lnTo>
                    <a:pt x="25" y="52511"/>
                  </a:lnTo>
                  <a:lnTo>
                    <a:pt x="0" y="87950"/>
                  </a:lnTo>
                  <a:lnTo>
                    <a:pt x="793" y="102329"/>
                  </a:lnTo>
                  <a:lnTo>
                    <a:pt x="7143" y="142849"/>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21" name="SMARTInkShape-5831"/>
            <p:cNvSpPr/>
            <p:nvPr/>
          </p:nvSpPr>
          <p:spPr>
            <a:xfrm>
              <a:off x="2793206" y="4875085"/>
              <a:ext cx="63990" cy="96966"/>
            </a:xfrm>
            <a:custGeom>
              <a:avLst/>
              <a:gdLst/>
              <a:ahLst/>
              <a:cxnLst/>
              <a:rect l="0" t="0" r="0" b="0"/>
              <a:pathLst>
                <a:path w="63990" h="96966">
                  <a:moveTo>
                    <a:pt x="0" y="32670"/>
                  </a:moveTo>
                  <a:lnTo>
                    <a:pt x="16793" y="32670"/>
                  </a:lnTo>
                  <a:lnTo>
                    <a:pt x="21487" y="30554"/>
                  </a:lnTo>
                  <a:lnTo>
                    <a:pt x="26218" y="27761"/>
                  </a:lnTo>
                  <a:lnTo>
                    <a:pt x="35724" y="25969"/>
                  </a:lnTo>
                  <a:lnTo>
                    <a:pt x="38103" y="25822"/>
                  </a:lnTo>
                  <a:lnTo>
                    <a:pt x="42864" y="23542"/>
                  </a:lnTo>
                  <a:lnTo>
                    <a:pt x="47626" y="20676"/>
                  </a:lnTo>
                  <a:lnTo>
                    <a:pt x="52388" y="19402"/>
                  </a:lnTo>
                  <a:lnTo>
                    <a:pt x="53975" y="18269"/>
                  </a:lnTo>
                  <a:lnTo>
                    <a:pt x="55034" y="16720"/>
                  </a:lnTo>
                  <a:lnTo>
                    <a:pt x="56732" y="12322"/>
                  </a:lnTo>
                  <a:lnTo>
                    <a:pt x="63989" y="4419"/>
                  </a:lnTo>
                  <a:lnTo>
                    <a:pt x="60411" y="4192"/>
                  </a:lnTo>
                  <a:lnTo>
                    <a:pt x="59324" y="3366"/>
                  </a:lnTo>
                  <a:lnTo>
                    <a:pt x="58116" y="332"/>
                  </a:lnTo>
                  <a:lnTo>
                    <a:pt x="57001" y="0"/>
                  </a:lnTo>
                  <a:lnTo>
                    <a:pt x="47292" y="3400"/>
                  </a:lnTo>
                  <a:lnTo>
                    <a:pt x="40383" y="3890"/>
                  </a:lnTo>
                  <a:lnTo>
                    <a:pt x="35675" y="6121"/>
                  </a:lnTo>
                  <a:lnTo>
                    <a:pt x="30937" y="8965"/>
                  </a:lnTo>
                  <a:lnTo>
                    <a:pt x="23807" y="11360"/>
                  </a:lnTo>
                  <a:lnTo>
                    <a:pt x="11906" y="21094"/>
                  </a:lnTo>
                  <a:lnTo>
                    <a:pt x="9261" y="25674"/>
                  </a:lnTo>
                  <a:lnTo>
                    <a:pt x="7562" y="35082"/>
                  </a:lnTo>
                  <a:lnTo>
                    <a:pt x="7155" y="60277"/>
                  </a:lnTo>
                  <a:lnTo>
                    <a:pt x="9266" y="66901"/>
                  </a:lnTo>
                  <a:lnTo>
                    <a:pt x="28575" y="96965"/>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22" name="SMARTInkShape-5832"/>
            <p:cNvSpPr/>
            <p:nvPr/>
          </p:nvSpPr>
          <p:spPr>
            <a:xfrm>
              <a:off x="2300288" y="4829175"/>
              <a:ext cx="7144" cy="92871"/>
            </a:xfrm>
            <a:custGeom>
              <a:avLst/>
              <a:gdLst/>
              <a:ahLst/>
              <a:cxnLst/>
              <a:rect l="0" t="0" r="0" b="0"/>
              <a:pathLst>
                <a:path w="7144" h="92871">
                  <a:moveTo>
                    <a:pt x="0" y="0"/>
                  </a:moveTo>
                  <a:lnTo>
                    <a:pt x="0" y="33792"/>
                  </a:lnTo>
                  <a:lnTo>
                    <a:pt x="5654" y="66402"/>
                  </a:lnTo>
                  <a:lnTo>
                    <a:pt x="7143" y="9287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23" name="SMARTInkShape-5833"/>
            <p:cNvSpPr/>
            <p:nvPr/>
          </p:nvSpPr>
          <p:spPr>
            <a:xfrm>
              <a:off x="1893094" y="4507706"/>
              <a:ext cx="300038" cy="292895"/>
            </a:xfrm>
            <a:custGeom>
              <a:avLst/>
              <a:gdLst/>
              <a:ahLst/>
              <a:cxnLst/>
              <a:rect l="0" t="0" r="0" b="0"/>
              <a:pathLst>
                <a:path w="300038" h="292895">
                  <a:moveTo>
                    <a:pt x="0" y="0"/>
                  </a:moveTo>
                  <a:lnTo>
                    <a:pt x="0" y="9943"/>
                  </a:lnTo>
                  <a:lnTo>
                    <a:pt x="2116" y="14473"/>
                  </a:lnTo>
                  <a:lnTo>
                    <a:pt x="24836" y="45530"/>
                  </a:lnTo>
                  <a:lnTo>
                    <a:pt x="59326" y="80715"/>
                  </a:lnTo>
                  <a:lnTo>
                    <a:pt x="94549" y="115977"/>
                  </a:lnTo>
                  <a:lnTo>
                    <a:pt x="128809" y="149446"/>
                  </a:lnTo>
                  <a:lnTo>
                    <a:pt x="164335" y="179616"/>
                  </a:lnTo>
                  <a:lnTo>
                    <a:pt x="197796" y="207371"/>
                  </a:lnTo>
                  <a:lnTo>
                    <a:pt x="228159" y="233667"/>
                  </a:lnTo>
                  <a:lnTo>
                    <a:pt x="260880" y="258176"/>
                  </a:lnTo>
                  <a:lnTo>
                    <a:pt x="300037" y="292894"/>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1025" name="SMARTInkShape-5834"/>
          <p:cNvSpPr/>
          <p:nvPr/>
        </p:nvSpPr>
        <p:spPr>
          <a:xfrm>
            <a:off x="857250" y="4664869"/>
            <a:ext cx="14289" cy="92870"/>
          </a:xfrm>
          <a:custGeom>
            <a:avLst/>
            <a:gdLst/>
            <a:ahLst/>
            <a:cxnLst/>
            <a:rect l="0" t="0" r="0" b="0"/>
            <a:pathLst>
              <a:path w="14289" h="92870">
                <a:moveTo>
                  <a:pt x="14288" y="0"/>
                </a:moveTo>
                <a:lnTo>
                  <a:pt x="10495" y="0"/>
                </a:lnTo>
                <a:lnTo>
                  <a:pt x="9378" y="794"/>
                </a:lnTo>
                <a:lnTo>
                  <a:pt x="8633" y="2116"/>
                </a:lnTo>
                <a:lnTo>
                  <a:pt x="7438" y="9943"/>
                </a:lnTo>
                <a:lnTo>
                  <a:pt x="7147" y="44542"/>
                </a:lnTo>
                <a:lnTo>
                  <a:pt x="6350" y="73752"/>
                </a:lnTo>
                <a:lnTo>
                  <a:pt x="0" y="92869"/>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nvGrpSpPr>
          <p:cNvPr id="1048" name="SMARTInkShape-Group564"/>
          <p:cNvGrpSpPr/>
          <p:nvPr/>
        </p:nvGrpSpPr>
        <p:grpSpPr>
          <a:xfrm>
            <a:off x="851562" y="4208032"/>
            <a:ext cx="1363002" cy="706869"/>
            <a:chOff x="851562" y="4208032"/>
            <a:chExt cx="1363002" cy="706869"/>
          </a:xfrm>
        </p:grpSpPr>
        <p:sp>
          <p:nvSpPr>
            <p:cNvPr id="1026" name="SMARTInkShape-5835"/>
            <p:cNvSpPr/>
            <p:nvPr/>
          </p:nvSpPr>
          <p:spPr>
            <a:xfrm>
              <a:off x="1964531" y="4300538"/>
              <a:ext cx="41816" cy="128463"/>
            </a:xfrm>
            <a:custGeom>
              <a:avLst/>
              <a:gdLst/>
              <a:ahLst/>
              <a:cxnLst/>
              <a:rect l="0" t="0" r="0" b="0"/>
              <a:pathLst>
                <a:path w="41816" h="128463">
                  <a:moveTo>
                    <a:pt x="0" y="0"/>
                  </a:moveTo>
                  <a:lnTo>
                    <a:pt x="0" y="32715"/>
                  </a:lnTo>
                  <a:lnTo>
                    <a:pt x="0" y="66097"/>
                  </a:lnTo>
                  <a:lnTo>
                    <a:pt x="0" y="100960"/>
                  </a:lnTo>
                  <a:lnTo>
                    <a:pt x="0" y="123787"/>
                  </a:lnTo>
                  <a:lnTo>
                    <a:pt x="794" y="125387"/>
                  </a:lnTo>
                  <a:lnTo>
                    <a:pt x="2117" y="126454"/>
                  </a:lnTo>
                  <a:lnTo>
                    <a:pt x="5704" y="127639"/>
                  </a:lnTo>
                  <a:lnTo>
                    <a:pt x="16793" y="128462"/>
                  </a:lnTo>
                  <a:lnTo>
                    <a:pt x="18339" y="127710"/>
                  </a:lnTo>
                  <a:lnTo>
                    <a:pt x="19370" y="126415"/>
                  </a:lnTo>
                  <a:lnTo>
                    <a:pt x="20057" y="124758"/>
                  </a:lnTo>
                  <a:lnTo>
                    <a:pt x="32559" y="108455"/>
                  </a:lnTo>
                  <a:lnTo>
                    <a:pt x="34315" y="102177"/>
                  </a:lnTo>
                  <a:lnTo>
                    <a:pt x="36096" y="90511"/>
                  </a:lnTo>
                  <a:lnTo>
                    <a:pt x="40505" y="80881"/>
                  </a:lnTo>
                  <a:lnTo>
                    <a:pt x="41815" y="72724"/>
                  </a:lnTo>
                  <a:lnTo>
                    <a:pt x="40280" y="65923"/>
                  </a:lnTo>
                  <a:lnTo>
                    <a:pt x="37746" y="59462"/>
                  </a:lnTo>
                  <a:lnTo>
                    <a:pt x="36620" y="51298"/>
                  </a:lnTo>
                  <a:lnTo>
                    <a:pt x="31886" y="42378"/>
                  </a:lnTo>
                  <a:lnTo>
                    <a:pt x="7144" y="14287"/>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27" name="SMARTInkShape-5836"/>
            <p:cNvSpPr/>
            <p:nvPr/>
          </p:nvSpPr>
          <p:spPr>
            <a:xfrm>
              <a:off x="2028825" y="4330627"/>
              <a:ext cx="100014" cy="98499"/>
            </a:xfrm>
            <a:custGeom>
              <a:avLst/>
              <a:gdLst/>
              <a:ahLst/>
              <a:cxnLst/>
              <a:rect l="0" t="0" r="0" b="0"/>
              <a:pathLst>
                <a:path w="100014" h="98499">
                  <a:moveTo>
                    <a:pt x="0" y="55636"/>
                  </a:moveTo>
                  <a:lnTo>
                    <a:pt x="3792" y="59428"/>
                  </a:lnTo>
                  <a:lnTo>
                    <a:pt x="5654" y="63406"/>
                  </a:lnTo>
                  <a:lnTo>
                    <a:pt x="7118" y="82810"/>
                  </a:lnTo>
                  <a:lnTo>
                    <a:pt x="7920" y="83277"/>
                  </a:lnTo>
                  <a:lnTo>
                    <a:pt x="13292" y="84088"/>
                  </a:lnTo>
                  <a:lnTo>
                    <a:pt x="13624" y="83335"/>
                  </a:lnTo>
                  <a:lnTo>
                    <a:pt x="13993" y="80382"/>
                  </a:lnTo>
                  <a:lnTo>
                    <a:pt x="12040" y="76423"/>
                  </a:lnTo>
                  <a:lnTo>
                    <a:pt x="9320" y="72018"/>
                  </a:lnTo>
                  <a:lnTo>
                    <a:pt x="7574" y="62723"/>
                  </a:lnTo>
                  <a:lnTo>
                    <a:pt x="7994" y="31227"/>
                  </a:lnTo>
                  <a:lnTo>
                    <a:pt x="10961" y="21504"/>
                  </a:lnTo>
                  <a:lnTo>
                    <a:pt x="17094" y="11568"/>
                  </a:lnTo>
                  <a:lnTo>
                    <a:pt x="27731" y="3596"/>
                  </a:lnTo>
                  <a:lnTo>
                    <a:pt x="37144" y="0"/>
                  </a:lnTo>
                  <a:lnTo>
                    <a:pt x="39844" y="289"/>
                  </a:lnTo>
                  <a:lnTo>
                    <a:pt x="57113" y="7364"/>
                  </a:lnTo>
                  <a:lnTo>
                    <a:pt x="73167" y="17764"/>
                  </a:lnTo>
                  <a:lnTo>
                    <a:pt x="81661" y="33264"/>
                  </a:lnTo>
                  <a:lnTo>
                    <a:pt x="91770" y="64081"/>
                  </a:lnTo>
                  <a:lnTo>
                    <a:pt x="92772" y="85504"/>
                  </a:lnTo>
                  <a:lnTo>
                    <a:pt x="93598" y="87454"/>
                  </a:lnTo>
                  <a:lnTo>
                    <a:pt x="94942" y="88754"/>
                  </a:lnTo>
                  <a:lnTo>
                    <a:pt x="96632" y="89621"/>
                  </a:lnTo>
                  <a:lnTo>
                    <a:pt x="97759" y="90992"/>
                  </a:lnTo>
                  <a:lnTo>
                    <a:pt x="100013" y="98498"/>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28" name="SMARTInkShape-5837"/>
            <p:cNvSpPr/>
            <p:nvPr/>
          </p:nvSpPr>
          <p:spPr>
            <a:xfrm>
              <a:off x="1736225" y="4279118"/>
              <a:ext cx="163671" cy="142864"/>
            </a:xfrm>
            <a:custGeom>
              <a:avLst/>
              <a:gdLst/>
              <a:ahLst/>
              <a:cxnLst/>
              <a:rect l="0" t="0" r="0" b="0"/>
              <a:pathLst>
                <a:path w="163671" h="142864">
                  <a:moveTo>
                    <a:pt x="6850" y="7132"/>
                  </a:moveTo>
                  <a:lnTo>
                    <a:pt x="3058" y="7132"/>
                  </a:lnTo>
                  <a:lnTo>
                    <a:pt x="1940" y="6338"/>
                  </a:lnTo>
                  <a:lnTo>
                    <a:pt x="1196" y="5015"/>
                  </a:lnTo>
                  <a:lnTo>
                    <a:pt x="0" y="981"/>
                  </a:lnTo>
                  <a:lnTo>
                    <a:pt x="696" y="650"/>
                  </a:lnTo>
                  <a:lnTo>
                    <a:pt x="31084" y="0"/>
                  </a:lnTo>
                  <a:lnTo>
                    <a:pt x="50543" y="2108"/>
                  </a:lnTo>
                  <a:lnTo>
                    <a:pt x="84747" y="11380"/>
                  </a:lnTo>
                  <a:lnTo>
                    <a:pt x="111221" y="17686"/>
                  </a:lnTo>
                  <a:lnTo>
                    <a:pt x="144145" y="39868"/>
                  </a:lnTo>
                  <a:lnTo>
                    <a:pt x="150685" y="44965"/>
                  </a:lnTo>
                  <a:lnTo>
                    <a:pt x="154120" y="49876"/>
                  </a:lnTo>
                  <a:lnTo>
                    <a:pt x="162859" y="72807"/>
                  </a:lnTo>
                  <a:lnTo>
                    <a:pt x="163670" y="84447"/>
                  </a:lnTo>
                  <a:lnTo>
                    <a:pt x="161744" y="91236"/>
                  </a:lnTo>
                  <a:lnTo>
                    <a:pt x="159035" y="97693"/>
                  </a:lnTo>
                  <a:lnTo>
                    <a:pt x="156885" y="132481"/>
                  </a:lnTo>
                  <a:lnTo>
                    <a:pt x="156869" y="142863"/>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29" name="SMARTInkShape-5838"/>
            <p:cNvSpPr/>
            <p:nvPr/>
          </p:nvSpPr>
          <p:spPr>
            <a:xfrm>
              <a:off x="1878806" y="4236244"/>
              <a:ext cx="21433" cy="35720"/>
            </a:xfrm>
            <a:custGeom>
              <a:avLst/>
              <a:gdLst/>
              <a:ahLst/>
              <a:cxnLst/>
              <a:rect l="0" t="0" r="0" b="0"/>
              <a:pathLst>
                <a:path w="21433" h="35720">
                  <a:moveTo>
                    <a:pt x="21432" y="35719"/>
                  </a:moveTo>
                  <a:lnTo>
                    <a:pt x="17639" y="31926"/>
                  </a:lnTo>
                  <a:lnTo>
                    <a:pt x="15777" y="27948"/>
                  </a:lnTo>
                  <a:lnTo>
                    <a:pt x="15281" y="25776"/>
                  </a:lnTo>
                  <a:lnTo>
                    <a:pt x="8764" y="14232"/>
                  </a:lnTo>
                  <a:lnTo>
                    <a:pt x="8224" y="11870"/>
                  </a:lnTo>
                  <a:lnTo>
                    <a:pt x="7070" y="10294"/>
                  </a:lnTo>
                  <a:lnTo>
                    <a:pt x="5507" y="9244"/>
                  </a:lnTo>
                  <a:lnTo>
                    <a:pt x="3672" y="8544"/>
                  </a:lnTo>
                  <a:lnTo>
                    <a:pt x="2448" y="7283"/>
                  </a:lnTo>
                  <a:lnTo>
                    <a:pt x="0"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30" name="SMARTInkShape-5839"/>
            <p:cNvSpPr/>
            <p:nvPr/>
          </p:nvSpPr>
          <p:spPr>
            <a:xfrm>
              <a:off x="1364557" y="4286279"/>
              <a:ext cx="271363" cy="128560"/>
            </a:xfrm>
            <a:custGeom>
              <a:avLst/>
              <a:gdLst/>
              <a:ahLst/>
              <a:cxnLst/>
              <a:rect l="0" t="0" r="0" b="0"/>
              <a:pathLst>
                <a:path w="271363" h="128560">
                  <a:moveTo>
                    <a:pt x="42762" y="49977"/>
                  </a:moveTo>
                  <a:lnTo>
                    <a:pt x="49611" y="49977"/>
                  </a:lnTo>
                  <a:lnTo>
                    <a:pt x="56747" y="56827"/>
                  </a:lnTo>
                  <a:lnTo>
                    <a:pt x="67896" y="57119"/>
                  </a:lnTo>
                  <a:lnTo>
                    <a:pt x="71924" y="59237"/>
                  </a:lnTo>
                  <a:lnTo>
                    <a:pt x="77185" y="63271"/>
                  </a:lnTo>
                  <a:lnTo>
                    <a:pt x="78411" y="62809"/>
                  </a:lnTo>
                  <a:lnTo>
                    <a:pt x="84518" y="58027"/>
                  </a:lnTo>
                  <a:lnTo>
                    <a:pt x="91109" y="57300"/>
                  </a:lnTo>
                  <a:lnTo>
                    <a:pt x="99522" y="57128"/>
                  </a:lnTo>
                  <a:lnTo>
                    <a:pt x="112074" y="45730"/>
                  </a:lnTo>
                  <a:lnTo>
                    <a:pt x="121394" y="41289"/>
                  </a:lnTo>
                  <a:lnTo>
                    <a:pt x="123758" y="39423"/>
                  </a:lnTo>
                  <a:lnTo>
                    <a:pt x="126385" y="33115"/>
                  </a:lnTo>
                  <a:lnTo>
                    <a:pt x="128364" y="15937"/>
                  </a:lnTo>
                  <a:lnTo>
                    <a:pt x="124658" y="10963"/>
                  </a:lnTo>
                  <a:lnTo>
                    <a:pt x="120700" y="8825"/>
                  </a:lnTo>
                  <a:lnTo>
                    <a:pt x="118533" y="8255"/>
                  </a:lnTo>
                  <a:lnTo>
                    <a:pt x="108558" y="2431"/>
                  </a:lnTo>
                  <a:lnTo>
                    <a:pt x="72956" y="14"/>
                  </a:lnTo>
                  <a:lnTo>
                    <a:pt x="70035" y="0"/>
                  </a:lnTo>
                  <a:lnTo>
                    <a:pt x="64673" y="2100"/>
                  </a:lnTo>
                  <a:lnTo>
                    <a:pt x="62131" y="3772"/>
                  </a:lnTo>
                  <a:lnTo>
                    <a:pt x="44293" y="8791"/>
                  </a:lnTo>
                  <a:lnTo>
                    <a:pt x="12825" y="37107"/>
                  </a:lnTo>
                  <a:lnTo>
                    <a:pt x="9613" y="44522"/>
                  </a:lnTo>
                  <a:lnTo>
                    <a:pt x="7391" y="52315"/>
                  </a:lnTo>
                  <a:lnTo>
                    <a:pt x="2472" y="61959"/>
                  </a:lnTo>
                  <a:lnTo>
                    <a:pt x="0" y="87755"/>
                  </a:lnTo>
                  <a:lnTo>
                    <a:pt x="1554" y="90244"/>
                  </a:lnTo>
                  <a:lnTo>
                    <a:pt x="25981" y="111091"/>
                  </a:lnTo>
                  <a:lnTo>
                    <a:pt x="46074" y="118901"/>
                  </a:lnTo>
                  <a:lnTo>
                    <a:pt x="65286" y="121084"/>
                  </a:lnTo>
                  <a:lnTo>
                    <a:pt x="70764" y="119151"/>
                  </a:lnTo>
                  <a:lnTo>
                    <a:pt x="102549" y="102276"/>
                  </a:lnTo>
                  <a:lnTo>
                    <a:pt x="122347" y="90447"/>
                  </a:lnTo>
                  <a:lnTo>
                    <a:pt x="132977" y="80137"/>
                  </a:lnTo>
                  <a:lnTo>
                    <a:pt x="154940" y="50108"/>
                  </a:lnTo>
                  <a:lnTo>
                    <a:pt x="156913" y="45273"/>
                  </a:lnTo>
                  <a:lnTo>
                    <a:pt x="164107" y="35814"/>
                  </a:lnTo>
                  <a:lnTo>
                    <a:pt x="170348" y="35701"/>
                  </a:lnTo>
                  <a:lnTo>
                    <a:pt x="170682" y="36491"/>
                  </a:lnTo>
                  <a:lnTo>
                    <a:pt x="172141" y="69035"/>
                  </a:lnTo>
                  <a:lnTo>
                    <a:pt x="177003" y="78554"/>
                  </a:lnTo>
                  <a:lnTo>
                    <a:pt x="178406" y="95221"/>
                  </a:lnTo>
                  <a:lnTo>
                    <a:pt x="179229" y="96809"/>
                  </a:lnTo>
                  <a:lnTo>
                    <a:pt x="180571" y="97867"/>
                  </a:lnTo>
                  <a:lnTo>
                    <a:pt x="182259" y="98573"/>
                  </a:lnTo>
                  <a:lnTo>
                    <a:pt x="183385" y="99837"/>
                  </a:lnTo>
                  <a:lnTo>
                    <a:pt x="184636" y="103358"/>
                  </a:lnTo>
                  <a:lnTo>
                    <a:pt x="185763" y="104614"/>
                  </a:lnTo>
                  <a:lnTo>
                    <a:pt x="189133" y="106010"/>
                  </a:lnTo>
                  <a:lnTo>
                    <a:pt x="190348" y="105589"/>
                  </a:lnTo>
                  <a:lnTo>
                    <a:pt x="191159" y="104514"/>
                  </a:lnTo>
                  <a:lnTo>
                    <a:pt x="192460" y="100878"/>
                  </a:lnTo>
                  <a:lnTo>
                    <a:pt x="192686" y="96457"/>
                  </a:lnTo>
                  <a:lnTo>
                    <a:pt x="194855" y="92330"/>
                  </a:lnTo>
                  <a:lnTo>
                    <a:pt x="196545" y="90119"/>
                  </a:lnTo>
                  <a:lnTo>
                    <a:pt x="196878" y="87851"/>
                  </a:lnTo>
                  <a:lnTo>
                    <a:pt x="195131" y="83214"/>
                  </a:lnTo>
                  <a:lnTo>
                    <a:pt x="195141" y="80866"/>
                  </a:lnTo>
                  <a:lnTo>
                    <a:pt x="197269" y="76142"/>
                  </a:lnTo>
                  <a:lnTo>
                    <a:pt x="204309" y="66640"/>
                  </a:lnTo>
                  <a:lnTo>
                    <a:pt x="208640" y="57120"/>
                  </a:lnTo>
                  <a:lnTo>
                    <a:pt x="234240" y="29957"/>
                  </a:lnTo>
                  <a:lnTo>
                    <a:pt x="237136" y="29173"/>
                  </a:lnTo>
                  <a:lnTo>
                    <a:pt x="241671" y="28670"/>
                  </a:lnTo>
                  <a:lnTo>
                    <a:pt x="242043" y="29422"/>
                  </a:lnTo>
                  <a:lnTo>
                    <a:pt x="242456" y="32375"/>
                  </a:lnTo>
                  <a:lnTo>
                    <a:pt x="244756" y="36333"/>
                  </a:lnTo>
                  <a:lnTo>
                    <a:pt x="246481" y="38500"/>
                  </a:lnTo>
                  <a:lnTo>
                    <a:pt x="250514" y="40908"/>
                  </a:lnTo>
                  <a:lnTo>
                    <a:pt x="252701" y="41549"/>
                  </a:lnTo>
                  <a:lnTo>
                    <a:pt x="254159" y="42771"/>
                  </a:lnTo>
                  <a:lnTo>
                    <a:pt x="262558" y="57257"/>
                  </a:lnTo>
                  <a:lnTo>
                    <a:pt x="269829" y="90912"/>
                  </a:lnTo>
                  <a:lnTo>
                    <a:pt x="271362" y="128559"/>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31" name="SMARTInkShape-5840"/>
            <p:cNvSpPr/>
            <p:nvPr/>
          </p:nvSpPr>
          <p:spPr>
            <a:xfrm>
              <a:off x="1793176" y="4214813"/>
              <a:ext cx="78488" cy="207110"/>
            </a:xfrm>
            <a:custGeom>
              <a:avLst/>
              <a:gdLst/>
              <a:ahLst/>
              <a:cxnLst/>
              <a:rect l="0" t="0" r="0" b="0"/>
              <a:pathLst>
                <a:path w="78488" h="207110">
                  <a:moveTo>
                    <a:pt x="7049" y="0"/>
                  </a:moveTo>
                  <a:lnTo>
                    <a:pt x="7049" y="9942"/>
                  </a:lnTo>
                  <a:lnTo>
                    <a:pt x="9166" y="14473"/>
                  </a:lnTo>
                  <a:lnTo>
                    <a:pt x="10841" y="16792"/>
                  </a:lnTo>
                  <a:lnTo>
                    <a:pt x="13200" y="27641"/>
                  </a:lnTo>
                  <a:lnTo>
                    <a:pt x="14135" y="60409"/>
                  </a:lnTo>
                  <a:lnTo>
                    <a:pt x="12065" y="86368"/>
                  </a:lnTo>
                  <a:lnTo>
                    <a:pt x="5373" y="120873"/>
                  </a:lnTo>
                  <a:lnTo>
                    <a:pt x="1525" y="137678"/>
                  </a:lnTo>
                  <a:lnTo>
                    <a:pt x="0" y="169757"/>
                  </a:lnTo>
                  <a:lnTo>
                    <a:pt x="3726" y="183560"/>
                  </a:lnTo>
                  <a:lnTo>
                    <a:pt x="12096" y="196743"/>
                  </a:lnTo>
                  <a:lnTo>
                    <a:pt x="16700" y="202005"/>
                  </a:lnTo>
                  <a:lnTo>
                    <a:pt x="23509" y="204874"/>
                  </a:lnTo>
                  <a:lnTo>
                    <a:pt x="57553" y="207109"/>
                  </a:lnTo>
                  <a:lnTo>
                    <a:pt x="66008" y="206348"/>
                  </a:lnTo>
                  <a:lnTo>
                    <a:pt x="78487" y="200025"/>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32" name="SMARTInkShape-5841"/>
            <p:cNvSpPr/>
            <p:nvPr/>
          </p:nvSpPr>
          <p:spPr>
            <a:xfrm>
              <a:off x="1700602" y="4336256"/>
              <a:ext cx="63566" cy="85274"/>
            </a:xfrm>
            <a:custGeom>
              <a:avLst/>
              <a:gdLst/>
              <a:ahLst/>
              <a:cxnLst/>
              <a:rect l="0" t="0" r="0" b="0"/>
              <a:pathLst>
                <a:path w="63566" h="85274">
                  <a:moveTo>
                    <a:pt x="21042" y="21432"/>
                  </a:moveTo>
                  <a:lnTo>
                    <a:pt x="21042" y="14314"/>
                  </a:lnTo>
                  <a:lnTo>
                    <a:pt x="17249" y="18088"/>
                  </a:lnTo>
                  <a:lnTo>
                    <a:pt x="15387" y="22062"/>
                  </a:lnTo>
                  <a:lnTo>
                    <a:pt x="14891" y="24233"/>
                  </a:lnTo>
                  <a:lnTo>
                    <a:pt x="10400" y="31081"/>
                  </a:lnTo>
                  <a:lnTo>
                    <a:pt x="4042" y="38137"/>
                  </a:lnTo>
                  <a:lnTo>
                    <a:pt x="1580" y="44996"/>
                  </a:lnTo>
                  <a:lnTo>
                    <a:pt x="0" y="62334"/>
                  </a:lnTo>
                  <a:lnTo>
                    <a:pt x="1900" y="69508"/>
                  </a:lnTo>
                  <a:lnTo>
                    <a:pt x="9588" y="80582"/>
                  </a:lnTo>
                  <a:lnTo>
                    <a:pt x="16216" y="83439"/>
                  </a:lnTo>
                  <a:lnTo>
                    <a:pt x="29614" y="85273"/>
                  </a:lnTo>
                  <a:lnTo>
                    <a:pt x="50921" y="79535"/>
                  </a:lnTo>
                  <a:lnTo>
                    <a:pt x="52868" y="77630"/>
                  </a:lnTo>
                  <a:lnTo>
                    <a:pt x="62759" y="54964"/>
                  </a:lnTo>
                  <a:lnTo>
                    <a:pt x="63565" y="47683"/>
                  </a:lnTo>
                  <a:lnTo>
                    <a:pt x="55072" y="16221"/>
                  </a:lnTo>
                  <a:lnTo>
                    <a:pt x="52041" y="10384"/>
                  </a:lnTo>
                  <a:lnTo>
                    <a:pt x="49617"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33" name="SMARTInkShape-5842"/>
            <p:cNvSpPr/>
            <p:nvPr/>
          </p:nvSpPr>
          <p:spPr>
            <a:xfrm>
              <a:off x="2165967" y="4330227"/>
              <a:ext cx="48597" cy="120330"/>
            </a:xfrm>
            <a:custGeom>
              <a:avLst/>
              <a:gdLst/>
              <a:ahLst/>
              <a:cxnLst/>
              <a:rect l="0" t="0" r="0" b="0"/>
              <a:pathLst>
                <a:path w="48597" h="120330">
                  <a:moveTo>
                    <a:pt x="48596" y="34604"/>
                  </a:moveTo>
                  <a:lnTo>
                    <a:pt x="48596" y="17605"/>
                  </a:lnTo>
                  <a:lnTo>
                    <a:pt x="46479" y="13026"/>
                  </a:lnTo>
                  <a:lnTo>
                    <a:pt x="44803" y="10693"/>
                  </a:lnTo>
                  <a:lnTo>
                    <a:pt x="40825" y="8102"/>
                  </a:lnTo>
                  <a:lnTo>
                    <a:pt x="36411" y="6157"/>
                  </a:lnTo>
                  <a:lnTo>
                    <a:pt x="29463" y="1393"/>
                  </a:lnTo>
                  <a:lnTo>
                    <a:pt x="24746" y="0"/>
                  </a:lnTo>
                  <a:lnTo>
                    <a:pt x="22377" y="422"/>
                  </a:lnTo>
                  <a:lnTo>
                    <a:pt x="12872" y="4686"/>
                  </a:lnTo>
                  <a:lnTo>
                    <a:pt x="10492" y="5134"/>
                  </a:lnTo>
                  <a:lnTo>
                    <a:pt x="3351" y="9556"/>
                  </a:lnTo>
                  <a:lnTo>
                    <a:pt x="706" y="13682"/>
                  </a:lnTo>
                  <a:lnTo>
                    <a:pt x="0" y="15894"/>
                  </a:lnTo>
                  <a:lnTo>
                    <a:pt x="1333" y="22584"/>
                  </a:lnTo>
                  <a:lnTo>
                    <a:pt x="4429" y="35276"/>
                  </a:lnTo>
                  <a:lnTo>
                    <a:pt x="7463" y="49091"/>
                  </a:lnTo>
                  <a:lnTo>
                    <a:pt x="13390" y="61122"/>
                  </a:lnTo>
                  <a:lnTo>
                    <a:pt x="24057" y="79724"/>
                  </a:lnTo>
                  <a:lnTo>
                    <a:pt x="27037" y="88631"/>
                  </a:lnTo>
                  <a:lnTo>
                    <a:pt x="31801" y="97090"/>
                  </a:lnTo>
                  <a:lnTo>
                    <a:pt x="33194" y="104974"/>
                  </a:lnTo>
                  <a:lnTo>
                    <a:pt x="32771" y="107711"/>
                  </a:lnTo>
                  <a:lnTo>
                    <a:pt x="31696" y="109536"/>
                  </a:lnTo>
                  <a:lnTo>
                    <a:pt x="21279" y="119123"/>
                  </a:lnTo>
                  <a:lnTo>
                    <a:pt x="18463" y="119793"/>
                  </a:lnTo>
                  <a:lnTo>
                    <a:pt x="12877" y="120329"/>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34" name="SMARTInkShape-5843"/>
            <p:cNvSpPr/>
            <p:nvPr/>
          </p:nvSpPr>
          <p:spPr>
            <a:xfrm>
              <a:off x="1264444" y="4464844"/>
              <a:ext cx="235745" cy="207170"/>
            </a:xfrm>
            <a:custGeom>
              <a:avLst/>
              <a:gdLst/>
              <a:ahLst/>
              <a:cxnLst/>
              <a:rect l="0" t="0" r="0" b="0"/>
              <a:pathLst>
                <a:path w="235745" h="207170">
                  <a:moveTo>
                    <a:pt x="235744" y="0"/>
                  </a:moveTo>
                  <a:lnTo>
                    <a:pt x="235744" y="3792"/>
                  </a:lnTo>
                  <a:lnTo>
                    <a:pt x="234950" y="4909"/>
                  </a:lnTo>
                  <a:lnTo>
                    <a:pt x="233627" y="5654"/>
                  </a:lnTo>
                  <a:lnTo>
                    <a:pt x="231951" y="6151"/>
                  </a:lnTo>
                  <a:lnTo>
                    <a:pt x="221270" y="14784"/>
                  </a:lnTo>
                  <a:lnTo>
                    <a:pt x="201498" y="36389"/>
                  </a:lnTo>
                  <a:lnTo>
                    <a:pt x="194329" y="45542"/>
                  </a:lnTo>
                  <a:lnTo>
                    <a:pt x="161572" y="74639"/>
                  </a:lnTo>
                  <a:lnTo>
                    <a:pt x="128227" y="103785"/>
                  </a:lnTo>
                  <a:lnTo>
                    <a:pt x="92821" y="134111"/>
                  </a:lnTo>
                  <a:lnTo>
                    <a:pt x="57937" y="159330"/>
                  </a:lnTo>
                  <a:lnTo>
                    <a:pt x="22356" y="187306"/>
                  </a:lnTo>
                  <a:lnTo>
                    <a:pt x="11210" y="195903"/>
                  </a:lnTo>
                  <a:lnTo>
                    <a:pt x="3674" y="199598"/>
                  </a:lnTo>
                  <a:lnTo>
                    <a:pt x="0" y="207169"/>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35" name="SMARTInkShape-5844"/>
            <p:cNvSpPr/>
            <p:nvPr/>
          </p:nvSpPr>
          <p:spPr>
            <a:xfrm>
              <a:off x="892969" y="4586288"/>
              <a:ext cx="7145" cy="14288"/>
            </a:xfrm>
            <a:custGeom>
              <a:avLst/>
              <a:gdLst/>
              <a:ahLst/>
              <a:cxnLst/>
              <a:rect l="0" t="0" r="0" b="0"/>
              <a:pathLst>
                <a:path w="7145" h="14288">
                  <a:moveTo>
                    <a:pt x="7144" y="14287"/>
                  </a:moveTo>
                  <a:lnTo>
                    <a:pt x="3351" y="14287"/>
                  </a:lnTo>
                  <a:lnTo>
                    <a:pt x="2234" y="13493"/>
                  </a:lnTo>
                  <a:lnTo>
                    <a:pt x="1489" y="12170"/>
                  </a:lnTo>
                  <a:lnTo>
                    <a:pt x="196" y="7011"/>
                  </a:lnTo>
                  <a:lnTo>
                    <a:pt x="0"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36" name="SMARTInkShape-5845"/>
            <p:cNvSpPr/>
            <p:nvPr/>
          </p:nvSpPr>
          <p:spPr>
            <a:xfrm>
              <a:off x="957263" y="4680284"/>
              <a:ext cx="92869" cy="98547"/>
            </a:xfrm>
            <a:custGeom>
              <a:avLst/>
              <a:gdLst/>
              <a:ahLst/>
              <a:cxnLst/>
              <a:rect l="0" t="0" r="0" b="0"/>
              <a:pathLst>
                <a:path w="92869" h="98547">
                  <a:moveTo>
                    <a:pt x="0" y="91741"/>
                  </a:moveTo>
                  <a:lnTo>
                    <a:pt x="0" y="57457"/>
                  </a:lnTo>
                  <a:lnTo>
                    <a:pt x="793" y="39167"/>
                  </a:lnTo>
                  <a:lnTo>
                    <a:pt x="7275" y="16465"/>
                  </a:lnTo>
                  <a:lnTo>
                    <a:pt x="14361" y="6244"/>
                  </a:lnTo>
                  <a:lnTo>
                    <a:pt x="20343" y="0"/>
                  </a:lnTo>
                  <a:lnTo>
                    <a:pt x="21499" y="418"/>
                  </a:lnTo>
                  <a:lnTo>
                    <a:pt x="27486" y="5122"/>
                  </a:lnTo>
                  <a:lnTo>
                    <a:pt x="28091" y="7735"/>
                  </a:lnTo>
                  <a:lnTo>
                    <a:pt x="29153" y="12336"/>
                  </a:lnTo>
                  <a:lnTo>
                    <a:pt x="34186" y="28225"/>
                  </a:lnTo>
                  <a:lnTo>
                    <a:pt x="35831" y="36524"/>
                  </a:lnTo>
                  <a:lnTo>
                    <a:pt x="40426" y="46453"/>
                  </a:lnTo>
                  <a:lnTo>
                    <a:pt x="42934" y="58302"/>
                  </a:lnTo>
                  <a:lnTo>
                    <a:pt x="47558" y="67987"/>
                  </a:lnTo>
                  <a:lnTo>
                    <a:pt x="49683" y="85889"/>
                  </a:lnTo>
                  <a:lnTo>
                    <a:pt x="50585" y="87840"/>
                  </a:lnTo>
                  <a:lnTo>
                    <a:pt x="51979" y="89140"/>
                  </a:lnTo>
                  <a:lnTo>
                    <a:pt x="53703" y="90007"/>
                  </a:lnTo>
                  <a:lnTo>
                    <a:pt x="54852" y="91379"/>
                  </a:lnTo>
                  <a:lnTo>
                    <a:pt x="57060" y="98546"/>
                  </a:lnTo>
                  <a:lnTo>
                    <a:pt x="57123" y="94992"/>
                  </a:lnTo>
                  <a:lnTo>
                    <a:pt x="59254" y="91069"/>
                  </a:lnTo>
                  <a:lnTo>
                    <a:pt x="60934" y="88912"/>
                  </a:lnTo>
                  <a:lnTo>
                    <a:pt x="62800" y="82281"/>
                  </a:lnTo>
                  <a:lnTo>
                    <a:pt x="64423" y="74837"/>
                  </a:lnTo>
                  <a:lnTo>
                    <a:pt x="69816" y="63590"/>
                  </a:lnTo>
                  <a:lnTo>
                    <a:pt x="78568" y="27955"/>
                  </a:lnTo>
                  <a:lnTo>
                    <a:pt x="78580" y="27477"/>
                  </a:lnTo>
                  <a:lnTo>
                    <a:pt x="84731" y="33601"/>
                  </a:lnTo>
                  <a:lnTo>
                    <a:pt x="85430" y="38090"/>
                  </a:lnTo>
                  <a:lnTo>
                    <a:pt x="86460" y="51628"/>
                  </a:lnTo>
                  <a:lnTo>
                    <a:pt x="90617" y="60982"/>
                  </a:lnTo>
                  <a:lnTo>
                    <a:pt x="92868" y="91741"/>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37" name="SMARTInkShape-5846"/>
            <p:cNvSpPr/>
            <p:nvPr/>
          </p:nvSpPr>
          <p:spPr>
            <a:xfrm>
              <a:off x="1071570" y="4729289"/>
              <a:ext cx="96698" cy="168196"/>
            </a:xfrm>
            <a:custGeom>
              <a:avLst/>
              <a:gdLst/>
              <a:ahLst/>
              <a:cxnLst/>
              <a:rect l="0" t="0" r="0" b="0"/>
              <a:pathLst>
                <a:path w="96698" h="168196">
                  <a:moveTo>
                    <a:pt x="7136" y="107030"/>
                  </a:moveTo>
                  <a:lnTo>
                    <a:pt x="7136" y="110822"/>
                  </a:lnTo>
                  <a:lnTo>
                    <a:pt x="434" y="135218"/>
                  </a:lnTo>
                  <a:lnTo>
                    <a:pt x="0" y="162467"/>
                  </a:lnTo>
                  <a:lnTo>
                    <a:pt x="791" y="163039"/>
                  </a:lnTo>
                  <a:lnTo>
                    <a:pt x="3787" y="163674"/>
                  </a:lnTo>
                  <a:lnTo>
                    <a:pt x="4904" y="164636"/>
                  </a:lnTo>
                  <a:lnTo>
                    <a:pt x="6144" y="167822"/>
                  </a:lnTo>
                  <a:lnTo>
                    <a:pt x="6475" y="168195"/>
                  </a:lnTo>
                  <a:lnTo>
                    <a:pt x="6695" y="167650"/>
                  </a:lnTo>
                  <a:lnTo>
                    <a:pt x="7135" y="132874"/>
                  </a:lnTo>
                  <a:lnTo>
                    <a:pt x="7930" y="99708"/>
                  </a:lnTo>
                  <a:lnTo>
                    <a:pt x="14412" y="68329"/>
                  </a:lnTo>
                  <a:lnTo>
                    <a:pt x="21920" y="46380"/>
                  </a:lnTo>
                  <a:lnTo>
                    <a:pt x="45245" y="12137"/>
                  </a:lnTo>
                  <a:lnTo>
                    <a:pt x="56175" y="4742"/>
                  </a:lnTo>
                  <a:lnTo>
                    <a:pt x="65675" y="1316"/>
                  </a:lnTo>
                  <a:lnTo>
                    <a:pt x="80868" y="0"/>
                  </a:lnTo>
                  <a:lnTo>
                    <a:pt x="85679" y="2047"/>
                  </a:lnTo>
                  <a:lnTo>
                    <a:pt x="96233" y="10519"/>
                  </a:lnTo>
                  <a:lnTo>
                    <a:pt x="96697" y="11732"/>
                  </a:lnTo>
                  <a:lnTo>
                    <a:pt x="96212" y="12542"/>
                  </a:lnTo>
                  <a:lnTo>
                    <a:pt x="95095" y="13082"/>
                  </a:lnTo>
                  <a:lnTo>
                    <a:pt x="94351" y="14235"/>
                  </a:lnTo>
                  <a:lnTo>
                    <a:pt x="92509" y="19651"/>
                  </a:lnTo>
                  <a:lnTo>
                    <a:pt x="89265" y="24010"/>
                  </a:lnTo>
                  <a:lnTo>
                    <a:pt x="85178" y="26476"/>
                  </a:lnTo>
                  <a:lnTo>
                    <a:pt x="80715" y="28366"/>
                  </a:lnTo>
                  <a:lnTo>
                    <a:pt x="76086" y="31851"/>
                  </a:lnTo>
                  <a:lnTo>
                    <a:pt x="69266" y="33930"/>
                  </a:lnTo>
                  <a:lnTo>
                    <a:pt x="33711" y="35563"/>
                  </a:lnTo>
                  <a:lnTo>
                    <a:pt x="28568" y="35592"/>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38" name="SMARTInkShape-5847"/>
            <p:cNvSpPr/>
            <p:nvPr/>
          </p:nvSpPr>
          <p:spPr>
            <a:xfrm>
              <a:off x="1185963" y="4743450"/>
              <a:ext cx="85626" cy="78582"/>
            </a:xfrm>
            <a:custGeom>
              <a:avLst/>
              <a:gdLst/>
              <a:ahLst/>
              <a:cxnLst/>
              <a:rect l="0" t="0" r="0" b="0"/>
              <a:pathLst>
                <a:path w="85626" h="78582">
                  <a:moveTo>
                    <a:pt x="57050" y="0"/>
                  </a:moveTo>
                  <a:lnTo>
                    <a:pt x="53257" y="0"/>
                  </a:lnTo>
                  <a:lnTo>
                    <a:pt x="49279" y="2117"/>
                  </a:lnTo>
                  <a:lnTo>
                    <a:pt x="44864" y="4909"/>
                  </a:lnTo>
                  <a:lnTo>
                    <a:pt x="37917" y="7276"/>
                  </a:lnTo>
                  <a:lnTo>
                    <a:pt x="12796" y="23911"/>
                  </a:lnTo>
                  <a:lnTo>
                    <a:pt x="9600" y="28619"/>
                  </a:lnTo>
                  <a:lnTo>
                    <a:pt x="7386" y="33357"/>
                  </a:lnTo>
                  <a:lnTo>
                    <a:pt x="2470" y="40487"/>
                  </a:lnTo>
                  <a:lnTo>
                    <a:pt x="661" y="47627"/>
                  </a:lnTo>
                  <a:lnTo>
                    <a:pt x="0" y="55739"/>
                  </a:lnTo>
                  <a:lnTo>
                    <a:pt x="760" y="56209"/>
                  </a:lnTo>
                  <a:lnTo>
                    <a:pt x="9851" y="57026"/>
                  </a:lnTo>
                  <a:lnTo>
                    <a:pt x="14377" y="54978"/>
                  </a:lnTo>
                  <a:lnTo>
                    <a:pt x="45144" y="26183"/>
                  </a:lnTo>
                  <a:lnTo>
                    <a:pt x="47789" y="21426"/>
                  </a:lnTo>
                  <a:lnTo>
                    <a:pt x="49759" y="16666"/>
                  </a:lnTo>
                  <a:lnTo>
                    <a:pt x="56951" y="7268"/>
                  </a:lnTo>
                  <a:lnTo>
                    <a:pt x="57047" y="17789"/>
                  </a:lnTo>
                  <a:lnTo>
                    <a:pt x="63752" y="44581"/>
                  </a:lnTo>
                  <a:lnTo>
                    <a:pt x="64791" y="52358"/>
                  </a:lnTo>
                  <a:lnTo>
                    <a:pt x="69838" y="61198"/>
                  </a:lnTo>
                  <a:lnTo>
                    <a:pt x="85625" y="78581"/>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39" name="SMARTInkShape-5848"/>
            <p:cNvSpPr/>
            <p:nvPr/>
          </p:nvSpPr>
          <p:spPr>
            <a:xfrm>
              <a:off x="1343347" y="4679156"/>
              <a:ext cx="35398" cy="150020"/>
            </a:xfrm>
            <a:custGeom>
              <a:avLst/>
              <a:gdLst/>
              <a:ahLst/>
              <a:cxnLst/>
              <a:rect l="0" t="0" r="0" b="0"/>
              <a:pathLst>
                <a:path w="35398" h="150020">
                  <a:moveTo>
                    <a:pt x="35397" y="0"/>
                  </a:moveTo>
                  <a:lnTo>
                    <a:pt x="35397" y="3792"/>
                  </a:lnTo>
                  <a:lnTo>
                    <a:pt x="23540" y="38869"/>
                  </a:lnTo>
                  <a:lnTo>
                    <a:pt x="15597" y="71483"/>
                  </a:lnTo>
                  <a:lnTo>
                    <a:pt x="12332" y="85738"/>
                  </a:lnTo>
                  <a:lnTo>
                    <a:pt x="1311" y="119769"/>
                  </a:lnTo>
                  <a:lnTo>
                    <a:pt x="0" y="134430"/>
                  </a:lnTo>
                  <a:lnTo>
                    <a:pt x="687" y="137245"/>
                  </a:lnTo>
                  <a:lnTo>
                    <a:pt x="1938" y="139122"/>
                  </a:lnTo>
                  <a:lnTo>
                    <a:pt x="12687" y="148806"/>
                  </a:lnTo>
                  <a:lnTo>
                    <a:pt x="17379" y="149660"/>
                  </a:lnTo>
                  <a:lnTo>
                    <a:pt x="35397" y="150019"/>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40" name="SMARTInkShape-5849"/>
            <p:cNvSpPr/>
            <p:nvPr/>
          </p:nvSpPr>
          <p:spPr>
            <a:xfrm>
              <a:off x="1293313" y="4722313"/>
              <a:ext cx="142582" cy="99719"/>
            </a:xfrm>
            <a:custGeom>
              <a:avLst/>
              <a:gdLst/>
              <a:ahLst/>
              <a:cxnLst/>
              <a:rect l="0" t="0" r="0" b="0"/>
              <a:pathLst>
                <a:path w="142582" h="99719">
                  <a:moveTo>
                    <a:pt x="6850" y="6850"/>
                  </a:moveTo>
                  <a:lnTo>
                    <a:pt x="699" y="6850"/>
                  </a:lnTo>
                  <a:lnTo>
                    <a:pt x="368" y="6056"/>
                  </a:lnTo>
                  <a:lnTo>
                    <a:pt x="0" y="3057"/>
                  </a:lnTo>
                  <a:lnTo>
                    <a:pt x="696" y="1940"/>
                  </a:lnTo>
                  <a:lnTo>
                    <a:pt x="1953" y="1195"/>
                  </a:lnTo>
                  <a:lnTo>
                    <a:pt x="5882" y="0"/>
                  </a:lnTo>
                  <a:lnTo>
                    <a:pt x="31163" y="517"/>
                  </a:lnTo>
                  <a:lnTo>
                    <a:pt x="64029" y="8526"/>
                  </a:lnTo>
                  <a:lnTo>
                    <a:pt x="99697" y="23617"/>
                  </a:lnTo>
                  <a:lnTo>
                    <a:pt x="130318" y="44952"/>
                  </a:lnTo>
                  <a:lnTo>
                    <a:pt x="133162" y="49713"/>
                  </a:lnTo>
                  <a:lnTo>
                    <a:pt x="135220" y="54475"/>
                  </a:lnTo>
                  <a:lnTo>
                    <a:pt x="140047" y="61619"/>
                  </a:lnTo>
                  <a:lnTo>
                    <a:pt x="141830" y="68762"/>
                  </a:lnTo>
                  <a:lnTo>
                    <a:pt x="142581" y="99718"/>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41" name="SMARTInkShape-5850"/>
            <p:cNvSpPr/>
            <p:nvPr/>
          </p:nvSpPr>
          <p:spPr>
            <a:xfrm>
              <a:off x="1478756" y="4686300"/>
              <a:ext cx="14289" cy="7145"/>
            </a:xfrm>
            <a:custGeom>
              <a:avLst/>
              <a:gdLst/>
              <a:ahLst/>
              <a:cxnLst/>
              <a:rect l="0" t="0" r="0" b="0"/>
              <a:pathLst>
                <a:path w="14289" h="7145">
                  <a:moveTo>
                    <a:pt x="14288" y="7144"/>
                  </a:moveTo>
                  <a:lnTo>
                    <a:pt x="8137" y="7144"/>
                  </a:lnTo>
                  <a:lnTo>
                    <a:pt x="0"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42" name="SMARTInkShape-5851"/>
            <p:cNvSpPr/>
            <p:nvPr/>
          </p:nvSpPr>
          <p:spPr>
            <a:xfrm>
              <a:off x="1493044" y="4779197"/>
              <a:ext cx="157163" cy="89472"/>
            </a:xfrm>
            <a:custGeom>
              <a:avLst/>
              <a:gdLst/>
              <a:ahLst/>
              <a:cxnLst/>
              <a:rect l="0" t="0" r="0" b="0"/>
              <a:pathLst>
                <a:path w="157163" h="89472">
                  <a:moveTo>
                    <a:pt x="0" y="7116"/>
                  </a:moveTo>
                  <a:lnTo>
                    <a:pt x="10642" y="17757"/>
                  </a:lnTo>
                  <a:lnTo>
                    <a:pt x="16900" y="19783"/>
                  </a:lnTo>
                  <a:lnTo>
                    <a:pt x="30061" y="21083"/>
                  </a:lnTo>
                  <a:lnTo>
                    <a:pt x="35321" y="19144"/>
                  </a:lnTo>
                  <a:lnTo>
                    <a:pt x="40304" y="16430"/>
                  </a:lnTo>
                  <a:lnTo>
                    <a:pt x="49971" y="14688"/>
                  </a:lnTo>
                  <a:lnTo>
                    <a:pt x="52364" y="14545"/>
                  </a:lnTo>
                  <a:lnTo>
                    <a:pt x="57139" y="12270"/>
                  </a:lnTo>
                  <a:lnTo>
                    <a:pt x="62880" y="8133"/>
                  </a:lnTo>
                  <a:lnTo>
                    <a:pt x="63665" y="5451"/>
                  </a:lnTo>
                  <a:lnTo>
                    <a:pt x="64290" y="0"/>
                  </a:lnTo>
                  <a:lnTo>
                    <a:pt x="60500" y="3773"/>
                  </a:lnTo>
                  <a:lnTo>
                    <a:pt x="56522" y="5630"/>
                  </a:lnTo>
                  <a:lnTo>
                    <a:pt x="54350" y="6125"/>
                  </a:lnTo>
                  <a:lnTo>
                    <a:pt x="47501" y="10615"/>
                  </a:lnTo>
                  <a:lnTo>
                    <a:pt x="44924" y="16873"/>
                  </a:lnTo>
                  <a:lnTo>
                    <a:pt x="38770" y="52454"/>
                  </a:lnTo>
                  <a:lnTo>
                    <a:pt x="43192" y="73737"/>
                  </a:lnTo>
                  <a:lnTo>
                    <a:pt x="46448" y="79852"/>
                  </a:lnTo>
                  <a:lnTo>
                    <a:pt x="48428" y="81800"/>
                  </a:lnTo>
                  <a:lnTo>
                    <a:pt x="59637" y="88976"/>
                  </a:lnTo>
                  <a:lnTo>
                    <a:pt x="61983" y="89471"/>
                  </a:lnTo>
                  <a:lnTo>
                    <a:pt x="64340" y="89006"/>
                  </a:lnTo>
                  <a:lnTo>
                    <a:pt x="66706" y="87903"/>
                  </a:lnTo>
                  <a:lnTo>
                    <a:pt x="90908" y="56061"/>
                  </a:lnTo>
                  <a:lnTo>
                    <a:pt x="118927" y="24027"/>
                  </a:lnTo>
                  <a:lnTo>
                    <a:pt x="122442" y="22569"/>
                  </a:lnTo>
                  <a:lnTo>
                    <a:pt x="132020" y="21471"/>
                  </a:lnTo>
                  <a:lnTo>
                    <a:pt x="133257" y="22242"/>
                  </a:lnTo>
                  <a:lnTo>
                    <a:pt x="134082" y="23550"/>
                  </a:lnTo>
                  <a:lnTo>
                    <a:pt x="134631" y="25216"/>
                  </a:lnTo>
                  <a:lnTo>
                    <a:pt x="148045" y="42890"/>
                  </a:lnTo>
                  <a:lnTo>
                    <a:pt x="151962" y="62781"/>
                  </a:lnTo>
                  <a:lnTo>
                    <a:pt x="154851" y="68368"/>
                  </a:lnTo>
                  <a:lnTo>
                    <a:pt x="156706" y="78423"/>
                  </a:lnTo>
                  <a:lnTo>
                    <a:pt x="157162" y="85697"/>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43" name="SMARTInkShape-5852"/>
            <p:cNvSpPr/>
            <p:nvPr/>
          </p:nvSpPr>
          <p:spPr>
            <a:xfrm>
              <a:off x="1728882" y="4764881"/>
              <a:ext cx="57057" cy="150020"/>
            </a:xfrm>
            <a:custGeom>
              <a:avLst/>
              <a:gdLst/>
              <a:ahLst/>
              <a:cxnLst/>
              <a:rect l="0" t="0" r="0" b="0"/>
              <a:pathLst>
                <a:path w="57057" h="150020">
                  <a:moveTo>
                    <a:pt x="14193" y="0"/>
                  </a:moveTo>
                  <a:lnTo>
                    <a:pt x="14193" y="3792"/>
                  </a:lnTo>
                  <a:lnTo>
                    <a:pt x="12076" y="7771"/>
                  </a:lnTo>
                  <a:lnTo>
                    <a:pt x="9283" y="12185"/>
                  </a:lnTo>
                  <a:lnTo>
                    <a:pt x="986" y="40911"/>
                  </a:lnTo>
                  <a:lnTo>
                    <a:pt x="0" y="75245"/>
                  </a:lnTo>
                  <a:lnTo>
                    <a:pt x="3726" y="90205"/>
                  </a:lnTo>
                  <a:lnTo>
                    <a:pt x="14383" y="112146"/>
                  </a:lnTo>
                  <a:lnTo>
                    <a:pt x="30614" y="134053"/>
                  </a:lnTo>
                  <a:lnTo>
                    <a:pt x="57056" y="150019"/>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44" name="SMARTInkShape-5853"/>
            <p:cNvSpPr/>
            <p:nvPr/>
          </p:nvSpPr>
          <p:spPr>
            <a:xfrm>
              <a:off x="1750306" y="4822031"/>
              <a:ext cx="49920" cy="28576"/>
            </a:xfrm>
            <a:custGeom>
              <a:avLst/>
              <a:gdLst/>
              <a:ahLst/>
              <a:cxnLst/>
              <a:rect l="0" t="0" r="0" b="0"/>
              <a:pathLst>
                <a:path w="49920" h="28576">
                  <a:moveTo>
                    <a:pt x="7057" y="0"/>
                  </a:moveTo>
                  <a:lnTo>
                    <a:pt x="906" y="0"/>
                  </a:lnTo>
                  <a:lnTo>
                    <a:pt x="575" y="794"/>
                  </a:lnTo>
                  <a:lnTo>
                    <a:pt x="0" y="6151"/>
                  </a:lnTo>
                  <a:lnTo>
                    <a:pt x="765" y="6482"/>
                  </a:lnTo>
                  <a:lnTo>
                    <a:pt x="3731" y="6850"/>
                  </a:lnTo>
                  <a:lnTo>
                    <a:pt x="7695" y="9130"/>
                  </a:lnTo>
                  <a:lnTo>
                    <a:pt x="13690" y="12789"/>
                  </a:lnTo>
                  <a:lnTo>
                    <a:pt x="49919" y="28575"/>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45" name="SMARTInkShape-5854"/>
            <p:cNvSpPr/>
            <p:nvPr/>
          </p:nvSpPr>
          <p:spPr>
            <a:xfrm>
              <a:off x="900587" y="4300538"/>
              <a:ext cx="220983" cy="164296"/>
            </a:xfrm>
            <a:custGeom>
              <a:avLst/>
              <a:gdLst/>
              <a:ahLst/>
              <a:cxnLst/>
              <a:rect l="0" t="0" r="0" b="0"/>
              <a:pathLst>
                <a:path w="220983" h="164296">
                  <a:moveTo>
                    <a:pt x="56676" y="0"/>
                  </a:moveTo>
                  <a:lnTo>
                    <a:pt x="52883" y="0"/>
                  </a:lnTo>
                  <a:lnTo>
                    <a:pt x="51766" y="793"/>
                  </a:lnTo>
                  <a:lnTo>
                    <a:pt x="51021" y="2116"/>
                  </a:lnTo>
                  <a:lnTo>
                    <a:pt x="50525" y="3792"/>
                  </a:lnTo>
                  <a:lnTo>
                    <a:pt x="17086" y="39497"/>
                  </a:lnTo>
                  <a:lnTo>
                    <a:pt x="4935" y="51722"/>
                  </a:lnTo>
                  <a:lnTo>
                    <a:pt x="1930" y="58971"/>
                  </a:lnTo>
                  <a:lnTo>
                    <a:pt x="0" y="80352"/>
                  </a:lnTo>
                  <a:lnTo>
                    <a:pt x="1853" y="89422"/>
                  </a:lnTo>
                  <a:lnTo>
                    <a:pt x="7359" y="98991"/>
                  </a:lnTo>
                  <a:lnTo>
                    <a:pt x="12532" y="104321"/>
                  </a:lnTo>
                  <a:lnTo>
                    <a:pt x="47286" y="123807"/>
                  </a:lnTo>
                  <a:lnTo>
                    <a:pt x="79530" y="138110"/>
                  </a:lnTo>
                  <a:lnTo>
                    <a:pt x="112020" y="157162"/>
                  </a:lnTo>
                  <a:lnTo>
                    <a:pt x="117786" y="161131"/>
                  </a:lnTo>
                  <a:lnTo>
                    <a:pt x="126596" y="163888"/>
                  </a:lnTo>
                  <a:lnTo>
                    <a:pt x="131929" y="164223"/>
                  </a:lnTo>
                  <a:lnTo>
                    <a:pt x="128772" y="164295"/>
                  </a:lnTo>
                  <a:lnTo>
                    <a:pt x="128308" y="160510"/>
                  </a:lnTo>
                  <a:lnTo>
                    <a:pt x="128113" y="126203"/>
                  </a:lnTo>
                  <a:lnTo>
                    <a:pt x="128113" y="119061"/>
                  </a:lnTo>
                  <a:lnTo>
                    <a:pt x="138056" y="94831"/>
                  </a:lnTo>
                  <a:lnTo>
                    <a:pt x="159080" y="63018"/>
                  </a:lnTo>
                  <a:lnTo>
                    <a:pt x="163837" y="59758"/>
                  </a:lnTo>
                  <a:lnTo>
                    <a:pt x="168596" y="57515"/>
                  </a:lnTo>
                  <a:lnTo>
                    <a:pt x="176708" y="51151"/>
                  </a:lnTo>
                  <a:lnTo>
                    <a:pt x="184146" y="50107"/>
                  </a:lnTo>
                  <a:lnTo>
                    <a:pt x="195108" y="59957"/>
                  </a:lnTo>
                  <a:lnTo>
                    <a:pt x="197576" y="64483"/>
                  </a:lnTo>
                  <a:lnTo>
                    <a:pt x="206202" y="94548"/>
                  </a:lnTo>
                  <a:lnTo>
                    <a:pt x="207423" y="116108"/>
                  </a:lnTo>
                  <a:lnTo>
                    <a:pt x="219692" y="144148"/>
                  </a:lnTo>
                  <a:lnTo>
                    <a:pt x="220982" y="157162"/>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46" name="SMARTInkShape-5855"/>
            <p:cNvSpPr/>
            <p:nvPr/>
          </p:nvSpPr>
          <p:spPr>
            <a:xfrm>
              <a:off x="1057275" y="4393406"/>
              <a:ext cx="78582" cy="7145"/>
            </a:xfrm>
            <a:custGeom>
              <a:avLst/>
              <a:gdLst/>
              <a:ahLst/>
              <a:cxnLst/>
              <a:rect l="0" t="0" r="0" b="0"/>
              <a:pathLst>
                <a:path w="78582" h="7145">
                  <a:moveTo>
                    <a:pt x="0" y="0"/>
                  </a:moveTo>
                  <a:lnTo>
                    <a:pt x="31318" y="794"/>
                  </a:lnTo>
                  <a:lnTo>
                    <a:pt x="63679" y="6482"/>
                  </a:lnTo>
                  <a:lnTo>
                    <a:pt x="78581" y="7144"/>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47" name="SMARTInkShape-5856"/>
            <p:cNvSpPr/>
            <p:nvPr/>
          </p:nvSpPr>
          <p:spPr>
            <a:xfrm>
              <a:off x="851562" y="4208032"/>
              <a:ext cx="372690" cy="313280"/>
            </a:xfrm>
            <a:custGeom>
              <a:avLst/>
              <a:gdLst/>
              <a:ahLst/>
              <a:cxnLst/>
              <a:rect l="0" t="0" r="0" b="0"/>
              <a:pathLst>
                <a:path w="372690" h="313280">
                  <a:moveTo>
                    <a:pt x="5688" y="156799"/>
                  </a:moveTo>
                  <a:lnTo>
                    <a:pt x="5688" y="162950"/>
                  </a:lnTo>
                  <a:lnTo>
                    <a:pt x="34" y="179354"/>
                  </a:lnTo>
                  <a:lnTo>
                    <a:pt x="0" y="188255"/>
                  </a:lnTo>
                  <a:lnTo>
                    <a:pt x="10787" y="221284"/>
                  </a:lnTo>
                  <a:lnTo>
                    <a:pt x="15363" y="232026"/>
                  </a:lnTo>
                  <a:lnTo>
                    <a:pt x="45607" y="261489"/>
                  </a:lnTo>
                  <a:lnTo>
                    <a:pt x="75721" y="280607"/>
                  </a:lnTo>
                  <a:lnTo>
                    <a:pt x="107540" y="297554"/>
                  </a:lnTo>
                  <a:lnTo>
                    <a:pt x="134820" y="306190"/>
                  </a:lnTo>
                  <a:lnTo>
                    <a:pt x="163012" y="311659"/>
                  </a:lnTo>
                  <a:lnTo>
                    <a:pt x="191473" y="313279"/>
                  </a:lnTo>
                  <a:lnTo>
                    <a:pt x="222131" y="311643"/>
                  </a:lnTo>
                  <a:lnTo>
                    <a:pt x="252117" y="304014"/>
                  </a:lnTo>
                  <a:lnTo>
                    <a:pt x="287375" y="287214"/>
                  </a:lnTo>
                  <a:lnTo>
                    <a:pt x="318417" y="267815"/>
                  </a:lnTo>
                  <a:lnTo>
                    <a:pt x="349475" y="234948"/>
                  </a:lnTo>
                  <a:lnTo>
                    <a:pt x="362697" y="210029"/>
                  </a:lnTo>
                  <a:lnTo>
                    <a:pt x="368882" y="185484"/>
                  </a:lnTo>
                  <a:lnTo>
                    <a:pt x="372689" y="159229"/>
                  </a:lnTo>
                  <a:lnTo>
                    <a:pt x="370369" y="130267"/>
                  </a:lnTo>
                  <a:lnTo>
                    <a:pt x="362474" y="94555"/>
                  </a:lnTo>
                  <a:lnTo>
                    <a:pt x="356347" y="79129"/>
                  </a:lnTo>
                  <a:lnTo>
                    <a:pt x="330089" y="46412"/>
                  </a:lnTo>
                  <a:lnTo>
                    <a:pt x="298027" y="21270"/>
                  </a:lnTo>
                  <a:lnTo>
                    <a:pt x="269897" y="5850"/>
                  </a:lnTo>
                  <a:lnTo>
                    <a:pt x="240958" y="1478"/>
                  </a:lnTo>
                  <a:lnTo>
                    <a:pt x="206237" y="0"/>
                  </a:lnTo>
                  <a:lnTo>
                    <a:pt x="178969" y="538"/>
                  </a:lnTo>
                  <a:lnTo>
                    <a:pt x="150781" y="6166"/>
                  </a:lnTo>
                  <a:lnTo>
                    <a:pt x="122321" y="17534"/>
                  </a:lnTo>
                  <a:lnTo>
                    <a:pt x="95368" y="31751"/>
                  </a:lnTo>
                  <a:lnTo>
                    <a:pt x="62261" y="64397"/>
                  </a:lnTo>
                  <a:lnTo>
                    <a:pt x="40646" y="92598"/>
                  </a:lnTo>
                  <a:lnTo>
                    <a:pt x="31480" y="113964"/>
                  </a:lnTo>
                  <a:lnTo>
                    <a:pt x="29205" y="135376"/>
                  </a:lnTo>
                  <a:lnTo>
                    <a:pt x="37232" y="171088"/>
                  </a:lnTo>
                  <a:lnTo>
                    <a:pt x="52782" y="199662"/>
                  </a:lnTo>
                  <a:lnTo>
                    <a:pt x="72823" y="221093"/>
                  </a:lnTo>
                  <a:lnTo>
                    <a:pt x="106790" y="245435"/>
                  </a:lnTo>
                  <a:lnTo>
                    <a:pt x="112844" y="249668"/>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053" name="SMARTInkShape-Group565"/>
          <p:cNvGrpSpPr/>
          <p:nvPr/>
        </p:nvGrpSpPr>
        <p:grpSpPr>
          <a:xfrm>
            <a:off x="7168226" y="2401168"/>
            <a:ext cx="435432" cy="277147"/>
            <a:chOff x="7168226" y="2401168"/>
            <a:chExt cx="435432" cy="277147"/>
          </a:xfrm>
        </p:grpSpPr>
        <p:sp>
          <p:nvSpPr>
            <p:cNvPr id="1049" name="SMARTInkShape-5857"/>
            <p:cNvSpPr/>
            <p:nvPr/>
          </p:nvSpPr>
          <p:spPr>
            <a:xfrm>
              <a:off x="7179469" y="2486025"/>
              <a:ext cx="214313" cy="157164"/>
            </a:xfrm>
            <a:custGeom>
              <a:avLst/>
              <a:gdLst/>
              <a:ahLst/>
              <a:cxnLst/>
              <a:rect l="0" t="0" r="0" b="0"/>
              <a:pathLst>
                <a:path w="214313" h="157164">
                  <a:moveTo>
                    <a:pt x="0" y="157163"/>
                  </a:moveTo>
                  <a:lnTo>
                    <a:pt x="0" y="153370"/>
                  </a:lnTo>
                  <a:lnTo>
                    <a:pt x="3793" y="143427"/>
                  </a:lnTo>
                  <a:lnTo>
                    <a:pt x="27641" y="109196"/>
                  </a:lnTo>
                  <a:lnTo>
                    <a:pt x="39827" y="89626"/>
                  </a:lnTo>
                  <a:lnTo>
                    <a:pt x="54711" y="54631"/>
                  </a:lnTo>
                  <a:lnTo>
                    <a:pt x="71434" y="20421"/>
                  </a:lnTo>
                  <a:lnTo>
                    <a:pt x="77640" y="8098"/>
                  </a:lnTo>
                  <a:lnTo>
                    <a:pt x="78163" y="4128"/>
                  </a:lnTo>
                  <a:lnTo>
                    <a:pt x="79096" y="2752"/>
                  </a:lnTo>
                  <a:lnTo>
                    <a:pt x="80512" y="1835"/>
                  </a:lnTo>
                  <a:lnTo>
                    <a:pt x="82249" y="1223"/>
                  </a:lnTo>
                  <a:lnTo>
                    <a:pt x="83408" y="1609"/>
                  </a:lnTo>
                  <a:lnTo>
                    <a:pt x="84180" y="2660"/>
                  </a:lnTo>
                  <a:lnTo>
                    <a:pt x="85267" y="7932"/>
                  </a:lnTo>
                  <a:lnTo>
                    <a:pt x="85717" y="40913"/>
                  </a:lnTo>
                  <a:lnTo>
                    <a:pt x="86517" y="59617"/>
                  </a:lnTo>
                  <a:lnTo>
                    <a:pt x="94544" y="92874"/>
                  </a:lnTo>
                  <a:lnTo>
                    <a:pt x="100508" y="105041"/>
                  </a:lnTo>
                  <a:lnTo>
                    <a:pt x="109636" y="116263"/>
                  </a:lnTo>
                  <a:lnTo>
                    <a:pt x="114343" y="119141"/>
                  </a:lnTo>
                  <a:lnTo>
                    <a:pt x="123833" y="120989"/>
                  </a:lnTo>
                  <a:lnTo>
                    <a:pt x="130971" y="121309"/>
                  </a:lnTo>
                  <a:lnTo>
                    <a:pt x="135732" y="119267"/>
                  </a:lnTo>
                  <a:lnTo>
                    <a:pt x="162343" y="100855"/>
                  </a:lnTo>
                  <a:lnTo>
                    <a:pt x="188012" y="68172"/>
                  </a:lnTo>
                  <a:lnTo>
                    <a:pt x="207023" y="34665"/>
                  </a:lnTo>
                  <a:lnTo>
                    <a:pt x="211072" y="25726"/>
                  </a:lnTo>
                  <a:lnTo>
                    <a:pt x="214312"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50" name="SMARTInkShape-5858"/>
            <p:cNvSpPr/>
            <p:nvPr/>
          </p:nvSpPr>
          <p:spPr>
            <a:xfrm>
              <a:off x="7408069" y="2464594"/>
              <a:ext cx="28576" cy="148778"/>
            </a:xfrm>
            <a:custGeom>
              <a:avLst/>
              <a:gdLst/>
              <a:ahLst/>
              <a:cxnLst/>
              <a:rect l="0" t="0" r="0" b="0"/>
              <a:pathLst>
                <a:path w="28576" h="148778">
                  <a:moveTo>
                    <a:pt x="28575" y="0"/>
                  </a:moveTo>
                  <a:lnTo>
                    <a:pt x="28575" y="33792"/>
                  </a:lnTo>
                  <a:lnTo>
                    <a:pt x="22920" y="64980"/>
                  </a:lnTo>
                  <a:lnTo>
                    <a:pt x="19756" y="83812"/>
                  </a:lnTo>
                  <a:lnTo>
                    <a:pt x="15368" y="104397"/>
                  </a:lnTo>
                  <a:lnTo>
                    <a:pt x="12313" y="128538"/>
                  </a:lnTo>
                  <a:lnTo>
                    <a:pt x="7824" y="141781"/>
                  </a:lnTo>
                  <a:lnTo>
                    <a:pt x="7446" y="145828"/>
                  </a:lnTo>
                  <a:lnTo>
                    <a:pt x="6551" y="147225"/>
                  </a:lnTo>
                  <a:lnTo>
                    <a:pt x="5161" y="148156"/>
                  </a:lnTo>
                  <a:lnTo>
                    <a:pt x="3441" y="148777"/>
                  </a:lnTo>
                  <a:lnTo>
                    <a:pt x="2294" y="148397"/>
                  </a:lnTo>
                  <a:lnTo>
                    <a:pt x="1529" y="147350"/>
                  </a:lnTo>
                  <a:lnTo>
                    <a:pt x="0" y="14287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51" name="SMARTInkShape-5859"/>
            <p:cNvSpPr/>
            <p:nvPr/>
          </p:nvSpPr>
          <p:spPr>
            <a:xfrm>
              <a:off x="7422356" y="2500357"/>
              <a:ext cx="92870" cy="107113"/>
            </a:xfrm>
            <a:custGeom>
              <a:avLst/>
              <a:gdLst/>
              <a:ahLst/>
              <a:cxnLst/>
              <a:rect l="0" t="0" r="0" b="0"/>
              <a:pathLst>
                <a:path w="92870" h="107113">
                  <a:moveTo>
                    <a:pt x="0" y="78537"/>
                  </a:moveTo>
                  <a:lnTo>
                    <a:pt x="0" y="74744"/>
                  </a:lnTo>
                  <a:lnTo>
                    <a:pt x="794" y="73627"/>
                  </a:lnTo>
                  <a:lnTo>
                    <a:pt x="2117" y="72882"/>
                  </a:lnTo>
                  <a:lnTo>
                    <a:pt x="6151" y="71687"/>
                  </a:lnTo>
                  <a:lnTo>
                    <a:pt x="40483" y="71398"/>
                  </a:lnTo>
                  <a:lnTo>
                    <a:pt x="66091" y="70600"/>
                  </a:lnTo>
                  <a:lnTo>
                    <a:pt x="72500" y="67601"/>
                  </a:lnTo>
                  <a:lnTo>
                    <a:pt x="80572" y="57657"/>
                  </a:lnTo>
                  <a:lnTo>
                    <a:pt x="91178" y="30134"/>
                  </a:lnTo>
                  <a:lnTo>
                    <a:pt x="92868" y="0"/>
                  </a:lnTo>
                  <a:lnTo>
                    <a:pt x="92869" y="9903"/>
                  </a:lnTo>
                  <a:lnTo>
                    <a:pt x="85593" y="43269"/>
                  </a:lnTo>
                  <a:lnTo>
                    <a:pt x="79662" y="72550"/>
                  </a:lnTo>
                  <a:lnTo>
                    <a:pt x="78582" y="107112"/>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52" name="SMARTInkShape-5860"/>
            <p:cNvSpPr/>
            <p:nvPr/>
          </p:nvSpPr>
          <p:spPr>
            <a:xfrm>
              <a:off x="7168226" y="2401168"/>
              <a:ext cx="435432" cy="277147"/>
            </a:xfrm>
            <a:custGeom>
              <a:avLst/>
              <a:gdLst/>
              <a:ahLst/>
              <a:cxnLst/>
              <a:rect l="0" t="0" r="0" b="0"/>
              <a:pathLst>
                <a:path w="435432" h="277147">
                  <a:moveTo>
                    <a:pt x="18387" y="206301"/>
                  </a:moveTo>
                  <a:lnTo>
                    <a:pt x="14594" y="210093"/>
                  </a:lnTo>
                  <a:lnTo>
                    <a:pt x="12732" y="214072"/>
                  </a:lnTo>
                  <a:lnTo>
                    <a:pt x="11537" y="223093"/>
                  </a:lnTo>
                  <a:lnTo>
                    <a:pt x="13490" y="227787"/>
                  </a:lnTo>
                  <a:lnTo>
                    <a:pt x="21212" y="237268"/>
                  </a:lnTo>
                  <a:lnTo>
                    <a:pt x="41787" y="251694"/>
                  </a:lnTo>
                  <a:lnTo>
                    <a:pt x="61833" y="259614"/>
                  </a:lnTo>
                  <a:lnTo>
                    <a:pt x="92056" y="264810"/>
                  </a:lnTo>
                  <a:lnTo>
                    <a:pt x="119060" y="270997"/>
                  </a:lnTo>
                  <a:lnTo>
                    <a:pt x="149286" y="275741"/>
                  </a:lnTo>
                  <a:lnTo>
                    <a:pt x="183378" y="277146"/>
                  </a:lnTo>
                  <a:lnTo>
                    <a:pt x="218615" y="275446"/>
                  </a:lnTo>
                  <a:lnTo>
                    <a:pt x="254191" y="272032"/>
                  </a:lnTo>
                  <a:lnTo>
                    <a:pt x="289867" y="266787"/>
                  </a:lnTo>
                  <a:lnTo>
                    <a:pt x="323456" y="255179"/>
                  </a:lnTo>
                  <a:lnTo>
                    <a:pt x="351400" y="241685"/>
                  </a:lnTo>
                  <a:lnTo>
                    <a:pt x="382176" y="219111"/>
                  </a:lnTo>
                  <a:lnTo>
                    <a:pt x="405482" y="190928"/>
                  </a:lnTo>
                  <a:lnTo>
                    <a:pt x="423256" y="157726"/>
                  </a:lnTo>
                  <a:lnTo>
                    <a:pt x="434646" y="124210"/>
                  </a:lnTo>
                  <a:lnTo>
                    <a:pt x="435431" y="107904"/>
                  </a:lnTo>
                  <a:lnTo>
                    <a:pt x="429466" y="78032"/>
                  </a:lnTo>
                  <a:lnTo>
                    <a:pt x="415355" y="56377"/>
                  </a:lnTo>
                  <a:lnTo>
                    <a:pt x="383549" y="28519"/>
                  </a:lnTo>
                  <a:lnTo>
                    <a:pt x="355271" y="12778"/>
                  </a:lnTo>
                  <a:lnTo>
                    <a:pt x="321315" y="3528"/>
                  </a:lnTo>
                  <a:lnTo>
                    <a:pt x="295103" y="1086"/>
                  </a:lnTo>
                  <a:lnTo>
                    <a:pt x="269694" y="0"/>
                  </a:lnTo>
                  <a:lnTo>
                    <a:pt x="244379" y="1106"/>
                  </a:lnTo>
                  <a:lnTo>
                    <a:pt x="217252" y="6888"/>
                  </a:lnTo>
                  <a:lnTo>
                    <a:pt x="189321" y="12633"/>
                  </a:lnTo>
                  <a:lnTo>
                    <a:pt x="161826" y="19420"/>
                  </a:lnTo>
                  <a:lnTo>
                    <a:pt x="136377" y="30374"/>
                  </a:lnTo>
                  <a:lnTo>
                    <a:pt x="111837" y="43180"/>
                  </a:lnTo>
                  <a:lnTo>
                    <a:pt x="77826" y="63777"/>
                  </a:lnTo>
                  <a:lnTo>
                    <a:pt x="47640" y="87078"/>
                  </a:lnTo>
                  <a:lnTo>
                    <a:pt x="22821" y="114090"/>
                  </a:lnTo>
                  <a:lnTo>
                    <a:pt x="7530" y="142202"/>
                  </a:lnTo>
                  <a:lnTo>
                    <a:pt x="88" y="170640"/>
                  </a:lnTo>
                  <a:lnTo>
                    <a:pt x="0" y="197058"/>
                  </a:lnTo>
                  <a:lnTo>
                    <a:pt x="11243" y="234876"/>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057" name="SMARTInkShape-Group566"/>
          <p:cNvGrpSpPr/>
          <p:nvPr/>
        </p:nvGrpSpPr>
        <p:grpSpPr>
          <a:xfrm>
            <a:off x="4709848" y="2237871"/>
            <a:ext cx="446555" cy="326534"/>
            <a:chOff x="4709848" y="2237871"/>
            <a:chExt cx="446555" cy="326534"/>
          </a:xfrm>
        </p:grpSpPr>
        <p:sp>
          <p:nvSpPr>
            <p:cNvPr id="1054" name="SMARTInkShape-5861"/>
            <p:cNvSpPr/>
            <p:nvPr/>
          </p:nvSpPr>
          <p:spPr>
            <a:xfrm>
              <a:off x="4801018" y="2343571"/>
              <a:ext cx="234183" cy="162853"/>
            </a:xfrm>
            <a:custGeom>
              <a:avLst/>
              <a:gdLst/>
              <a:ahLst/>
              <a:cxnLst/>
              <a:rect l="0" t="0" r="0" b="0"/>
              <a:pathLst>
                <a:path w="234183" h="162853">
                  <a:moveTo>
                    <a:pt x="49588" y="13867"/>
                  </a:moveTo>
                  <a:lnTo>
                    <a:pt x="28102" y="37470"/>
                  </a:lnTo>
                  <a:lnTo>
                    <a:pt x="11485" y="68762"/>
                  </a:lnTo>
                  <a:lnTo>
                    <a:pt x="993" y="99580"/>
                  </a:lnTo>
                  <a:lnTo>
                    <a:pt x="0" y="112200"/>
                  </a:lnTo>
                  <a:lnTo>
                    <a:pt x="3498" y="125993"/>
                  </a:lnTo>
                  <a:lnTo>
                    <a:pt x="9562" y="136342"/>
                  </a:lnTo>
                  <a:lnTo>
                    <a:pt x="20178" y="148228"/>
                  </a:lnTo>
                  <a:lnTo>
                    <a:pt x="28844" y="152958"/>
                  </a:lnTo>
                  <a:lnTo>
                    <a:pt x="58909" y="162064"/>
                  </a:lnTo>
                  <a:lnTo>
                    <a:pt x="87829" y="162852"/>
                  </a:lnTo>
                  <a:lnTo>
                    <a:pt x="122687" y="156589"/>
                  </a:lnTo>
                  <a:lnTo>
                    <a:pt x="136688" y="151228"/>
                  </a:lnTo>
                  <a:lnTo>
                    <a:pt x="143333" y="146883"/>
                  </a:lnTo>
                  <a:lnTo>
                    <a:pt x="158992" y="126749"/>
                  </a:lnTo>
                  <a:lnTo>
                    <a:pt x="161713" y="119334"/>
                  </a:lnTo>
                  <a:lnTo>
                    <a:pt x="163761" y="91379"/>
                  </a:lnTo>
                  <a:lnTo>
                    <a:pt x="156101" y="70562"/>
                  </a:lnTo>
                  <a:lnTo>
                    <a:pt x="152490" y="61290"/>
                  </a:lnTo>
                  <a:lnTo>
                    <a:pt x="149714" y="27176"/>
                  </a:lnTo>
                  <a:lnTo>
                    <a:pt x="149611" y="11608"/>
                  </a:lnTo>
                  <a:lnTo>
                    <a:pt x="151722" y="6777"/>
                  </a:lnTo>
                  <a:lnTo>
                    <a:pt x="153396" y="4378"/>
                  </a:lnTo>
                  <a:lnTo>
                    <a:pt x="157373" y="1712"/>
                  </a:lnTo>
                  <a:lnTo>
                    <a:pt x="162580" y="527"/>
                  </a:lnTo>
                  <a:lnTo>
                    <a:pt x="170186" y="0"/>
                  </a:lnTo>
                  <a:lnTo>
                    <a:pt x="183393" y="3496"/>
                  </a:lnTo>
                  <a:lnTo>
                    <a:pt x="196375" y="11789"/>
                  </a:lnTo>
                  <a:lnTo>
                    <a:pt x="216348" y="31503"/>
                  </a:lnTo>
                  <a:lnTo>
                    <a:pt x="224323" y="45109"/>
                  </a:lnTo>
                  <a:lnTo>
                    <a:pt x="232753" y="78333"/>
                  </a:lnTo>
                  <a:lnTo>
                    <a:pt x="234182" y="89085"/>
                  </a:lnTo>
                  <a:lnTo>
                    <a:pt x="228777" y="123346"/>
                  </a:lnTo>
                  <a:lnTo>
                    <a:pt x="227565" y="136881"/>
                  </a:lnTo>
                  <a:lnTo>
                    <a:pt x="221037" y="156742"/>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55" name="SMARTInkShape-5862"/>
            <p:cNvSpPr/>
            <p:nvPr/>
          </p:nvSpPr>
          <p:spPr>
            <a:xfrm>
              <a:off x="4964905" y="2436019"/>
              <a:ext cx="150021" cy="7145"/>
            </a:xfrm>
            <a:custGeom>
              <a:avLst/>
              <a:gdLst/>
              <a:ahLst/>
              <a:cxnLst/>
              <a:rect l="0" t="0" r="0" b="0"/>
              <a:pathLst>
                <a:path w="150021" h="7145">
                  <a:moveTo>
                    <a:pt x="0" y="0"/>
                  </a:moveTo>
                  <a:lnTo>
                    <a:pt x="17889" y="794"/>
                  </a:lnTo>
                  <a:lnTo>
                    <a:pt x="40643" y="6151"/>
                  </a:lnTo>
                  <a:lnTo>
                    <a:pt x="76321" y="7013"/>
                  </a:lnTo>
                  <a:lnTo>
                    <a:pt x="104370" y="7105"/>
                  </a:lnTo>
                  <a:lnTo>
                    <a:pt x="139887" y="7140"/>
                  </a:lnTo>
                  <a:lnTo>
                    <a:pt x="150020" y="7144"/>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56" name="SMARTInkShape-5863"/>
            <p:cNvSpPr/>
            <p:nvPr/>
          </p:nvSpPr>
          <p:spPr>
            <a:xfrm>
              <a:off x="4709848" y="2237871"/>
              <a:ext cx="446555" cy="326534"/>
            </a:xfrm>
            <a:custGeom>
              <a:avLst/>
              <a:gdLst/>
              <a:ahLst/>
              <a:cxnLst/>
              <a:rect l="0" t="0" r="0" b="0"/>
              <a:pathLst>
                <a:path w="446555" h="326534">
                  <a:moveTo>
                    <a:pt x="40746" y="219579"/>
                  </a:moveTo>
                  <a:lnTo>
                    <a:pt x="26273" y="236169"/>
                  </a:lnTo>
                  <a:lnTo>
                    <a:pt x="16897" y="257164"/>
                  </a:lnTo>
                  <a:lnTo>
                    <a:pt x="13571" y="273490"/>
                  </a:lnTo>
                  <a:lnTo>
                    <a:pt x="17026" y="283491"/>
                  </a:lnTo>
                  <a:lnTo>
                    <a:pt x="32180" y="302848"/>
                  </a:lnTo>
                  <a:lnTo>
                    <a:pt x="53377" y="313396"/>
                  </a:lnTo>
                  <a:lnTo>
                    <a:pt x="79766" y="321548"/>
                  </a:lnTo>
                  <a:lnTo>
                    <a:pt x="111486" y="325198"/>
                  </a:lnTo>
                  <a:lnTo>
                    <a:pt x="146020" y="326280"/>
                  </a:lnTo>
                  <a:lnTo>
                    <a:pt x="171671" y="326533"/>
                  </a:lnTo>
                  <a:lnTo>
                    <a:pt x="198948" y="325852"/>
                  </a:lnTo>
                  <a:lnTo>
                    <a:pt x="226945" y="322903"/>
                  </a:lnTo>
                  <a:lnTo>
                    <a:pt x="253148" y="316830"/>
                  </a:lnTo>
                  <a:lnTo>
                    <a:pt x="278815" y="308839"/>
                  </a:lnTo>
                  <a:lnTo>
                    <a:pt x="306098" y="299996"/>
                  </a:lnTo>
                  <a:lnTo>
                    <a:pt x="331982" y="288657"/>
                  </a:lnTo>
                  <a:lnTo>
                    <a:pt x="366751" y="268886"/>
                  </a:lnTo>
                  <a:lnTo>
                    <a:pt x="395044" y="247947"/>
                  </a:lnTo>
                  <a:lnTo>
                    <a:pt x="416392" y="224545"/>
                  </a:lnTo>
                  <a:lnTo>
                    <a:pt x="432771" y="197502"/>
                  </a:lnTo>
                  <a:lnTo>
                    <a:pt x="441198" y="178811"/>
                  </a:lnTo>
                  <a:lnTo>
                    <a:pt x="445942" y="150438"/>
                  </a:lnTo>
                  <a:lnTo>
                    <a:pt x="446554" y="121923"/>
                  </a:lnTo>
                  <a:lnTo>
                    <a:pt x="441267" y="93365"/>
                  </a:lnTo>
                  <a:lnTo>
                    <a:pt x="434126" y="74319"/>
                  </a:lnTo>
                  <a:lnTo>
                    <a:pt x="413596" y="49539"/>
                  </a:lnTo>
                  <a:lnTo>
                    <a:pt x="387405" y="30908"/>
                  </a:lnTo>
                  <a:lnTo>
                    <a:pt x="355744" y="15334"/>
                  </a:lnTo>
                  <a:lnTo>
                    <a:pt x="330764" y="7624"/>
                  </a:lnTo>
                  <a:lnTo>
                    <a:pt x="303786" y="2346"/>
                  </a:lnTo>
                  <a:lnTo>
                    <a:pt x="275921" y="0"/>
                  </a:lnTo>
                  <a:lnTo>
                    <a:pt x="247662" y="1074"/>
                  </a:lnTo>
                  <a:lnTo>
                    <a:pt x="219227" y="4991"/>
                  </a:lnTo>
                  <a:lnTo>
                    <a:pt x="190715" y="12023"/>
                  </a:lnTo>
                  <a:lnTo>
                    <a:pt x="162167" y="20440"/>
                  </a:lnTo>
                  <a:lnTo>
                    <a:pt x="134399" y="31060"/>
                  </a:lnTo>
                  <a:lnTo>
                    <a:pt x="108827" y="46364"/>
                  </a:lnTo>
                  <a:lnTo>
                    <a:pt x="84233" y="63749"/>
                  </a:lnTo>
                  <a:lnTo>
                    <a:pt x="50191" y="91386"/>
                  </a:lnTo>
                  <a:lnTo>
                    <a:pt x="24230" y="119684"/>
                  </a:lnTo>
                  <a:lnTo>
                    <a:pt x="12768" y="139462"/>
                  </a:lnTo>
                  <a:lnTo>
                    <a:pt x="2647" y="172116"/>
                  </a:lnTo>
                  <a:lnTo>
                    <a:pt x="0" y="192399"/>
                  </a:lnTo>
                  <a:lnTo>
                    <a:pt x="6095" y="221668"/>
                  </a:lnTo>
                  <a:lnTo>
                    <a:pt x="25540" y="250449"/>
                  </a:lnTo>
                  <a:lnTo>
                    <a:pt x="55202" y="275292"/>
                  </a:lnTo>
                  <a:lnTo>
                    <a:pt x="86065" y="292495"/>
                  </a:lnTo>
                  <a:lnTo>
                    <a:pt x="116450" y="307548"/>
                  </a:lnTo>
                  <a:lnTo>
                    <a:pt x="140758" y="319592"/>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065" name="SMARTInkShape-Group567"/>
          <p:cNvGrpSpPr/>
          <p:nvPr/>
        </p:nvGrpSpPr>
        <p:grpSpPr>
          <a:xfrm>
            <a:off x="1085948" y="2050256"/>
            <a:ext cx="742845" cy="171451"/>
            <a:chOff x="1085948" y="2050256"/>
            <a:chExt cx="742845" cy="171451"/>
          </a:xfrm>
        </p:grpSpPr>
        <p:sp>
          <p:nvSpPr>
            <p:cNvPr id="1058" name="SMARTInkShape-5864"/>
            <p:cNvSpPr/>
            <p:nvPr/>
          </p:nvSpPr>
          <p:spPr>
            <a:xfrm>
              <a:off x="1085948" y="2100263"/>
              <a:ext cx="92772" cy="121444"/>
            </a:xfrm>
            <a:custGeom>
              <a:avLst/>
              <a:gdLst/>
              <a:ahLst/>
              <a:cxnLst/>
              <a:rect l="0" t="0" r="0" b="0"/>
              <a:pathLst>
                <a:path w="92772" h="121444">
                  <a:moveTo>
                    <a:pt x="92771" y="14287"/>
                  </a:moveTo>
                  <a:lnTo>
                    <a:pt x="92771" y="10495"/>
                  </a:lnTo>
                  <a:lnTo>
                    <a:pt x="91977" y="9377"/>
                  </a:lnTo>
                  <a:lnTo>
                    <a:pt x="90654" y="8633"/>
                  </a:lnTo>
                  <a:lnTo>
                    <a:pt x="86620" y="7437"/>
                  </a:lnTo>
                  <a:lnTo>
                    <a:pt x="86068" y="5157"/>
                  </a:lnTo>
                  <a:lnTo>
                    <a:pt x="85921" y="3438"/>
                  </a:lnTo>
                  <a:lnTo>
                    <a:pt x="85029" y="2292"/>
                  </a:lnTo>
                  <a:lnTo>
                    <a:pt x="81922" y="1018"/>
                  </a:lnTo>
                  <a:lnTo>
                    <a:pt x="47500" y="0"/>
                  </a:lnTo>
                  <a:lnTo>
                    <a:pt x="42753" y="2116"/>
                  </a:lnTo>
                  <a:lnTo>
                    <a:pt x="11808" y="30967"/>
                  </a:lnTo>
                  <a:lnTo>
                    <a:pt x="9162" y="35723"/>
                  </a:lnTo>
                  <a:lnTo>
                    <a:pt x="233" y="66380"/>
                  </a:lnTo>
                  <a:lnTo>
                    <a:pt x="0" y="77523"/>
                  </a:lnTo>
                  <a:lnTo>
                    <a:pt x="2062" y="84196"/>
                  </a:lnTo>
                  <a:lnTo>
                    <a:pt x="13646" y="98740"/>
                  </a:lnTo>
                  <a:lnTo>
                    <a:pt x="25518" y="110403"/>
                  </a:lnTo>
                  <a:lnTo>
                    <a:pt x="41126" y="118867"/>
                  </a:lnTo>
                  <a:lnTo>
                    <a:pt x="57052" y="121443"/>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59" name="SMARTInkShape-5865"/>
            <p:cNvSpPr/>
            <p:nvPr/>
          </p:nvSpPr>
          <p:spPr>
            <a:xfrm>
              <a:off x="1228725" y="2121694"/>
              <a:ext cx="71439" cy="78449"/>
            </a:xfrm>
            <a:custGeom>
              <a:avLst/>
              <a:gdLst/>
              <a:ahLst/>
              <a:cxnLst/>
              <a:rect l="0" t="0" r="0" b="0"/>
              <a:pathLst>
                <a:path w="71439" h="78449">
                  <a:moveTo>
                    <a:pt x="0" y="14287"/>
                  </a:moveTo>
                  <a:lnTo>
                    <a:pt x="0" y="43588"/>
                  </a:lnTo>
                  <a:lnTo>
                    <a:pt x="4233" y="51387"/>
                  </a:lnTo>
                  <a:lnTo>
                    <a:pt x="9819" y="59351"/>
                  </a:lnTo>
                  <a:lnTo>
                    <a:pt x="15522" y="70931"/>
                  </a:lnTo>
                  <a:lnTo>
                    <a:pt x="17491" y="73481"/>
                  </a:lnTo>
                  <a:lnTo>
                    <a:pt x="21797" y="76314"/>
                  </a:lnTo>
                  <a:lnTo>
                    <a:pt x="28476" y="78283"/>
                  </a:lnTo>
                  <a:lnTo>
                    <a:pt x="31971" y="78448"/>
                  </a:lnTo>
                  <a:lnTo>
                    <a:pt x="36170" y="76405"/>
                  </a:lnTo>
                  <a:lnTo>
                    <a:pt x="38401" y="74749"/>
                  </a:lnTo>
                  <a:lnTo>
                    <a:pt x="40879" y="70793"/>
                  </a:lnTo>
                  <a:lnTo>
                    <a:pt x="42775" y="66388"/>
                  </a:lnTo>
                  <a:lnTo>
                    <a:pt x="47511" y="59446"/>
                  </a:lnTo>
                  <a:lnTo>
                    <a:pt x="56060" y="34327"/>
                  </a:lnTo>
                  <a:lnTo>
                    <a:pt x="60899" y="29015"/>
                  </a:lnTo>
                  <a:lnTo>
                    <a:pt x="64412" y="26487"/>
                  </a:lnTo>
                  <a:lnTo>
                    <a:pt x="66754" y="23214"/>
                  </a:lnTo>
                  <a:lnTo>
                    <a:pt x="70050" y="11817"/>
                  </a:lnTo>
                  <a:lnTo>
                    <a:pt x="71438"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60" name="SMARTInkShape-5866"/>
            <p:cNvSpPr/>
            <p:nvPr/>
          </p:nvSpPr>
          <p:spPr>
            <a:xfrm>
              <a:off x="1388450" y="2050256"/>
              <a:ext cx="11726" cy="157164"/>
            </a:xfrm>
            <a:custGeom>
              <a:avLst/>
              <a:gdLst/>
              <a:ahLst/>
              <a:cxnLst/>
              <a:rect l="0" t="0" r="0" b="0"/>
              <a:pathLst>
                <a:path w="11726" h="157164">
                  <a:moveTo>
                    <a:pt x="4581" y="0"/>
                  </a:moveTo>
                  <a:lnTo>
                    <a:pt x="4581" y="34151"/>
                  </a:lnTo>
                  <a:lnTo>
                    <a:pt x="3788" y="67420"/>
                  </a:lnTo>
                  <a:lnTo>
                    <a:pt x="466" y="81183"/>
                  </a:lnTo>
                  <a:lnTo>
                    <a:pt x="2215" y="95316"/>
                  </a:lnTo>
                  <a:lnTo>
                    <a:pt x="0" y="109557"/>
                  </a:lnTo>
                  <a:lnTo>
                    <a:pt x="5225" y="145125"/>
                  </a:lnTo>
                  <a:lnTo>
                    <a:pt x="11725" y="157163"/>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61" name="SMARTInkShape-5867"/>
            <p:cNvSpPr/>
            <p:nvPr/>
          </p:nvSpPr>
          <p:spPr>
            <a:xfrm>
              <a:off x="1485960" y="2050256"/>
              <a:ext cx="14229" cy="171451"/>
            </a:xfrm>
            <a:custGeom>
              <a:avLst/>
              <a:gdLst/>
              <a:ahLst/>
              <a:cxnLst/>
              <a:rect l="0" t="0" r="0" b="0"/>
              <a:pathLst>
                <a:path w="14229" h="171451">
                  <a:moveTo>
                    <a:pt x="14228" y="0"/>
                  </a:moveTo>
                  <a:lnTo>
                    <a:pt x="14228" y="9943"/>
                  </a:lnTo>
                  <a:lnTo>
                    <a:pt x="7378" y="41609"/>
                  </a:lnTo>
                  <a:lnTo>
                    <a:pt x="619" y="73885"/>
                  </a:lnTo>
                  <a:lnTo>
                    <a:pt x="0" y="106515"/>
                  </a:lnTo>
                  <a:lnTo>
                    <a:pt x="739" y="131435"/>
                  </a:lnTo>
                  <a:lnTo>
                    <a:pt x="6790" y="159144"/>
                  </a:lnTo>
                  <a:lnTo>
                    <a:pt x="7084" y="17145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62" name="SMARTInkShape-5868"/>
            <p:cNvSpPr/>
            <p:nvPr/>
          </p:nvSpPr>
          <p:spPr>
            <a:xfrm>
              <a:off x="1471613" y="2143125"/>
              <a:ext cx="171451" cy="78450"/>
            </a:xfrm>
            <a:custGeom>
              <a:avLst/>
              <a:gdLst/>
              <a:ahLst/>
              <a:cxnLst/>
              <a:rect l="0" t="0" r="0" b="0"/>
              <a:pathLst>
                <a:path w="171451" h="78450">
                  <a:moveTo>
                    <a:pt x="0" y="28575"/>
                  </a:moveTo>
                  <a:lnTo>
                    <a:pt x="0" y="22424"/>
                  </a:lnTo>
                  <a:lnTo>
                    <a:pt x="793" y="22093"/>
                  </a:lnTo>
                  <a:lnTo>
                    <a:pt x="3792" y="21725"/>
                  </a:lnTo>
                  <a:lnTo>
                    <a:pt x="7770" y="19445"/>
                  </a:lnTo>
                  <a:lnTo>
                    <a:pt x="12185" y="16580"/>
                  </a:lnTo>
                  <a:lnTo>
                    <a:pt x="38478" y="8767"/>
                  </a:lnTo>
                  <a:lnTo>
                    <a:pt x="73516" y="6413"/>
                  </a:lnTo>
                  <a:lnTo>
                    <a:pt x="91352" y="297"/>
                  </a:lnTo>
                  <a:lnTo>
                    <a:pt x="98886" y="6177"/>
                  </a:lnTo>
                  <a:lnTo>
                    <a:pt x="98468" y="6499"/>
                  </a:lnTo>
                  <a:lnTo>
                    <a:pt x="95886" y="6857"/>
                  </a:lnTo>
                  <a:lnTo>
                    <a:pt x="94880" y="7746"/>
                  </a:lnTo>
                  <a:lnTo>
                    <a:pt x="93762" y="10851"/>
                  </a:lnTo>
                  <a:lnTo>
                    <a:pt x="92875" y="44261"/>
                  </a:lnTo>
                  <a:lnTo>
                    <a:pt x="96663" y="55889"/>
                  </a:lnTo>
                  <a:lnTo>
                    <a:pt x="105054" y="68337"/>
                  </a:lnTo>
                  <a:lnTo>
                    <a:pt x="109661" y="73499"/>
                  </a:lnTo>
                  <a:lnTo>
                    <a:pt x="114355" y="76322"/>
                  </a:lnTo>
                  <a:lnTo>
                    <a:pt x="123835" y="78135"/>
                  </a:lnTo>
                  <a:lnTo>
                    <a:pt x="130971" y="78449"/>
                  </a:lnTo>
                  <a:lnTo>
                    <a:pt x="151407" y="72419"/>
                  </a:lnTo>
                  <a:lnTo>
                    <a:pt x="156721" y="67640"/>
                  </a:lnTo>
                  <a:lnTo>
                    <a:pt x="169294" y="50300"/>
                  </a:lnTo>
                  <a:lnTo>
                    <a:pt x="171166" y="38139"/>
                  </a:lnTo>
                  <a:lnTo>
                    <a:pt x="171449" y="3175"/>
                  </a:lnTo>
                  <a:lnTo>
                    <a:pt x="171450"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63" name="SMARTInkShape-5869"/>
            <p:cNvSpPr/>
            <p:nvPr/>
          </p:nvSpPr>
          <p:spPr>
            <a:xfrm>
              <a:off x="1685925" y="2114558"/>
              <a:ext cx="121445" cy="100006"/>
            </a:xfrm>
            <a:custGeom>
              <a:avLst/>
              <a:gdLst/>
              <a:ahLst/>
              <a:cxnLst/>
              <a:rect l="0" t="0" r="0" b="0"/>
              <a:pathLst>
                <a:path w="121445" h="100006">
                  <a:moveTo>
                    <a:pt x="7144" y="100005"/>
                  </a:moveTo>
                  <a:lnTo>
                    <a:pt x="26" y="100005"/>
                  </a:lnTo>
                  <a:lnTo>
                    <a:pt x="0" y="76155"/>
                  </a:lnTo>
                  <a:lnTo>
                    <a:pt x="6948" y="40522"/>
                  </a:lnTo>
                  <a:lnTo>
                    <a:pt x="7057" y="34409"/>
                  </a:lnTo>
                  <a:lnTo>
                    <a:pt x="9222" y="29047"/>
                  </a:lnTo>
                  <a:lnTo>
                    <a:pt x="12036" y="24018"/>
                  </a:lnTo>
                  <a:lnTo>
                    <a:pt x="13287" y="19137"/>
                  </a:lnTo>
                  <a:lnTo>
                    <a:pt x="14414" y="17518"/>
                  </a:lnTo>
                  <a:lnTo>
                    <a:pt x="15959" y="16438"/>
                  </a:lnTo>
                  <a:lnTo>
                    <a:pt x="19793" y="15239"/>
                  </a:lnTo>
                  <a:lnTo>
                    <a:pt x="52414" y="14280"/>
                  </a:lnTo>
                  <a:lnTo>
                    <a:pt x="88058" y="14280"/>
                  </a:lnTo>
                  <a:lnTo>
                    <a:pt x="94170" y="14280"/>
                  </a:lnTo>
                  <a:lnTo>
                    <a:pt x="99532" y="12163"/>
                  </a:lnTo>
                  <a:lnTo>
                    <a:pt x="104562" y="9370"/>
                  </a:lnTo>
                  <a:lnTo>
                    <a:pt x="112861" y="7430"/>
                  </a:lnTo>
                  <a:lnTo>
                    <a:pt x="113341" y="6538"/>
                  </a:lnTo>
                  <a:lnTo>
                    <a:pt x="114297" y="18"/>
                  </a:lnTo>
                  <a:lnTo>
                    <a:pt x="110507" y="0"/>
                  </a:lnTo>
                  <a:lnTo>
                    <a:pt x="109390" y="791"/>
                  </a:lnTo>
                  <a:lnTo>
                    <a:pt x="108645" y="2112"/>
                  </a:lnTo>
                  <a:lnTo>
                    <a:pt x="108149" y="3787"/>
                  </a:lnTo>
                  <a:lnTo>
                    <a:pt x="107024" y="4903"/>
                  </a:lnTo>
                  <a:lnTo>
                    <a:pt x="99516" y="8811"/>
                  </a:lnTo>
                  <a:lnTo>
                    <a:pt x="90389" y="16992"/>
                  </a:lnTo>
                  <a:lnTo>
                    <a:pt x="87798" y="21570"/>
                  </a:lnTo>
                  <a:lnTo>
                    <a:pt x="85853" y="26251"/>
                  </a:lnTo>
                  <a:lnTo>
                    <a:pt x="81088" y="33349"/>
                  </a:lnTo>
                  <a:lnTo>
                    <a:pt x="72165" y="61243"/>
                  </a:lnTo>
                  <a:lnTo>
                    <a:pt x="71761" y="66373"/>
                  </a:lnTo>
                  <a:lnTo>
                    <a:pt x="73698" y="71299"/>
                  </a:lnTo>
                  <a:lnTo>
                    <a:pt x="76411" y="76134"/>
                  </a:lnTo>
                  <a:lnTo>
                    <a:pt x="77617" y="80929"/>
                  </a:lnTo>
                  <a:lnTo>
                    <a:pt x="78732" y="82525"/>
                  </a:lnTo>
                  <a:lnTo>
                    <a:pt x="80269" y="83589"/>
                  </a:lnTo>
                  <a:lnTo>
                    <a:pt x="101499" y="91743"/>
                  </a:lnTo>
                  <a:lnTo>
                    <a:pt x="121444" y="92861"/>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64" name="SMARTInkShape-5870"/>
            <p:cNvSpPr/>
            <p:nvPr/>
          </p:nvSpPr>
          <p:spPr>
            <a:xfrm>
              <a:off x="1750219" y="2107406"/>
              <a:ext cx="78574" cy="57125"/>
            </a:xfrm>
            <a:custGeom>
              <a:avLst/>
              <a:gdLst/>
              <a:ahLst/>
              <a:cxnLst/>
              <a:rect l="0" t="0" r="0" b="0"/>
              <a:pathLst>
                <a:path w="78574" h="57125">
                  <a:moveTo>
                    <a:pt x="0" y="42863"/>
                  </a:moveTo>
                  <a:lnTo>
                    <a:pt x="0" y="49712"/>
                  </a:lnTo>
                  <a:lnTo>
                    <a:pt x="6151" y="56131"/>
                  </a:lnTo>
                  <a:lnTo>
                    <a:pt x="10642" y="56848"/>
                  </a:lnTo>
                  <a:lnTo>
                    <a:pt x="20118" y="57124"/>
                  </a:lnTo>
                  <a:lnTo>
                    <a:pt x="26875" y="52236"/>
                  </a:lnTo>
                  <a:lnTo>
                    <a:pt x="33539" y="49873"/>
                  </a:lnTo>
                  <a:lnTo>
                    <a:pt x="40541" y="45293"/>
                  </a:lnTo>
                  <a:lnTo>
                    <a:pt x="47643" y="42789"/>
                  </a:lnTo>
                  <a:lnTo>
                    <a:pt x="54774" y="38167"/>
                  </a:lnTo>
                  <a:lnTo>
                    <a:pt x="59533" y="36807"/>
                  </a:lnTo>
                  <a:lnTo>
                    <a:pt x="61120" y="35650"/>
                  </a:lnTo>
                  <a:lnTo>
                    <a:pt x="62178" y="34086"/>
                  </a:lnTo>
                  <a:lnTo>
                    <a:pt x="64147" y="30231"/>
                  </a:lnTo>
                  <a:lnTo>
                    <a:pt x="70320" y="22747"/>
                  </a:lnTo>
                  <a:lnTo>
                    <a:pt x="71106" y="18029"/>
                  </a:lnTo>
                  <a:lnTo>
                    <a:pt x="72010" y="16782"/>
                  </a:lnTo>
                  <a:lnTo>
                    <a:pt x="73407" y="15950"/>
                  </a:lnTo>
                  <a:lnTo>
                    <a:pt x="75132" y="15396"/>
                  </a:lnTo>
                  <a:lnTo>
                    <a:pt x="76282" y="14233"/>
                  </a:lnTo>
                  <a:lnTo>
                    <a:pt x="78491" y="7467"/>
                  </a:lnTo>
                  <a:lnTo>
                    <a:pt x="78573" y="1022"/>
                  </a:lnTo>
                  <a:lnTo>
                    <a:pt x="77782" y="681"/>
                  </a:lnTo>
                  <a:lnTo>
                    <a:pt x="71437"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068" name="SMARTInkShape-Group568"/>
          <p:cNvGrpSpPr/>
          <p:nvPr/>
        </p:nvGrpSpPr>
        <p:grpSpPr>
          <a:xfrm>
            <a:off x="907256" y="2271713"/>
            <a:ext cx="985839" cy="171451"/>
            <a:chOff x="907256" y="2271713"/>
            <a:chExt cx="985839" cy="171451"/>
          </a:xfrm>
        </p:grpSpPr>
        <p:sp>
          <p:nvSpPr>
            <p:cNvPr id="1066" name="SMARTInkShape-5871"/>
            <p:cNvSpPr/>
            <p:nvPr/>
          </p:nvSpPr>
          <p:spPr>
            <a:xfrm>
              <a:off x="907256" y="2278856"/>
              <a:ext cx="335758" cy="164308"/>
            </a:xfrm>
            <a:custGeom>
              <a:avLst/>
              <a:gdLst/>
              <a:ahLst/>
              <a:cxnLst/>
              <a:rect l="0" t="0" r="0" b="0"/>
              <a:pathLst>
                <a:path w="335758" h="164308">
                  <a:moveTo>
                    <a:pt x="0" y="164307"/>
                  </a:moveTo>
                  <a:lnTo>
                    <a:pt x="3793" y="164307"/>
                  </a:lnTo>
                  <a:lnTo>
                    <a:pt x="4910" y="163513"/>
                  </a:lnTo>
                  <a:lnTo>
                    <a:pt x="5654" y="162190"/>
                  </a:lnTo>
                  <a:lnTo>
                    <a:pt x="6151" y="160514"/>
                  </a:lnTo>
                  <a:lnTo>
                    <a:pt x="7276" y="159397"/>
                  </a:lnTo>
                  <a:lnTo>
                    <a:pt x="39238" y="145036"/>
                  </a:lnTo>
                  <a:lnTo>
                    <a:pt x="71901" y="133321"/>
                  </a:lnTo>
                  <a:lnTo>
                    <a:pt x="100898" y="123026"/>
                  </a:lnTo>
                  <a:lnTo>
                    <a:pt x="136377" y="108645"/>
                  </a:lnTo>
                  <a:lnTo>
                    <a:pt x="164498" y="98337"/>
                  </a:lnTo>
                  <a:lnTo>
                    <a:pt x="192938" y="85229"/>
                  </a:lnTo>
                  <a:lnTo>
                    <a:pt x="227200" y="70370"/>
                  </a:lnTo>
                  <a:lnTo>
                    <a:pt x="256899" y="54881"/>
                  </a:lnTo>
                  <a:lnTo>
                    <a:pt x="283579" y="41239"/>
                  </a:lnTo>
                  <a:lnTo>
                    <a:pt x="318980" y="10383"/>
                  </a:lnTo>
                  <a:lnTo>
                    <a:pt x="323802" y="8583"/>
                  </a:lnTo>
                  <a:lnTo>
                    <a:pt x="325406" y="7310"/>
                  </a:lnTo>
                  <a:lnTo>
                    <a:pt x="328488" y="332"/>
                  </a:lnTo>
                  <a:lnTo>
                    <a:pt x="335757"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67" name="SMARTInkShape-5872"/>
            <p:cNvSpPr/>
            <p:nvPr/>
          </p:nvSpPr>
          <p:spPr>
            <a:xfrm>
              <a:off x="1443038" y="2271713"/>
              <a:ext cx="450057" cy="171451"/>
            </a:xfrm>
            <a:custGeom>
              <a:avLst/>
              <a:gdLst/>
              <a:ahLst/>
              <a:cxnLst/>
              <a:rect l="0" t="0" r="0" b="0"/>
              <a:pathLst>
                <a:path w="450057" h="171451">
                  <a:moveTo>
                    <a:pt x="450056" y="171450"/>
                  </a:moveTo>
                  <a:lnTo>
                    <a:pt x="433962" y="171450"/>
                  </a:lnTo>
                  <a:lnTo>
                    <a:pt x="428880" y="169333"/>
                  </a:lnTo>
                  <a:lnTo>
                    <a:pt x="396532" y="145052"/>
                  </a:lnTo>
                  <a:lnTo>
                    <a:pt x="378394" y="133574"/>
                  </a:lnTo>
                  <a:lnTo>
                    <a:pt x="368200" y="126041"/>
                  </a:lnTo>
                  <a:lnTo>
                    <a:pt x="333234" y="104822"/>
                  </a:lnTo>
                  <a:lnTo>
                    <a:pt x="299705" y="90807"/>
                  </a:lnTo>
                  <a:lnTo>
                    <a:pt x="270603" y="80231"/>
                  </a:lnTo>
                  <a:lnTo>
                    <a:pt x="237220" y="65795"/>
                  </a:lnTo>
                  <a:lnTo>
                    <a:pt x="207460" y="55065"/>
                  </a:lnTo>
                  <a:lnTo>
                    <a:pt x="177857" y="46096"/>
                  </a:lnTo>
                  <a:lnTo>
                    <a:pt x="144375" y="41384"/>
                  </a:lnTo>
                  <a:lnTo>
                    <a:pt x="114596" y="33045"/>
                  </a:lnTo>
                  <a:lnTo>
                    <a:pt x="84274" y="23509"/>
                  </a:lnTo>
                  <a:lnTo>
                    <a:pt x="65980" y="19930"/>
                  </a:lnTo>
                  <a:lnTo>
                    <a:pt x="50506" y="15959"/>
                  </a:lnTo>
                  <a:lnTo>
                    <a:pt x="41497" y="14236"/>
                  </a:lnTo>
                  <a:lnTo>
                    <a:pt x="12229" y="1633"/>
                  </a:lnTo>
                  <a:lnTo>
                    <a:pt x="0"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096" name="SMARTInkShape-Group569"/>
          <p:cNvGrpSpPr/>
          <p:nvPr/>
        </p:nvGrpSpPr>
        <p:grpSpPr>
          <a:xfrm>
            <a:off x="1968476" y="2173362"/>
            <a:ext cx="917600" cy="1183074"/>
            <a:chOff x="1968476" y="2173362"/>
            <a:chExt cx="917600" cy="1183074"/>
          </a:xfrm>
        </p:grpSpPr>
        <p:sp>
          <p:nvSpPr>
            <p:cNvPr id="1069" name="SMARTInkShape-5873"/>
            <p:cNvSpPr/>
            <p:nvPr/>
          </p:nvSpPr>
          <p:spPr>
            <a:xfrm>
              <a:off x="2629346" y="3216011"/>
              <a:ext cx="167693" cy="140425"/>
            </a:xfrm>
            <a:custGeom>
              <a:avLst/>
              <a:gdLst/>
              <a:ahLst/>
              <a:cxnLst/>
              <a:rect l="0" t="0" r="0" b="0"/>
              <a:pathLst>
                <a:path w="167693" h="140425">
                  <a:moveTo>
                    <a:pt x="13842" y="48683"/>
                  </a:moveTo>
                  <a:lnTo>
                    <a:pt x="17634" y="48683"/>
                  </a:lnTo>
                  <a:lnTo>
                    <a:pt x="42030" y="41980"/>
                  </a:lnTo>
                  <a:lnTo>
                    <a:pt x="44540" y="41833"/>
                  </a:lnTo>
                  <a:lnTo>
                    <a:pt x="49446" y="39553"/>
                  </a:lnTo>
                  <a:lnTo>
                    <a:pt x="66222" y="24754"/>
                  </a:lnTo>
                  <a:lnTo>
                    <a:pt x="68872" y="20056"/>
                  </a:lnTo>
                  <a:lnTo>
                    <a:pt x="70573" y="14365"/>
                  </a:lnTo>
                  <a:lnTo>
                    <a:pt x="68689" y="11470"/>
                  </a:lnTo>
                  <a:lnTo>
                    <a:pt x="61011" y="3144"/>
                  </a:lnTo>
                  <a:lnTo>
                    <a:pt x="56502" y="662"/>
                  </a:lnTo>
                  <a:lnTo>
                    <a:pt x="54188" y="0"/>
                  </a:lnTo>
                  <a:lnTo>
                    <a:pt x="47384" y="1381"/>
                  </a:lnTo>
                  <a:lnTo>
                    <a:pt x="30371" y="6823"/>
                  </a:lnTo>
                  <a:lnTo>
                    <a:pt x="12539" y="21837"/>
                  </a:lnTo>
                  <a:lnTo>
                    <a:pt x="4636" y="33232"/>
                  </a:lnTo>
                  <a:lnTo>
                    <a:pt x="1060" y="42870"/>
                  </a:lnTo>
                  <a:lnTo>
                    <a:pt x="0" y="54545"/>
                  </a:lnTo>
                  <a:lnTo>
                    <a:pt x="3479" y="68059"/>
                  </a:lnTo>
                  <a:lnTo>
                    <a:pt x="21816" y="91588"/>
                  </a:lnTo>
                  <a:lnTo>
                    <a:pt x="45701" y="114570"/>
                  </a:lnTo>
                  <a:lnTo>
                    <a:pt x="79864" y="130954"/>
                  </a:lnTo>
                  <a:lnTo>
                    <a:pt x="97321" y="135842"/>
                  </a:lnTo>
                  <a:lnTo>
                    <a:pt x="103331" y="139014"/>
                  </a:lnTo>
                  <a:lnTo>
                    <a:pt x="108648" y="140424"/>
                  </a:lnTo>
                  <a:lnTo>
                    <a:pt x="110383" y="140006"/>
                  </a:lnTo>
                  <a:lnTo>
                    <a:pt x="111540" y="138933"/>
                  </a:lnTo>
                  <a:lnTo>
                    <a:pt x="112826" y="135626"/>
                  </a:lnTo>
                  <a:lnTo>
                    <a:pt x="113814" y="113901"/>
                  </a:lnTo>
                  <a:lnTo>
                    <a:pt x="106576" y="81935"/>
                  </a:lnTo>
                  <a:lnTo>
                    <a:pt x="100646" y="58197"/>
                  </a:lnTo>
                  <a:lnTo>
                    <a:pt x="99661" y="33424"/>
                  </a:lnTo>
                  <a:lnTo>
                    <a:pt x="103387" y="21496"/>
                  </a:lnTo>
                  <a:lnTo>
                    <a:pt x="105289" y="18652"/>
                  </a:lnTo>
                  <a:lnTo>
                    <a:pt x="118701" y="8554"/>
                  </a:lnTo>
                  <a:lnTo>
                    <a:pt x="123417" y="7035"/>
                  </a:lnTo>
                  <a:lnTo>
                    <a:pt x="143820" y="5927"/>
                  </a:lnTo>
                  <a:lnTo>
                    <a:pt x="149133" y="7984"/>
                  </a:lnTo>
                  <a:lnTo>
                    <a:pt x="167227" y="23520"/>
                  </a:lnTo>
                  <a:lnTo>
                    <a:pt x="167692" y="25557"/>
                  </a:lnTo>
                  <a:lnTo>
                    <a:pt x="167208" y="27710"/>
                  </a:lnTo>
                  <a:lnTo>
                    <a:pt x="165349" y="32217"/>
                  </a:lnTo>
                  <a:lnTo>
                    <a:pt x="164522" y="36867"/>
                  </a:lnTo>
                  <a:lnTo>
                    <a:pt x="163507" y="38424"/>
                  </a:lnTo>
                  <a:lnTo>
                    <a:pt x="162037" y="39462"/>
                  </a:lnTo>
                  <a:lnTo>
                    <a:pt x="158288" y="41410"/>
                  </a:lnTo>
                  <a:lnTo>
                    <a:pt x="153975" y="44921"/>
                  </a:lnTo>
                  <a:lnTo>
                    <a:pt x="120998" y="48683"/>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70" name="SMARTInkShape-5874"/>
            <p:cNvSpPr/>
            <p:nvPr/>
          </p:nvSpPr>
          <p:spPr>
            <a:xfrm>
              <a:off x="2829020" y="3193256"/>
              <a:ext cx="14194" cy="71439"/>
            </a:xfrm>
            <a:custGeom>
              <a:avLst/>
              <a:gdLst/>
              <a:ahLst/>
              <a:cxnLst/>
              <a:rect l="0" t="0" r="0" b="0"/>
              <a:pathLst>
                <a:path w="14194" h="71439">
                  <a:moveTo>
                    <a:pt x="14193" y="0"/>
                  </a:moveTo>
                  <a:lnTo>
                    <a:pt x="10400" y="3792"/>
                  </a:lnTo>
                  <a:lnTo>
                    <a:pt x="8538" y="7771"/>
                  </a:lnTo>
                  <a:lnTo>
                    <a:pt x="385" y="43065"/>
                  </a:lnTo>
                  <a:lnTo>
                    <a:pt x="0" y="58160"/>
                  </a:lnTo>
                  <a:lnTo>
                    <a:pt x="2064" y="63685"/>
                  </a:lnTo>
                  <a:lnTo>
                    <a:pt x="7049" y="71438"/>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71" name="SMARTInkShape-5875"/>
            <p:cNvSpPr/>
            <p:nvPr/>
          </p:nvSpPr>
          <p:spPr>
            <a:xfrm>
              <a:off x="2807788" y="3236119"/>
              <a:ext cx="78288" cy="21432"/>
            </a:xfrm>
            <a:custGeom>
              <a:avLst/>
              <a:gdLst/>
              <a:ahLst/>
              <a:cxnLst/>
              <a:rect l="0" t="0" r="0" b="0"/>
              <a:pathLst>
                <a:path w="78288" h="21432">
                  <a:moveTo>
                    <a:pt x="6850" y="0"/>
                  </a:moveTo>
                  <a:lnTo>
                    <a:pt x="0" y="0"/>
                  </a:lnTo>
                  <a:lnTo>
                    <a:pt x="3585" y="0"/>
                  </a:lnTo>
                  <a:lnTo>
                    <a:pt x="7515" y="2116"/>
                  </a:lnTo>
                  <a:lnTo>
                    <a:pt x="16506" y="9943"/>
                  </a:lnTo>
                  <a:lnTo>
                    <a:pt x="23312" y="12356"/>
                  </a:lnTo>
                  <a:lnTo>
                    <a:pt x="36069" y="15832"/>
                  </a:lnTo>
                  <a:lnTo>
                    <a:pt x="49903" y="19772"/>
                  </a:lnTo>
                  <a:lnTo>
                    <a:pt x="78287" y="21431"/>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72" name="SMARTInkShape-5876"/>
            <p:cNvSpPr/>
            <p:nvPr/>
          </p:nvSpPr>
          <p:spPr>
            <a:xfrm>
              <a:off x="2579309" y="3243350"/>
              <a:ext cx="49592" cy="64207"/>
            </a:xfrm>
            <a:custGeom>
              <a:avLst/>
              <a:gdLst/>
              <a:ahLst/>
              <a:cxnLst/>
              <a:rect l="0" t="0" r="0" b="0"/>
              <a:pathLst>
                <a:path w="49592" h="64207">
                  <a:moveTo>
                    <a:pt x="49591" y="7056"/>
                  </a:moveTo>
                  <a:lnTo>
                    <a:pt x="45799" y="7056"/>
                  </a:lnTo>
                  <a:lnTo>
                    <a:pt x="44681" y="6263"/>
                  </a:lnTo>
                  <a:lnTo>
                    <a:pt x="43937" y="4940"/>
                  </a:lnTo>
                  <a:lnTo>
                    <a:pt x="42741" y="905"/>
                  </a:lnTo>
                  <a:lnTo>
                    <a:pt x="40461" y="354"/>
                  </a:lnTo>
                  <a:lnTo>
                    <a:pt x="32530" y="0"/>
                  </a:lnTo>
                  <a:lnTo>
                    <a:pt x="31073" y="764"/>
                  </a:lnTo>
                  <a:lnTo>
                    <a:pt x="30102" y="2068"/>
                  </a:lnTo>
                  <a:lnTo>
                    <a:pt x="28229" y="5633"/>
                  </a:lnTo>
                  <a:lnTo>
                    <a:pt x="2742" y="34051"/>
                  </a:lnTo>
                  <a:lnTo>
                    <a:pt x="0" y="51308"/>
                  </a:lnTo>
                  <a:lnTo>
                    <a:pt x="1886" y="56622"/>
                  </a:lnTo>
                  <a:lnTo>
                    <a:pt x="5772" y="62708"/>
                  </a:lnTo>
                  <a:lnTo>
                    <a:pt x="8420" y="63540"/>
                  </a:lnTo>
                  <a:lnTo>
                    <a:pt x="21016" y="64206"/>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73" name="SMARTInkShape-5877"/>
            <p:cNvSpPr/>
            <p:nvPr/>
          </p:nvSpPr>
          <p:spPr>
            <a:xfrm>
              <a:off x="2487346" y="3243288"/>
              <a:ext cx="41543" cy="78557"/>
            </a:xfrm>
            <a:custGeom>
              <a:avLst/>
              <a:gdLst/>
              <a:ahLst/>
              <a:cxnLst/>
              <a:rect l="0" t="0" r="0" b="0"/>
              <a:pathLst>
                <a:path w="41543" h="78557">
                  <a:moveTo>
                    <a:pt x="41542" y="7118"/>
                  </a:moveTo>
                  <a:lnTo>
                    <a:pt x="41542" y="3326"/>
                  </a:lnTo>
                  <a:lnTo>
                    <a:pt x="40748" y="2209"/>
                  </a:lnTo>
                  <a:lnTo>
                    <a:pt x="39425" y="1464"/>
                  </a:lnTo>
                  <a:lnTo>
                    <a:pt x="34266" y="171"/>
                  </a:lnTo>
                  <a:lnTo>
                    <a:pt x="28334" y="0"/>
                  </a:lnTo>
                  <a:lnTo>
                    <a:pt x="17406" y="9920"/>
                  </a:lnTo>
                  <a:lnTo>
                    <a:pt x="14939" y="14449"/>
                  </a:lnTo>
                  <a:lnTo>
                    <a:pt x="9564" y="27616"/>
                  </a:lnTo>
                  <a:lnTo>
                    <a:pt x="1652" y="40595"/>
                  </a:lnTo>
                  <a:lnTo>
                    <a:pt x="0" y="48720"/>
                  </a:lnTo>
                  <a:lnTo>
                    <a:pt x="1383" y="55506"/>
                  </a:lnTo>
                  <a:lnTo>
                    <a:pt x="4507" y="63788"/>
                  </a:lnTo>
                  <a:lnTo>
                    <a:pt x="4946" y="66330"/>
                  </a:lnTo>
                  <a:lnTo>
                    <a:pt x="7550" y="71270"/>
                  </a:lnTo>
                  <a:lnTo>
                    <a:pt x="9355" y="73699"/>
                  </a:lnTo>
                  <a:lnTo>
                    <a:pt x="13478" y="76397"/>
                  </a:lnTo>
                  <a:lnTo>
                    <a:pt x="20110" y="78556"/>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74" name="SMARTInkShape-5878"/>
            <p:cNvSpPr/>
            <p:nvPr/>
          </p:nvSpPr>
          <p:spPr>
            <a:xfrm>
              <a:off x="2350635" y="3222824"/>
              <a:ext cx="92529" cy="113308"/>
            </a:xfrm>
            <a:custGeom>
              <a:avLst/>
              <a:gdLst/>
              <a:ahLst/>
              <a:cxnLst/>
              <a:rect l="0" t="0" r="0" b="0"/>
              <a:pathLst>
                <a:path w="92529" h="113308">
                  <a:moveTo>
                    <a:pt x="78240" y="6151"/>
                  </a:moveTo>
                  <a:lnTo>
                    <a:pt x="71390" y="6151"/>
                  </a:lnTo>
                  <a:lnTo>
                    <a:pt x="65451" y="1242"/>
                  </a:lnTo>
                  <a:lnTo>
                    <a:pt x="61179" y="0"/>
                  </a:lnTo>
                  <a:lnTo>
                    <a:pt x="58929" y="463"/>
                  </a:lnTo>
                  <a:lnTo>
                    <a:pt x="51969" y="4907"/>
                  </a:lnTo>
                  <a:lnTo>
                    <a:pt x="27602" y="20505"/>
                  </a:lnTo>
                  <a:lnTo>
                    <a:pt x="12851" y="29977"/>
                  </a:lnTo>
                  <a:lnTo>
                    <a:pt x="9491" y="36848"/>
                  </a:lnTo>
                  <a:lnTo>
                    <a:pt x="0" y="72445"/>
                  </a:lnTo>
                  <a:lnTo>
                    <a:pt x="1927" y="77419"/>
                  </a:lnTo>
                  <a:lnTo>
                    <a:pt x="3552" y="79857"/>
                  </a:lnTo>
                  <a:lnTo>
                    <a:pt x="5429" y="81482"/>
                  </a:lnTo>
                  <a:lnTo>
                    <a:pt x="9632" y="83287"/>
                  </a:lnTo>
                  <a:lnTo>
                    <a:pt x="27303" y="84606"/>
                  </a:lnTo>
                  <a:lnTo>
                    <a:pt x="44362" y="77110"/>
                  </a:lnTo>
                  <a:lnTo>
                    <a:pt x="65659" y="61087"/>
                  </a:lnTo>
                  <a:lnTo>
                    <a:pt x="68680" y="56232"/>
                  </a:lnTo>
                  <a:lnTo>
                    <a:pt x="71054" y="49138"/>
                  </a:lnTo>
                  <a:lnTo>
                    <a:pt x="71095" y="65809"/>
                  </a:lnTo>
                  <a:lnTo>
                    <a:pt x="82953" y="101354"/>
                  </a:lnTo>
                  <a:lnTo>
                    <a:pt x="84304" y="107465"/>
                  </a:lnTo>
                  <a:lnTo>
                    <a:pt x="85457" y="109413"/>
                  </a:lnTo>
                  <a:lnTo>
                    <a:pt x="87020" y="110711"/>
                  </a:lnTo>
                  <a:lnTo>
                    <a:pt x="92528" y="113307"/>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75" name="SMARTInkShape-5879"/>
            <p:cNvSpPr/>
            <p:nvPr/>
          </p:nvSpPr>
          <p:spPr>
            <a:xfrm>
              <a:off x="2637037" y="3093244"/>
              <a:ext cx="56158" cy="21432"/>
            </a:xfrm>
            <a:custGeom>
              <a:avLst/>
              <a:gdLst/>
              <a:ahLst/>
              <a:cxnLst/>
              <a:rect l="0" t="0" r="0" b="0"/>
              <a:pathLst>
                <a:path w="56158" h="21432">
                  <a:moveTo>
                    <a:pt x="6151" y="0"/>
                  </a:moveTo>
                  <a:lnTo>
                    <a:pt x="0" y="0"/>
                  </a:lnTo>
                  <a:lnTo>
                    <a:pt x="3093" y="3792"/>
                  </a:lnTo>
                  <a:lnTo>
                    <a:pt x="6908" y="5654"/>
                  </a:lnTo>
                  <a:lnTo>
                    <a:pt x="38957" y="16999"/>
                  </a:lnTo>
                  <a:lnTo>
                    <a:pt x="56157" y="21431"/>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76" name="SMARTInkShape-5880"/>
            <p:cNvSpPr/>
            <p:nvPr/>
          </p:nvSpPr>
          <p:spPr>
            <a:xfrm>
              <a:off x="2682345" y="3007519"/>
              <a:ext cx="17994" cy="150020"/>
            </a:xfrm>
            <a:custGeom>
              <a:avLst/>
              <a:gdLst/>
              <a:ahLst/>
              <a:cxnLst/>
              <a:rect l="0" t="0" r="0" b="0"/>
              <a:pathLst>
                <a:path w="17994" h="150020">
                  <a:moveTo>
                    <a:pt x="10849" y="0"/>
                  </a:moveTo>
                  <a:lnTo>
                    <a:pt x="10849" y="34281"/>
                  </a:lnTo>
                  <a:lnTo>
                    <a:pt x="10055" y="40636"/>
                  </a:lnTo>
                  <a:lnTo>
                    <a:pt x="4698" y="62246"/>
                  </a:lnTo>
                  <a:lnTo>
                    <a:pt x="0" y="94309"/>
                  </a:lnTo>
                  <a:lnTo>
                    <a:pt x="206" y="105680"/>
                  </a:lnTo>
                  <a:lnTo>
                    <a:pt x="10844" y="139495"/>
                  </a:lnTo>
                  <a:lnTo>
                    <a:pt x="17993" y="150019"/>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77" name="SMARTInkShape-5881"/>
            <p:cNvSpPr/>
            <p:nvPr/>
          </p:nvSpPr>
          <p:spPr>
            <a:xfrm>
              <a:off x="2578894" y="3028950"/>
              <a:ext cx="1" cy="7145"/>
            </a:xfrm>
            <a:custGeom>
              <a:avLst/>
              <a:gdLst/>
              <a:ahLst/>
              <a:cxnLst/>
              <a:rect l="0" t="0" r="0" b="0"/>
              <a:pathLst>
                <a:path w="1" h="7145">
                  <a:moveTo>
                    <a:pt x="0" y="7144"/>
                  </a:moveTo>
                  <a:lnTo>
                    <a:pt x="0"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78" name="SMARTInkShape-5882"/>
            <p:cNvSpPr/>
            <p:nvPr/>
          </p:nvSpPr>
          <p:spPr>
            <a:xfrm>
              <a:off x="2528888" y="3122150"/>
              <a:ext cx="92869" cy="56820"/>
            </a:xfrm>
            <a:custGeom>
              <a:avLst/>
              <a:gdLst/>
              <a:ahLst/>
              <a:cxnLst/>
              <a:rect l="0" t="0" r="0" b="0"/>
              <a:pathLst>
                <a:path w="92869" h="56820">
                  <a:moveTo>
                    <a:pt x="0" y="13956"/>
                  </a:moveTo>
                  <a:lnTo>
                    <a:pt x="6849" y="20806"/>
                  </a:lnTo>
                  <a:lnTo>
                    <a:pt x="7143" y="35293"/>
                  </a:lnTo>
                  <a:lnTo>
                    <a:pt x="7143" y="31567"/>
                  </a:lnTo>
                  <a:lnTo>
                    <a:pt x="9260" y="27604"/>
                  </a:lnTo>
                  <a:lnTo>
                    <a:pt x="31960" y="3435"/>
                  </a:lnTo>
                  <a:lnTo>
                    <a:pt x="36164" y="1343"/>
                  </a:lnTo>
                  <a:lnTo>
                    <a:pt x="41539" y="0"/>
                  </a:lnTo>
                  <a:lnTo>
                    <a:pt x="46262" y="3559"/>
                  </a:lnTo>
                  <a:lnTo>
                    <a:pt x="69074" y="26683"/>
                  </a:lnTo>
                  <a:lnTo>
                    <a:pt x="80964" y="43923"/>
                  </a:lnTo>
                  <a:lnTo>
                    <a:pt x="85725" y="47119"/>
                  </a:lnTo>
                  <a:lnTo>
                    <a:pt x="88106" y="47971"/>
                  </a:lnTo>
                  <a:lnTo>
                    <a:pt x="89694" y="49333"/>
                  </a:lnTo>
                  <a:lnTo>
                    <a:pt x="92868" y="56819"/>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79" name="SMARTInkShape-5883"/>
            <p:cNvSpPr/>
            <p:nvPr/>
          </p:nvSpPr>
          <p:spPr>
            <a:xfrm>
              <a:off x="2503559" y="3121906"/>
              <a:ext cx="32473" cy="64208"/>
            </a:xfrm>
            <a:custGeom>
              <a:avLst/>
              <a:gdLst/>
              <a:ahLst/>
              <a:cxnLst/>
              <a:rect l="0" t="0" r="0" b="0"/>
              <a:pathLst>
                <a:path w="32473" h="64208">
                  <a:moveTo>
                    <a:pt x="32472" y="7057"/>
                  </a:moveTo>
                  <a:lnTo>
                    <a:pt x="26321" y="7057"/>
                  </a:lnTo>
                  <a:lnTo>
                    <a:pt x="25990" y="6263"/>
                  </a:lnTo>
                  <a:lnTo>
                    <a:pt x="25623" y="3264"/>
                  </a:lnTo>
                  <a:lnTo>
                    <a:pt x="24731" y="2147"/>
                  </a:lnTo>
                  <a:lnTo>
                    <a:pt x="21623" y="906"/>
                  </a:lnTo>
                  <a:lnTo>
                    <a:pt x="12336" y="0"/>
                  </a:lnTo>
                  <a:lnTo>
                    <a:pt x="7632" y="3731"/>
                  </a:lnTo>
                  <a:lnTo>
                    <a:pt x="5557" y="7695"/>
                  </a:lnTo>
                  <a:lnTo>
                    <a:pt x="5004" y="9864"/>
                  </a:lnTo>
                  <a:lnTo>
                    <a:pt x="433" y="16708"/>
                  </a:lnTo>
                  <a:lnTo>
                    <a:pt x="0" y="19047"/>
                  </a:lnTo>
                  <a:lnTo>
                    <a:pt x="505" y="21400"/>
                  </a:lnTo>
                  <a:lnTo>
                    <a:pt x="18081" y="53692"/>
                  </a:lnTo>
                  <a:lnTo>
                    <a:pt x="19703" y="54816"/>
                  </a:lnTo>
                  <a:lnTo>
                    <a:pt x="21578" y="55565"/>
                  </a:lnTo>
                  <a:lnTo>
                    <a:pt x="22828" y="56858"/>
                  </a:lnTo>
                  <a:lnTo>
                    <a:pt x="24999" y="63082"/>
                  </a:lnTo>
                  <a:lnTo>
                    <a:pt x="24315" y="63457"/>
                  </a:lnTo>
                  <a:lnTo>
                    <a:pt x="11041" y="64207"/>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80" name="SMARTInkShape-5884"/>
            <p:cNvSpPr/>
            <p:nvPr/>
          </p:nvSpPr>
          <p:spPr>
            <a:xfrm>
              <a:off x="2357466" y="3121942"/>
              <a:ext cx="135257" cy="77023"/>
            </a:xfrm>
            <a:custGeom>
              <a:avLst/>
              <a:gdLst/>
              <a:ahLst/>
              <a:cxnLst/>
              <a:rect l="0" t="0" r="0" b="0"/>
              <a:pathLst>
                <a:path w="135257" h="77023">
                  <a:moveTo>
                    <a:pt x="14259" y="28452"/>
                  </a:moveTo>
                  <a:lnTo>
                    <a:pt x="10467" y="28452"/>
                  </a:lnTo>
                  <a:lnTo>
                    <a:pt x="9349" y="29246"/>
                  </a:lnTo>
                  <a:lnTo>
                    <a:pt x="8605" y="30568"/>
                  </a:lnTo>
                  <a:lnTo>
                    <a:pt x="8108" y="32244"/>
                  </a:lnTo>
                  <a:lnTo>
                    <a:pt x="2402" y="41430"/>
                  </a:lnTo>
                  <a:lnTo>
                    <a:pt x="0" y="73611"/>
                  </a:lnTo>
                  <a:lnTo>
                    <a:pt x="2372" y="75227"/>
                  </a:lnTo>
                  <a:lnTo>
                    <a:pt x="11357" y="77022"/>
                  </a:lnTo>
                  <a:lnTo>
                    <a:pt x="21171" y="73587"/>
                  </a:lnTo>
                  <a:lnTo>
                    <a:pt x="36615" y="62238"/>
                  </a:lnTo>
                  <a:lnTo>
                    <a:pt x="40070" y="57226"/>
                  </a:lnTo>
                  <a:lnTo>
                    <a:pt x="42015" y="49942"/>
                  </a:lnTo>
                  <a:lnTo>
                    <a:pt x="42820" y="29864"/>
                  </a:lnTo>
                  <a:lnTo>
                    <a:pt x="42834" y="35338"/>
                  </a:lnTo>
                  <a:lnTo>
                    <a:pt x="76626" y="35594"/>
                  </a:lnTo>
                  <a:lnTo>
                    <a:pt x="94517" y="34801"/>
                  </a:lnTo>
                  <a:lnTo>
                    <a:pt x="108635" y="29941"/>
                  </a:lnTo>
                  <a:lnTo>
                    <a:pt x="116529" y="28320"/>
                  </a:lnTo>
                  <a:lnTo>
                    <a:pt x="125436" y="22945"/>
                  </a:lnTo>
                  <a:lnTo>
                    <a:pt x="130610" y="18596"/>
                  </a:lnTo>
                  <a:lnTo>
                    <a:pt x="133440" y="14017"/>
                  </a:lnTo>
                  <a:lnTo>
                    <a:pt x="135256" y="4610"/>
                  </a:lnTo>
                  <a:lnTo>
                    <a:pt x="134611" y="3032"/>
                  </a:lnTo>
                  <a:lnTo>
                    <a:pt x="133387" y="1980"/>
                  </a:lnTo>
                  <a:lnTo>
                    <a:pt x="129513" y="292"/>
                  </a:lnTo>
                  <a:lnTo>
                    <a:pt x="125049" y="0"/>
                  </a:lnTo>
                  <a:lnTo>
                    <a:pt x="120914" y="2048"/>
                  </a:lnTo>
                  <a:lnTo>
                    <a:pt x="104717" y="16673"/>
                  </a:lnTo>
                  <a:lnTo>
                    <a:pt x="88870" y="39703"/>
                  </a:lnTo>
                  <a:lnTo>
                    <a:pt x="86637" y="47308"/>
                  </a:lnTo>
                  <a:lnTo>
                    <a:pt x="85697" y="57027"/>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81" name="SMARTInkShape-5885"/>
            <p:cNvSpPr/>
            <p:nvPr/>
          </p:nvSpPr>
          <p:spPr>
            <a:xfrm>
              <a:off x="2200740" y="3072355"/>
              <a:ext cx="113381" cy="169463"/>
            </a:xfrm>
            <a:custGeom>
              <a:avLst/>
              <a:gdLst/>
              <a:ahLst/>
              <a:cxnLst/>
              <a:rect l="0" t="0" r="0" b="0"/>
              <a:pathLst>
                <a:path w="113381" h="169463">
                  <a:moveTo>
                    <a:pt x="106691" y="78039"/>
                  </a:moveTo>
                  <a:lnTo>
                    <a:pt x="102899" y="81831"/>
                  </a:lnTo>
                  <a:lnTo>
                    <a:pt x="96804" y="83693"/>
                  </a:lnTo>
                  <a:lnTo>
                    <a:pt x="84447" y="86858"/>
                  </a:lnTo>
                  <a:lnTo>
                    <a:pt x="48843" y="101734"/>
                  </a:lnTo>
                  <a:lnTo>
                    <a:pt x="20228" y="118671"/>
                  </a:lnTo>
                  <a:lnTo>
                    <a:pt x="7474" y="135689"/>
                  </a:lnTo>
                  <a:lnTo>
                    <a:pt x="1887" y="147508"/>
                  </a:lnTo>
                  <a:lnTo>
                    <a:pt x="0" y="158612"/>
                  </a:lnTo>
                  <a:lnTo>
                    <a:pt x="1858" y="163591"/>
                  </a:lnTo>
                  <a:lnTo>
                    <a:pt x="3465" y="166030"/>
                  </a:lnTo>
                  <a:lnTo>
                    <a:pt x="5330" y="167656"/>
                  </a:lnTo>
                  <a:lnTo>
                    <a:pt x="9519" y="169462"/>
                  </a:lnTo>
                  <a:lnTo>
                    <a:pt x="11747" y="169150"/>
                  </a:lnTo>
                  <a:lnTo>
                    <a:pt x="41553" y="154261"/>
                  </a:lnTo>
                  <a:lnTo>
                    <a:pt x="75686" y="123145"/>
                  </a:lnTo>
                  <a:lnTo>
                    <a:pt x="93982" y="98502"/>
                  </a:lnTo>
                  <a:lnTo>
                    <a:pt x="108653" y="63624"/>
                  </a:lnTo>
                  <a:lnTo>
                    <a:pt x="112300" y="34698"/>
                  </a:lnTo>
                  <a:lnTo>
                    <a:pt x="113380" y="16161"/>
                  </a:lnTo>
                  <a:lnTo>
                    <a:pt x="111516" y="8733"/>
                  </a:lnTo>
                  <a:lnTo>
                    <a:pt x="106974" y="0"/>
                  </a:lnTo>
                  <a:lnTo>
                    <a:pt x="106775" y="3411"/>
                  </a:lnTo>
                  <a:lnTo>
                    <a:pt x="104612" y="7300"/>
                  </a:lnTo>
                  <a:lnTo>
                    <a:pt x="102924" y="9448"/>
                  </a:lnTo>
                  <a:lnTo>
                    <a:pt x="101048" y="16069"/>
                  </a:lnTo>
                  <a:lnTo>
                    <a:pt x="97876" y="28721"/>
                  </a:lnTo>
                  <a:lnTo>
                    <a:pt x="87230" y="58784"/>
                  </a:lnTo>
                  <a:lnTo>
                    <a:pt x="85433" y="91890"/>
                  </a:lnTo>
                  <a:lnTo>
                    <a:pt x="86130" y="101657"/>
                  </a:lnTo>
                  <a:lnTo>
                    <a:pt x="91421" y="121846"/>
                  </a:lnTo>
                  <a:lnTo>
                    <a:pt x="92542" y="123912"/>
                  </a:lnTo>
                  <a:lnTo>
                    <a:pt x="94083" y="125290"/>
                  </a:lnTo>
                  <a:lnTo>
                    <a:pt x="99548" y="128045"/>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82" name="SMARTInkShape-5886"/>
            <p:cNvSpPr/>
            <p:nvPr/>
          </p:nvSpPr>
          <p:spPr>
            <a:xfrm>
              <a:off x="2474766" y="2886201"/>
              <a:ext cx="343361" cy="71284"/>
            </a:xfrm>
            <a:custGeom>
              <a:avLst/>
              <a:gdLst/>
              <a:ahLst/>
              <a:cxnLst/>
              <a:rect l="0" t="0" r="0" b="0"/>
              <a:pathLst>
                <a:path w="343361" h="71284">
                  <a:moveTo>
                    <a:pt x="4115" y="35593"/>
                  </a:moveTo>
                  <a:lnTo>
                    <a:pt x="323" y="31800"/>
                  </a:lnTo>
                  <a:lnTo>
                    <a:pt x="0" y="30683"/>
                  </a:lnTo>
                  <a:lnTo>
                    <a:pt x="578" y="29938"/>
                  </a:lnTo>
                  <a:lnTo>
                    <a:pt x="3337" y="28317"/>
                  </a:lnTo>
                  <a:lnTo>
                    <a:pt x="7209" y="24951"/>
                  </a:lnTo>
                  <a:lnTo>
                    <a:pt x="13692" y="22925"/>
                  </a:lnTo>
                  <a:lnTo>
                    <a:pt x="47819" y="21447"/>
                  </a:lnTo>
                  <a:lnTo>
                    <a:pt x="77104" y="22118"/>
                  </a:lnTo>
                  <a:lnTo>
                    <a:pt x="100733" y="28582"/>
                  </a:lnTo>
                  <a:lnTo>
                    <a:pt x="113519" y="38305"/>
                  </a:lnTo>
                  <a:lnTo>
                    <a:pt x="116239" y="42884"/>
                  </a:lnTo>
                  <a:lnTo>
                    <a:pt x="118242" y="47564"/>
                  </a:lnTo>
                  <a:lnTo>
                    <a:pt x="123038" y="54662"/>
                  </a:lnTo>
                  <a:lnTo>
                    <a:pt x="124812" y="61792"/>
                  </a:lnTo>
                  <a:lnTo>
                    <a:pt x="125227" y="66552"/>
                  </a:lnTo>
                  <a:lnTo>
                    <a:pt x="126131" y="68138"/>
                  </a:lnTo>
                  <a:lnTo>
                    <a:pt x="127528" y="69196"/>
                  </a:lnTo>
                  <a:lnTo>
                    <a:pt x="131681" y="70894"/>
                  </a:lnTo>
                  <a:lnTo>
                    <a:pt x="148707" y="71275"/>
                  </a:lnTo>
                  <a:lnTo>
                    <a:pt x="153839" y="69178"/>
                  </a:lnTo>
                  <a:lnTo>
                    <a:pt x="168396" y="58953"/>
                  </a:lnTo>
                  <a:lnTo>
                    <a:pt x="170785" y="58310"/>
                  </a:lnTo>
                  <a:lnTo>
                    <a:pt x="172379" y="57088"/>
                  </a:lnTo>
                  <a:lnTo>
                    <a:pt x="182611" y="42852"/>
                  </a:lnTo>
                  <a:lnTo>
                    <a:pt x="182709" y="67571"/>
                  </a:lnTo>
                  <a:lnTo>
                    <a:pt x="183503" y="68818"/>
                  </a:lnTo>
                  <a:lnTo>
                    <a:pt x="184826" y="69649"/>
                  </a:lnTo>
                  <a:lnTo>
                    <a:pt x="189766" y="71283"/>
                  </a:lnTo>
                  <a:lnTo>
                    <a:pt x="193619" y="67511"/>
                  </a:lnTo>
                  <a:lnTo>
                    <a:pt x="195496" y="63537"/>
                  </a:lnTo>
                  <a:lnTo>
                    <a:pt x="195996" y="61366"/>
                  </a:lnTo>
                  <a:lnTo>
                    <a:pt x="202519" y="49825"/>
                  </a:lnTo>
                  <a:lnTo>
                    <a:pt x="203060" y="47462"/>
                  </a:lnTo>
                  <a:lnTo>
                    <a:pt x="204214" y="45887"/>
                  </a:lnTo>
                  <a:lnTo>
                    <a:pt x="205777" y="44837"/>
                  </a:lnTo>
                  <a:lnTo>
                    <a:pt x="209630" y="42876"/>
                  </a:lnTo>
                  <a:lnTo>
                    <a:pt x="216262" y="38104"/>
                  </a:lnTo>
                  <a:lnTo>
                    <a:pt x="223254" y="36337"/>
                  </a:lnTo>
                  <a:lnTo>
                    <a:pt x="246035" y="35622"/>
                  </a:lnTo>
                  <a:lnTo>
                    <a:pt x="252658" y="37722"/>
                  </a:lnTo>
                  <a:lnTo>
                    <a:pt x="259041" y="40508"/>
                  </a:lnTo>
                  <a:lnTo>
                    <a:pt x="292367" y="46442"/>
                  </a:lnTo>
                  <a:lnTo>
                    <a:pt x="305265" y="46236"/>
                  </a:lnTo>
                  <a:lnTo>
                    <a:pt x="329155" y="39635"/>
                  </a:lnTo>
                  <a:lnTo>
                    <a:pt x="332727" y="36700"/>
                  </a:lnTo>
                  <a:lnTo>
                    <a:pt x="342723" y="19854"/>
                  </a:lnTo>
                  <a:lnTo>
                    <a:pt x="343360" y="17162"/>
                  </a:lnTo>
                  <a:lnTo>
                    <a:pt x="342991" y="14575"/>
                  </a:lnTo>
                  <a:lnTo>
                    <a:pt x="340464" y="9583"/>
                  </a:lnTo>
                  <a:lnTo>
                    <a:pt x="336695" y="4718"/>
                  </a:lnTo>
                  <a:lnTo>
                    <a:pt x="330258" y="2027"/>
                  </a:lnTo>
                  <a:lnTo>
                    <a:pt x="299246" y="0"/>
                  </a:lnTo>
                  <a:lnTo>
                    <a:pt x="285060" y="3704"/>
                  </a:lnTo>
                  <a:lnTo>
                    <a:pt x="270802" y="13620"/>
                  </a:lnTo>
                  <a:lnTo>
                    <a:pt x="257466" y="31194"/>
                  </a:lnTo>
                  <a:lnTo>
                    <a:pt x="239859" y="57024"/>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83" name="SMARTInkShape-5887"/>
            <p:cNvSpPr/>
            <p:nvPr/>
          </p:nvSpPr>
          <p:spPr>
            <a:xfrm>
              <a:off x="2521744" y="2871788"/>
              <a:ext cx="21432" cy="100013"/>
            </a:xfrm>
            <a:custGeom>
              <a:avLst/>
              <a:gdLst/>
              <a:ahLst/>
              <a:cxnLst/>
              <a:rect l="0" t="0" r="0" b="0"/>
              <a:pathLst>
                <a:path w="21432" h="100013">
                  <a:moveTo>
                    <a:pt x="21431" y="0"/>
                  </a:moveTo>
                  <a:lnTo>
                    <a:pt x="17639" y="3792"/>
                  </a:lnTo>
                  <a:lnTo>
                    <a:pt x="15777" y="7770"/>
                  </a:lnTo>
                  <a:lnTo>
                    <a:pt x="8672" y="43064"/>
                  </a:lnTo>
                  <a:lnTo>
                    <a:pt x="6551" y="72404"/>
                  </a:lnTo>
                  <a:lnTo>
                    <a:pt x="0" y="100012"/>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84" name="SMARTInkShape-5888"/>
            <p:cNvSpPr/>
            <p:nvPr/>
          </p:nvSpPr>
          <p:spPr>
            <a:xfrm>
              <a:off x="2407451" y="2821781"/>
              <a:ext cx="14281" cy="150020"/>
            </a:xfrm>
            <a:custGeom>
              <a:avLst/>
              <a:gdLst/>
              <a:ahLst/>
              <a:cxnLst/>
              <a:rect l="0" t="0" r="0" b="0"/>
              <a:pathLst>
                <a:path w="14281" h="150020">
                  <a:moveTo>
                    <a:pt x="7137" y="0"/>
                  </a:moveTo>
                  <a:lnTo>
                    <a:pt x="7137" y="10642"/>
                  </a:lnTo>
                  <a:lnTo>
                    <a:pt x="5020" y="14784"/>
                  </a:lnTo>
                  <a:lnTo>
                    <a:pt x="3344" y="17000"/>
                  </a:lnTo>
                  <a:lnTo>
                    <a:pt x="1482" y="23695"/>
                  </a:lnTo>
                  <a:lnTo>
                    <a:pt x="80" y="58694"/>
                  </a:lnTo>
                  <a:lnTo>
                    <a:pt x="0" y="93997"/>
                  </a:lnTo>
                  <a:lnTo>
                    <a:pt x="6144" y="125887"/>
                  </a:lnTo>
                  <a:lnTo>
                    <a:pt x="8812" y="133473"/>
                  </a:lnTo>
                  <a:lnTo>
                    <a:pt x="11850" y="139490"/>
                  </a:lnTo>
                  <a:lnTo>
                    <a:pt x="14280" y="150019"/>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85" name="SMARTInkShape-5889"/>
            <p:cNvSpPr/>
            <p:nvPr/>
          </p:nvSpPr>
          <p:spPr>
            <a:xfrm>
              <a:off x="2281901" y="2928938"/>
              <a:ext cx="61250" cy="28547"/>
            </a:xfrm>
            <a:custGeom>
              <a:avLst/>
              <a:gdLst/>
              <a:ahLst/>
              <a:cxnLst/>
              <a:rect l="0" t="0" r="0" b="0"/>
              <a:pathLst>
                <a:path w="61250" h="28547">
                  <a:moveTo>
                    <a:pt x="11243" y="0"/>
                  </a:moveTo>
                  <a:lnTo>
                    <a:pt x="4186" y="0"/>
                  </a:lnTo>
                  <a:lnTo>
                    <a:pt x="332" y="3792"/>
                  </a:lnTo>
                  <a:lnTo>
                    <a:pt x="0" y="4909"/>
                  </a:lnTo>
                  <a:lnTo>
                    <a:pt x="573" y="5654"/>
                  </a:lnTo>
                  <a:lnTo>
                    <a:pt x="1748" y="6150"/>
                  </a:lnTo>
                  <a:lnTo>
                    <a:pt x="2532" y="7275"/>
                  </a:lnTo>
                  <a:lnTo>
                    <a:pt x="3635" y="12650"/>
                  </a:lnTo>
                  <a:lnTo>
                    <a:pt x="3893" y="16999"/>
                  </a:lnTo>
                  <a:lnTo>
                    <a:pt x="4755" y="18476"/>
                  </a:lnTo>
                  <a:lnTo>
                    <a:pt x="6124" y="19461"/>
                  </a:lnTo>
                  <a:lnTo>
                    <a:pt x="9761" y="21349"/>
                  </a:lnTo>
                  <a:lnTo>
                    <a:pt x="17094" y="27466"/>
                  </a:lnTo>
                  <a:lnTo>
                    <a:pt x="21796" y="28246"/>
                  </a:lnTo>
                  <a:lnTo>
                    <a:pt x="35146" y="28546"/>
                  </a:lnTo>
                  <a:lnTo>
                    <a:pt x="39858" y="26445"/>
                  </a:lnTo>
                  <a:lnTo>
                    <a:pt x="61249" y="7143"/>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86" name="SMARTInkShape-5890"/>
            <p:cNvSpPr/>
            <p:nvPr/>
          </p:nvSpPr>
          <p:spPr>
            <a:xfrm>
              <a:off x="2150306" y="2886369"/>
              <a:ext cx="99976" cy="142582"/>
            </a:xfrm>
            <a:custGeom>
              <a:avLst/>
              <a:gdLst/>
              <a:ahLst/>
              <a:cxnLst/>
              <a:rect l="0" t="0" r="0" b="0"/>
              <a:pathLst>
                <a:path w="99976" h="142582">
                  <a:moveTo>
                    <a:pt x="99975" y="6850"/>
                  </a:moveTo>
                  <a:lnTo>
                    <a:pt x="99975" y="3057"/>
                  </a:lnTo>
                  <a:lnTo>
                    <a:pt x="99182" y="1940"/>
                  </a:lnTo>
                  <a:lnTo>
                    <a:pt x="97859" y="1195"/>
                  </a:lnTo>
                  <a:lnTo>
                    <a:pt x="93824" y="0"/>
                  </a:lnTo>
                  <a:lnTo>
                    <a:pt x="87324" y="4674"/>
                  </a:lnTo>
                  <a:lnTo>
                    <a:pt x="79911" y="6205"/>
                  </a:lnTo>
                  <a:lnTo>
                    <a:pt x="68807" y="7452"/>
                  </a:lnTo>
                  <a:lnTo>
                    <a:pt x="33133" y="21312"/>
                  </a:lnTo>
                  <a:lnTo>
                    <a:pt x="25818" y="26771"/>
                  </a:lnTo>
                  <a:lnTo>
                    <a:pt x="4805" y="55595"/>
                  </a:lnTo>
                  <a:lnTo>
                    <a:pt x="1397" y="69094"/>
                  </a:lnTo>
                  <a:lnTo>
                    <a:pt x="0" y="100992"/>
                  </a:lnTo>
                  <a:lnTo>
                    <a:pt x="3766" y="112708"/>
                  </a:lnTo>
                  <a:lnTo>
                    <a:pt x="9909" y="122441"/>
                  </a:lnTo>
                  <a:lnTo>
                    <a:pt x="20549" y="130352"/>
                  </a:lnTo>
                  <a:lnTo>
                    <a:pt x="49969" y="142581"/>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87" name="SMARTInkShape-5891"/>
            <p:cNvSpPr/>
            <p:nvPr/>
          </p:nvSpPr>
          <p:spPr>
            <a:xfrm>
              <a:off x="2157516" y="2886075"/>
              <a:ext cx="42760" cy="64295"/>
            </a:xfrm>
            <a:custGeom>
              <a:avLst/>
              <a:gdLst/>
              <a:ahLst/>
              <a:cxnLst/>
              <a:rect l="0" t="0" r="0" b="0"/>
              <a:pathLst>
                <a:path w="42760" h="64295">
                  <a:moveTo>
                    <a:pt x="35615" y="0"/>
                  </a:moveTo>
                  <a:lnTo>
                    <a:pt x="14124" y="0"/>
                  </a:lnTo>
                  <a:lnTo>
                    <a:pt x="11763" y="794"/>
                  </a:lnTo>
                  <a:lnTo>
                    <a:pt x="10189" y="2117"/>
                  </a:lnTo>
                  <a:lnTo>
                    <a:pt x="9139" y="3792"/>
                  </a:lnTo>
                  <a:lnTo>
                    <a:pt x="7646" y="4910"/>
                  </a:lnTo>
                  <a:lnTo>
                    <a:pt x="3870" y="6151"/>
                  </a:lnTo>
                  <a:lnTo>
                    <a:pt x="2545" y="7276"/>
                  </a:lnTo>
                  <a:lnTo>
                    <a:pt x="1074" y="10642"/>
                  </a:lnTo>
                  <a:lnTo>
                    <a:pt x="0" y="23911"/>
                  </a:lnTo>
                  <a:lnTo>
                    <a:pt x="2059" y="28619"/>
                  </a:lnTo>
                  <a:lnTo>
                    <a:pt x="4826" y="33357"/>
                  </a:lnTo>
                  <a:lnTo>
                    <a:pt x="7178" y="40487"/>
                  </a:lnTo>
                  <a:lnTo>
                    <a:pt x="16897" y="52388"/>
                  </a:lnTo>
                  <a:lnTo>
                    <a:pt x="23592" y="55033"/>
                  </a:lnTo>
                  <a:lnTo>
                    <a:pt x="27600" y="55739"/>
                  </a:lnTo>
                  <a:lnTo>
                    <a:pt x="30272" y="57003"/>
                  </a:lnTo>
                  <a:lnTo>
                    <a:pt x="32053" y="58640"/>
                  </a:lnTo>
                  <a:lnTo>
                    <a:pt x="33240" y="60524"/>
                  </a:lnTo>
                  <a:lnTo>
                    <a:pt x="34826" y="61781"/>
                  </a:lnTo>
                  <a:lnTo>
                    <a:pt x="42759" y="64294"/>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88" name="SMARTInkShape-5892"/>
            <p:cNvSpPr/>
            <p:nvPr/>
          </p:nvSpPr>
          <p:spPr>
            <a:xfrm>
              <a:off x="2172034" y="2914650"/>
              <a:ext cx="92536" cy="100014"/>
            </a:xfrm>
            <a:custGeom>
              <a:avLst/>
              <a:gdLst/>
              <a:ahLst/>
              <a:cxnLst/>
              <a:rect l="0" t="0" r="0" b="0"/>
              <a:pathLst>
                <a:path w="92536" h="100014">
                  <a:moveTo>
                    <a:pt x="92535" y="0"/>
                  </a:moveTo>
                  <a:lnTo>
                    <a:pt x="58254" y="0"/>
                  </a:lnTo>
                  <a:lnTo>
                    <a:pt x="51899" y="794"/>
                  </a:lnTo>
                  <a:lnTo>
                    <a:pt x="26431" y="8069"/>
                  </a:lnTo>
                  <a:lnTo>
                    <a:pt x="11961" y="23150"/>
                  </a:lnTo>
                  <a:lnTo>
                    <a:pt x="9099" y="28280"/>
                  </a:lnTo>
                  <a:lnTo>
                    <a:pt x="418" y="54889"/>
                  </a:lnTo>
                  <a:lnTo>
                    <a:pt x="0" y="63024"/>
                  </a:lnTo>
                  <a:lnTo>
                    <a:pt x="1931" y="69815"/>
                  </a:lnTo>
                  <a:lnTo>
                    <a:pt x="3557" y="72737"/>
                  </a:lnTo>
                  <a:lnTo>
                    <a:pt x="13431" y="80642"/>
                  </a:lnTo>
                  <a:lnTo>
                    <a:pt x="41974" y="97883"/>
                  </a:lnTo>
                  <a:lnTo>
                    <a:pt x="49672" y="100013"/>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89" name="SMARTInkShape-5893"/>
            <p:cNvSpPr/>
            <p:nvPr/>
          </p:nvSpPr>
          <p:spPr>
            <a:xfrm>
              <a:off x="2093259" y="2857500"/>
              <a:ext cx="21292" cy="150020"/>
            </a:xfrm>
            <a:custGeom>
              <a:avLst/>
              <a:gdLst/>
              <a:ahLst/>
              <a:cxnLst/>
              <a:rect l="0" t="0" r="0" b="0"/>
              <a:pathLst>
                <a:path w="21292" h="150020">
                  <a:moveTo>
                    <a:pt x="21291" y="0"/>
                  </a:moveTo>
                  <a:lnTo>
                    <a:pt x="17499" y="3792"/>
                  </a:lnTo>
                  <a:lnTo>
                    <a:pt x="15637" y="9887"/>
                  </a:lnTo>
                  <a:lnTo>
                    <a:pt x="12161" y="30306"/>
                  </a:lnTo>
                  <a:lnTo>
                    <a:pt x="10442" y="34491"/>
                  </a:lnTo>
                  <a:lnTo>
                    <a:pt x="10648" y="43375"/>
                  </a:lnTo>
                  <a:lnTo>
                    <a:pt x="11815" y="47967"/>
                  </a:lnTo>
                  <a:lnTo>
                    <a:pt x="10994" y="57302"/>
                  </a:lnTo>
                  <a:lnTo>
                    <a:pt x="5237" y="83622"/>
                  </a:lnTo>
                  <a:lnTo>
                    <a:pt x="2250" y="90346"/>
                  </a:lnTo>
                  <a:lnTo>
                    <a:pt x="0" y="121575"/>
                  </a:lnTo>
                  <a:lnTo>
                    <a:pt x="716" y="130233"/>
                  </a:lnTo>
                  <a:lnTo>
                    <a:pt x="7004" y="150019"/>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90" name="SMARTInkShape-5894"/>
            <p:cNvSpPr/>
            <p:nvPr/>
          </p:nvSpPr>
          <p:spPr>
            <a:xfrm>
              <a:off x="2315016" y="2564606"/>
              <a:ext cx="6704" cy="178595"/>
            </a:xfrm>
            <a:custGeom>
              <a:avLst/>
              <a:gdLst/>
              <a:ahLst/>
              <a:cxnLst/>
              <a:rect l="0" t="0" r="0" b="0"/>
              <a:pathLst>
                <a:path w="6704" h="178595">
                  <a:moveTo>
                    <a:pt x="6703" y="0"/>
                  </a:moveTo>
                  <a:lnTo>
                    <a:pt x="552" y="0"/>
                  </a:lnTo>
                  <a:lnTo>
                    <a:pt x="3646" y="0"/>
                  </a:lnTo>
                  <a:lnTo>
                    <a:pt x="4665" y="794"/>
                  </a:lnTo>
                  <a:lnTo>
                    <a:pt x="5797" y="3793"/>
                  </a:lnTo>
                  <a:lnTo>
                    <a:pt x="6687" y="38869"/>
                  </a:lnTo>
                  <a:lnTo>
                    <a:pt x="4583" y="59419"/>
                  </a:lnTo>
                  <a:lnTo>
                    <a:pt x="0" y="94558"/>
                  </a:lnTo>
                  <a:lnTo>
                    <a:pt x="1806" y="114801"/>
                  </a:lnTo>
                  <a:lnTo>
                    <a:pt x="6058" y="150085"/>
                  </a:lnTo>
                  <a:lnTo>
                    <a:pt x="6703" y="178594"/>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91" name="SMARTInkShape-5895"/>
            <p:cNvSpPr/>
            <p:nvPr/>
          </p:nvSpPr>
          <p:spPr>
            <a:xfrm>
              <a:off x="1968476" y="2173362"/>
              <a:ext cx="665869" cy="397968"/>
            </a:xfrm>
            <a:custGeom>
              <a:avLst/>
              <a:gdLst/>
              <a:ahLst/>
              <a:cxnLst/>
              <a:rect l="0" t="0" r="0" b="0"/>
              <a:pathLst>
                <a:path w="665869" h="397968">
                  <a:moveTo>
                    <a:pt x="24630" y="319807"/>
                  </a:moveTo>
                  <a:lnTo>
                    <a:pt x="20838" y="319807"/>
                  </a:lnTo>
                  <a:lnTo>
                    <a:pt x="16859" y="321923"/>
                  </a:lnTo>
                  <a:lnTo>
                    <a:pt x="7838" y="329750"/>
                  </a:lnTo>
                  <a:lnTo>
                    <a:pt x="781" y="340392"/>
                  </a:lnTo>
                  <a:lnTo>
                    <a:pt x="0" y="343849"/>
                  </a:lnTo>
                  <a:lnTo>
                    <a:pt x="272" y="346947"/>
                  </a:lnTo>
                  <a:lnTo>
                    <a:pt x="1248" y="349807"/>
                  </a:lnTo>
                  <a:lnTo>
                    <a:pt x="10206" y="361416"/>
                  </a:lnTo>
                  <a:lnTo>
                    <a:pt x="26706" y="371117"/>
                  </a:lnTo>
                  <a:lnTo>
                    <a:pt x="59318" y="381506"/>
                  </a:lnTo>
                  <a:lnTo>
                    <a:pt x="88530" y="388800"/>
                  </a:lnTo>
                  <a:lnTo>
                    <a:pt x="113355" y="393598"/>
                  </a:lnTo>
                  <a:lnTo>
                    <a:pt x="138147" y="396259"/>
                  </a:lnTo>
                  <a:lnTo>
                    <a:pt x="163188" y="397442"/>
                  </a:lnTo>
                  <a:lnTo>
                    <a:pt x="190193" y="397967"/>
                  </a:lnTo>
                  <a:lnTo>
                    <a:pt x="218070" y="396084"/>
                  </a:lnTo>
                  <a:lnTo>
                    <a:pt x="247128" y="392602"/>
                  </a:lnTo>
                  <a:lnTo>
                    <a:pt x="278564" y="388408"/>
                  </a:lnTo>
                  <a:lnTo>
                    <a:pt x="308940" y="381782"/>
                  </a:lnTo>
                  <a:lnTo>
                    <a:pt x="339109" y="373545"/>
                  </a:lnTo>
                  <a:lnTo>
                    <a:pt x="371038" y="364592"/>
                  </a:lnTo>
                  <a:lnTo>
                    <a:pt x="403750" y="355322"/>
                  </a:lnTo>
                  <a:lnTo>
                    <a:pt x="436015" y="345116"/>
                  </a:lnTo>
                  <a:lnTo>
                    <a:pt x="466231" y="332643"/>
                  </a:lnTo>
                  <a:lnTo>
                    <a:pt x="495535" y="319162"/>
                  </a:lnTo>
                  <a:lnTo>
                    <a:pt x="523640" y="305233"/>
                  </a:lnTo>
                  <a:lnTo>
                    <a:pt x="549360" y="291104"/>
                  </a:lnTo>
                  <a:lnTo>
                    <a:pt x="582361" y="265971"/>
                  </a:lnTo>
                  <a:lnTo>
                    <a:pt x="612247" y="238415"/>
                  </a:lnTo>
                  <a:lnTo>
                    <a:pt x="637418" y="210142"/>
                  </a:lnTo>
                  <a:lnTo>
                    <a:pt x="652373" y="181656"/>
                  </a:lnTo>
                  <a:lnTo>
                    <a:pt x="661831" y="153108"/>
                  </a:lnTo>
                  <a:lnTo>
                    <a:pt x="665868" y="124541"/>
                  </a:lnTo>
                  <a:lnTo>
                    <a:pt x="659479" y="95968"/>
                  </a:lnTo>
                  <a:lnTo>
                    <a:pt x="643740" y="71186"/>
                  </a:lnTo>
                  <a:lnTo>
                    <a:pt x="610591" y="41479"/>
                  </a:lnTo>
                  <a:lnTo>
                    <a:pt x="576514" y="21439"/>
                  </a:lnTo>
                  <a:lnTo>
                    <a:pt x="547460" y="13103"/>
                  </a:lnTo>
                  <a:lnTo>
                    <a:pt x="516026" y="6752"/>
                  </a:lnTo>
                  <a:lnTo>
                    <a:pt x="482741" y="2078"/>
                  </a:lnTo>
                  <a:lnTo>
                    <a:pt x="464975" y="831"/>
                  </a:lnTo>
                  <a:lnTo>
                    <a:pt x="446781" y="0"/>
                  </a:lnTo>
                  <a:lnTo>
                    <a:pt x="428302" y="240"/>
                  </a:lnTo>
                  <a:lnTo>
                    <a:pt x="409632" y="1193"/>
                  </a:lnTo>
                  <a:lnTo>
                    <a:pt x="390835" y="2623"/>
                  </a:lnTo>
                  <a:lnTo>
                    <a:pt x="371955" y="5163"/>
                  </a:lnTo>
                  <a:lnTo>
                    <a:pt x="353017" y="8445"/>
                  </a:lnTo>
                  <a:lnTo>
                    <a:pt x="334042" y="12219"/>
                  </a:lnTo>
                  <a:lnTo>
                    <a:pt x="315043" y="16324"/>
                  </a:lnTo>
                  <a:lnTo>
                    <a:pt x="296026" y="20647"/>
                  </a:lnTo>
                  <a:lnTo>
                    <a:pt x="276998" y="25117"/>
                  </a:lnTo>
                  <a:lnTo>
                    <a:pt x="257963" y="30478"/>
                  </a:lnTo>
                  <a:lnTo>
                    <a:pt x="238923" y="36434"/>
                  </a:lnTo>
                  <a:lnTo>
                    <a:pt x="219880" y="42785"/>
                  </a:lnTo>
                  <a:lnTo>
                    <a:pt x="186020" y="58309"/>
                  </a:lnTo>
                  <a:lnTo>
                    <a:pt x="156684" y="75792"/>
                  </a:lnTo>
                  <a:lnTo>
                    <a:pt x="123112" y="104278"/>
                  </a:lnTo>
                  <a:lnTo>
                    <a:pt x="99318" y="136708"/>
                  </a:lnTo>
                  <a:lnTo>
                    <a:pt x="86536" y="165984"/>
                  </a:lnTo>
                  <a:lnTo>
                    <a:pt x="74637" y="198363"/>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92" name="SMARTInkShape-5896"/>
            <p:cNvSpPr/>
            <p:nvPr/>
          </p:nvSpPr>
          <p:spPr>
            <a:xfrm>
              <a:off x="2507456" y="2294224"/>
              <a:ext cx="50008" cy="148940"/>
            </a:xfrm>
            <a:custGeom>
              <a:avLst/>
              <a:gdLst/>
              <a:ahLst/>
              <a:cxnLst/>
              <a:rect l="0" t="0" r="0" b="0"/>
              <a:pathLst>
                <a:path w="50008" h="148940">
                  <a:moveTo>
                    <a:pt x="50007" y="13207"/>
                  </a:moveTo>
                  <a:lnTo>
                    <a:pt x="50007" y="9415"/>
                  </a:lnTo>
                  <a:lnTo>
                    <a:pt x="49213" y="8298"/>
                  </a:lnTo>
                  <a:lnTo>
                    <a:pt x="47890" y="7553"/>
                  </a:lnTo>
                  <a:lnTo>
                    <a:pt x="46214" y="7056"/>
                  </a:lnTo>
                  <a:lnTo>
                    <a:pt x="45097" y="5932"/>
                  </a:lnTo>
                  <a:lnTo>
                    <a:pt x="43157" y="0"/>
                  </a:lnTo>
                  <a:lnTo>
                    <a:pt x="40877" y="1516"/>
                  </a:lnTo>
                  <a:lnTo>
                    <a:pt x="37218" y="5630"/>
                  </a:lnTo>
                  <a:lnTo>
                    <a:pt x="21380" y="37009"/>
                  </a:lnTo>
                  <a:lnTo>
                    <a:pt x="10312" y="70669"/>
                  </a:lnTo>
                  <a:lnTo>
                    <a:pt x="3769" y="106117"/>
                  </a:lnTo>
                  <a:lnTo>
                    <a:pt x="331" y="138999"/>
                  </a:lnTo>
                  <a:lnTo>
                    <a:pt x="0" y="148939"/>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93" name="SMARTInkShape-5897"/>
            <p:cNvSpPr/>
            <p:nvPr/>
          </p:nvSpPr>
          <p:spPr>
            <a:xfrm>
              <a:off x="2428875" y="2357438"/>
              <a:ext cx="100014" cy="42863"/>
            </a:xfrm>
            <a:custGeom>
              <a:avLst/>
              <a:gdLst/>
              <a:ahLst/>
              <a:cxnLst/>
              <a:rect l="0" t="0" r="0" b="0"/>
              <a:pathLst>
                <a:path w="100014" h="42863">
                  <a:moveTo>
                    <a:pt x="0" y="42862"/>
                  </a:moveTo>
                  <a:lnTo>
                    <a:pt x="3792" y="39070"/>
                  </a:lnTo>
                  <a:lnTo>
                    <a:pt x="7771" y="37208"/>
                  </a:lnTo>
                  <a:lnTo>
                    <a:pt x="43064" y="30103"/>
                  </a:lnTo>
                  <a:lnTo>
                    <a:pt x="57210" y="26911"/>
                  </a:lnTo>
                  <a:lnTo>
                    <a:pt x="80970" y="15655"/>
                  </a:lnTo>
                  <a:lnTo>
                    <a:pt x="100013"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94" name="SMARTInkShape-5898"/>
            <p:cNvSpPr/>
            <p:nvPr/>
          </p:nvSpPr>
          <p:spPr>
            <a:xfrm>
              <a:off x="2107729" y="2343314"/>
              <a:ext cx="228278" cy="163918"/>
            </a:xfrm>
            <a:custGeom>
              <a:avLst/>
              <a:gdLst/>
              <a:ahLst/>
              <a:cxnLst/>
              <a:rect l="0" t="0" r="0" b="0"/>
              <a:pathLst>
                <a:path w="228278" h="163918">
                  <a:moveTo>
                    <a:pt x="56827" y="28411"/>
                  </a:moveTo>
                  <a:lnTo>
                    <a:pt x="53035" y="28411"/>
                  </a:lnTo>
                  <a:lnTo>
                    <a:pt x="49056" y="30528"/>
                  </a:lnTo>
                  <a:lnTo>
                    <a:pt x="46884" y="32203"/>
                  </a:lnTo>
                  <a:lnTo>
                    <a:pt x="44471" y="38299"/>
                  </a:lnTo>
                  <a:lnTo>
                    <a:pt x="34938" y="70025"/>
                  </a:lnTo>
                  <a:lnTo>
                    <a:pt x="23429" y="100625"/>
                  </a:lnTo>
                  <a:lnTo>
                    <a:pt x="14106" y="136282"/>
                  </a:lnTo>
                  <a:lnTo>
                    <a:pt x="8495" y="151172"/>
                  </a:lnTo>
                  <a:lnTo>
                    <a:pt x="7937" y="155495"/>
                  </a:lnTo>
                  <a:lnTo>
                    <a:pt x="6771" y="158378"/>
                  </a:lnTo>
                  <a:lnTo>
                    <a:pt x="5200" y="160299"/>
                  </a:lnTo>
                  <a:lnTo>
                    <a:pt x="0" y="163917"/>
                  </a:lnTo>
                  <a:lnTo>
                    <a:pt x="4651" y="152691"/>
                  </a:lnTo>
                  <a:lnTo>
                    <a:pt x="12334" y="120964"/>
                  </a:lnTo>
                  <a:lnTo>
                    <a:pt x="23589" y="91566"/>
                  </a:lnTo>
                  <a:lnTo>
                    <a:pt x="35409" y="56836"/>
                  </a:lnTo>
                  <a:lnTo>
                    <a:pt x="40958" y="43426"/>
                  </a:lnTo>
                  <a:lnTo>
                    <a:pt x="63530" y="9278"/>
                  </a:lnTo>
                  <a:lnTo>
                    <a:pt x="69617" y="1701"/>
                  </a:lnTo>
                  <a:lnTo>
                    <a:pt x="72566" y="665"/>
                  </a:lnTo>
                  <a:lnTo>
                    <a:pt x="77134" y="0"/>
                  </a:lnTo>
                  <a:lnTo>
                    <a:pt x="81718" y="3677"/>
                  </a:lnTo>
                  <a:lnTo>
                    <a:pt x="83765" y="9745"/>
                  </a:lnTo>
                  <a:lnTo>
                    <a:pt x="87034" y="22087"/>
                  </a:lnTo>
                  <a:lnTo>
                    <a:pt x="96730" y="50891"/>
                  </a:lnTo>
                  <a:lnTo>
                    <a:pt x="103092" y="81907"/>
                  </a:lnTo>
                  <a:lnTo>
                    <a:pt x="114112" y="110362"/>
                  </a:lnTo>
                  <a:lnTo>
                    <a:pt x="119593" y="117221"/>
                  </a:lnTo>
                  <a:lnTo>
                    <a:pt x="136805" y="130584"/>
                  </a:lnTo>
                  <a:lnTo>
                    <a:pt x="144231" y="133353"/>
                  </a:lnTo>
                  <a:lnTo>
                    <a:pt x="148434" y="134091"/>
                  </a:lnTo>
                  <a:lnTo>
                    <a:pt x="155220" y="132795"/>
                  </a:lnTo>
                  <a:lnTo>
                    <a:pt x="187218" y="115615"/>
                  </a:lnTo>
                  <a:lnTo>
                    <a:pt x="199118" y="99200"/>
                  </a:lnTo>
                  <a:lnTo>
                    <a:pt x="216337" y="66473"/>
                  </a:lnTo>
                  <a:lnTo>
                    <a:pt x="226156" y="37039"/>
                  </a:lnTo>
                  <a:lnTo>
                    <a:pt x="228277" y="698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95" name="SMARTInkShape-5899"/>
            <p:cNvSpPr/>
            <p:nvPr/>
          </p:nvSpPr>
          <p:spPr>
            <a:xfrm>
              <a:off x="2421731" y="2300288"/>
              <a:ext cx="7145" cy="150019"/>
            </a:xfrm>
            <a:custGeom>
              <a:avLst/>
              <a:gdLst/>
              <a:ahLst/>
              <a:cxnLst/>
              <a:rect l="0" t="0" r="0" b="0"/>
              <a:pathLst>
                <a:path w="7145" h="150019">
                  <a:moveTo>
                    <a:pt x="0" y="0"/>
                  </a:moveTo>
                  <a:lnTo>
                    <a:pt x="0" y="3792"/>
                  </a:lnTo>
                  <a:lnTo>
                    <a:pt x="2117" y="7770"/>
                  </a:lnTo>
                  <a:lnTo>
                    <a:pt x="3793" y="9942"/>
                  </a:lnTo>
                  <a:lnTo>
                    <a:pt x="5655" y="16589"/>
                  </a:lnTo>
                  <a:lnTo>
                    <a:pt x="7013" y="50835"/>
                  </a:lnTo>
                  <a:lnTo>
                    <a:pt x="7127" y="80924"/>
                  </a:lnTo>
                  <a:lnTo>
                    <a:pt x="7142" y="115946"/>
                  </a:lnTo>
                  <a:lnTo>
                    <a:pt x="7144" y="150018"/>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116" name="SMARTInkShape-Group570"/>
          <p:cNvGrpSpPr/>
          <p:nvPr/>
        </p:nvGrpSpPr>
        <p:grpSpPr>
          <a:xfrm>
            <a:off x="393031" y="2614613"/>
            <a:ext cx="1098982" cy="1014413"/>
            <a:chOff x="393031" y="2614613"/>
            <a:chExt cx="1098982" cy="1014413"/>
          </a:xfrm>
        </p:grpSpPr>
        <p:sp>
          <p:nvSpPr>
            <p:cNvPr id="1097" name="SMARTInkShape-5900"/>
            <p:cNvSpPr/>
            <p:nvPr/>
          </p:nvSpPr>
          <p:spPr>
            <a:xfrm>
              <a:off x="657225" y="2614613"/>
              <a:ext cx="21432" cy="234721"/>
            </a:xfrm>
            <a:custGeom>
              <a:avLst/>
              <a:gdLst/>
              <a:ahLst/>
              <a:cxnLst/>
              <a:rect l="0" t="0" r="0" b="0"/>
              <a:pathLst>
                <a:path w="21432" h="234721">
                  <a:moveTo>
                    <a:pt x="21431" y="0"/>
                  </a:moveTo>
                  <a:lnTo>
                    <a:pt x="15280" y="0"/>
                  </a:lnTo>
                  <a:lnTo>
                    <a:pt x="14950" y="793"/>
                  </a:lnTo>
                  <a:lnTo>
                    <a:pt x="14289" y="34272"/>
                  </a:lnTo>
                  <a:lnTo>
                    <a:pt x="14288" y="66897"/>
                  </a:lnTo>
                  <a:lnTo>
                    <a:pt x="14288" y="102142"/>
                  </a:lnTo>
                  <a:lnTo>
                    <a:pt x="14288" y="135291"/>
                  </a:lnTo>
                  <a:lnTo>
                    <a:pt x="13494" y="145060"/>
                  </a:lnTo>
                  <a:lnTo>
                    <a:pt x="7585" y="178582"/>
                  </a:lnTo>
                  <a:lnTo>
                    <a:pt x="6367" y="209417"/>
                  </a:lnTo>
                  <a:lnTo>
                    <a:pt x="663" y="221088"/>
                  </a:lnTo>
                  <a:lnTo>
                    <a:pt x="2" y="234720"/>
                  </a:lnTo>
                  <a:lnTo>
                    <a:pt x="0" y="231425"/>
                  </a:lnTo>
                  <a:lnTo>
                    <a:pt x="0" y="233317"/>
                  </a:lnTo>
                  <a:lnTo>
                    <a:pt x="0" y="22860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98" name="SMARTInkShape-5901"/>
            <p:cNvSpPr/>
            <p:nvPr/>
          </p:nvSpPr>
          <p:spPr>
            <a:xfrm>
              <a:off x="393031" y="2943349"/>
              <a:ext cx="134337" cy="221333"/>
            </a:xfrm>
            <a:custGeom>
              <a:avLst/>
              <a:gdLst/>
              <a:ahLst/>
              <a:cxnLst/>
              <a:rect l="0" t="0" r="0" b="0"/>
              <a:pathLst>
                <a:path w="134337" h="221333">
                  <a:moveTo>
                    <a:pt x="21307" y="71314"/>
                  </a:moveTo>
                  <a:lnTo>
                    <a:pt x="21307" y="67521"/>
                  </a:lnTo>
                  <a:lnTo>
                    <a:pt x="19190" y="63543"/>
                  </a:lnTo>
                  <a:lnTo>
                    <a:pt x="16397" y="59129"/>
                  </a:lnTo>
                  <a:lnTo>
                    <a:pt x="14604" y="49827"/>
                  </a:lnTo>
                  <a:lnTo>
                    <a:pt x="14457" y="47464"/>
                  </a:lnTo>
                  <a:lnTo>
                    <a:pt x="18042" y="36554"/>
                  </a:lnTo>
                  <a:lnTo>
                    <a:pt x="26365" y="24348"/>
                  </a:lnTo>
                  <a:lnTo>
                    <a:pt x="34094" y="16740"/>
                  </a:lnTo>
                  <a:lnTo>
                    <a:pt x="58899" y="3068"/>
                  </a:lnTo>
                  <a:lnTo>
                    <a:pt x="68869" y="822"/>
                  </a:lnTo>
                  <a:lnTo>
                    <a:pt x="90668" y="0"/>
                  </a:lnTo>
                  <a:lnTo>
                    <a:pt x="97907" y="2048"/>
                  </a:lnTo>
                  <a:lnTo>
                    <a:pt x="109021" y="9830"/>
                  </a:lnTo>
                  <a:lnTo>
                    <a:pt x="130174" y="38280"/>
                  </a:lnTo>
                  <a:lnTo>
                    <a:pt x="133997" y="52354"/>
                  </a:lnTo>
                  <a:lnTo>
                    <a:pt x="134336" y="67371"/>
                  </a:lnTo>
                  <a:lnTo>
                    <a:pt x="125601" y="100310"/>
                  </a:lnTo>
                  <a:lnTo>
                    <a:pt x="114112" y="135663"/>
                  </a:lnTo>
                  <a:lnTo>
                    <a:pt x="108591" y="149126"/>
                  </a:lnTo>
                  <a:lnTo>
                    <a:pt x="87560" y="175673"/>
                  </a:lnTo>
                  <a:lnTo>
                    <a:pt x="52805" y="197730"/>
                  </a:lnTo>
                  <a:lnTo>
                    <a:pt x="38577" y="204285"/>
                  </a:lnTo>
                  <a:lnTo>
                    <a:pt x="26658" y="206499"/>
                  </a:lnTo>
                  <a:lnTo>
                    <a:pt x="21568" y="204686"/>
                  </a:lnTo>
                  <a:lnTo>
                    <a:pt x="16660" y="202028"/>
                  </a:lnTo>
                  <a:lnTo>
                    <a:pt x="9435" y="199737"/>
                  </a:lnTo>
                  <a:lnTo>
                    <a:pt x="4653" y="196389"/>
                  </a:lnTo>
                  <a:lnTo>
                    <a:pt x="1999" y="190138"/>
                  </a:lnTo>
                  <a:lnTo>
                    <a:pt x="0" y="169209"/>
                  </a:lnTo>
                  <a:lnTo>
                    <a:pt x="2047" y="164300"/>
                  </a:lnTo>
                  <a:lnTo>
                    <a:pt x="9829" y="154681"/>
                  </a:lnTo>
                  <a:lnTo>
                    <a:pt x="14353" y="152022"/>
                  </a:lnTo>
                  <a:lnTo>
                    <a:pt x="23725" y="150315"/>
                  </a:lnTo>
                  <a:lnTo>
                    <a:pt x="30843" y="150019"/>
                  </a:lnTo>
                  <a:lnTo>
                    <a:pt x="35599" y="152067"/>
                  </a:lnTo>
                  <a:lnTo>
                    <a:pt x="40359" y="154829"/>
                  </a:lnTo>
                  <a:lnTo>
                    <a:pt x="45120" y="156056"/>
                  </a:lnTo>
                  <a:lnTo>
                    <a:pt x="49882" y="160835"/>
                  </a:lnTo>
                  <a:lnTo>
                    <a:pt x="55438" y="167457"/>
                  </a:lnTo>
                  <a:lnTo>
                    <a:pt x="65904" y="175648"/>
                  </a:lnTo>
                  <a:lnTo>
                    <a:pt x="81045" y="201272"/>
                  </a:lnTo>
                  <a:lnTo>
                    <a:pt x="107032" y="221332"/>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99" name="SMARTInkShape-5902"/>
            <p:cNvSpPr/>
            <p:nvPr/>
          </p:nvSpPr>
          <p:spPr>
            <a:xfrm>
              <a:off x="587201" y="3050407"/>
              <a:ext cx="212900" cy="92423"/>
            </a:xfrm>
            <a:custGeom>
              <a:avLst/>
              <a:gdLst/>
              <a:ahLst/>
              <a:cxnLst/>
              <a:rect l="0" t="0" r="0" b="0"/>
              <a:pathLst>
                <a:path w="212900" h="92423">
                  <a:moveTo>
                    <a:pt x="70024" y="7118"/>
                  </a:moveTo>
                  <a:lnTo>
                    <a:pt x="70024" y="268"/>
                  </a:lnTo>
                  <a:lnTo>
                    <a:pt x="60081" y="0"/>
                  </a:lnTo>
                  <a:lnTo>
                    <a:pt x="55551" y="2102"/>
                  </a:lnTo>
                  <a:lnTo>
                    <a:pt x="25071" y="23824"/>
                  </a:lnTo>
                  <a:lnTo>
                    <a:pt x="3357" y="55861"/>
                  </a:lnTo>
                  <a:lnTo>
                    <a:pt x="0" y="65569"/>
                  </a:lnTo>
                  <a:lnTo>
                    <a:pt x="322" y="68310"/>
                  </a:lnTo>
                  <a:lnTo>
                    <a:pt x="4861" y="80842"/>
                  </a:lnTo>
                  <a:lnTo>
                    <a:pt x="9577" y="85657"/>
                  </a:lnTo>
                  <a:lnTo>
                    <a:pt x="16171" y="89649"/>
                  </a:lnTo>
                  <a:lnTo>
                    <a:pt x="21748" y="91423"/>
                  </a:lnTo>
                  <a:lnTo>
                    <a:pt x="36935" y="92422"/>
                  </a:lnTo>
                  <a:lnTo>
                    <a:pt x="71248" y="82863"/>
                  </a:lnTo>
                  <a:lnTo>
                    <a:pt x="106843" y="62840"/>
                  </a:lnTo>
                  <a:lnTo>
                    <a:pt x="126065" y="50106"/>
                  </a:lnTo>
                  <a:lnTo>
                    <a:pt x="141332" y="35817"/>
                  </a:lnTo>
                  <a:lnTo>
                    <a:pt x="141460" y="58844"/>
                  </a:lnTo>
                  <a:lnTo>
                    <a:pt x="143578" y="63974"/>
                  </a:lnTo>
                  <a:lnTo>
                    <a:pt x="151404" y="73735"/>
                  </a:lnTo>
                  <a:lnTo>
                    <a:pt x="155935" y="76413"/>
                  </a:lnTo>
                  <a:lnTo>
                    <a:pt x="165311" y="78132"/>
                  </a:lnTo>
                  <a:lnTo>
                    <a:pt x="170053" y="76251"/>
                  </a:lnTo>
                  <a:lnTo>
                    <a:pt x="192857" y="61752"/>
                  </a:lnTo>
                  <a:lnTo>
                    <a:pt x="196054" y="57064"/>
                  </a:lnTo>
                  <a:lnTo>
                    <a:pt x="198269" y="52335"/>
                  </a:lnTo>
                  <a:lnTo>
                    <a:pt x="209903" y="38072"/>
                  </a:lnTo>
                  <a:lnTo>
                    <a:pt x="212899" y="28549"/>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00" name="SMARTInkShape-5903"/>
            <p:cNvSpPr/>
            <p:nvPr/>
          </p:nvSpPr>
          <p:spPr>
            <a:xfrm>
              <a:off x="871571" y="2943225"/>
              <a:ext cx="14216" cy="200026"/>
            </a:xfrm>
            <a:custGeom>
              <a:avLst/>
              <a:gdLst/>
              <a:ahLst/>
              <a:cxnLst/>
              <a:rect l="0" t="0" r="0" b="0"/>
              <a:pathLst>
                <a:path w="14216" h="200026">
                  <a:moveTo>
                    <a:pt x="7110" y="0"/>
                  </a:moveTo>
                  <a:lnTo>
                    <a:pt x="10903" y="3792"/>
                  </a:lnTo>
                  <a:lnTo>
                    <a:pt x="12764" y="7771"/>
                  </a:lnTo>
                  <a:lnTo>
                    <a:pt x="14215" y="42016"/>
                  </a:lnTo>
                  <a:lnTo>
                    <a:pt x="13455" y="72267"/>
                  </a:lnTo>
                  <a:lnTo>
                    <a:pt x="4310" y="107266"/>
                  </a:lnTo>
                  <a:lnTo>
                    <a:pt x="538" y="140773"/>
                  </a:lnTo>
                  <a:lnTo>
                    <a:pt x="0" y="176090"/>
                  </a:lnTo>
                  <a:lnTo>
                    <a:pt x="7110" y="200025"/>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01" name="SMARTInkShape-5904"/>
            <p:cNvSpPr/>
            <p:nvPr/>
          </p:nvSpPr>
          <p:spPr>
            <a:xfrm>
              <a:off x="957263" y="2957513"/>
              <a:ext cx="14288" cy="157163"/>
            </a:xfrm>
            <a:custGeom>
              <a:avLst/>
              <a:gdLst/>
              <a:ahLst/>
              <a:cxnLst/>
              <a:rect l="0" t="0" r="0" b="0"/>
              <a:pathLst>
                <a:path w="14288" h="157163">
                  <a:moveTo>
                    <a:pt x="14287" y="0"/>
                  </a:moveTo>
                  <a:lnTo>
                    <a:pt x="10495" y="3792"/>
                  </a:lnTo>
                  <a:lnTo>
                    <a:pt x="8633" y="9887"/>
                  </a:lnTo>
                  <a:lnTo>
                    <a:pt x="7230" y="40641"/>
                  </a:lnTo>
                  <a:lnTo>
                    <a:pt x="1000" y="75220"/>
                  </a:lnTo>
                  <a:lnTo>
                    <a:pt x="87" y="110839"/>
                  </a:lnTo>
                  <a:lnTo>
                    <a:pt x="2" y="144810"/>
                  </a:lnTo>
                  <a:lnTo>
                    <a:pt x="0" y="157162"/>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02" name="SMARTInkShape-5905"/>
            <p:cNvSpPr/>
            <p:nvPr/>
          </p:nvSpPr>
          <p:spPr>
            <a:xfrm>
              <a:off x="914400" y="3021933"/>
              <a:ext cx="285740" cy="99887"/>
            </a:xfrm>
            <a:custGeom>
              <a:avLst/>
              <a:gdLst/>
              <a:ahLst/>
              <a:cxnLst/>
              <a:rect l="0" t="0" r="0" b="0"/>
              <a:pathLst>
                <a:path w="285740" h="99887">
                  <a:moveTo>
                    <a:pt x="0" y="28448"/>
                  </a:moveTo>
                  <a:lnTo>
                    <a:pt x="0" y="21599"/>
                  </a:lnTo>
                  <a:lnTo>
                    <a:pt x="3792" y="17599"/>
                  </a:lnTo>
                  <a:lnTo>
                    <a:pt x="7771" y="15689"/>
                  </a:lnTo>
                  <a:lnTo>
                    <a:pt x="31922" y="14220"/>
                  </a:lnTo>
                  <a:lnTo>
                    <a:pt x="65302" y="14163"/>
                  </a:lnTo>
                  <a:lnTo>
                    <a:pt x="70827" y="16278"/>
                  </a:lnTo>
                  <a:lnTo>
                    <a:pt x="75929" y="19071"/>
                  </a:lnTo>
                  <a:lnTo>
                    <a:pt x="80842" y="20312"/>
                  </a:lnTo>
                  <a:lnTo>
                    <a:pt x="82470" y="21436"/>
                  </a:lnTo>
                  <a:lnTo>
                    <a:pt x="83555" y="22980"/>
                  </a:lnTo>
                  <a:lnTo>
                    <a:pt x="84760" y="27605"/>
                  </a:lnTo>
                  <a:lnTo>
                    <a:pt x="86233" y="38341"/>
                  </a:lnTo>
                  <a:lnTo>
                    <a:pt x="91323" y="49482"/>
                  </a:lnTo>
                  <a:lnTo>
                    <a:pt x="92842" y="73685"/>
                  </a:lnTo>
                  <a:lnTo>
                    <a:pt x="93645" y="75275"/>
                  </a:lnTo>
                  <a:lnTo>
                    <a:pt x="94973" y="76335"/>
                  </a:lnTo>
                  <a:lnTo>
                    <a:pt x="98567" y="77512"/>
                  </a:lnTo>
                  <a:lnTo>
                    <a:pt x="105868" y="78330"/>
                  </a:lnTo>
                  <a:lnTo>
                    <a:pt x="116874" y="68550"/>
                  </a:lnTo>
                  <a:lnTo>
                    <a:pt x="120779" y="64708"/>
                  </a:lnTo>
                  <a:lnTo>
                    <a:pt x="125117" y="56205"/>
                  </a:lnTo>
                  <a:lnTo>
                    <a:pt x="127839" y="47928"/>
                  </a:lnTo>
                  <a:lnTo>
                    <a:pt x="133040" y="38012"/>
                  </a:lnTo>
                  <a:lnTo>
                    <a:pt x="135700" y="4733"/>
                  </a:lnTo>
                  <a:lnTo>
                    <a:pt x="134917" y="3113"/>
                  </a:lnTo>
                  <a:lnTo>
                    <a:pt x="133601" y="2033"/>
                  </a:lnTo>
                  <a:lnTo>
                    <a:pt x="128881" y="0"/>
                  </a:lnTo>
                  <a:lnTo>
                    <a:pt x="136397" y="9777"/>
                  </a:lnTo>
                  <a:lnTo>
                    <a:pt x="140956" y="20006"/>
                  </a:lnTo>
                  <a:lnTo>
                    <a:pt x="150076" y="46786"/>
                  </a:lnTo>
                  <a:lnTo>
                    <a:pt x="155527" y="56883"/>
                  </a:lnTo>
                  <a:lnTo>
                    <a:pt x="157134" y="70890"/>
                  </a:lnTo>
                  <a:lnTo>
                    <a:pt x="160946" y="71186"/>
                  </a:lnTo>
                  <a:lnTo>
                    <a:pt x="162066" y="70434"/>
                  </a:lnTo>
                  <a:lnTo>
                    <a:pt x="162813" y="69139"/>
                  </a:lnTo>
                  <a:lnTo>
                    <a:pt x="164011" y="61357"/>
                  </a:lnTo>
                  <a:lnTo>
                    <a:pt x="164219" y="54515"/>
                  </a:lnTo>
                  <a:lnTo>
                    <a:pt x="166384" y="49823"/>
                  </a:lnTo>
                  <a:lnTo>
                    <a:pt x="175692" y="37966"/>
                  </a:lnTo>
                  <a:lnTo>
                    <a:pt x="177304" y="33207"/>
                  </a:lnTo>
                  <a:lnTo>
                    <a:pt x="178528" y="31621"/>
                  </a:lnTo>
                  <a:lnTo>
                    <a:pt x="191560" y="22421"/>
                  </a:lnTo>
                  <a:lnTo>
                    <a:pt x="196282" y="21635"/>
                  </a:lnTo>
                  <a:lnTo>
                    <a:pt x="202708" y="21403"/>
                  </a:lnTo>
                  <a:lnTo>
                    <a:pt x="207303" y="23465"/>
                  </a:lnTo>
                  <a:lnTo>
                    <a:pt x="211991" y="26233"/>
                  </a:lnTo>
                  <a:lnTo>
                    <a:pt x="221468" y="28011"/>
                  </a:lnTo>
                  <a:lnTo>
                    <a:pt x="227018" y="29048"/>
                  </a:lnTo>
                  <a:lnTo>
                    <a:pt x="244276" y="34573"/>
                  </a:lnTo>
                  <a:lnTo>
                    <a:pt x="255911" y="35290"/>
                  </a:lnTo>
                  <a:lnTo>
                    <a:pt x="262699" y="33341"/>
                  </a:lnTo>
                  <a:lnTo>
                    <a:pt x="268361" y="30623"/>
                  </a:lnTo>
                  <a:lnTo>
                    <a:pt x="276012" y="28299"/>
                  </a:lnTo>
                  <a:lnTo>
                    <a:pt x="284311" y="22382"/>
                  </a:lnTo>
                  <a:lnTo>
                    <a:pt x="285110" y="19667"/>
                  </a:lnTo>
                  <a:lnTo>
                    <a:pt x="285739" y="14256"/>
                  </a:lnTo>
                  <a:lnTo>
                    <a:pt x="261901" y="38011"/>
                  </a:lnTo>
                  <a:lnTo>
                    <a:pt x="259275" y="44869"/>
                  </a:lnTo>
                  <a:lnTo>
                    <a:pt x="257315" y="52415"/>
                  </a:lnTo>
                  <a:lnTo>
                    <a:pt x="252542" y="61919"/>
                  </a:lnTo>
                  <a:lnTo>
                    <a:pt x="250362" y="79756"/>
                  </a:lnTo>
                  <a:lnTo>
                    <a:pt x="252295" y="85118"/>
                  </a:lnTo>
                  <a:lnTo>
                    <a:pt x="264319" y="99886"/>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03" name="SMARTInkShape-5906"/>
            <p:cNvSpPr/>
            <p:nvPr/>
          </p:nvSpPr>
          <p:spPr>
            <a:xfrm>
              <a:off x="1257300" y="3048503"/>
              <a:ext cx="28576" cy="101892"/>
            </a:xfrm>
            <a:custGeom>
              <a:avLst/>
              <a:gdLst/>
              <a:ahLst/>
              <a:cxnLst/>
              <a:rect l="0" t="0" r="0" b="0"/>
              <a:pathLst>
                <a:path w="28576" h="101892">
                  <a:moveTo>
                    <a:pt x="28575" y="23310"/>
                  </a:moveTo>
                  <a:lnTo>
                    <a:pt x="28575" y="10309"/>
                  </a:lnTo>
                  <a:lnTo>
                    <a:pt x="24783" y="1819"/>
                  </a:lnTo>
                  <a:lnTo>
                    <a:pt x="22872" y="251"/>
                  </a:lnTo>
                  <a:lnTo>
                    <a:pt x="20804" y="0"/>
                  </a:lnTo>
                  <a:lnTo>
                    <a:pt x="11782" y="1507"/>
                  </a:lnTo>
                  <a:lnTo>
                    <a:pt x="10236" y="2425"/>
                  </a:lnTo>
                  <a:lnTo>
                    <a:pt x="9205" y="3830"/>
                  </a:lnTo>
                  <a:lnTo>
                    <a:pt x="1114" y="24812"/>
                  </a:lnTo>
                  <a:lnTo>
                    <a:pt x="2612" y="32180"/>
                  </a:lnTo>
                  <a:lnTo>
                    <a:pt x="13216" y="67466"/>
                  </a:lnTo>
                  <a:lnTo>
                    <a:pt x="13970" y="79167"/>
                  </a:lnTo>
                  <a:lnTo>
                    <a:pt x="12030" y="85971"/>
                  </a:lnTo>
                  <a:lnTo>
                    <a:pt x="6993" y="94385"/>
                  </a:lnTo>
                  <a:lnTo>
                    <a:pt x="0" y="101891"/>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04" name="SMARTInkShape-5907"/>
            <p:cNvSpPr/>
            <p:nvPr/>
          </p:nvSpPr>
          <p:spPr>
            <a:xfrm>
              <a:off x="564357" y="3250533"/>
              <a:ext cx="92869" cy="92314"/>
            </a:xfrm>
            <a:custGeom>
              <a:avLst/>
              <a:gdLst/>
              <a:ahLst/>
              <a:cxnLst/>
              <a:rect l="0" t="0" r="0" b="0"/>
              <a:pathLst>
                <a:path w="92869" h="92314">
                  <a:moveTo>
                    <a:pt x="28574" y="42736"/>
                  </a:moveTo>
                  <a:lnTo>
                    <a:pt x="4725" y="66585"/>
                  </a:lnTo>
                  <a:lnTo>
                    <a:pt x="3944" y="68954"/>
                  </a:lnTo>
                  <a:lnTo>
                    <a:pt x="4216" y="71327"/>
                  </a:lnTo>
                  <a:lnTo>
                    <a:pt x="5192" y="73703"/>
                  </a:lnTo>
                  <a:lnTo>
                    <a:pt x="5048" y="75286"/>
                  </a:lnTo>
                  <a:lnTo>
                    <a:pt x="4159" y="76343"/>
                  </a:lnTo>
                  <a:lnTo>
                    <a:pt x="71" y="78418"/>
                  </a:lnTo>
                  <a:lnTo>
                    <a:pt x="0" y="44662"/>
                  </a:lnTo>
                  <a:lnTo>
                    <a:pt x="793" y="26771"/>
                  </a:lnTo>
                  <a:lnTo>
                    <a:pt x="5703" y="17456"/>
                  </a:lnTo>
                  <a:lnTo>
                    <a:pt x="20056" y="1320"/>
                  </a:lnTo>
                  <a:lnTo>
                    <a:pt x="37404" y="0"/>
                  </a:lnTo>
                  <a:lnTo>
                    <a:pt x="39223" y="751"/>
                  </a:lnTo>
                  <a:lnTo>
                    <a:pt x="40436" y="2046"/>
                  </a:lnTo>
                  <a:lnTo>
                    <a:pt x="54952" y="36102"/>
                  </a:lnTo>
                  <a:lnTo>
                    <a:pt x="62213" y="56654"/>
                  </a:lnTo>
                  <a:lnTo>
                    <a:pt x="64162" y="65591"/>
                  </a:lnTo>
                  <a:lnTo>
                    <a:pt x="69765" y="77795"/>
                  </a:lnTo>
                  <a:lnTo>
                    <a:pt x="71487" y="82924"/>
                  </a:lnTo>
                  <a:lnTo>
                    <a:pt x="77490" y="91292"/>
                  </a:lnTo>
                  <a:lnTo>
                    <a:pt x="80212" y="92097"/>
                  </a:lnTo>
                  <a:lnTo>
                    <a:pt x="82050" y="92313"/>
                  </a:lnTo>
                  <a:lnTo>
                    <a:pt x="86208" y="90434"/>
                  </a:lnTo>
                  <a:lnTo>
                    <a:pt x="92868" y="85598"/>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05" name="SMARTInkShape-5908"/>
            <p:cNvSpPr/>
            <p:nvPr/>
          </p:nvSpPr>
          <p:spPr>
            <a:xfrm>
              <a:off x="685802" y="3264694"/>
              <a:ext cx="92033" cy="57027"/>
            </a:xfrm>
            <a:custGeom>
              <a:avLst/>
              <a:gdLst/>
              <a:ahLst/>
              <a:cxnLst/>
              <a:rect l="0" t="0" r="0" b="0"/>
              <a:pathLst>
                <a:path w="92033" h="57027">
                  <a:moveTo>
                    <a:pt x="7142" y="21431"/>
                  </a:moveTo>
                  <a:lnTo>
                    <a:pt x="24" y="21431"/>
                  </a:lnTo>
                  <a:lnTo>
                    <a:pt x="0" y="31374"/>
                  </a:lnTo>
                  <a:lnTo>
                    <a:pt x="2116" y="35904"/>
                  </a:lnTo>
                  <a:lnTo>
                    <a:pt x="16791" y="52398"/>
                  </a:lnTo>
                  <a:lnTo>
                    <a:pt x="23601" y="55038"/>
                  </a:lnTo>
                  <a:lnTo>
                    <a:pt x="54894" y="57026"/>
                  </a:lnTo>
                  <a:lnTo>
                    <a:pt x="73842" y="56332"/>
                  </a:lnTo>
                  <a:lnTo>
                    <a:pt x="90048" y="50996"/>
                  </a:lnTo>
                  <a:lnTo>
                    <a:pt x="90988" y="49872"/>
                  </a:lnTo>
                  <a:lnTo>
                    <a:pt x="92032" y="46507"/>
                  </a:lnTo>
                  <a:lnTo>
                    <a:pt x="91516" y="44498"/>
                  </a:lnTo>
                  <a:lnTo>
                    <a:pt x="86999" y="37879"/>
                  </a:lnTo>
                  <a:lnTo>
                    <a:pt x="72926" y="23793"/>
                  </a:lnTo>
                  <a:lnTo>
                    <a:pt x="35717"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06" name="SMARTInkShape-5909"/>
            <p:cNvSpPr/>
            <p:nvPr/>
          </p:nvSpPr>
          <p:spPr>
            <a:xfrm>
              <a:off x="807244" y="3178969"/>
              <a:ext cx="71438" cy="150020"/>
            </a:xfrm>
            <a:custGeom>
              <a:avLst/>
              <a:gdLst/>
              <a:ahLst/>
              <a:cxnLst/>
              <a:rect l="0" t="0" r="0" b="0"/>
              <a:pathLst>
                <a:path w="71438" h="150020">
                  <a:moveTo>
                    <a:pt x="0" y="0"/>
                  </a:moveTo>
                  <a:lnTo>
                    <a:pt x="9943" y="0"/>
                  </a:lnTo>
                  <a:lnTo>
                    <a:pt x="14473" y="2116"/>
                  </a:lnTo>
                  <a:lnTo>
                    <a:pt x="19132" y="4909"/>
                  </a:lnTo>
                  <a:lnTo>
                    <a:pt x="23849" y="6151"/>
                  </a:lnTo>
                  <a:lnTo>
                    <a:pt x="34759" y="14434"/>
                  </a:lnTo>
                  <a:lnTo>
                    <a:pt x="39261" y="20438"/>
                  </a:lnTo>
                  <a:lnTo>
                    <a:pt x="47298" y="39704"/>
                  </a:lnTo>
                  <a:lnTo>
                    <a:pt x="49768" y="74022"/>
                  </a:lnTo>
                  <a:lnTo>
                    <a:pt x="52076" y="102639"/>
                  </a:lnTo>
                  <a:lnTo>
                    <a:pt x="57763" y="123015"/>
                  </a:lnTo>
                  <a:lnTo>
                    <a:pt x="62359" y="134080"/>
                  </a:lnTo>
                  <a:lnTo>
                    <a:pt x="64227" y="139760"/>
                  </a:lnTo>
                  <a:lnTo>
                    <a:pt x="71437" y="150019"/>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07" name="SMARTInkShape-5910"/>
            <p:cNvSpPr/>
            <p:nvPr/>
          </p:nvSpPr>
          <p:spPr>
            <a:xfrm>
              <a:off x="792956" y="3260902"/>
              <a:ext cx="142876" cy="10937"/>
            </a:xfrm>
            <a:custGeom>
              <a:avLst/>
              <a:gdLst/>
              <a:ahLst/>
              <a:cxnLst/>
              <a:rect l="0" t="0" r="0" b="0"/>
              <a:pathLst>
                <a:path w="142876" h="10937">
                  <a:moveTo>
                    <a:pt x="0" y="3792"/>
                  </a:moveTo>
                  <a:lnTo>
                    <a:pt x="3793" y="0"/>
                  </a:lnTo>
                  <a:lnTo>
                    <a:pt x="12005" y="254"/>
                  </a:lnTo>
                  <a:lnTo>
                    <a:pt x="44297" y="3326"/>
                  </a:lnTo>
                  <a:lnTo>
                    <a:pt x="79335" y="5816"/>
                  </a:lnTo>
                  <a:lnTo>
                    <a:pt x="113038" y="9925"/>
                  </a:lnTo>
                  <a:lnTo>
                    <a:pt x="142875" y="10936"/>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08" name="SMARTInkShape-5911"/>
            <p:cNvSpPr/>
            <p:nvPr/>
          </p:nvSpPr>
          <p:spPr>
            <a:xfrm>
              <a:off x="535021" y="3371850"/>
              <a:ext cx="86486" cy="92870"/>
            </a:xfrm>
            <a:custGeom>
              <a:avLst/>
              <a:gdLst/>
              <a:ahLst/>
              <a:cxnLst/>
              <a:rect l="0" t="0" r="0" b="0"/>
              <a:pathLst>
                <a:path w="86486" h="92870">
                  <a:moveTo>
                    <a:pt x="86485" y="0"/>
                  </a:moveTo>
                  <a:lnTo>
                    <a:pt x="82693" y="3792"/>
                  </a:lnTo>
                  <a:lnTo>
                    <a:pt x="78714" y="5654"/>
                  </a:lnTo>
                  <a:lnTo>
                    <a:pt x="43173" y="19271"/>
                  </a:lnTo>
                  <a:lnTo>
                    <a:pt x="8017" y="35732"/>
                  </a:lnTo>
                  <a:lnTo>
                    <a:pt x="3217" y="38109"/>
                  </a:lnTo>
                  <a:lnTo>
                    <a:pt x="810" y="41280"/>
                  </a:lnTo>
                  <a:lnTo>
                    <a:pt x="0" y="44983"/>
                  </a:lnTo>
                  <a:lnTo>
                    <a:pt x="754" y="78542"/>
                  </a:lnTo>
                  <a:lnTo>
                    <a:pt x="756" y="80937"/>
                  </a:lnTo>
                  <a:lnTo>
                    <a:pt x="1551" y="82533"/>
                  </a:lnTo>
                  <a:lnTo>
                    <a:pt x="2875" y="83597"/>
                  </a:lnTo>
                  <a:lnTo>
                    <a:pt x="4551" y="84306"/>
                  </a:lnTo>
                  <a:lnTo>
                    <a:pt x="6463" y="83985"/>
                  </a:lnTo>
                  <a:lnTo>
                    <a:pt x="12945" y="79742"/>
                  </a:lnTo>
                  <a:lnTo>
                    <a:pt x="28402" y="65103"/>
                  </a:lnTo>
                  <a:lnTo>
                    <a:pt x="30300" y="60865"/>
                  </a:lnTo>
                  <a:lnTo>
                    <a:pt x="31878" y="44772"/>
                  </a:lnTo>
                  <a:lnTo>
                    <a:pt x="35116" y="36285"/>
                  </a:lnTo>
                  <a:lnTo>
                    <a:pt x="36210" y="26306"/>
                  </a:lnTo>
                  <a:lnTo>
                    <a:pt x="37093" y="24681"/>
                  </a:lnTo>
                  <a:lnTo>
                    <a:pt x="38476" y="23598"/>
                  </a:lnTo>
                  <a:lnTo>
                    <a:pt x="40192" y="22876"/>
                  </a:lnTo>
                  <a:lnTo>
                    <a:pt x="40542" y="22394"/>
                  </a:lnTo>
                  <a:lnTo>
                    <a:pt x="39981" y="22073"/>
                  </a:lnTo>
                  <a:lnTo>
                    <a:pt x="37171" y="21558"/>
                  </a:lnTo>
                  <a:lnTo>
                    <a:pt x="36786" y="23604"/>
                  </a:lnTo>
                  <a:lnTo>
                    <a:pt x="36497" y="38227"/>
                  </a:lnTo>
                  <a:lnTo>
                    <a:pt x="42837" y="45036"/>
                  </a:lnTo>
                  <a:lnTo>
                    <a:pt x="51211" y="52560"/>
                  </a:lnTo>
                  <a:lnTo>
                    <a:pt x="69127" y="82624"/>
                  </a:lnTo>
                  <a:lnTo>
                    <a:pt x="70833" y="87787"/>
                  </a:lnTo>
                  <a:lnTo>
                    <a:pt x="72082" y="89481"/>
                  </a:lnTo>
                  <a:lnTo>
                    <a:pt x="73708" y="90610"/>
                  </a:lnTo>
                  <a:lnTo>
                    <a:pt x="79342" y="92869"/>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09" name="SMARTInkShape-5912"/>
            <p:cNvSpPr/>
            <p:nvPr/>
          </p:nvSpPr>
          <p:spPr>
            <a:xfrm>
              <a:off x="678901" y="3386138"/>
              <a:ext cx="42619" cy="92869"/>
            </a:xfrm>
            <a:custGeom>
              <a:avLst/>
              <a:gdLst/>
              <a:ahLst/>
              <a:cxnLst/>
              <a:rect l="0" t="0" r="0" b="0"/>
              <a:pathLst>
                <a:path w="42619" h="92869">
                  <a:moveTo>
                    <a:pt x="35474" y="0"/>
                  </a:moveTo>
                  <a:lnTo>
                    <a:pt x="31682" y="0"/>
                  </a:lnTo>
                  <a:lnTo>
                    <a:pt x="30565" y="793"/>
                  </a:lnTo>
                  <a:lnTo>
                    <a:pt x="29820" y="2116"/>
                  </a:lnTo>
                  <a:lnTo>
                    <a:pt x="29323" y="3792"/>
                  </a:lnTo>
                  <a:lnTo>
                    <a:pt x="24538" y="7770"/>
                  </a:lnTo>
                  <a:lnTo>
                    <a:pt x="12324" y="16792"/>
                  </a:lnTo>
                  <a:lnTo>
                    <a:pt x="4714" y="27641"/>
                  </a:lnTo>
                  <a:lnTo>
                    <a:pt x="3855" y="31127"/>
                  </a:lnTo>
                  <a:lnTo>
                    <a:pt x="4076" y="34245"/>
                  </a:lnTo>
                  <a:lnTo>
                    <a:pt x="5017" y="37117"/>
                  </a:lnTo>
                  <a:lnTo>
                    <a:pt x="3946" y="44542"/>
                  </a:lnTo>
                  <a:lnTo>
                    <a:pt x="997" y="57647"/>
                  </a:lnTo>
                  <a:lnTo>
                    <a:pt x="0" y="72506"/>
                  </a:lnTo>
                  <a:lnTo>
                    <a:pt x="1981" y="77997"/>
                  </a:lnTo>
                  <a:lnTo>
                    <a:pt x="3620" y="80573"/>
                  </a:lnTo>
                  <a:lnTo>
                    <a:pt x="13512" y="87991"/>
                  </a:lnTo>
                  <a:lnTo>
                    <a:pt x="26497" y="91423"/>
                  </a:lnTo>
                  <a:lnTo>
                    <a:pt x="42618" y="92868"/>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10" name="SMARTInkShape-5913"/>
            <p:cNvSpPr/>
            <p:nvPr/>
          </p:nvSpPr>
          <p:spPr>
            <a:xfrm>
              <a:off x="783374" y="3371982"/>
              <a:ext cx="279632" cy="134446"/>
            </a:xfrm>
            <a:custGeom>
              <a:avLst/>
              <a:gdLst/>
              <a:ahLst/>
              <a:cxnLst/>
              <a:rect l="0" t="0" r="0" b="0"/>
              <a:pathLst>
                <a:path w="279632" h="134446">
                  <a:moveTo>
                    <a:pt x="66732" y="7012"/>
                  </a:moveTo>
                  <a:lnTo>
                    <a:pt x="41896" y="7806"/>
                  </a:lnTo>
                  <a:lnTo>
                    <a:pt x="29123" y="12715"/>
                  </a:lnTo>
                  <a:lnTo>
                    <a:pt x="1162" y="37011"/>
                  </a:lnTo>
                  <a:lnTo>
                    <a:pt x="0" y="40505"/>
                  </a:lnTo>
                  <a:lnTo>
                    <a:pt x="3138" y="75987"/>
                  </a:lnTo>
                  <a:lnTo>
                    <a:pt x="6189" y="84234"/>
                  </a:lnTo>
                  <a:lnTo>
                    <a:pt x="8907" y="87068"/>
                  </a:lnTo>
                  <a:lnTo>
                    <a:pt x="16161" y="90218"/>
                  </a:lnTo>
                  <a:lnTo>
                    <a:pt x="46872" y="92515"/>
                  </a:lnTo>
                  <a:lnTo>
                    <a:pt x="81227" y="84937"/>
                  </a:lnTo>
                  <a:lnTo>
                    <a:pt x="115972" y="72807"/>
                  </a:lnTo>
                  <a:lnTo>
                    <a:pt x="146625" y="52116"/>
                  </a:lnTo>
                  <a:lnTo>
                    <a:pt x="161528" y="34285"/>
                  </a:lnTo>
                  <a:lnTo>
                    <a:pt x="164426" y="26806"/>
                  </a:lnTo>
                  <a:lnTo>
                    <a:pt x="166609" y="4953"/>
                  </a:lnTo>
                  <a:lnTo>
                    <a:pt x="165861" y="3258"/>
                  </a:lnTo>
                  <a:lnTo>
                    <a:pt x="164568" y="2128"/>
                  </a:lnTo>
                  <a:lnTo>
                    <a:pt x="161015" y="872"/>
                  </a:lnTo>
                  <a:lnTo>
                    <a:pt x="149949" y="0"/>
                  </a:lnTo>
                  <a:lnTo>
                    <a:pt x="145257" y="2043"/>
                  </a:lnTo>
                  <a:lnTo>
                    <a:pt x="135777" y="9822"/>
                  </a:lnTo>
                  <a:lnTo>
                    <a:pt x="133138" y="16463"/>
                  </a:lnTo>
                  <a:lnTo>
                    <a:pt x="124999" y="43836"/>
                  </a:lnTo>
                  <a:lnTo>
                    <a:pt x="126495" y="51424"/>
                  </a:lnTo>
                  <a:lnTo>
                    <a:pt x="133923" y="69230"/>
                  </a:lnTo>
                  <a:lnTo>
                    <a:pt x="162291" y="102280"/>
                  </a:lnTo>
                  <a:lnTo>
                    <a:pt x="185835" y="122285"/>
                  </a:lnTo>
                  <a:lnTo>
                    <a:pt x="214923" y="134445"/>
                  </a:lnTo>
                  <a:lnTo>
                    <a:pt x="216326" y="134036"/>
                  </a:lnTo>
                  <a:lnTo>
                    <a:pt x="222741" y="129347"/>
                  </a:lnTo>
                  <a:lnTo>
                    <a:pt x="223382" y="126735"/>
                  </a:lnTo>
                  <a:lnTo>
                    <a:pt x="223553" y="124927"/>
                  </a:lnTo>
                  <a:lnTo>
                    <a:pt x="216941" y="89591"/>
                  </a:lnTo>
                  <a:lnTo>
                    <a:pt x="216776" y="58858"/>
                  </a:lnTo>
                  <a:lnTo>
                    <a:pt x="220996" y="45665"/>
                  </a:lnTo>
                  <a:lnTo>
                    <a:pt x="228162" y="35303"/>
                  </a:lnTo>
                  <a:lnTo>
                    <a:pt x="240329" y="25802"/>
                  </a:lnTo>
                  <a:lnTo>
                    <a:pt x="249313" y="22633"/>
                  </a:lnTo>
                  <a:lnTo>
                    <a:pt x="254507" y="21892"/>
                  </a:lnTo>
                  <a:lnTo>
                    <a:pt x="259460" y="23679"/>
                  </a:lnTo>
                  <a:lnTo>
                    <a:pt x="264308" y="26326"/>
                  </a:lnTo>
                  <a:lnTo>
                    <a:pt x="271500" y="28609"/>
                  </a:lnTo>
                  <a:lnTo>
                    <a:pt x="276273" y="31956"/>
                  </a:lnTo>
                  <a:lnTo>
                    <a:pt x="278924" y="36090"/>
                  </a:lnTo>
                  <a:lnTo>
                    <a:pt x="279631" y="38304"/>
                  </a:lnTo>
                  <a:lnTo>
                    <a:pt x="279308" y="40573"/>
                  </a:lnTo>
                  <a:lnTo>
                    <a:pt x="276834" y="45211"/>
                  </a:lnTo>
                  <a:lnTo>
                    <a:pt x="276650" y="47559"/>
                  </a:lnTo>
                  <a:lnTo>
                    <a:pt x="278562" y="52285"/>
                  </a:lnTo>
                  <a:lnTo>
                    <a:pt x="277825" y="59148"/>
                  </a:lnTo>
                  <a:lnTo>
                    <a:pt x="276517" y="63200"/>
                  </a:lnTo>
                  <a:lnTo>
                    <a:pt x="274057" y="65902"/>
                  </a:lnTo>
                  <a:lnTo>
                    <a:pt x="264599" y="70498"/>
                  </a:lnTo>
                  <a:lnTo>
                    <a:pt x="262937" y="72355"/>
                  </a:lnTo>
                  <a:lnTo>
                    <a:pt x="261829" y="74386"/>
                  </a:lnTo>
                  <a:lnTo>
                    <a:pt x="259503" y="74947"/>
                  </a:lnTo>
                  <a:lnTo>
                    <a:pt x="245326" y="71306"/>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11" name="SMARTInkShape-5914"/>
            <p:cNvSpPr/>
            <p:nvPr/>
          </p:nvSpPr>
          <p:spPr>
            <a:xfrm>
              <a:off x="1100931" y="3343275"/>
              <a:ext cx="63501" cy="150020"/>
            </a:xfrm>
            <a:custGeom>
              <a:avLst/>
              <a:gdLst/>
              <a:ahLst/>
              <a:cxnLst/>
              <a:rect l="0" t="0" r="0" b="0"/>
              <a:pathLst>
                <a:path w="63501" h="150020">
                  <a:moveTo>
                    <a:pt x="13494" y="0"/>
                  </a:moveTo>
                  <a:lnTo>
                    <a:pt x="12700" y="17888"/>
                  </a:lnTo>
                  <a:lnTo>
                    <a:pt x="4675" y="50078"/>
                  </a:lnTo>
                  <a:lnTo>
                    <a:pt x="2852" y="54816"/>
                  </a:lnTo>
                  <a:lnTo>
                    <a:pt x="2943" y="66432"/>
                  </a:lnTo>
                  <a:lnTo>
                    <a:pt x="4042" y="78738"/>
                  </a:lnTo>
                  <a:lnTo>
                    <a:pt x="0" y="104482"/>
                  </a:lnTo>
                  <a:lnTo>
                    <a:pt x="3234" y="118976"/>
                  </a:lnTo>
                  <a:lnTo>
                    <a:pt x="9219" y="129532"/>
                  </a:lnTo>
                  <a:lnTo>
                    <a:pt x="24056" y="140210"/>
                  </a:lnTo>
                  <a:lnTo>
                    <a:pt x="37614" y="146760"/>
                  </a:lnTo>
                  <a:lnTo>
                    <a:pt x="63500" y="150019"/>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12" name="SMARTInkShape-5915"/>
            <p:cNvSpPr/>
            <p:nvPr/>
          </p:nvSpPr>
          <p:spPr>
            <a:xfrm>
              <a:off x="1096996" y="3393282"/>
              <a:ext cx="146018" cy="64294"/>
            </a:xfrm>
            <a:custGeom>
              <a:avLst/>
              <a:gdLst/>
              <a:ahLst/>
              <a:cxnLst/>
              <a:rect l="0" t="0" r="0" b="0"/>
              <a:pathLst>
                <a:path w="146018" h="64294">
                  <a:moveTo>
                    <a:pt x="31717" y="7143"/>
                  </a:moveTo>
                  <a:lnTo>
                    <a:pt x="24132" y="7143"/>
                  </a:lnTo>
                  <a:lnTo>
                    <a:pt x="18291" y="5026"/>
                  </a:lnTo>
                  <a:lnTo>
                    <a:pt x="13050" y="2234"/>
                  </a:lnTo>
                  <a:lnTo>
                    <a:pt x="3217" y="441"/>
                  </a:lnTo>
                  <a:lnTo>
                    <a:pt x="0" y="195"/>
                  </a:lnTo>
                  <a:lnTo>
                    <a:pt x="2571" y="25"/>
                  </a:lnTo>
                  <a:lnTo>
                    <a:pt x="33655" y="0"/>
                  </a:lnTo>
                  <a:lnTo>
                    <a:pt x="68598" y="9942"/>
                  </a:lnTo>
                  <a:lnTo>
                    <a:pt x="94306" y="17697"/>
                  </a:lnTo>
                  <a:lnTo>
                    <a:pt x="124640" y="34191"/>
                  </a:lnTo>
                  <a:lnTo>
                    <a:pt x="137943" y="46411"/>
                  </a:lnTo>
                  <a:lnTo>
                    <a:pt x="140634" y="47609"/>
                  </a:lnTo>
                  <a:lnTo>
                    <a:pt x="142428" y="49202"/>
                  </a:lnTo>
                  <a:lnTo>
                    <a:pt x="144422" y="53088"/>
                  </a:lnTo>
                  <a:lnTo>
                    <a:pt x="146017" y="64293"/>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13" name="SMARTInkShape-5916"/>
            <p:cNvSpPr/>
            <p:nvPr/>
          </p:nvSpPr>
          <p:spPr>
            <a:xfrm>
              <a:off x="1200150" y="3336131"/>
              <a:ext cx="7145" cy="21433"/>
            </a:xfrm>
            <a:custGeom>
              <a:avLst/>
              <a:gdLst/>
              <a:ahLst/>
              <a:cxnLst/>
              <a:rect l="0" t="0" r="0" b="0"/>
              <a:pathLst>
                <a:path w="7145" h="21433">
                  <a:moveTo>
                    <a:pt x="7144" y="21432"/>
                  </a:moveTo>
                  <a:lnTo>
                    <a:pt x="7144" y="11489"/>
                  </a:lnTo>
                  <a:lnTo>
                    <a:pt x="6350" y="10040"/>
                  </a:lnTo>
                  <a:lnTo>
                    <a:pt x="5027" y="9075"/>
                  </a:lnTo>
                  <a:lnTo>
                    <a:pt x="3351" y="8431"/>
                  </a:lnTo>
                  <a:lnTo>
                    <a:pt x="2234" y="7208"/>
                  </a:lnTo>
                  <a:lnTo>
                    <a:pt x="0"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14" name="SMARTInkShape-5917"/>
            <p:cNvSpPr/>
            <p:nvPr/>
          </p:nvSpPr>
          <p:spPr>
            <a:xfrm>
              <a:off x="1250156" y="3393727"/>
              <a:ext cx="107158" cy="78137"/>
            </a:xfrm>
            <a:custGeom>
              <a:avLst/>
              <a:gdLst/>
              <a:ahLst/>
              <a:cxnLst/>
              <a:rect l="0" t="0" r="0" b="0"/>
              <a:pathLst>
                <a:path w="107158" h="78137">
                  <a:moveTo>
                    <a:pt x="0" y="28129"/>
                  </a:moveTo>
                  <a:lnTo>
                    <a:pt x="7585" y="31921"/>
                  </a:lnTo>
                  <a:lnTo>
                    <a:pt x="9819" y="33832"/>
                  </a:lnTo>
                  <a:lnTo>
                    <a:pt x="12302" y="38072"/>
                  </a:lnTo>
                  <a:lnTo>
                    <a:pt x="21225" y="70651"/>
                  </a:lnTo>
                  <a:lnTo>
                    <a:pt x="21340" y="74280"/>
                  </a:lnTo>
                  <a:lnTo>
                    <a:pt x="22164" y="74771"/>
                  </a:lnTo>
                  <a:lnTo>
                    <a:pt x="23507" y="74305"/>
                  </a:lnTo>
                  <a:lnTo>
                    <a:pt x="25197" y="73201"/>
                  </a:lnTo>
                  <a:lnTo>
                    <a:pt x="26323" y="71670"/>
                  </a:lnTo>
                  <a:lnTo>
                    <a:pt x="27574" y="67854"/>
                  </a:lnTo>
                  <a:lnTo>
                    <a:pt x="30653" y="47415"/>
                  </a:lnTo>
                  <a:lnTo>
                    <a:pt x="32342" y="43367"/>
                  </a:lnTo>
                  <a:lnTo>
                    <a:pt x="31086" y="39875"/>
                  </a:lnTo>
                  <a:lnTo>
                    <a:pt x="23341" y="33879"/>
                  </a:lnTo>
                  <a:lnTo>
                    <a:pt x="21117" y="30375"/>
                  </a:lnTo>
                  <a:lnTo>
                    <a:pt x="20428" y="26451"/>
                  </a:lnTo>
                  <a:lnTo>
                    <a:pt x="20763" y="22248"/>
                  </a:lnTo>
                  <a:lnTo>
                    <a:pt x="22573" y="18652"/>
                  </a:lnTo>
                  <a:lnTo>
                    <a:pt x="37467" y="4636"/>
                  </a:lnTo>
                  <a:lnTo>
                    <a:pt x="42581" y="1813"/>
                  </a:lnTo>
                  <a:lnTo>
                    <a:pt x="52332" y="0"/>
                  </a:lnTo>
                  <a:lnTo>
                    <a:pt x="57126" y="1869"/>
                  </a:lnTo>
                  <a:lnTo>
                    <a:pt x="59515" y="3479"/>
                  </a:lnTo>
                  <a:lnTo>
                    <a:pt x="61108" y="5346"/>
                  </a:lnTo>
                  <a:lnTo>
                    <a:pt x="69762" y="21046"/>
                  </a:lnTo>
                  <a:lnTo>
                    <a:pt x="70320" y="23407"/>
                  </a:lnTo>
                  <a:lnTo>
                    <a:pt x="85946" y="38603"/>
                  </a:lnTo>
                  <a:lnTo>
                    <a:pt x="98118" y="63276"/>
                  </a:lnTo>
                  <a:lnTo>
                    <a:pt x="99964" y="68356"/>
                  </a:lnTo>
                  <a:lnTo>
                    <a:pt x="107157" y="78136"/>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15" name="SMARTInkShape-5918"/>
            <p:cNvSpPr/>
            <p:nvPr/>
          </p:nvSpPr>
          <p:spPr>
            <a:xfrm>
              <a:off x="1390622" y="3414746"/>
              <a:ext cx="101391" cy="214280"/>
            </a:xfrm>
            <a:custGeom>
              <a:avLst/>
              <a:gdLst/>
              <a:ahLst/>
              <a:cxnLst/>
              <a:rect l="0" t="0" r="0" b="0"/>
              <a:pathLst>
                <a:path w="101391" h="214280">
                  <a:moveTo>
                    <a:pt x="52416" y="14254"/>
                  </a:moveTo>
                  <a:lnTo>
                    <a:pt x="32778" y="8551"/>
                  </a:lnTo>
                  <a:lnTo>
                    <a:pt x="25017" y="1254"/>
                  </a:lnTo>
                  <a:lnTo>
                    <a:pt x="22247" y="539"/>
                  </a:lnTo>
                  <a:lnTo>
                    <a:pt x="7078" y="0"/>
                  </a:lnTo>
                  <a:lnTo>
                    <a:pt x="2368" y="2098"/>
                  </a:lnTo>
                  <a:lnTo>
                    <a:pt x="0" y="3769"/>
                  </a:lnTo>
                  <a:lnTo>
                    <a:pt x="803" y="5676"/>
                  </a:lnTo>
                  <a:lnTo>
                    <a:pt x="10929" y="12153"/>
                  </a:lnTo>
                  <a:lnTo>
                    <a:pt x="14133" y="16760"/>
                  </a:lnTo>
                  <a:lnTo>
                    <a:pt x="14194" y="19099"/>
                  </a:lnTo>
                  <a:lnTo>
                    <a:pt x="12145" y="23816"/>
                  </a:lnTo>
                  <a:lnTo>
                    <a:pt x="12075" y="25391"/>
                  </a:lnTo>
                  <a:lnTo>
                    <a:pt x="12822" y="26441"/>
                  </a:lnTo>
                  <a:lnTo>
                    <a:pt x="15768" y="27608"/>
                  </a:lnTo>
                  <a:lnTo>
                    <a:pt x="50469" y="32323"/>
                  </a:lnTo>
                  <a:lnTo>
                    <a:pt x="63467" y="35815"/>
                  </a:lnTo>
                  <a:lnTo>
                    <a:pt x="76115" y="45541"/>
                  </a:lnTo>
                  <a:lnTo>
                    <a:pt x="87131" y="56244"/>
                  </a:lnTo>
                  <a:lnTo>
                    <a:pt x="91657" y="64931"/>
                  </a:lnTo>
                  <a:lnTo>
                    <a:pt x="100614" y="95011"/>
                  </a:lnTo>
                  <a:lnTo>
                    <a:pt x="101390" y="123931"/>
                  </a:lnTo>
                  <a:lnTo>
                    <a:pt x="91010" y="158791"/>
                  </a:lnTo>
                  <a:lnTo>
                    <a:pt x="84721" y="183228"/>
                  </a:lnTo>
                  <a:lnTo>
                    <a:pt x="76024" y="196651"/>
                  </a:lnTo>
                  <a:lnTo>
                    <a:pt x="64295" y="209390"/>
                  </a:lnTo>
                  <a:lnTo>
                    <a:pt x="59547" y="212106"/>
                  </a:lnTo>
                  <a:lnTo>
                    <a:pt x="45272" y="214279"/>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120" name="SMARTInkShape-Group571"/>
          <p:cNvGrpSpPr/>
          <p:nvPr/>
        </p:nvGrpSpPr>
        <p:grpSpPr>
          <a:xfrm>
            <a:off x="300857" y="2250443"/>
            <a:ext cx="483838" cy="342739"/>
            <a:chOff x="300857" y="2250443"/>
            <a:chExt cx="483838" cy="342739"/>
          </a:xfrm>
        </p:grpSpPr>
        <p:sp>
          <p:nvSpPr>
            <p:cNvPr id="1117" name="SMARTInkShape-5919"/>
            <p:cNvSpPr/>
            <p:nvPr/>
          </p:nvSpPr>
          <p:spPr>
            <a:xfrm>
              <a:off x="442941" y="2300717"/>
              <a:ext cx="250004" cy="198469"/>
            </a:xfrm>
            <a:custGeom>
              <a:avLst/>
              <a:gdLst/>
              <a:ahLst/>
              <a:cxnLst/>
              <a:rect l="0" t="0" r="0" b="0"/>
              <a:pathLst>
                <a:path w="250004" h="198469">
                  <a:moveTo>
                    <a:pt x="21403" y="28146"/>
                  </a:moveTo>
                  <a:lnTo>
                    <a:pt x="15252" y="34296"/>
                  </a:lnTo>
                  <a:lnTo>
                    <a:pt x="9367" y="67056"/>
                  </a:lnTo>
                  <a:lnTo>
                    <a:pt x="1593" y="99630"/>
                  </a:lnTo>
                  <a:lnTo>
                    <a:pt x="66" y="132923"/>
                  </a:lnTo>
                  <a:lnTo>
                    <a:pt x="0" y="143416"/>
                  </a:lnTo>
                  <a:lnTo>
                    <a:pt x="4217" y="151079"/>
                  </a:lnTo>
                  <a:lnTo>
                    <a:pt x="17634" y="164318"/>
                  </a:lnTo>
                  <a:lnTo>
                    <a:pt x="36690" y="176178"/>
                  </a:lnTo>
                  <a:lnTo>
                    <a:pt x="67425" y="189015"/>
                  </a:lnTo>
                  <a:lnTo>
                    <a:pt x="102654" y="195792"/>
                  </a:lnTo>
                  <a:lnTo>
                    <a:pt x="118414" y="198468"/>
                  </a:lnTo>
                  <a:lnTo>
                    <a:pt x="143762" y="193346"/>
                  </a:lnTo>
                  <a:lnTo>
                    <a:pt x="155730" y="185132"/>
                  </a:lnTo>
                  <a:lnTo>
                    <a:pt x="160479" y="179144"/>
                  </a:lnTo>
                  <a:lnTo>
                    <a:pt x="162589" y="173044"/>
                  </a:lnTo>
                  <a:lnTo>
                    <a:pt x="163527" y="165041"/>
                  </a:lnTo>
                  <a:lnTo>
                    <a:pt x="157752" y="132849"/>
                  </a:lnTo>
                  <a:lnTo>
                    <a:pt x="156523" y="118612"/>
                  </a:lnTo>
                  <a:lnTo>
                    <a:pt x="149875" y="85147"/>
                  </a:lnTo>
                  <a:lnTo>
                    <a:pt x="143568" y="54535"/>
                  </a:lnTo>
                  <a:lnTo>
                    <a:pt x="143854" y="40110"/>
                  </a:lnTo>
                  <a:lnTo>
                    <a:pt x="148613" y="26575"/>
                  </a:lnTo>
                  <a:lnTo>
                    <a:pt x="159647" y="11897"/>
                  </a:lnTo>
                  <a:lnTo>
                    <a:pt x="170491" y="4458"/>
                  </a:lnTo>
                  <a:lnTo>
                    <a:pt x="196309" y="0"/>
                  </a:lnTo>
                  <a:lnTo>
                    <a:pt x="200474" y="1878"/>
                  </a:lnTo>
                  <a:lnTo>
                    <a:pt x="209616" y="9551"/>
                  </a:lnTo>
                  <a:lnTo>
                    <a:pt x="216693" y="20167"/>
                  </a:lnTo>
                  <a:lnTo>
                    <a:pt x="226060" y="52048"/>
                  </a:lnTo>
                  <a:lnTo>
                    <a:pt x="234079" y="85301"/>
                  </a:lnTo>
                  <a:lnTo>
                    <a:pt x="235572" y="119525"/>
                  </a:lnTo>
                  <a:lnTo>
                    <a:pt x="236445" y="129877"/>
                  </a:lnTo>
                  <a:lnTo>
                    <a:pt x="243455" y="161200"/>
                  </a:lnTo>
                  <a:lnTo>
                    <a:pt x="248474" y="170962"/>
                  </a:lnTo>
                  <a:lnTo>
                    <a:pt x="250003" y="178164"/>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18" name="SMARTInkShape-5920"/>
            <p:cNvSpPr/>
            <p:nvPr/>
          </p:nvSpPr>
          <p:spPr>
            <a:xfrm>
              <a:off x="572493" y="2421731"/>
              <a:ext cx="149027" cy="7145"/>
            </a:xfrm>
            <a:custGeom>
              <a:avLst/>
              <a:gdLst/>
              <a:ahLst/>
              <a:cxnLst/>
              <a:rect l="0" t="0" r="0" b="0"/>
              <a:pathLst>
                <a:path w="149027" h="7145">
                  <a:moveTo>
                    <a:pt x="6151" y="7144"/>
                  </a:moveTo>
                  <a:lnTo>
                    <a:pt x="0" y="7144"/>
                  </a:lnTo>
                  <a:lnTo>
                    <a:pt x="3094" y="3352"/>
                  </a:lnTo>
                  <a:lnTo>
                    <a:pt x="6909" y="1490"/>
                  </a:lnTo>
                  <a:lnTo>
                    <a:pt x="30449" y="87"/>
                  </a:lnTo>
                  <a:lnTo>
                    <a:pt x="63678" y="12"/>
                  </a:lnTo>
                  <a:lnTo>
                    <a:pt x="95743" y="2"/>
                  </a:lnTo>
                  <a:lnTo>
                    <a:pt x="126153" y="1"/>
                  </a:lnTo>
                  <a:lnTo>
                    <a:pt x="149026"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19" name="SMARTInkShape-5921"/>
            <p:cNvSpPr/>
            <p:nvPr/>
          </p:nvSpPr>
          <p:spPr>
            <a:xfrm>
              <a:off x="300857" y="2250443"/>
              <a:ext cx="483838" cy="342739"/>
            </a:xfrm>
            <a:custGeom>
              <a:avLst/>
              <a:gdLst/>
              <a:ahLst/>
              <a:cxnLst/>
              <a:rect l="0" t="0" r="0" b="0"/>
              <a:pathLst>
                <a:path w="483838" h="342739">
                  <a:moveTo>
                    <a:pt x="49187" y="299876"/>
                  </a:moveTo>
                  <a:lnTo>
                    <a:pt x="49187" y="309819"/>
                  </a:lnTo>
                  <a:lnTo>
                    <a:pt x="50774" y="312061"/>
                  </a:lnTo>
                  <a:lnTo>
                    <a:pt x="69073" y="323725"/>
                  </a:lnTo>
                  <a:lnTo>
                    <a:pt x="98065" y="328311"/>
                  </a:lnTo>
                  <a:lnTo>
                    <a:pt x="129662" y="333921"/>
                  </a:lnTo>
                  <a:lnTo>
                    <a:pt x="156904" y="335099"/>
                  </a:lnTo>
                  <a:lnTo>
                    <a:pt x="185084" y="335448"/>
                  </a:lnTo>
                  <a:lnTo>
                    <a:pt x="213542" y="333435"/>
                  </a:lnTo>
                  <a:lnTo>
                    <a:pt x="244199" y="327811"/>
                  </a:lnTo>
                  <a:lnTo>
                    <a:pt x="276302" y="321117"/>
                  </a:lnTo>
                  <a:lnTo>
                    <a:pt x="308038" y="311991"/>
                  </a:lnTo>
                  <a:lnTo>
                    <a:pt x="342577" y="299232"/>
                  </a:lnTo>
                  <a:lnTo>
                    <a:pt x="375830" y="285398"/>
                  </a:lnTo>
                  <a:lnTo>
                    <a:pt x="405791" y="269128"/>
                  </a:lnTo>
                  <a:lnTo>
                    <a:pt x="430543" y="249226"/>
                  </a:lnTo>
                  <a:lnTo>
                    <a:pt x="462297" y="214066"/>
                  </a:lnTo>
                  <a:lnTo>
                    <a:pt x="476629" y="183442"/>
                  </a:lnTo>
                  <a:lnTo>
                    <a:pt x="483311" y="150847"/>
                  </a:lnTo>
                  <a:lnTo>
                    <a:pt x="483837" y="121478"/>
                  </a:lnTo>
                  <a:lnTo>
                    <a:pt x="478362" y="99909"/>
                  </a:lnTo>
                  <a:lnTo>
                    <a:pt x="462692" y="71287"/>
                  </a:lnTo>
                  <a:lnTo>
                    <a:pt x="452042" y="57787"/>
                  </a:lnTo>
                  <a:lnTo>
                    <a:pt x="421451" y="36185"/>
                  </a:lnTo>
                  <a:lnTo>
                    <a:pt x="388450" y="16631"/>
                  </a:lnTo>
                  <a:lnTo>
                    <a:pt x="356966" y="6049"/>
                  </a:lnTo>
                  <a:lnTo>
                    <a:pt x="322502" y="1678"/>
                  </a:lnTo>
                  <a:lnTo>
                    <a:pt x="287155" y="383"/>
                  </a:lnTo>
                  <a:lnTo>
                    <a:pt x="255339" y="0"/>
                  </a:lnTo>
                  <a:lnTo>
                    <a:pt x="231297" y="2027"/>
                  </a:lnTo>
                  <a:lnTo>
                    <a:pt x="206325" y="6367"/>
                  </a:lnTo>
                  <a:lnTo>
                    <a:pt x="173622" y="17736"/>
                  </a:lnTo>
                  <a:lnTo>
                    <a:pt x="139943" y="31952"/>
                  </a:lnTo>
                  <a:lnTo>
                    <a:pt x="109503" y="50893"/>
                  </a:lnTo>
                  <a:lnTo>
                    <a:pt x="81169" y="71586"/>
                  </a:lnTo>
                  <a:lnTo>
                    <a:pt x="58134" y="93593"/>
                  </a:lnTo>
                  <a:lnTo>
                    <a:pt x="35726" y="129071"/>
                  </a:lnTo>
                  <a:lnTo>
                    <a:pt x="16013" y="162861"/>
                  </a:lnTo>
                  <a:lnTo>
                    <a:pt x="3328" y="197375"/>
                  </a:lnTo>
                  <a:lnTo>
                    <a:pt x="0" y="230063"/>
                  </a:lnTo>
                  <a:lnTo>
                    <a:pt x="1540" y="255378"/>
                  </a:lnTo>
                  <a:lnTo>
                    <a:pt x="9172" y="281473"/>
                  </a:lnTo>
                  <a:lnTo>
                    <a:pt x="19780" y="300773"/>
                  </a:lnTo>
                  <a:lnTo>
                    <a:pt x="30561" y="310329"/>
                  </a:lnTo>
                  <a:lnTo>
                    <a:pt x="65431" y="330474"/>
                  </a:lnTo>
                  <a:lnTo>
                    <a:pt x="100166" y="340966"/>
                  </a:lnTo>
                  <a:lnTo>
                    <a:pt x="106337" y="342738"/>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141" name="SMARTInkShape-Group572"/>
          <p:cNvGrpSpPr/>
          <p:nvPr/>
        </p:nvGrpSpPr>
        <p:grpSpPr>
          <a:xfrm>
            <a:off x="5014913" y="3979069"/>
            <a:ext cx="1278733" cy="535782"/>
            <a:chOff x="5014913" y="3979069"/>
            <a:chExt cx="1278733" cy="535782"/>
          </a:xfrm>
        </p:grpSpPr>
        <p:sp>
          <p:nvSpPr>
            <p:cNvPr id="1121" name="SMARTInkShape-5922"/>
            <p:cNvSpPr/>
            <p:nvPr/>
          </p:nvSpPr>
          <p:spPr>
            <a:xfrm>
              <a:off x="5079205" y="4307681"/>
              <a:ext cx="50009" cy="114301"/>
            </a:xfrm>
            <a:custGeom>
              <a:avLst/>
              <a:gdLst/>
              <a:ahLst/>
              <a:cxnLst/>
              <a:rect l="0" t="0" r="0" b="0"/>
              <a:pathLst>
                <a:path w="50009" h="114301">
                  <a:moveTo>
                    <a:pt x="50008" y="0"/>
                  </a:moveTo>
                  <a:lnTo>
                    <a:pt x="50008" y="3792"/>
                  </a:lnTo>
                  <a:lnTo>
                    <a:pt x="47891" y="7771"/>
                  </a:lnTo>
                  <a:lnTo>
                    <a:pt x="33215" y="33792"/>
                  </a:lnTo>
                  <a:lnTo>
                    <a:pt x="18754" y="69363"/>
                  </a:lnTo>
                  <a:lnTo>
                    <a:pt x="10261" y="88167"/>
                  </a:lnTo>
                  <a:lnTo>
                    <a:pt x="7274" y="101618"/>
                  </a:lnTo>
                  <a:lnTo>
                    <a:pt x="0" y="11430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22" name="SMARTInkShape-5923"/>
            <p:cNvSpPr/>
            <p:nvPr/>
          </p:nvSpPr>
          <p:spPr>
            <a:xfrm>
              <a:off x="5208005" y="4279106"/>
              <a:ext cx="106724" cy="148462"/>
            </a:xfrm>
            <a:custGeom>
              <a:avLst/>
              <a:gdLst/>
              <a:ahLst/>
              <a:cxnLst/>
              <a:rect l="0" t="0" r="0" b="0"/>
              <a:pathLst>
                <a:path w="106724" h="148462">
                  <a:moveTo>
                    <a:pt x="42650" y="0"/>
                  </a:moveTo>
                  <a:lnTo>
                    <a:pt x="42650" y="9943"/>
                  </a:lnTo>
                  <a:lnTo>
                    <a:pt x="40534" y="14473"/>
                  </a:lnTo>
                  <a:lnTo>
                    <a:pt x="18802" y="48745"/>
                  </a:lnTo>
                  <a:lnTo>
                    <a:pt x="3390" y="82894"/>
                  </a:lnTo>
                  <a:lnTo>
                    <a:pt x="0" y="115104"/>
                  </a:lnTo>
                  <a:lnTo>
                    <a:pt x="3644" y="127150"/>
                  </a:lnTo>
                  <a:lnTo>
                    <a:pt x="9750" y="136981"/>
                  </a:lnTo>
                  <a:lnTo>
                    <a:pt x="12780" y="138946"/>
                  </a:lnTo>
                  <a:lnTo>
                    <a:pt x="42854" y="148300"/>
                  </a:lnTo>
                  <a:lnTo>
                    <a:pt x="52266" y="148461"/>
                  </a:lnTo>
                  <a:lnTo>
                    <a:pt x="79964" y="141883"/>
                  </a:lnTo>
                  <a:lnTo>
                    <a:pt x="101258" y="124261"/>
                  </a:lnTo>
                  <a:lnTo>
                    <a:pt x="104416" y="119257"/>
                  </a:lnTo>
                  <a:lnTo>
                    <a:pt x="106195" y="111976"/>
                  </a:lnTo>
                  <a:lnTo>
                    <a:pt x="106723" y="104792"/>
                  </a:lnTo>
                  <a:lnTo>
                    <a:pt x="106002" y="103199"/>
                  </a:lnTo>
                  <a:lnTo>
                    <a:pt x="104730" y="102137"/>
                  </a:lnTo>
                  <a:lnTo>
                    <a:pt x="101198" y="100163"/>
                  </a:lnTo>
                  <a:lnTo>
                    <a:pt x="94747" y="95383"/>
                  </a:lnTo>
                  <a:lnTo>
                    <a:pt x="87808" y="93614"/>
                  </a:lnTo>
                  <a:lnTo>
                    <a:pt x="55261" y="92882"/>
                  </a:lnTo>
                  <a:lnTo>
                    <a:pt x="51058" y="92878"/>
                  </a:lnTo>
                  <a:lnTo>
                    <a:pt x="48256" y="93668"/>
                  </a:lnTo>
                  <a:lnTo>
                    <a:pt x="46387" y="94989"/>
                  </a:lnTo>
                  <a:lnTo>
                    <a:pt x="45143" y="96664"/>
                  </a:lnTo>
                  <a:lnTo>
                    <a:pt x="33325" y="105055"/>
                  </a:lnTo>
                  <a:lnTo>
                    <a:pt x="21220" y="135732"/>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23" name="SMARTInkShape-5924"/>
            <p:cNvSpPr/>
            <p:nvPr/>
          </p:nvSpPr>
          <p:spPr>
            <a:xfrm>
              <a:off x="5129213" y="4086225"/>
              <a:ext cx="71438" cy="7145"/>
            </a:xfrm>
            <a:custGeom>
              <a:avLst/>
              <a:gdLst/>
              <a:ahLst/>
              <a:cxnLst/>
              <a:rect l="0" t="0" r="0" b="0"/>
              <a:pathLst>
                <a:path w="71438" h="7145">
                  <a:moveTo>
                    <a:pt x="0" y="0"/>
                  </a:moveTo>
                  <a:lnTo>
                    <a:pt x="3792" y="0"/>
                  </a:lnTo>
                  <a:lnTo>
                    <a:pt x="7770" y="2117"/>
                  </a:lnTo>
                  <a:lnTo>
                    <a:pt x="9942" y="3792"/>
                  </a:lnTo>
                  <a:lnTo>
                    <a:pt x="16590" y="5654"/>
                  </a:lnTo>
                  <a:lnTo>
                    <a:pt x="51310" y="7118"/>
                  </a:lnTo>
                  <a:lnTo>
                    <a:pt x="71437" y="7144"/>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24" name="SMARTInkShape-5925"/>
            <p:cNvSpPr/>
            <p:nvPr/>
          </p:nvSpPr>
          <p:spPr>
            <a:xfrm>
              <a:off x="5014913" y="3979069"/>
              <a:ext cx="35718" cy="171451"/>
            </a:xfrm>
            <a:custGeom>
              <a:avLst/>
              <a:gdLst/>
              <a:ahLst/>
              <a:cxnLst/>
              <a:rect l="0" t="0" r="0" b="0"/>
              <a:pathLst>
                <a:path w="35718" h="171451">
                  <a:moveTo>
                    <a:pt x="35717" y="0"/>
                  </a:moveTo>
                  <a:lnTo>
                    <a:pt x="34925" y="25942"/>
                  </a:lnTo>
                  <a:lnTo>
                    <a:pt x="26899" y="57274"/>
                  </a:lnTo>
                  <a:lnTo>
                    <a:pt x="23051" y="71474"/>
                  </a:lnTo>
                  <a:lnTo>
                    <a:pt x="19794" y="85736"/>
                  </a:lnTo>
                  <a:lnTo>
                    <a:pt x="15919" y="100015"/>
                  </a:lnTo>
                  <a:lnTo>
                    <a:pt x="12654" y="114301"/>
                  </a:lnTo>
                  <a:lnTo>
                    <a:pt x="876" y="146697"/>
                  </a:lnTo>
                  <a:lnTo>
                    <a:pt x="0" y="17145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25" name="SMARTInkShape-5926"/>
            <p:cNvSpPr/>
            <p:nvPr/>
          </p:nvSpPr>
          <p:spPr>
            <a:xfrm>
              <a:off x="5272088" y="4021931"/>
              <a:ext cx="50008" cy="135733"/>
            </a:xfrm>
            <a:custGeom>
              <a:avLst/>
              <a:gdLst/>
              <a:ahLst/>
              <a:cxnLst/>
              <a:rect l="0" t="0" r="0" b="0"/>
              <a:pathLst>
                <a:path w="50008" h="135733">
                  <a:moveTo>
                    <a:pt x="50007" y="0"/>
                  </a:moveTo>
                  <a:lnTo>
                    <a:pt x="50007" y="9943"/>
                  </a:lnTo>
                  <a:lnTo>
                    <a:pt x="47889" y="14473"/>
                  </a:lnTo>
                  <a:lnTo>
                    <a:pt x="40063" y="27642"/>
                  </a:lnTo>
                  <a:lnTo>
                    <a:pt x="25888" y="62245"/>
                  </a:lnTo>
                  <a:lnTo>
                    <a:pt x="15988" y="95270"/>
                  </a:lnTo>
                  <a:lnTo>
                    <a:pt x="1110" y="130845"/>
                  </a:lnTo>
                  <a:lnTo>
                    <a:pt x="0" y="135732"/>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26" name="SMARTInkShape-5927"/>
            <p:cNvSpPr/>
            <p:nvPr/>
          </p:nvSpPr>
          <p:spPr>
            <a:xfrm>
              <a:off x="5808294" y="4129088"/>
              <a:ext cx="78145" cy="48596"/>
            </a:xfrm>
            <a:custGeom>
              <a:avLst/>
              <a:gdLst/>
              <a:ahLst/>
              <a:cxnLst/>
              <a:rect l="0" t="0" r="0" b="0"/>
              <a:pathLst>
                <a:path w="78145" h="48596">
                  <a:moveTo>
                    <a:pt x="49581" y="0"/>
                  </a:moveTo>
                  <a:lnTo>
                    <a:pt x="19581" y="0"/>
                  </a:lnTo>
                  <a:lnTo>
                    <a:pt x="14287" y="2116"/>
                  </a:lnTo>
                  <a:lnTo>
                    <a:pt x="4421" y="9942"/>
                  </a:lnTo>
                  <a:lnTo>
                    <a:pt x="1729" y="14473"/>
                  </a:lnTo>
                  <a:lnTo>
                    <a:pt x="0" y="23848"/>
                  </a:lnTo>
                  <a:lnTo>
                    <a:pt x="1880" y="28591"/>
                  </a:lnTo>
                  <a:lnTo>
                    <a:pt x="9556" y="38103"/>
                  </a:lnTo>
                  <a:lnTo>
                    <a:pt x="23963" y="45244"/>
                  </a:lnTo>
                  <a:lnTo>
                    <a:pt x="39521" y="48595"/>
                  </a:lnTo>
                  <a:lnTo>
                    <a:pt x="49343" y="47262"/>
                  </a:lnTo>
                  <a:lnTo>
                    <a:pt x="70364" y="43248"/>
                  </a:lnTo>
                  <a:lnTo>
                    <a:pt x="72962" y="43119"/>
                  </a:lnTo>
                  <a:lnTo>
                    <a:pt x="74693" y="42240"/>
                  </a:lnTo>
                  <a:lnTo>
                    <a:pt x="75848" y="40860"/>
                  </a:lnTo>
                  <a:lnTo>
                    <a:pt x="77130" y="37210"/>
                  </a:lnTo>
                  <a:lnTo>
                    <a:pt x="78144" y="11895"/>
                  </a:lnTo>
                  <a:lnTo>
                    <a:pt x="76034" y="7139"/>
                  </a:lnTo>
                  <a:lnTo>
                    <a:pt x="71011"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27" name="SMARTInkShape-5928"/>
            <p:cNvSpPr/>
            <p:nvPr/>
          </p:nvSpPr>
          <p:spPr>
            <a:xfrm>
              <a:off x="5893595" y="4108078"/>
              <a:ext cx="214247" cy="156703"/>
            </a:xfrm>
            <a:custGeom>
              <a:avLst/>
              <a:gdLst/>
              <a:ahLst/>
              <a:cxnLst/>
              <a:rect l="0" t="0" r="0" b="0"/>
              <a:pathLst>
                <a:path w="214247" h="156703">
                  <a:moveTo>
                    <a:pt x="0" y="71016"/>
                  </a:moveTo>
                  <a:lnTo>
                    <a:pt x="0" y="80959"/>
                  </a:lnTo>
                  <a:lnTo>
                    <a:pt x="2116" y="85489"/>
                  </a:lnTo>
                  <a:lnTo>
                    <a:pt x="4909" y="90148"/>
                  </a:lnTo>
                  <a:lnTo>
                    <a:pt x="6701" y="99607"/>
                  </a:lnTo>
                  <a:lnTo>
                    <a:pt x="7055" y="109119"/>
                  </a:lnTo>
                  <a:lnTo>
                    <a:pt x="7878" y="110705"/>
                  </a:lnTo>
                  <a:lnTo>
                    <a:pt x="9220" y="111763"/>
                  </a:lnTo>
                  <a:lnTo>
                    <a:pt x="13990" y="113754"/>
                  </a:lnTo>
                  <a:lnTo>
                    <a:pt x="15078" y="82750"/>
                  </a:lnTo>
                  <a:lnTo>
                    <a:pt x="19940" y="69336"/>
                  </a:lnTo>
                  <a:lnTo>
                    <a:pt x="21561" y="61538"/>
                  </a:lnTo>
                  <a:lnTo>
                    <a:pt x="26937" y="52685"/>
                  </a:lnTo>
                  <a:lnTo>
                    <a:pt x="32763" y="45035"/>
                  </a:lnTo>
                  <a:lnTo>
                    <a:pt x="35328" y="36736"/>
                  </a:lnTo>
                  <a:lnTo>
                    <a:pt x="36252" y="36257"/>
                  </a:lnTo>
                  <a:lnTo>
                    <a:pt x="46349" y="35335"/>
                  </a:lnTo>
                  <a:lnTo>
                    <a:pt x="50497" y="37430"/>
                  </a:lnTo>
                  <a:lnTo>
                    <a:pt x="52714" y="39100"/>
                  </a:lnTo>
                  <a:lnTo>
                    <a:pt x="55178" y="43073"/>
                  </a:lnTo>
                  <a:lnTo>
                    <a:pt x="57067" y="47484"/>
                  </a:lnTo>
                  <a:lnTo>
                    <a:pt x="61799" y="54430"/>
                  </a:lnTo>
                  <a:lnTo>
                    <a:pt x="64348" y="61516"/>
                  </a:lnTo>
                  <a:lnTo>
                    <a:pt x="68983" y="68642"/>
                  </a:lnTo>
                  <a:lnTo>
                    <a:pt x="70710" y="75780"/>
                  </a:lnTo>
                  <a:lnTo>
                    <a:pt x="71341" y="83892"/>
                  </a:lnTo>
                  <a:lnTo>
                    <a:pt x="72166" y="84363"/>
                  </a:lnTo>
                  <a:lnTo>
                    <a:pt x="75200" y="84885"/>
                  </a:lnTo>
                  <a:lnTo>
                    <a:pt x="76327" y="85818"/>
                  </a:lnTo>
                  <a:lnTo>
                    <a:pt x="78284" y="91418"/>
                  </a:lnTo>
                  <a:lnTo>
                    <a:pt x="79372" y="73171"/>
                  </a:lnTo>
                  <a:lnTo>
                    <a:pt x="84234" y="63827"/>
                  </a:lnTo>
                  <a:lnTo>
                    <a:pt x="89429" y="43409"/>
                  </a:lnTo>
                  <a:lnTo>
                    <a:pt x="98716" y="29859"/>
                  </a:lnTo>
                  <a:lnTo>
                    <a:pt x="99148" y="30084"/>
                  </a:lnTo>
                  <a:lnTo>
                    <a:pt x="99628" y="32451"/>
                  </a:lnTo>
                  <a:lnTo>
                    <a:pt x="100549" y="33400"/>
                  </a:lnTo>
                  <a:lnTo>
                    <a:pt x="107732" y="37039"/>
                  </a:lnTo>
                  <a:lnTo>
                    <a:pt x="109921" y="38839"/>
                  </a:lnTo>
                  <a:lnTo>
                    <a:pt x="112353" y="42957"/>
                  </a:lnTo>
                  <a:lnTo>
                    <a:pt x="114228" y="47433"/>
                  </a:lnTo>
                  <a:lnTo>
                    <a:pt x="117707" y="52068"/>
                  </a:lnTo>
                  <a:lnTo>
                    <a:pt x="119782" y="58890"/>
                  </a:lnTo>
                  <a:lnTo>
                    <a:pt x="121498" y="66420"/>
                  </a:lnTo>
                  <a:lnTo>
                    <a:pt x="126134" y="75916"/>
                  </a:lnTo>
                  <a:lnTo>
                    <a:pt x="132283" y="111595"/>
                  </a:lnTo>
                  <a:lnTo>
                    <a:pt x="142152" y="146473"/>
                  </a:lnTo>
                  <a:lnTo>
                    <a:pt x="142871" y="156702"/>
                  </a:lnTo>
                  <a:lnTo>
                    <a:pt x="142875" y="124957"/>
                  </a:lnTo>
                  <a:lnTo>
                    <a:pt x="142875" y="92399"/>
                  </a:lnTo>
                  <a:lnTo>
                    <a:pt x="140757" y="76029"/>
                  </a:lnTo>
                  <a:lnTo>
                    <a:pt x="136171" y="42881"/>
                  </a:lnTo>
                  <a:lnTo>
                    <a:pt x="135817" y="27270"/>
                  </a:lnTo>
                  <a:lnTo>
                    <a:pt x="137885" y="21675"/>
                  </a:lnTo>
                  <a:lnTo>
                    <a:pt x="140656" y="16543"/>
                  </a:lnTo>
                  <a:lnTo>
                    <a:pt x="143010" y="9191"/>
                  </a:lnTo>
                  <a:lnTo>
                    <a:pt x="146374" y="4380"/>
                  </a:lnTo>
                  <a:lnTo>
                    <a:pt x="150514" y="1712"/>
                  </a:lnTo>
                  <a:lnTo>
                    <a:pt x="159425" y="210"/>
                  </a:lnTo>
                  <a:lnTo>
                    <a:pt x="163433" y="0"/>
                  </a:lnTo>
                  <a:lnTo>
                    <a:pt x="170003" y="1882"/>
                  </a:lnTo>
                  <a:lnTo>
                    <a:pt x="201662" y="21070"/>
                  </a:lnTo>
                  <a:lnTo>
                    <a:pt x="205878" y="23431"/>
                  </a:lnTo>
                  <a:lnTo>
                    <a:pt x="208689" y="26592"/>
                  </a:lnTo>
                  <a:lnTo>
                    <a:pt x="211813" y="34339"/>
                  </a:lnTo>
                  <a:lnTo>
                    <a:pt x="214246" y="59023"/>
                  </a:lnTo>
                  <a:lnTo>
                    <a:pt x="213474" y="60639"/>
                  </a:lnTo>
                  <a:lnTo>
                    <a:pt x="212166" y="61717"/>
                  </a:lnTo>
                  <a:lnTo>
                    <a:pt x="208595" y="63708"/>
                  </a:lnTo>
                  <a:lnTo>
                    <a:pt x="204362" y="67238"/>
                  </a:lnTo>
                  <a:lnTo>
                    <a:pt x="197718" y="69337"/>
                  </a:lnTo>
                  <a:lnTo>
                    <a:pt x="163000" y="70987"/>
                  </a:lnTo>
                  <a:lnTo>
                    <a:pt x="157160" y="71016"/>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28" name="SMARTInkShape-5929"/>
            <p:cNvSpPr/>
            <p:nvPr/>
          </p:nvSpPr>
          <p:spPr>
            <a:xfrm>
              <a:off x="5343612" y="4043363"/>
              <a:ext cx="139260" cy="128544"/>
            </a:xfrm>
            <a:custGeom>
              <a:avLst/>
              <a:gdLst/>
              <a:ahLst/>
              <a:cxnLst/>
              <a:rect l="0" t="0" r="0" b="0"/>
              <a:pathLst>
                <a:path w="139260" h="128544">
                  <a:moveTo>
                    <a:pt x="7058" y="0"/>
                  </a:moveTo>
                  <a:lnTo>
                    <a:pt x="0" y="0"/>
                  </a:lnTo>
                  <a:lnTo>
                    <a:pt x="12897" y="12184"/>
                  </a:lnTo>
                  <a:lnTo>
                    <a:pt x="43226" y="26218"/>
                  </a:lnTo>
                  <a:lnTo>
                    <a:pt x="78472" y="41277"/>
                  </a:lnTo>
                  <a:lnTo>
                    <a:pt x="111956" y="69506"/>
                  </a:lnTo>
                  <a:lnTo>
                    <a:pt x="129938" y="87998"/>
                  </a:lnTo>
                  <a:lnTo>
                    <a:pt x="138685" y="102066"/>
                  </a:lnTo>
                  <a:lnTo>
                    <a:pt x="139259" y="104556"/>
                  </a:lnTo>
                  <a:lnTo>
                    <a:pt x="138848" y="107010"/>
                  </a:lnTo>
                  <a:lnTo>
                    <a:pt x="136594" y="114256"/>
                  </a:lnTo>
                  <a:lnTo>
                    <a:pt x="136278" y="116652"/>
                  </a:lnTo>
                  <a:lnTo>
                    <a:pt x="135272" y="118249"/>
                  </a:lnTo>
                  <a:lnTo>
                    <a:pt x="133809" y="119314"/>
                  </a:lnTo>
                  <a:lnTo>
                    <a:pt x="130066" y="121291"/>
                  </a:lnTo>
                  <a:lnTo>
                    <a:pt x="125756" y="124815"/>
                  </a:lnTo>
                  <a:lnTo>
                    <a:pt x="119079" y="126910"/>
                  </a:lnTo>
                  <a:lnTo>
                    <a:pt x="84088" y="128543"/>
                  </a:lnTo>
                  <a:lnTo>
                    <a:pt x="75425" y="127774"/>
                  </a:lnTo>
                  <a:lnTo>
                    <a:pt x="53975" y="121310"/>
                  </a:lnTo>
                  <a:lnTo>
                    <a:pt x="49918" y="11430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29" name="SMARTInkShape-5930"/>
            <p:cNvSpPr/>
            <p:nvPr/>
          </p:nvSpPr>
          <p:spPr>
            <a:xfrm>
              <a:off x="5379245" y="4029080"/>
              <a:ext cx="135731" cy="7140"/>
            </a:xfrm>
            <a:custGeom>
              <a:avLst/>
              <a:gdLst/>
              <a:ahLst/>
              <a:cxnLst/>
              <a:rect l="0" t="0" r="0" b="0"/>
              <a:pathLst>
                <a:path w="135731" h="7140">
                  <a:moveTo>
                    <a:pt x="0" y="7139"/>
                  </a:moveTo>
                  <a:lnTo>
                    <a:pt x="3791" y="3347"/>
                  </a:lnTo>
                  <a:lnTo>
                    <a:pt x="9886" y="1484"/>
                  </a:lnTo>
                  <a:lnTo>
                    <a:pt x="45349" y="53"/>
                  </a:lnTo>
                  <a:lnTo>
                    <a:pt x="79530" y="0"/>
                  </a:lnTo>
                  <a:lnTo>
                    <a:pt x="99499" y="790"/>
                  </a:lnTo>
                  <a:lnTo>
                    <a:pt x="135730" y="7139"/>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30" name="SMARTInkShape-5931"/>
            <p:cNvSpPr/>
            <p:nvPr/>
          </p:nvSpPr>
          <p:spPr>
            <a:xfrm>
              <a:off x="5579270" y="4171950"/>
              <a:ext cx="42861" cy="1"/>
            </a:xfrm>
            <a:custGeom>
              <a:avLst/>
              <a:gdLst/>
              <a:ahLst/>
              <a:cxnLst/>
              <a:rect l="0" t="0" r="0" b="0"/>
              <a:pathLst>
                <a:path w="42861" h="1">
                  <a:moveTo>
                    <a:pt x="0" y="0"/>
                  </a:moveTo>
                  <a:lnTo>
                    <a:pt x="35293" y="0"/>
                  </a:lnTo>
                  <a:lnTo>
                    <a:pt x="42860"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31" name="SMARTInkShape-5932"/>
            <p:cNvSpPr/>
            <p:nvPr/>
          </p:nvSpPr>
          <p:spPr>
            <a:xfrm>
              <a:off x="5701840" y="4093456"/>
              <a:ext cx="91741" cy="92783"/>
            </a:xfrm>
            <a:custGeom>
              <a:avLst/>
              <a:gdLst/>
              <a:ahLst/>
              <a:cxnLst/>
              <a:rect l="0" t="0" r="0" b="0"/>
              <a:pathLst>
                <a:path w="91741" h="92783">
                  <a:moveTo>
                    <a:pt x="91740" y="7057"/>
                  </a:moveTo>
                  <a:lnTo>
                    <a:pt x="87949" y="7057"/>
                  </a:lnTo>
                  <a:lnTo>
                    <a:pt x="83970" y="4940"/>
                  </a:lnTo>
                  <a:lnTo>
                    <a:pt x="79557" y="2147"/>
                  </a:lnTo>
                  <a:lnTo>
                    <a:pt x="71815" y="575"/>
                  </a:lnTo>
                  <a:lnTo>
                    <a:pt x="54623" y="0"/>
                  </a:lnTo>
                  <a:lnTo>
                    <a:pt x="34094" y="7695"/>
                  </a:lnTo>
                  <a:lnTo>
                    <a:pt x="19235" y="16708"/>
                  </a:lnTo>
                  <a:lnTo>
                    <a:pt x="11168" y="23763"/>
                  </a:lnTo>
                  <a:lnTo>
                    <a:pt x="8306" y="28504"/>
                  </a:lnTo>
                  <a:lnTo>
                    <a:pt x="6240" y="33258"/>
                  </a:lnTo>
                  <a:lnTo>
                    <a:pt x="2676" y="38016"/>
                  </a:lnTo>
                  <a:lnTo>
                    <a:pt x="563" y="44893"/>
                  </a:lnTo>
                  <a:lnTo>
                    <a:pt x="0" y="48950"/>
                  </a:lnTo>
                  <a:lnTo>
                    <a:pt x="1490" y="55574"/>
                  </a:lnTo>
                  <a:lnTo>
                    <a:pt x="8915" y="66294"/>
                  </a:lnTo>
                  <a:lnTo>
                    <a:pt x="18819" y="76055"/>
                  </a:lnTo>
                  <a:lnTo>
                    <a:pt x="48880" y="92782"/>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32" name="SMARTInkShape-5933"/>
            <p:cNvSpPr/>
            <p:nvPr/>
          </p:nvSpPr>
          <p:spPr>
            <a:xfrm>
              <a:off x="5557838" y="4200525"/>
              <a:ext cx="42863" cy="14289"/>
            </a:xfrm>
            <a:custGeom>
              <a:avLst/>
              <a:gdLst/>
              <a:ahLst/>
              <a:cxnLst/>
              <a:rect l="0" t="0" r="0" b="0"/>
              <a:pathLst>
                <a:path w="42863" h="14289">
                  <a:moveTo>
                    <a:pt x="0" y="0"/>
                  </a:moveTo>
                  <a:lnTo>
                    <a:pt x="3792" y="0"/>
                  </a:lnTo>
                  <a:lnTo>
                    <a:pt x="7770" y="2117"/>
                  </a:lnTo>
                  <a:lnTo>
                    <a:pt x="12184" y="4909"/>
                  </a:lnTo>
                  <a:lnTo>
                    <a:pt x="42862" y="14288"/>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33" name="SMARTInkShape-5934"/>
            <p:cNvSpPr/>
            <p:nvPr/>
          </p:nvSpPr>
          <p:spPr>
            <a:xfrm>
              <a:off x="5364955" y="4407694"/>
              <a:ext cx="21434" cy="7145"/>
            </a:xfrm>
            <a:custGeom>
              <a:avLst/>
              <a:gdLst/>
              <a:ahLst/>
              <a:cxnLst/>
              <a:rect l="0" t="0" r="0" b="0"/>
              <a:pathLst>
                <a:path w="21434" h="7145">
                  <a:moveTo>
                    <a:pt x="0" y="0"/>
                  </a:moveTo>
                  <a:lnTo>
                    <a:pt x="3793" y="0"/>
                  </a:lnTo>
                  <a:lnTo>
                    <a:pt x="21433" y="7144"/>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34" name="SMARTInkShape-5935"/>
            <p:cNvSpPr/>
            <p:nvPr/>
          </p:nvSpPr>
          <p:spPr>
            <a:xfrm>
              <a:off x="5436395" y="4365940"/>
              <a:ext cx="169342" cy="98905"/>
            </a:xfrm>
            <a:custGeom>
              <a:avLst/>
              <a:gdLst/>
              <a:ahLst/>
              <a:cxnLst/>
              <a:rect l="0" t="0" r="0" b="0"/>
              <a:pathLst>
                <a:path w="169342" h="98905">
                  <a:moveTo>
                    <a:pt x="0" y="48898"/>
                  </a:moveTo>
                  <a:lnTo>
                    <a:pt x="33493" y="48898"/>
                  </a:lnTo>
                  <a:lnTo>
                    <a:pt x="45994" y="48104"/>
                  </a:lnTo>
                  <a:lnTo>
                    <a:pt x="70853" y="42195"/>
                  </a:lnTo>
                  <a:lnTo>
                    <a:pt x="73428" y="42048"/>
                  </a:lnTo>
                  <a:lnTo>
                    <a:pt x="78407" y="39768"/>
                  </a:lnTo>
                  <a:lnTo>
                    <a:pt x="88071" y="31837"/>
                  </a:lnTo>
                  <a:lnTo>
                    <a:pt x="90736" y="27292"/>
                  </a:lnTo>
                  <a:lnTo>
                    <a:pt x="92447" y="21699"/>
                  </a:lnTo>
                  <a:lnTo>
                    <a:pt x="90564" y="18818"/>
                  </a:lnTo>
                  <a:lnTo>
                    <a:pt x="79857" y="7358"/>
                  </a:lnTo>
                  <a:lnTo>
                    <a:pt x="66391" y="0"/>
                  </a:lnTo>
                  <a:lnTo>
                    <a:pt x="57329" y="3012"/>
                  </a:lnTo>
                  <a:lnTo>
                    <a:pt x="43199" y="11291"/>
                  </a:lnTo>
                  <a:lnTo>
                    <a:pt x="40705" y="11920"/>
                  </a:lnTo>
                  <a:lnTo>
                    <a:pt x="39042" y="13134"/>
                  </a:lnTo>
                  <a:lnTo>
                    <a:pt x="37934" y="14736"/>
                  </a:lnTo>
                  <a:lnTo>
                    <a:pt x="29696" y="36090"/>
                  </a:lnTo>
                  <a:lnTo>
                    <a:pt x="28603" y="65248"/>
                  </a:lnTo>
                  <a:lnTo>
                    <a:pt x="32375" y="76408"/>
                  </a:lnTo>
                  <a:lnTo>
                    <a:pt x="38520" y="85977"/>
                  </a:lnTo>
                  <a:lnTo>
                    <a:pt x="43048" y="89190"/>
                  </a:lnTo>
                  <a:lnTo>
                    <a:pt x="68400" y="98142"/>
                  </a:lnTo>
                  <a:lnTo>
                    <a:pt x="73527" y="98565"/>
                  </a:lnTo>
                  <a:lnTo>
                    <a:pt x="78451" y="96636"/>
                  </a:lnTo>
                  <a:lnTo>
                    <a:pt x="95241" y="82102"/>
                  </a:lnTo>
                  <a:lnTo>
                    <a:pt x="97891" y="77414"/>
                  </a:lnTo>
                  <a:lnTo>
                    <a:pt x="99863" y="72684"/>
                  </a:lnTo>
                  <a:lnTo>
                    <a:pt x="109830" y="60800"/>
                  </a:lnTo>
                  <a:lnTo>
                    <a:pt x="114430" y="58156"/>
                  </a:lnTo>
                  <a:lnTo>
                    <a:pt x="119119" y="56187"/>
                  </a:lnTo>
                  <a:lnTo>
                    <a:pt x="126222" y="51411"/>
                  </a:lnTo>
                  <a:lnTo>
                    <a:pt x="134322" y="49228"/>
                  </a:lnTo>
                  <a:lnTo>
                    <a:pt x="139105" y="48996"/>
                  </a:lnTo>
                  <a:lnTo>
                    <a:pt x="143316" y="46824"/>
                  </a:lnTo>
                  <a:lnTo>
                    <a:pt x="145550" y="45134"/>
                  </a:lnTo>
                  <a:lnTo>
                    <a:pt x="147833" y="44801"/>
                  </a:lnTo>
                  <a:lnTo>
                    <a:pt x="155776" y="48201"/>
                  </a:lnTo>
                  <a:lnTo>
                    <a:pt x="166706" y="59373"/>
                  </a:lnTo>
                  <a:lnTo>
                    <a:pt x="169341" y="64930"/>
                  </a:lnTo>
                  <a:lnTo>
                    <a:pt x="169250" y="67523"/>
                  </a:lnTo>
                  <a:lnTo>
                    <a:pt x="165113" y="76006"/>
                  </a:lnTo>
                  <a:lnTo>
                    <a:pt x="159555" y="82886"/>
                  </a:lnTo>
                  <a:lnTo>
                    <a:pt x="157476" y="90435"/>
                  </a:lnTo>
                  <a:lnTo>
                    <a:pt x="157160" y="98904"/>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35" name="SMARTInkShape-5936"/>
            <p:cNvSpPr/>
            <p:nvPr/>
          </p:nvSpPr>
          <p:spPr>
            <a:xfrm>
              <a:off x="5643658" y="4350544"/>
              <a:ext cx="64162" cy="121346"/>
            </a:xfrm>
            <a:custGeom>
              <a:avLst/>
              <a:gdLst/>
              <a:ahLst/>
              <a:cxnLst/>
              <a:rect l="0" t="0" r="0" b="0"/>
              <a:pathLst>
                <a:path w="64162" h="121346">
                  <a:moveTo>
                    <a:pt x="28480" y="64294"/>
                  </a:moveTo>
                  <a:lnTo>
                    <a:pt x="24687" y="64294"/>
                  </a:lnTo>
                  <a:lnTo>
                    <a:pt x="23570" y="65087"/>
                  </a:lnTo>
                  <a:lnTo>
                    <a:pt x="22825" y="66410"/>
                  </a:lnTo>
                  <a:lnTo>
                    <a:pt x="22329" y="68086"/>
                  </a:lnTo>
                  <a:lnTo>
                    <a:pt x="21204" y="69203"/>
                  </a:lnTo>
                  <a:lnTo>
                    <a:pt x="17838" y="70444"/>
                  </a:lnTo>
                  <a:lnTo>
                    <a:pt x="16622" y="71569"/>
                  </a:lnTo>
                  <a:lnTo>
                    <a:pt x="8680" y="85872"/>
                  </a:lnTo>
                  <a:lnTo>
                    <a:pt x="8136" y="88204"/>
                  </a:lnTo>
                  <a:lnTo>
                    <a:pt x="1538" y="100025"/>
                  </a:lnTo>
                  <a:lnTo>
                    <a:pt x="0" y="112889"/>
                  </a:lnTo>
                  <a:lnTo>
                    <a:pt x="3724" y="117674"/>
                  </a:lnTo>
                  <a:lnTo>
                    <a:pt x="7689" y="119768"/>
                  </a:lnTo>
                  <a:lnTo>
                    <a:pt x="19832" y="121223"/>
                  </a:lnTo>
                  <a:lnTo>
                    <a:pt x="27547" y="121345"/>
                  </a:lnTo>
                  <a:lnTo>
                    <a:pt x="34150" y="119283"/>
                  </a:lnTo>
                  <a:lnTo>
                    <a:pt x="47335" y="109253"/>
                  </a:lnTo>
                  <a:lnTo>
                    <a:pt x="54616" y="101516"/>
                  </a:lnTo>
                  <a:lnTo>
                    <a:pt x="61006" y="89521"/>
                  </a:lnTo>
                  <a:lnTo>
                    <a:pt x="64011" y="57093"/>
                  </a:lnTo>
                  <a:lnTo>
                    <a:pt x="64161" y="41881"/>
                  </a:lnTo>
                  <a:lnTo>
                    <a:pt x="60395" y="29960"/>
                  </a:lnTo>
                  <a:lnTo>
                    <a:pt x="52805" y="16619"/>
                  </a:lnTo>
                  <a:lnTo>
                    <a:pt x="49912"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36" name="SMARTInkShape-5937"/>
            <p:cNvSpPr/>
            <p:nvPr/>
          </p:nvSpPr>
          <p:spPr>
            <a:xfrm>
              <a:off x="5793580" y="4414838"/>
              <a:ext cx="14291" cy="7144"/>
            </a:xfrm>
            <a:custGeom>
              <a:avLst/>
              <a:gdLst/>
              <a:ahLst/>
              <a:cxnLst/>
              <a:rect l="0" t="0" r="0" b="0"/>
              <a:pathLst>
                <a:path w="14291" h="7144">
                  <a:moveTo>
                    <a:pt x="0" y="0"/>
                  </a:moveTo>
                  <a:lnTo>
                    <a:pt x="3793" y="3792"/>
                  </a:lnTo>
                  <a:lnTo>
                    <a:pt x="7772" y="5654"/>
                  </a:lnTo>
                  <a:lnTo>
                    <a:pt x="14290" y="7143"/>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37" name="SMARTInkShape-5938"/>
            <p:cNvSpPr/>
            <p:nvPr/>
          </p:nvSpPr>
          <p:spPr>
            <a:xfrm>
              <a:off x="5772150" y="4457700"/>
              <a:ext cx="28576" cy="7145"/>
            </a:xfrm>
            <a:custGeom>
              <a:avLst/>
              <a:gdLst/>
              <a:ahLst/>
              <a:cxnLst/>
              <a:rect l="0" t="0" r="0" b="0"/>
              <a:pathLst>
                <a:path w="28576" h="7145">
                  <a:moveTo>
                    <a:pt x="0" y="0"/>
                  </a:moveTo>
                  <a:lnTo>
                    <a:pt x="11406" y="794"/>
                  </a:lnTo>
                  <a:lnTo>
                    <a:pt x="28575" y="7144"/>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38" name="SMARTInkShape-5939"/>
            <p:cNvSpPr/>
            <p:nvPr/>
          </p:nvSpPr>
          <p:spPr>
            <a:xfrm>
              <a:off x="5936455" y="4336256"/>
              <a:ext cx="28576" cy="178595"/>
            </a:xfrm>
            <a:custGeom>
              <a:avLst/>
              <a:gdLst/>
              <a:ahLst/>
              <a:cxnLst/>
              <a:rect l="0" t="0" r="0" b="0"/>
              <a:pathLst>
                <a:path w="28576" h="178595">
                  <a:moveTo>
                    <a:pt x="28575" y="0"/>
                  </a:moveTo>
                  <a:lnTo>
                    <a:pt x="24784" y="3792"/>
                  </a:lnTo>
                  <a:lnTo>
                    <a:pt x="22922" y="7771"/>
                  </a:lnTo>
                  <a:lnTo>
                    <a:pt x="22425" y="9943"/>
                  </a:lnTo>
                  <a:lnTo>
                    <a:pt x="3111" y="45530"/>
                  </a:lnTo>
                  <a:lnTo>
                    <a:pt x="183" y="80715"/>
                  </a:lnTo>
                  <a:lnTo>
                    <a:pt x="17" y="115977"/>
                  </a:lnTo>
                  <a:lnTo>
                    <a:pt x="3" y="149539"/>
                  </a:lnTo>
                  <a:lnTo>
                    <a:pt x="0" y="178594"/>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39" name="SMARTInkShape-5940"/>
            <p:cNvSpPr/>
            <p:nvPr/>
          </p:nvSpPr>
          <p:spPr>
            <a:xfrm>
              <a:off x="5886450" y="4415830"/>
              <a:ext cx="150021" cy="70435"/>
            </a:xfrm>
            <a:custGeom>
              <a:avLst/>
              <a:gdLst/>
              <a:ahLst/>
              <a:cxnLst/>
              <a:rect l="0" t="0" r="0" b="0"/>
              <a:pathLst>
                <a:path w="150021" h="70435">
                  <a:moveTo>
                    <a:pt x="0" y="6151"/>
                  </a:moveTo>
                  <a:lnTo>
                    <a:pt x="3792" y="6151"/>
                  </a:lnTo>
                  <a:lnTo>
                    <a:pt x="7771" y="4035"/>
                  </a:lnTo>
                  <a:lnTo>
                    <a:pt x="9943" y="2359"/>
                  </a:lnTo>
                  <a:lnTo>
                    <a:pt x="24378" y="0"/>
                  </a:lnTo>
                  <a:lnTo>
                    <a:pt x="52970" y="4907"/>
                  </a:lnTo>
                  <a:lnTo>
                    <a:pt x="85545" y="10457"/>
                  </a:lnTo>
                  <a:lnTo>
                    <a:pt x="117270" y="13840"/>
                  </a:lnTo>
                  <a:lnTo>
                    <a:pt x="128233" y="18900"/>
                  </a:lnTo>
                  <a:lnTo>
                    <a:pt x="131605" y="19755"/>
                  </a:lnTo>
                  <a:lnTo>
                    <a:pt x="131393" y="19983"/>
                  </a:lnTo>
                  <a:lnTo>
                    <a:pt x="130458" y="20135"/>
                  </a:lnTo>
                  <a:lnTo>
                    <a:pt x="129835" y="21030"/>
                  </a:lnTo>
                  <a:lnTo>
                    <a:pt x="129142" y="24141"/>
                  </a:lnTo>
                  <a:lnTo>
                    <a:pt x="128163" y="25288"/>
                  </a:lnTo>
                  <a:lnTo>
                    <a:pt x="118694" y="31073"/>
                  </a:lnTo>
                  <a:lnTo>
                    <a:pt x="116253" y="35219"/>
                  </a:lnTo>
                  <a:lnTo>
                    <a:pt x="114374" y="39708"/>
                  </a:lnTo>
                  <a:lnTo>
                    <a:pt x="109648" y="46697"/>
                  </a:lnTo>
                  <a:lnTo>
                    <a:pt x="107895" y="53796"/>
                  </a:lnTo>
                  <a:lnTo>
                    <a:pt x="107253" y="65685"/>
                  </a:lnTo>
                  <a:lnTo>
                    <a:pt x="108015" y="67272"/>
                  </a:lnTo>
                  <a:lnTo>
                    <a:pt x="109316" y="68330"/>
                  </a:lnTo>
                  <a:lnTo>
                    <a:pt x="112878" y="69505"/>
                  </a:lnTo>
                  <a:lnTo>
                    <a:pt x="144274" y="70434"/>
                  </a:lnTo>
                  <a:lnTo>
                    <a:pt x="146190" y="68851"/>
                  </a:lnTo>
                  <a:lnTo>
                    <a:pt x="148317" y="62857"/>
                  </a:lnTo>
                  <a:lnTo>
                    <a:pt x="150020" y="27583"/>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40" name="SMARTInkShape-5941"/>
            <p:cNvSpPr/>
            <p:nvPr/>
          </p:nvSpPr>
          <p:spPr>
            <a:xfrm>
              <a:off x="6043613" y="4343400"/>
              <a:ext cx="250033" cy="142876"/>
            </a:xfrm>
            <a:custGeom>
              <a:avLst/>
              <a:gdLst/>
              <a:ahLst/>
              <a:cxnLst/>
              <a:rect l="0" t="0" r="0" b="0"/>
              <a:pathLst>
                <a:path w="250033" h="142876">
                  <a:moveTo>
                    <a:pt x="0" y="0"/>
                  </a:moveTo>
                  <a:lnTo>
                    <a:pt x="3792" y="0"/>
                  </a:lnTo>
                  <a:lnTo>
                    <a:pt x="4909" y="794"/>
                  </a:lnTo>
                  <a:lnTo>
                    <a:pt x="5654" y="2117"/>
                  </a:lnTo>
                  <a:lnTo>
                    <a:pt x="7741" y="12185"/>
                  </a:lnTo>
                  <a:lnTo>
                    <a:pt x="11995" y="19133"/>
                  </a:lnTo>
                  <a:lnTo>
                    <a:pt x="13608" y="27012"/>
                  </a:lnTo>
                  <a:lnTo>
                    <a:pt x="14879" y="39048"/>
                  </a:lnTo>
                  <a:lnTo>
                    <a:pt x="20411" y="62037"/>
                  </a:lnTo>
                  <a:lnTo>
                    <a:pt x="14889" y="94463"/>
                  </a:lnTo>
                  <a:lnTo>
                    <a:pt x="14290" y="129930"/>
                  </a:lnTo>
                  <a:lnTo>
                    <a:pt x="14287" y="135702"/>
                  </a:lnTo>
                  <a:lnTo>
                    <a:pt x="14287" y="125786"/>
                  </a:lnTo>
                  <a:lnTo>
                    <a:pt x="15875" y="123544"/>
                  </a:lnTo>
                  <a:lnTo>
                    <a:pt x="48385" y="95248"/>
                  </a:lnTo>
                  <a:lnTo>
                    <a:pt x="56165" y="90486"/>
                  </a:lnTo>
                  <a:lnTo>
                    <a:pt x="85400" y="85761"/>
                  </a:lnTo>
                  <a:lnTo>
                    <a:pt x="85628" y="89528"/>
                  </a:lnTo>
                  <a:lnTo>
                    <a:pt x="84866" y="90642"/>
                  </a:lnTo>
                  <a:lnTo>
                    <a:pt x="83565" y="91384"/>
                  </a:lnTo>
                  <a:lnTo>
                    <a:pt x="81905" y="91879"/>
                  </a:lnTo>
                  <a:lnTo>
                    <a:pt x="80796" y="93002"/>
                  </a:lnTo>
                  <a:lnTo>
                    <a:pt x="79565" y="96368"/>
                  </a:lnTo>
                  <a:lnTo>
                    <a:pt x="78606" y="110560"/>
                  </a:lnTo>
                  <a:lnTo>
                    <a:pt x="80709" y="114754"/>
                  </a:lnTo>
                  <a:lnTo>
                    <a:pt x="82381" y="116984"/>
                  </a:lnTo>
                  <a:lnTo>
                    <a:pt x="86355" y="119462"/>
                  </a:lnTo>
                  <a:lnTo>
                    <a:pt x="95374" y="121052"/>
                  </a:lnTo>
                  <a:lnTo>
                    <a:pt x="122835" y="121434"/>
                  </a:lnTo>
                  <a:lnTo>
                    <a:pt x="128147" y="119323"/>
                  </a:lnTo>
                  <a:lnTo>
                    <a:pt x="148601" y="101387"/>
                  </a:lnTo>
                  <a:lnTo>
                    <a:pt x="149387" y="98507"/>
                  </a:lnTo>
                  <a:lnTo>
                    <a:pt x="149894" y="90190"/>
                  </a:lnTo>
                  <a:lnTo>
                    <a:pt x="149142" y="88702"/>
                  </a:lnTo>
                  <a:lnTo>
                    <a:pt x="147846" y="87709"/>
                  </a:lnTo>
                  <a:lnTo>
                    <a:pt x="143857" y="86117"/>
                  </a:lnTo>
                  <a:lnTo>
                    <a:pt x="133018" y="85759"/>
                  </a:lnTo>
                  <a:lnTo>
                    <a:pt x="128440" y="87857"/>
                  </a:lnTo>
                  <a:lnTo>
                    <a:pt x="123759" y="90641"/>
                  </a:lnTo>
                  <a:lnTo>
                    <a:pt x="119033" y="91879"/>
                  </a:lnTo>
                  <a:lnTo>
                    <a:pt x="117455" y="93002"/>
                  </a:lnTo>
                  <a:lnTo>
                    <a:pt x="116403" y="94545"/>
                  </a:lnTo>
                  <a:lnTo>
                    <a:pt x="107900" y="113557"/>
                  </a:lnTo>
                  <a:lnTo>
                    <a:pt x="107487" y="117409"/>
                  </a:lnTo>
                  <a:lnTo>
                    <a:pt x="109420" y="121767"/>
                  </a:lnTo>
                  <a:lnTo>
                    <a:pt x="111045" y="124040"/>
                  </a:lnTo>
                  <a:lnTo>
                    <a:pt x="114970" y="126567"/>
                  </a:lnTo>
                  <a:lnTo>
                    <a:pt x="119360" y="128483"/>
                  </a:lnTo>
                  <a:lnTo>
                    <a:pt x="126294" y="133231"/>
                  </a:lnTo>
                  <a:lnTo>
                    <a:pt x="131009" y="134620"/>
                  </a:lnTo>
                  <a:lnTo>
                    <a:pt x="133376" y="134197"/>
                  </a:lnTo>
                  <a:lnTo>
                    <a:pt x="141295" y="130602"/>
                  </a:lnTo>
                  <a:lnTo>
                    <a:pt x="175354" y="121364"/>
                  </a:lnTo>
                  <a:lnTo>
                    <a:pt x="192831" y="109129"/>
                  </a:lnTo>
                  <a:lnTo>
                    <a:pt x="197621" y="107239"/>
                  </a:lnTo>
                  <a:lnTo>
                    <a:pt x="204781" y="102507"/>
                  </a:lnTo>
                  <a:lnTo>
                    <a:pt x="211929" y="100751"/>
                  </a:lnTo>
                  <a:lnTo>
                    <a:pt x="216692" y="100341"/>
                  </a:lnTo>
                  <a:lnTo>
                    <a:pt x="221455" y="102275"/>
                  </a:lnTo>
                  <a:lnTo>
                    <a:pt x="238125" y="116814"/>
                  </a:lnTo>
                  <a:lnTo>
                    <a:pt x="240770" y="121503"/>
                  </a:lnTo>
                  <a:lnTo>
                    <a:pt x="242740" y="126233"/>
                  </a:lnTo>
                  <a:lnTo>
                    <a:pt x="247518" y="133358"/>
                  </a:lnTo>
                  <a:lnTo>
                    <a:pt x="250032" y="14287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150" name="SMARTInkShape-Group573"/>
          <p:cNvGrpSpPr/>
          <p:nvPr/>
        </p:nvGrpSpPr>
        <p:grpSpPr>
          <a:xfrm>
            <a:off x="7329583" y="4014788"/>
            <a:ext cx="628394" cy="250032"/>
            <a:chOff x="7329583" y="4014788"/>
            <a:chExt cx="628394" cy="250032"/>
          </a:xfrm>
        </p:grpSpPr>
        <p:sp>
          <p:nvSpPr>
            <p:cNvPr id="1142" name="SMARTInkShape-5942"/>
            <p:cNvSpPr/>
            <p:nvPr/>
          </p:nvSpPr>
          <p:spPr>
            <a:xfrm>
              <a:off x="7329583" y="4021931"/>
              <a:ext cx="92774" cy="107158"/>
            </a:xfrm>
            <a:custGeom>
              <a:avLst/>
              <a:gdLst/>
              <a:ahLst/>
              <a:cxnLst/>
              <a:rect l="0" t="0" r="0" b="0"/>
              <a:pathLst>
                <a:path w="92774" h="107158">
                  <a:moveTo>
                    <a:pt x="21336" y="0"/>
                  </a:moveTo>
                  <a:lnTo>
                    <a:pt x="21336" y="17698"/>
                  </a:lnTo>
                  <a:lnTo>
                    <a:pt x="19219" y="21889"/>
                  </a:lnTo>
                  <a:lnTo>
                    <a:pt x="16426" y="26397"/>
                  </a:lnTo>
                  <a:lnTo>
                    <a:pt x="14060" y="33398"/>
                  </a:lnTo>
                  <a:lnTo>
                    <a:pt x="1536" y="50449"/>
                  </a:lnTo>
                  <a:lnTo>
                    <a:pt x="0" y="66701"/>
                  </a:lnTo>
                  <a:lnTo>
                    <a:pt x="2063" y="71449"/>
                  </a:lnTo>
                  <a:lnTo>
                    <a:pt x="16700" y="88107"/>
                  </a:lnTo>
                  <a:lnTo>
                    <a:pt x="23508" y="90753"/>
                  </a:lnTo>
                  <a:lnTo>
                    <a:pt x="58726" y="100062"/>
                  </a:lnTo>
                  <a:lnTo>
                    <a:pt x="69633" y="104702"/>
                  </a:lnTo>
                  <a:lnTo>
                    <a:pt x="92773" y="107157"/>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43" name="SMARTInkShape-5943"/>
            <p:cNvSpPr/>
            <p:nvPr/>
          </p:nvSpPr>
          <p:spPr>
            <a:xfrm>
              <a:off x="7651949" y="4050506"/>
              <a:ext cx="63302" cy="28576"/>
            </a:xfrm>
            <a:custGeom>
              <a:avLst/>
              <a:gdLst/>
              <a:ahLst/>
              <a:cxnLst/>
              <a:rect l="0" t="0" r="0" b="0"/>
              <a:pathLst>
                <a:path w="63302" h="28576">
                  <a:moveTo>
                    <a:pt x="6151" y="0"/>
                  </a:moveTo>
                  <a:lnTo>
                    <a:pt x="0" y="0"/>
                  </a:lnTo>
                  <a:lnTo>
                    <a:pt x="3094" y="3792"/>
                  </a:lnTo>
                  <a:lnTo>
                    <a:pt x="9038" y="9943"/>
                  </a:lnTo>
                  <a:lnTo>
                    <a:pt x="15636" y="12357"/>
                  </a:lnTo>
                  <a:lnTo>
                    <a:pt x="28276" y="15832"/>
                  </a:lnTo>
                  <a:lnTo>
                    <a:pt x="63301" y="2857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44" name="SMARTInkShape-5944"/>
            <p:cNvSpPr/>
            <p:nvPr/>
          </p:nvSpPr>
          <p:spPr>
            <a:xfrm>
              <a:off x="7400925" y="4036219"/>
              <a:ext cx="64295" cy="164307"/>
            </a:xfrm>
            <a:custGeom>
              <a:avLst/>
              <a:gdLst/>
              <a:ahLst/>
              <a:cxnLst/>
              <a:rect l="0" t="0" r="0" b="0"/>
              <a:pathLst>
                <a:path w="64295" h="164307">
                  <a:moveTo>
                    <a:pt x="64294" y="0"/>
                  </a:moveTo>
                  <a:lnTo>
                    <a:pt x="58143" y="0"/>
                  </a:lnTo>
                  <a:lnTo>
                    <a:pt x="57812" y="794"/>
                  </a:lnTo>
                  <a:lnTo>
                    <a:pt x="57445" y="3792"/>
                  </a:lnTo>
                  <a:lnTo>
                    <a:pt x="55164" y="7771"/>
                  </a:lnTo>
                  <a:lnTo>
                    <a:pt x="53445" y="9943"/>
                  </a:lnTo>
                  <a:lnTo>
                    <a:pt x="51535" y="16590"/>
                  </a:lnTo>
                  <a:lnTo>
                    <a:pt x="49892" y="24042"/>
                  </a:lnTo>
                  <a:lnTo>
                    <a:pt x="38674" y="45995"/>
                  </a:lnTo>
                  <a:lnTo>
                    <a:pt x="35801" y="58960"/>
                  </a:lnTo>
                  <a:lnTo>
                    <a:pt x="18960" y="90790"/>
                  </a:lnTo>
                  <a:lnTo>
                    <a:pt x="8858" y="123049"/>
                  </a:lnTo>
                  <a:lnTo>
                    <a:pt x="2977" y="133208"/>
                  </a:lnTo>
                  <a:lnTo>
                    <a:pt x="0" y="164306"/>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45" name="SMARTInkShape-5945"/>
            <p:cNvSpPr/>
            <p:nvPr/>
          </p:nvSpPr>
          <p:spPr>
            <a:xfrm>
              <a:off x="7579519" y="4186238"/>
              <a:ext cx="14262" cy="78582"/>
            </a:xfrm>
            <a:custGeom>
              <a:avLst/>
              <a:gdLst/>
              <a:ahLst/>
              <a:cxnLst/>
              <a:rect l="0" t="0" r="0" b="0"/>
              <a:pathLst>
                <a:path w="14262" h="78582">
                  <a:moveTo>
                    <a:pt x="0" y="0"/>
                  </a:moveTo>
                  <a:lnTo>
                    <a:pt x="0" y="3792"/>
                  </a:lnTo>
                  <a:lnTo>
                    <a:pt x="2117" y="7770"/>
                  </a:lnTo>
                  <a:lnTo>
                    <a:pt x="4910" y="12184"/>
                  </a:lnTo>
                  <a:lnTo>
                    <a:pt x="6702" y="21486"/>
                  </a:lnTo>
                  <a:lnTo>
                    <a:pt x="6849" y="23848"/>
                  </a:lnTo>
                  <a:lnTo>
                    <a:pt x="9129" y="28591"/>
                  </a:lnTo>
                  <a:lnTo>
                    <a:pt x="11995" y="33344"/>
                  </a:lnTo>
                  <a:lnTo>
                    <a:pt x="13835" y="42864"/>
                  </a:lnTo>
                  <a:lnTo>
                    <a:pt x="14261" y="65682"/>
                  </a:lnTo>
                  <a:lnTo>
                    <a:pt x="13476" y="67600"/>
                  </a:lnTo>
                  <a:lnTo>
                    <a:pt x="12159" y="68879"/>
                  </a:lnTo>
                  <a:lnTo>
                    <a:pt x="10487" y="69732"/>
                  </a:lnTo>
                  <a:lnTo>
                    <a:pt x="9373" y="71094"/>
                  </a:lnTo>
                  <a:lnTo>
                    <a:pt x="7144" y="78581"/>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46" name="SMARTInkShape-5946"/>
            <p:cNvSpPr/>
            <p:nvPr/>
          </p:nvSpPr>
          <p:spPr>
            <a:xfrm>
              <a:off x="7830693" y="4036219"/>
              <a:ext cx="127284" cy="228172"/>
            </a:xfrm>
            <a:custGeom>
              <a:avLst/>
              <a:gdLst/>
              <a:ahLst/>
              <a:cxnLst/>
              <a:rect l="0" t="0" r="0" b="0"/>
              <a:pathLst>
                <a:path w="127284" h="228172">
                  <a:moveTo>
                    <a:pt x="70295" y="0"/>
                  </a:moveTo>
                  <a:lnTo>
                    <a:pt x="70295" y="3792"/>
                  </a:lnTo>
                  <a:lnTo>
                    <a:pt x="68178" y="7771"/>
                  </a:lnTo>
                  <a:lnTo>
                    <a:pt x="46446" y="40910"/>
                  </a:lnTo>
                  <a:lnTo>
                    <a:pt x="29017" y="74637"/>
                  </a:lnTo>
                  <a:lnTo>
                    <a:pt x="11756" y="103785"/>
                  </a:lnTo>
                  <a:lnTo>
                    <a:pt x="2714" y="139414"/>
                  </a:lnTo>
                  <a:lnTo>
                    <a:pt x="0" y="154461"/>
                  </a:lnTo>
                  <a:lnTo>
                    <a:pt x="2989" y="168974"/>
                  </a:lnTo>
                  <a:lnTo>
                    <a:pt x="11903" y="188100"/>
                  </a:lnTo>
                  <a:lnTo>
                    <a:pt x="28866" y="208136"/>
                  </a:lnTo>
                  <a:lnTo>
                    <a:pt x="50558" y="218795"/>
                  </a:lnTo>
                  <a:lnTo>
                    <a:pt x="75656" y="226428"/>
                  </a:lnTo>
                  <a:lnTo>
                    <a:pt x="96136" y="228171"/>
                  </a:lnTo>
                  <a:lnTo>
                    <a:pt x="121239" y="222411"/>
                  </a:lnTo>
                  <a:lnTo>
                    <a:pt x="123308" y="221299"/>
                  </a:lnTo>
                  <a:lnTo>
                    <a:pt x="124687" y="219764"/>
                  </a:lnTo>
                  <a:lnTo>
                    <a:pt x="126219" y="215942"/>
                  </a:lnTo>
                  <a:lnTo>
                    <a:pt x="127283" y="204688"/>
                  </a:lnTo>
                  <a:lnTo>
                    <a:pt x="125256" y="199981"/>
                  </a:lnTo>
                  <a:lnTo>
                    <a:pt x="123604" y="197614"/>
                  </a:lnTo>
                  <a:lnTo>
                    <a:pt x="105194" y="185733"/>
                  </a:lnTo>
                  <a:lnTo>
                    <a:pt x="96124" y="181767"/>
                  </a:lnTo>
                  <a:lnTo>
                    <a:pt x="72628" y="179011"/>
                  </a:lnTo>
                  <a:lnTo>
                    <a:pt x="65246" y="180896"/>
                  </a:lnTo>
                  <a:lnTo>
                    <a:pt x="58525" y="183585"/>
                  </a:lnTo>
                  <a:lnTo>
                    <a:pt x="46611" y="185893"/>
                  </a:lnTo>
                  <a:lnTo>
                    <a:pt x="34576" y="192881"/>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47" name="SMARTInkShape-5947"/>
            <p:cNvSpPr/>
            <p:nvPr/>
          </p:nvSpPr>
          <p:spPr>
            <a:xfrm>
              <a:off x="7686675" y="4029075"/>
              <a:ext cx="14289" cy="92870"/>
            </a:xfrm>
            <a:custGeom>
              <a:avLst/>
              <a:gdLst/>
              <a:ahLst/>
              <a:cxnLst/>
              <a:rect l="0" t="0" r="0" b="0"/>
              <a:pathLst>
                <a:path w="14289" h="92870">
                  <a:moveTo>
                    <a:pt x="14288" y="0"/>
                  </a:moveTo>
                  <a:lnTo>
                    <a:pt x="14288" y="3792"/>
                  </a:lnTo>
                  <a:lnTo>
                    <a:pt x="12171" y="7771"/>
                  </a:lnTo>
                  <a:lnTo>
                    <a:pt x="9378" y="12185"/>
                  </a:lnTo>
                  <a:lnTo>
                    <a:pt x="7585" y="21486"/>
                  </a:lnTo>
                  <a:lnTo>
                    <a:pt x="6546" y="27012"/>
                  </a:lnTo>
                  <a:lnTo>
                    <a:pt x="2292" y="40636"/>
                  </a:lnTo>
                  <a:lnTo>
                    <a:pt x="302" y="74339"/>
                  </a:lnTo>
                  <a:lnTo>
                    <a:pt x="0" y="92869"/>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48" name="SMARTInkShape-5948"/>
            <p:cNvSpPr/>
            <p:nvPr/>
          </p:nvSpPr>
          <p:spPr>
            <a:xfrm>
              <a:off x="7722394" y="4014788"/>
              <a:ext cx="21432" cy="85726"/>
            </a:xfrm>
            <a:custGeom>
              <a:avLst/>
              <a:gdLst/>
              <a:ahLst/>
              <a:cxnLst/>
              <a:rect l="0" t="0" r="0" b="0"/>
              <a:pathLst>
                <a:path w="21432" h="85726">
                  <a:moveTo>
                    <a:pt x="21431" y="0"/>
                  </a:moveTo>
                  <a:lnTo>
                    <a:pt x="21431" y="6150"/>
                  </a:lnTo>
                  <a:lnTo>
                    <a:pt x="9074" y="21578"/>
                  </a:lnTo>
                  <a:lnTo>
                    <a:pt x="5196" y="41385"/>
                  </a:lnTo>
                  <a:lnTo>
                    <a:pt x="2310" y="47762"/>
                  </a:lnTo>
                  <a:lnTo>
                    <a:pt x="18" y="82486"/>
                  </a:lnTo>
                  <a:lnTo>
                    <a:pt x="0" y="8572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49" name="SMARTInkShape-5949"/>
            <p:cNvSpPr/>
            <p:nvPr/>
          </p:nvSpPr>
          <p:spPr>
            <a:xfrm>
              <a:off x="7622381" y="4051499"/>
              <a:ext cx="114301" cy="20440"/>
            </a:xfrm>
            <a:custGeom>
              <a:avLst/>
              <a:gdLst/>
              <a:ahLst/>
              <a:cxnLst/>
              <a:rect l="0" t="0" r="0" b="0"/>
              <a:pathLst>
                <a:path w="114301" h="20440">
                  <a:moveTo>
                    <a:pt x="0" y="6151"/>
                  </a:moveTo>
                  <a:lnTo>
                    <a:pt x="0" y="0"/>
                  </a:lnTo>
                  <a:lnTo>
                    <a:pt x="24370" y="5547"/>
                  </a:lnTo>
                  <a:lnTo>
                    <a:pt x="58934" y="11007"/>
                  </a:lnTo>
                  <a:lnTo>
                    <a:pt x="89458" y="14959"/>
                  </a:lnTo>
                  <a:lnTo>
                    <a:pt x="114300" y="20439"/>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170" name="SMARTInkShape-Group574"/>
          <p:cNvGrpSpPr/>
          <p:nvPr/>
        </p:nvGrpSpPr>
        <p:grpSpPr>
          <a:xfrm>
            <a:off x="6836569" y="3536156"/>
            <a:ext cx="1135857" cy="564358"/>
            <a:chOff x="6836569" y="3536156"/>
            <a:chExt cx="1135857" cy="564358"/>
          </a:xfrm>
        </p:grpSpPr>
        <p:sp>
          <p:nvSpPr>
            <p:cNvPr id="1151" name="SMARTInkShape-5950"/>
            <p:cNvSpPr/>
            <p:nvPr/>
          </p:nvSpPr>
          <p:spPr>
            <a:xfrm>
              <a:off x="7865269" y="3614738"/>
              <a:ext cx="78582" cy="85726"/>
            </a:xfrm>
            <a:custGeom>
              <a:avLst/>
              <a:gdLst/>
              <a:ahLst/>
              <a:cxnLst/>
              <a:rect l="0" t="0" r="0" b="0"/>
              <a:pathLst>
                <a:path w="78582" h="85726">
                  <a:moveTo>
                    <a:pt x="0" y="0"/>
                  </a:moveTo>
                  <a:lnTo>
                    <a:pt x="0" y="10641"/>
                  </a:lnTo>
                  <a:lnTo>
                    <a:pt x="2117" y="14783"/>
                  </a:lnTo>
                  <a:lnTo>
                    <a:pt x="4910" y="19270"/>
                  </a:lnTo>
                  <a:lnTo>
                    <a:pt x="6151" y="23910"/>
                  </a:lnTo>
                  <a:lnTo>
                    <a:pt x="10936" y="28618"/>
                  </a:lnTo>
                  <a:lnTo>
                    <a:pt x="17560" y="34150"/>
                  </a:lnTo>
                  <a:lnTo>
                    <a:pt x="26545" y="45396"/>
                  </a:lnTo>
                  <a:lnTo>
                    <a:pt x="41286" y="58826"/>
                  </a:lnTo>
                  <a:lnTo>
                    <a:pt x="47718" y="66626"/>
                  </a:lnTo>
                  <a:lnTo>
                    <a:pt x="59471" y="74686"/>
                  </a:lnTo>
                  <a:lnTo>
                    <a:pt x="70955" y="79928"/>
                  </a:lnTo>
                  <a:lnTo>
                    <a:pt x="78581" y="8572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52" name="SMARTInkShape-5951"/>
            <p:cNvSpPr/>
            <p:nvPr/>
          </p:nvSpPr>
          <p:spPr>
            <a:xfrm>
              <a:off x="7200900" y="3836244"/>
              <a:ext cx="278607" cy="85639"/>
            </a:xfrm>
            <a:custGeom>
              <a:avLst/>
              <a:gdLst/>
              <a:ahLst/>
              <a:cxnLst/>
              <a:rect l="0" t="0" r="0" b="0"/>
              <a:pathLst>
                <a:path w="278607" h="85639">
                  <a:moveTo>
                    <a:pt x="0" y="14237"/>
                  </a:moveTo>
                  <a:lnTo>
                    <a:pt x="6151" y="14237"/>
                  </a:lnTo>
                  <a:lnTo>
                    <a:pt x="32249" y="2846"/>
                  </a:lnTo>
                  <a:lnTo>
                    <a:pt x="64777" y="331"/>
                  </a:lnTo>
                  <a:lnTo>
                    <a:pt x="100076" y="0"/>
                  </a:lnTo>
                  <a:lnTo>
                    <a:pt x="130036" y="750"/>
                  </a:lnTo>
                  <a:lnTo>
                    <a:pt x="156610" y="7006"/>
                  </a:lnTo>
                  <a:lnTo>
                    <a:pt x="156998" y="10860"/>
                  </a:lnTo>
                  <a:lnTo>
                    <a:pt x="156259" y="11985"/>
                  </a:lnTo>
                  <a:lnTo>
                    <a:pt x="154973" y="12736"/>
                  </a:lnTo>
                  <a:lnTo>
                    <a:pt x="153322" y="13237"/>
                  </a:lnTo>
                  <a:lnTo>
                    <a:pt x="142683" y="21876"/>
                  </a:lnTo>
                  <a:lnTo>
                    <a:pt x="133558" y="28672"/>
                  </a:lnTo>
                  <a:lnTo>
                    <a:pt x="126828" y="33353"/>
                  </a:lnTo>
                  <a:lnTo>
                    <a:pt x="111711" y="52340"/>
                  </a:lnTo>
                  <a:lnTo>
                    <a:pt x="110986" y="54720"/>
                  </a:lnTo>
                  <a:lnTo>
                    <a:pt x="111297" y="57101"/>
                  </a:lnTo>
                  <a:lnTo>
                    <a:pt x="113707" y="62833"/>
                  </a:lnTo>
                  <a:lnTo>
                    <a:pt x="117917" y="67618"/>
                  </a:lnTo>
                  <a:lnTo>
                    <a:pt x="119093" y="68081"/>
                  </a:lnTo>
                  <a:lnTo>
                    <a:pt x="119876" y="67595"/>
                  </a:lnTo>
                  <a:lnTo>
                    <a:pt x="120399" y="66478"/>
                  </a:lnTo>
                  <a:lnTo>
                    <a:pt x="125213" y="65236"/>
                  </a:lnTo>
                  <a:lnTo>
                    <a:pt x="137446" y="64440"/>
                  </a:lnTo>
                  <a:lnTo>
                    <a:pt x="142579" y="62214"/>
                  </a:lnTo>
                  <a:lnTo>
                    <a:pt x="147506" y="59373"/>
                  </a:lnTo>
                  <a:lnTo>
                    <a:pt x="152342" y="58110"/>
                  </a:lnTo>
                  <a:lnTo>
                    <a:pt x="153949" y="56980"/>
                  </a:lnTo>
                  <a:lnTo>
                    <a:pt x="155020" y="55432"/>
                  </a:lnTo>
                  <a:lnTo>
                    <a:pt x="157004" y="51596"/>
                  </a:lnTo>
                  <a:lnTo>
                    <a:pt x="161790" y="44974"/>
                  </a:lnTo>
                  <a:lnTo>
                    <a:pt x="164298" y="35705"/>
                  </a:lnTo>
                  <a:lnTo>
                    <a:pt x="168096" y="35679"/>
                  </a:lnTo>
                  <a:lnTo>
                    <a:pt x="169214" y="36469"/>
                  </a:lnTo>
                  <a:lnTo>
                    <a:pt x="169959" y="37790"/>
                  </a:lnTo>
                  <a:lnTo>
                    <a:pt x="171155" y="45613"/>
                  </a:lnTo>
                  <a:lnTo>
                    <a:pt x="171363" y="52462"/>
                  </a:lnTo>
                  <a:lnTo>
                    <a:pt x="173528" y="57155"/>
                  </a:lnTo>
                  <a:lnTo>
                    <a:pt x="190819" y="78533"/>
                  </a:lnTo>
                  <a:lnTo>
                    <a:pt x="191506" y="80913"/>
                  </a:lnTo>
                  <a:lnTo>
                    <a:pt x="192758" y="82501"/>
                  </a:lnTo>
                  <a:lnTo>
                    <a:pt x="198911" y="85257"/>
                  </a:lnTo>
                  <a:lnTo>
                    <a:pt x="206078" y="85638"/>
                  </a:lnTo>
                  <a:lnTo>
                    <a:pt x="206442" y="84857"/>
                  </a:lnTo>
                  <a:lnTo>
                    <a:pt x="207899" y="73488"/>
                  </a:lnTo>
                  <a:lnTo>
                    <a:pt x="212810" y="64188"/>
                  </a:lnTo>
                  <a:lnTo>
                    <a:pt x="213311" y="61825"/>
                  </a:lnTo>
                  <a:lnTo>
                    <a:pt x="224928" y="40430"/>
                  </a:lnTo>
                  <a:lnTo>
                    <a:pt x="229084" y="37785"/>
                  </a:lnTo>
                  <a:lnTo>
                    <a:pt x="231304" y="37079"/>
                  </a:lnTo>
                  <a:lnTo>
                    <a:pt x="232784" y="35815"/>
                  </a:lnTo>
                  <a:lnTo>
                    <a:pt x="234429" y="32294"/>
                  </a:lnTo>
                  <a:lnTo>
                    <a:pt x="235661" y="31038"/>
                  </a:lnTo>
                  <a:lnTo>
                    <a:pt x="239147" y="29642"/>
                  </a:lnTo>
                  <a:lnTo>
                    <a:pt x="249364" y="28856"/>
                  </a:lnTo>
                  <a:lnTo>
                    <a:pt x="251968" y="29539"/>
                  </a:lnTo>
                  <a:lnTo>
                    <a:pt x="253703" y="30789"/>
                  </a:lnTo>
                  <a:lnTo>
                    <a:pt x="254860" y="32415"/>
                  </a:lnTo>
                  <a:lnTo>
                    <a:pt x="256425" y="33500"/>
                  </a:lnTo>
                  <a:lnTo>
                    <a:pt x="260282" y="34705"/>
                  </a:lnTo>
                  <a:lnTo>
                    <a:pt x="261627" y="36613"/>
                  </a:lnTo>
                  <a:lnTo>
                    <a:pt x="263964" y="47885"/>
                  </a:lnTo>
                  <a:lnTo>
                    <a:pt x="269926" y="57454"/>
                  </a:lnTo>
                  <a:lnTo>
                    <a:pt x="271159" y="66695"/>
                  </a:lnTo>
                  <a:lnTo>
                    <a:pt x="272054" y="68259"/>
                  </a:lnTo>
                  <a:lnTo>
                    <a:pt x="273445" y="69302"/>
                  </a:lnTo>
                  <a:lnTo>
                    <a:pt x="278606" y="71387"/>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53" name="SMARTInkShape-5952"/>
            <p:cNvSpPr/>
            <p:nvPr/>
          </p:nvSpPr>
          <p:spPr>
            <a:xfrm>
              <a:off x="7243763" y="3764756"/>
              <a:ext cx="21432" cy="150020"/>
            </a:xfrm>
            <a:custGeom>
              <a:avLst/>
              <a:gdLst/>
              <a:ahLst/>
              <a:cxnLst/>
              <a:rect l="0" t="0" r="0" b="0"/>
              <a:pathLst>
                <a:path w="21432" h="150020">
                  <a:moveTo>
                    <a:pt x="0" y="0"/>
                  </a:moveTo>
                  <a:lnTo>
                    <a:pt x="0" y="17000"/>
                  </a:lnTo>
                  <a:lnTo>
                    <a:pt x="2116" y="21579"/>
                  </a:lnTo>
                  <a:lnTo>
                    <a:pt x="3792" y="23911"/>
                  </a:lnTo>
                  <a:lnTo>
                    <a:pt x="10641" y="48052"/>
                  </a:lnTo>
                  <a:lnTo>
                    <a:pt x="10550" y="57340"/>
                  </a:lnTo>
                  <a:lnTo>
                    <a:pt x="7342" y="90499"/>
                  </a:lnTo>
                  <a:lnTo>
                    <a:pt x="15970" y="122934"/>
                  </a:lnTo>
                  <a:lnTo>
                    <a:pt x="19004" y="131631"/>
                  </a:lnTo>
                  <a:lnTo>
                    <a:pt x="21431" y="150019"/>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54" name="SMARTInkShape-5953"/>
            <p:cNvSpPr/>
            <p:nvPr/>
          </p:nvSpPr>
          <p:spPr>
            <a:xfrm>
              <a:off x="7126349" y="3787268"/>
              <a:ext cx="80187" cy="91789"/>
            </a:xfrm>
            <a:custGeom>
              <a:avLst/>
              <a:gdLst/>
              <a:ahLst/>
              <a:cxnLst/>
              <a:rect l="0" t="0" r="0" b="0"/>
              <a:pathLst>
                <a:path w="80187" h="91789">
                  <a:moveTo>
                    <a:pt x="53120" y="13207"/>
                  </a:moveTo>
                  <a:lnTo>
                    <a:pt x="39695" y="7553"/>
                  </a:lnTo>
                  <a:lnTo>
                    <a:pt x="29827" y="4388"/>
                  </a:lnTo>
                  <a:lnTo>
                    <a:pt x="18966" y="540"/>
                  </a:lnTo>
                  <a:lnTo>
                    <a:pt x="16063" y="0"/>
                  </a:lnTo>
                  <a:lnTo>
                    <a:pt x="13334" y="433"/>
                  </a:lnTo>
                  <a:lnTo>
                    <a:pt x="8185" y="3032"/>
                  </a:lnTo>
                  <a:lnTo>
                    <a:pt x="824" y="8957"/>
                  </a:lnTo>
                  <a:lnTo>
                    <a:pt x="0" y="11168"/>
                  </a:lnTo>
                  <a:lnTo>
                    <a:pt x="244" y="13435"/>
                  </a:lnTo>
                  <a:lnTo>
                    <a:pt x="2632" y="18071"/>
                  </a:lnTo>
                  <a:lnTo>
                    <a:pt x="12888" y="29889"/>
                  </a:lnTo>
                  <a:lnTo>
                    <a:pt x="47077" y="51307"/>
                  </a:lnTo>
                  <a:lnTo>
                    <a:pt x="76604" y="72738"/>
                  </a:lnTo>
                  <a:lnTo>
                    <a:pt x="79432" y="77501"/>
                  </a:lnTo>
                  <a:lnTo>
                    <a:pt x="80186" y="79882"/>
                  </a:lnTo>
                  <a:lnTo>
                    <a:pt x="79896" y="81470"/>
                  </a:lnTo>
                  <a:lnTo>
                    <a:pt x="78907" y="82528"/>
                  </a:lnTo>
                  <a:lnTo>
                    <a:pt x="77455" y="83234"/>
                  </a:lnTo>
                  <a:lnTo>
                    <a:pt x="76487" y="84498"/>
                  </a:lnTo>
                  <a:lnTo>
                    <a:pt x="75411" y="88019"/>
                  </a:lnTo>
                  <a:lnTo>
                    <a:pt x="73537" y="89275"/>
                  </a:lnTo>
                  <a:lnTo>
                    <a:pt x="61239" y="91292"/>
                  </a:lnTo>
                  <a:lnTo>
                    <a:pt x="31689" y="91788"/>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55" name="SMARTInkShape-5954"/>
            <p:cNvSpPr/>
            <p:nvPr/>
          </p:nvSpPr>
          <p:spPr>
            <a:xfrm>
              <a:off x="6858431" y="3772289"/>
              <a:ext cx="142339" cy="113881"/>
            </a:xfrm>
            <a:custGeom>
              <a:avLst/>
              <a:gdLst/>
              <a:ahLst/>
              <a:cxnLst/>
              <a:rect l="0" t="0" r="0" b="0"/>
              <a:pathLst>
                <a:path w="142339" h="113881">
                  <a:moveTo>
                    <a:pt x="56719" y="21042"/>
                  </a:moveTo>
                  <a:lnTo>
                    <a:pt x="60512" y="17250"/>
                  </a:lnTo>
                  <a:lnTo>
                    <a:pt x="64490" y="15388"/>
                  </a:lnTo>
                  <a:lnTo>
                    <a:pt x="66662" y="14891"/>
                  </a:lnTo>
                  <a:lnTo>
                    <a:pt x="90965" y="1581"/>
                  </a:lnTo>
                  <a:lnTo>
                    <a:pt x="105464" y="0"/>
                  </a:lnTo>
                  <a:lnTo>
                    <a:pt x="112250" y="1901"/>
                  </a:lnTo>
                  <a:lnTo>
                    <a:pt x="118706" y="4598"/>
                  </a:lnTo>
                  <a:lnTo>
                    <a:pt x="126867" y="5796"/>
                  </a:lnTo>
                  <a:lnTo>
                    <a:pt x="129678" y="7703"/>
                  </a:lnTo>
                  <a:lnTo>
                    <a:pt x="131552" y="10562"/>
                  </a:lnTo>
                  <a:lnTo>
                    <a:pt x="134428" y="17178"/>
                  </a:lnTo>
                  <a:lnTo>
                    <a:pt x="139716" y="25365"/>
                  </a:lnTo>
                  <a:lnTo>
                    <a:pt x="141636" y="32818"/>
                  </a:lnTo>
                  <a:lnTo>
                    <a:pt x="142338" y="44838"/>
                  </a:lnTo>
                  <a:lnTo>
                    <a:pt x="138619" y="55786"/>
                  </a:lnTo>
                  <a:lnTo>
                    <a:pt x="128699" y="69084"/>
                  </a:lnTo>
                  <a:lnTo>
                    <a:pt x="93779" y="98541"/>
                  </a:lnTo>
                  <a:lnTo>
                    <a:pt x="84831" y="103111"/>
                  </a:lnTo>
                  <a:lnTo>
                    <a:pt x="54562" y="112101"/>
                  </a:lnTo>
                  <a:lnTo>
                    <a:pt x="20322" y="113805"/>
                  </a:lnTo>
                  <a:lnTo>
                    <a:pt x="11980" y="113880"/>
                  </a:lnTo>
                  <a:lnTo>
                    <a:pt x="6937" y="111781"/>
                  </a:lnTo>
                  <a:lnTo>
                    <a:pt x="1024" y="107757"/>
                  </a:lnTo>
                  <a:lnTo>
                    <a:pt x="215" y="105091"/>
                  </a:lnTo>
                  <a:lnTo>
                    <a:pt x="0" y="103268"/>
                  </a:lnTo>
                  <a:lnTo>
                    <a:pt x="650" y="102053"/>
                  </a:lnTo>
                  <a:lnTo>
                    <a:pt x="1877" y="101244"/>
                  </a:lnTo>
                  <a:lnTo>
                    <a:pt x="3489" y="100704"/>
                  </a:lnTo>
                  <a:lnTo>
                    <a:pt x="19503" y="88296"/>
                  </a:lnTo>
                  <a:lnTo>
                    <a:pt x="40480" y="85726"/>
                  </a:lnTo>
                  <a:lnTo>
                    <a:pt x="73413" y="86153"/>
                  </a:lnTo>
                  <a:lnTo>
                    <a:pt x="104610" y="94156"/>
                  </a:lnTo>
                  <a:lnTo>
                    <a:pt x="111341" y="97194"/>
                  </a:lnTo>
                  <a:lnTo>
                    <a:pt x="128157" y="99624"/>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56" name="SMARTInkShape-5955"/>
            <p:cNvSpPr/>
            <p:nvPr/>
          </p:nvSpPr>
          <p:spPr>
            <a:xfrm>
              <a:off x="7716243" y="3536156"/>
              <a:ext cx="99021" cy="135733"/>
            </a:xfrm>
            <a:custGeom>
              <a:avLst/>
              <a:gdLst/>
              <a:ahLst/>
              <a:cxnLst/>
              <a:rect l="0" t="0" r="0" b="0"/>
              <a:pathLst>
                <a:path w="99021" h="135733">
                  <a:moveTo>
                    <a:pt x="6151" y="0"/>
                  </a:moveTo>
                  <a:lnTo>
                    <a:pt x="2358" y="0"/>
                  </a:lnTo>
                  <a:lnTo>
                    <a:pt x="1241" y="794"/>
                  </a:lnTo>
                  <a:lnTo>
                    <a:pt x="496" y="2117"/>
                  </a:lnTo>
                  <a:lnTo>
                    <a:pt x="0" y="3792"/>
                  </a:lnTo>
                  <a:lnTo>
                    <a:pt x="463" y="5703"/>
                  </a:lnTo>
                  <a:lnTo>
                    <a:pt x="4792" y="14473"/>
                  </a:lnTo>
                  <a:lnTo>
                    <a:pt x="6098" y="45530"/>
                  </a:lnTo>
                  <a:lnTo>
                    <a:pt x="6940" y="73050"/>
                  </a:lnTo>
                  <a:lnTo>
                    <a:pt x="11804" y="87220"/>
                  </a:lnTo>
                  <a:lnTo>
                    <a:pt x="13426" y="95121"/>
                  </a:lnTo>
                  <a:lnTo>
                    <a:pt x="16793" y="101278"/>
                  </a:lnTo>
                  <a:lnTo>
                    <a:pt x="20934" y="104544"/>
                  </a:lnTo>
                  <a:lnTo>
                    <a:pt x="25421" y="106789"/>
                  </a:lnTo>
                  <a:lnTo>
                    <a:pt x="32410" y="111722"/>
                  </a:lnTo>
                  <a:lnTo>
                    <a:pt x="39508" y="113536"/>
                  </a:lnTo>
                  <a:lnTo>
                    <a:pt x="44259" y="113961"/>
                  </a:lnTo>
                  <a:lnTo>
                    <a:pt x="67401" y="107005"/>
                  </a:lnTo>
                  <a:lnTo>
                    <a:pt x="82293" y="95028"/>
                  </a:lnTo>
                  <a:lnTo>
                    <a:pt x="88684" y="88041"/>
                  </a:lnTo>
                  <a:lnTo>
                    <a:pt x="90457" y="83315"/>
                  </a:lnTo>
                  <a:lnTo>
                    <a:pt x="91865" y="64712"/>
                  </a:lnTo>
                  <a:lnTo>
                    <a:pt x="75083" y="64305"/>
                  </a:lnTo>
                  <a:lnTo>
                    <a:pt x="70389" y="66416"/>
                  </a:lnTo>
                  <a:lnTo>
                    <a:pt x="60909" y="74238"/>
                  </a:lnTo>
                  <a:lnTo>
                    <a:pt x="58268" y="78768"/>
                  </a:lnTo>
                  <a:lnTo>
                    <a:pt x="56302" y="83427"/>
                  </a:lnTo>
                  <a:lnTo>
                    <a:pt x="51525" y="90513"/>
                  </a:lnTo>
                  <a:lnTo>
                    <a:pt x="50130" y="95261"/>
                  </a:lnTo>
                  <a:lnTo>
                    <a:pt x="50551" y="97639"/>
                  </a:lnTo>
                  <a:lnTo>
                    <a:pt x="54937" y="104777"/>
                  </a:lnTo>
                  <a:lnTo>
                    <a:pt x="65835" y="116682"/>
                  </a:lnTo>
                  <a:lnTo>
                    <a:pt x="99020" y="135732"/>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57" name="SMARTInkShape-5956"/>
            <p:cNvSpPr/>
            <p:nvPr/>
          </p:nvSpPr>
          <p:spPr>
            <a:xfrm>
              <a:off x="7450931" y="3629025"/>
              <a:ext cx="228590" cy="119938"/>
            </a:xfrm>
            <a:custGeom>
              <a:avLst/>
              <a:gdLst/>
              <a:ahLst/>
              <a:cxnLst/>
              <a:rect l="0" t="0" r="0" b="0"/>
              <a:pathLst>
                <a:path w="228590" h="119938">
                  <a:moveTo>
                    <a:pt x="0" y="21431"/>
                  </a:moveTo>
                  <a:lnTo>
                    <a:pt x="0" y="25223"/>
                  </a:lnTo>
                  <a:lnTo>
                    <a:pt x="2117" y="29202"/>
                  </a:lnTo>
                  <a:lnTo>
                    <a:pt x="9943" y="38224"/>
                  </a:lnTo>
                  <a:lnTo>
                    <a:pt x="14474" y="40801"/>
                  </a:lnTo>
                  <a:lnTo>
                    <a:pt x="19132" y="42740"/>
                  </a:lnTo>
                  <a:lnTo>
                    <a:pt x="28160" y="49676"/>
                  </a:lnTo>
                  <a:lnTo>
                    <a:pt x="35414" y="49998"/>
                  </a:lnTo>
                  <a:lnTo>
                    <a:pt x="35719" y="18049"/>
                  </a:lnTo>
                  <a:lnTo>
                    <a:pt x="37836" y="13843"/>
                  </a:lnTo>
                  <a:lnTo>
                    <a:pt x="42568" y="7536"/>
                  </a:lnTo>
                  <a:lnTo>
                    <a:pt x="56068" y="7147"/>
                  </a:lnTo>
                  <a:lnTo>
                    <a:pt x="69783" y="19001"/>
                  </a:lnTo>
                  <a:lnTo>
                    <a:pt x="76416" y="20711"/>
                  </a:lnTo>
                  <a:lnTo>
                    <a:pt x="84342" y="21337"/>
                  </a:lnTo>
                  <a:lnTo>
                    <a:pt x="93314" y="15765"/>
                  </a:lnTo>
                  <a:lnTo>
                    <a:pt x="95546" y="15272"/>
                  </a:lnTo>
                  <a:lnTo>
                    <a:pt x="105772" y="8224"/>
                  </a:lnTo>
                  <a:lnTo>
                    <a:pt x="113186" y="1088"/>
                  </a:lnTo>
                  <a:lnTo>
                    <a:pt x="120353" y="95"/>
                  </a:lnTo>
                  <a:lnTo>
                    <a:pt x="120717" y="857"/>
                  </a:lnTo>
                  <a:lnTo>
                    <a:pt x="121349" y="6159"/>
                  </a:lnTo>
                  <a:lnTo>
                    <a:pt x="126334" y="12652"/>
                  </a:lnTo>
                  <a:lnTo>
                    <a:pt x="132083" y="27703"/>
                  </a:lnTo>
                  <a:lnTo>
                    <a:pt x="138343" y="34273"/>
                  </a:lnTo>
                  <a:lnTo>
                    <a:pt x="151505" y="44958"/>
                  </a:lnTo>
                  <a:lnTo>
                    <a:pt x="173808" y="77310"/>
                  </a:lnTo>
                  <a:lnTo>
                    <a:pt x="189705" y="102327"/>
                  </a:lnTo>
                  <a:lnTo>
                    <a:pt x="192254" y="113816"/>
                  </a:lnTo>
                  <a:lnTo>
                    <a:pt x="192464" y="116359"/>
                  </a:lnTo>
                  <a:lnTo>
                    <a:pt x="193396" y="118054"/>
                  </a:lnTo>
                  <a:lnTo>
                    <a:pt x="194812" y="119184"/>
                  </a:lnTo>
                  <a:lnTo>
                    <a:pt x="196549" y="119937"/>
                  </a:lnTo>
                  <a:lnTo>
                    <a:pt x="196915" y="119645"/>
                  </a:lnTo>
                  <a:lnTo>
                    <a:pt x="193569" y="115161"/>
                  </a:lnTo>
                  <a:lnTo>
                    <a:pt x="182245" y="79815"/>
                  </a:lnTo>
                  <a:lnTo>
                    <a:pt x="174692" y="48352"/>
                  </a:lnTo>
                  <a:lnTo>
                    <a:pt x="178940" y="26320"/>
                  </a:lnTo>
                  <a:lnTo>
                    <a:pt x="182188" y="20165"/>
                  </a:lnTo>
                  <a:lnTo>
                    <a:pt x="184164" y="18205"/>
                  </a:lnTo>
                  <a:lnTo>
                    <a:pt x="188479" y="16028"/>
                  </a:lnTo>
                  <a:lnTo>
                    <a:pt x="202438" y="14440"/>
                  </a:lnTo>
                  <a:lnTo>
                    <a:pt x="223839" y="14291"/>
                  </a:lnTo>
                  <a:lnTo>
                    <a:pt x="225425" y="15084"/>
                  </a:lnTo>
                  <a:lnTo>
                    <a:pt x="226484" y="16406"/>
                  </a:lnTo>
                  <a:lnTo>
                    <a:pt x="228564" y="21344"/>
                  </a:lnTo>
                  <a:lnTo>
                    <a:pt x="228589" y="17613"/>
                  </a:lnTo>
                  <a:lnTo>
                    <a:pt x="227799" y="16504"/>
                  </a:lnTo>
                  <a:lnTo>
                    <a:pt x="219781" y="12300"/>
                  </a:lnTo>
                  <a:lnTo>
                    <a:pt x="217957" y="10582"/>
                  </a:lnTo>
                  <a:lnTo>
                    <a:pt x="213816" y="8672"/>
                  </a:lnTo>
                  <a:lnTo>
                    <a:pt x="202341" y="6551"/>
                  </a:lnTo>
                  <a:lnTo>
                    <a:pt x="192882"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58" name="SMARTInkShape-5957"/>
            <p:cNvSpPr/>
            <p:nvPr/>
          </p:nvSpPr>
          <p:spPr>
            <a:xfrm>
              <a:off x="7332597" y="3622175"/>
              <a:ext cx="110076" cy="56762"/>
            </a:xfrm>
            <a:custGeom>
              <a:avLst/>
              <a:gdLst/>
              <a:ahLst/>
              <a:cxnLst/>
              <a:rect l="0" t="0" r="0" b="0"/>
              <a:pathLst>
                <a:path w="110076" h="56762">
                  <a:moveTo>
                    <a:pt x="39753" y="6850"/>
                  </a:moveTo>
                  <a:lnTo>
                    <a:pt x="39753" y="699"/>
                  </a:lnTo>
                  <a:lnTo>
                    <a:pt x="38959" y="368"/>
                  </a:lnTo>
                  <a:lnTo>
                    <a:pt x="35960" y="0"/>
                  </a:lnTo>
                  <a:lnTo>
                    <a:pt x="31982" y="1954"/>
                  </a:lnTo>
                  <a:lnTo>
                    <a:pt x="20621" y="11114"/>
                  </a:lnTo>
                  <a:lnTo>
                    <a:pt x="15904" y="12714"/>
                  </a:lnTo>
                  <a:lnTo>
                    <a:pt x="11162" y="17658"/>
                  </a:lnTo>
                  <a:lnTo>
                    <a:pt x="7202" y="24354"/>
                  </a:lnTo>
                  <a:lnTo>
                    <a:pt x="4451" y="33810"/>
                  </a:lnTo>
                  <a:lnTo>
                    <a:pt x="365" y="38739"/>
                  </a:lnTo>
                  <a:lnTo>
                    <a:pt x="0" y="40809"/>
                  </a:lnTo>
                  <a:lnTo>
                    <a:pt x="552" y="42983"/>
                  </a:lnTo>
                  <a:lnTo>
                    <a:pt x="3347" y="48384"/>
                  </a:lnTo>
                  <a:lnTo>
                    <a:pt x="5845" y="49122"/>
                  </a:lnTo>
                  <a:lnTo>
                    <a:pt x="13917" y="49595"/>
                  </a:lnTo>
                  <a:lnTo>
                    <a:pt x="44592" y="44043"/>
                  </a:lnTo>
                  <a:lnTo>
                    <a:pt x="57907" y="42860"/>
                  </a:lnTo>
                  <a:lnTo>
                    <a:pt x="61845" y="40582"/>
                  </a:lnTo>
                  <a:lnTo>
                    <a:pt x="66241" y="37717"/>
                  </a:lnTo>
                  <a:lnTo>
                    <a:pt x="75065" y="35515"/>
                  </a:lnTo>
                  <a:lnTo>
                    <a:pt x="75470" y="53185"/>
                  </a:lnTo>
                  <a:lnTo>
                    <a:pt x="76265" y="54409"/>
                  </a:lnTo>
                  <a:lnTo>
                    <a:pt x="77588" y="55225"/>
                  </a:lnTo>
                  <a:lnTo>
                    <a:pt x="83243" y="56373"/>
                  </a:lnTo>
                  <a:lnTo>
                    <a:pt x="92265" y="56761"/>
                  </a:lnTo>
                  <a:lnTo>
                    <a:pt x="96958" y="54697"/>
                  </a:lnTo>
                  <a:lnTo>
                    <a:pt x="107425" y="46212"/>
                  </a:lnTo>
                  <a:lnTo>
                    <a:pt x="109517" y="39955"/>
                  </a:lnTo>
                  <a:lnTo>
                    <a:pt x="110075" y="36063"/>
                  </a:lnTo>
                  <a:lnTo>
                    <a:pt x="108578" y="29623"/>
                  </a:lnTo>
                  <a:lnTo>
                    <a:pt x="106061" y="24115"/>
                  </a:lnTo>
                  <a:lnTo>
                    <a:pt x="104942" y="19021"/>
                  </a:lnTo>
                  <a:lnTo>
                    <a:pt x="103850" y="17345"/>
                  </a:lnTo>
                  <a:lnTo>
                    <a:pt x="102328" y="16228"/>
                  </a:lnTo>
                  <a:lnTo>
                    <a:pt x="100520" y="15483"/>
                  </a:lnTo>
                  <a:lnTo>
                    <a:pt x="99314" y="14193"/>
                  </a:lnTo>
                  <a:lnTo>
                    <a:pt x="96903" y="685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59" name="SMARTInkShape-5958"/>
            <p:cNvSpPr/>
            <p:nvPr/>
          </p:nvSpPr>
          <p:spPr>
            <a:xfrm>
              <a:off x="6836569" y="3580343"/>
              <a:ext cx="392808" cy="91546"/>
            </a:xfrm>
            <a:custGeom>
              <a:avLst/>
              <a:gdLst/>
              <a:ahLst/>
              <a:cxnLst/>
              <a:rect l="0" t="0" r="0" b="0"/>
              <a:pathLst>
                <a:path w="392808" h="91546">
                  <a:moveTo>
                    <a:pt x="0" y="77257"/>
                  </a:moveTo>
                  <a:lnTo>
                    <a:pt x="0" y="84401"/>
                  </a:lnTo>
                  <a:lnTo>
                    <a:pt x="0" y="50336"/>
                  </a:lnTo>
                  <a:lnTo>
                    <a:pt x="0" y="31012"/>
                  </a:lnTo>
                  <a:lnTo>
                    <a:pt x="2117" y="26806"/>
                  </a:lnTo>
                  <a:lnTo>
                    <a:pt x="4910" y="22291"/>
                  </a:lnTo>
                  <a:lnTo>
                    <a:pt x="6849" y="14348"/>
                  </a:lnTo>
                  <a:lnTo>
                    <a:pt x="13268" y="6934"/>
                  </a:lnTo>
                  <a:lnTo>
                    <a:pt x="15951" y="6315"/>
                  </a:lnTo>
                  <a:lnTo>
                    <a:pt x="21110" y="5849"/>
                  </a:lnTo>
                  <a:lnTo>
                    <a:pt x="36096" y="16438"/>
                  </a:lnTo>
                  <a:lnTo>
                    <a:pt x="47177" y="31900"/>
                  </a:lnTo>
                  <a:lnTo>
                    <a:pt x="51564" y="41516"/>
                  </a:lnTo>
                  <a:lnTo>
                    <a:pt x="54668" y="46291"/>
                  </a:lnTo>
                  <a:lnTo>
                    <a:pt x="57053" y="55407"/>
                  </a:lnTo>
                  <a:lnTo>
                    <a:pt x="57141" y="61940"/>
                  </a:lnTo>
                  <a:lnTo>
                    <a:pt x="57937" y="62283"/>
                  </a:lnTo>
                  <a:lnTo>
                    <a:pt x="63300" y="62879"/>
                  </a:lnTo>
                  <a:lnTo>
                    <a:pt x="63631" y="62115"/>
                  </a:lnTo>
                  <a:lnTo>
                    <a:pt x="65070" y="50317"/>
                  </a:lnTo>
                  <a:lnTo>
                    <a:pt x="69198" y="43698"/>
                  </a:lnTo>
                  <a:lnTo>
                    <a:pt x="70995" y="34351"/>
                  </a:lnTo>
                  <a:lnTo>
                    <a:pt x="71142" y="31984"/>
                  </a:lnTo>
                  <a:lnTo>
                    <a:pt x="73422" y="27238"/>
                  </a:lnTo>
                  <a:lnTo>
                    <a:pt x="82071" y="16732"/>
                  </a:lnTo>
                  <a:lnTo>
                    <a:pt x="86218" y="14638"/>
                  </a:lnTo>
                  <a:lnTo>
                    <a:pt x="91555" y="13294"/>
                  </a:lnTo>
                  <a:lnTo>
                    <a:pt x="91993" y="12390"/>
                  </a:lnTo>
                  <a:lnTo>
                    <a:pt x="92754" y="6842"/>
                  </a:lnTo>
                  <a:lnTo>
                    <a:pt x="92858" y="12060"/>
                  </a:lnTo>
                  <a:lnTo>
                    <a:pt x="94981" y="12562"/>
                  </a:lnTo>
                  <a:lnTo>
                    <a:pt x="96657" y="12695"/>
                  </a:lnTo>
                  <a:lnTo>
                    <a:pt x="97776" y="13579"/>
                  </a:lnTo>
                  <a:lnTo>
                    <a:pt x="99019" y="16676"/>
                  </a:lnTo>
                  <a:lnTo>
                    <a:pt x="99718" y="22883"/>
                  </a:lnTo>
                  <a:lnTo>
                    <a:pt x="100610" y="24339"/>
                  </a:lnTo>
                  <a:lnTo>
                    <a:pt x="101998" y="25309"/>
                  </a:lnTo>
                  <a:lnTo>
                    <a:pt x="103717" y="25957"/>
                  </a:lnTo>
                  <a:lnTo>
                    <a:pt x="104864" y="27976"/>
                  </a:lnTo>
                  <a:lnTo>
                    <a:pt x="106854" y="39439"/>
                  </a:lnTo>
                  <a:lnTo>
                    <a:pt x="114887" y="49033"/>
                  </a:lnTo>
                  <a:lnTo>
                    <a:pt x="118530" y="53600"/>
                  </a:lnTo>
                  <a:lnTo>
                    <a:pt x="122984" y="63000"/>
                  </a:lnTo>
                  <a:lnTo>
                    <a:pt x="127480" y="68708"/>
                  </a:lnTo>
                  <a:lnTo>
                    <a:pt x="130212" y="69489"/>
                  </a:lnTo>
                  <a:lnTo>
                    <a:pt x="158578" y="70102"/>
                  </a:lnTo>
                  <a:lnTo>
                    <a:pt x="163877" y="67992"/>
                  </a:lnTo>
                  <a:lnTo>
                    <a:pt x="197442" y="43895"/>
                  </a:lnTo>
                  <a:lnTo>
                    <a:pt x="211119" y="29630"/>
                  </a:lnTo>
                  <a:lnTo>
                    <a:pt x="213891" y="21518"/>
                  </a:lnTo>
                  <a:lnTo>
                    <a:pt x="214188" y="16732"/>
                  </a:lnTo>
                  <a:lnTo>
                    <a:pt x="213436" y="15476"/>
                  </a:lnTo>
                  <a:lnTo>
                    <a:pt x="212140" y="14638"/>
                  </a:lnTo>
                  <a:lnTo>
                    <a:pt x="208151" y="13294"/>
                  </a:lnTo>
                  <a:lnTo>
                    <a:pt x="201104" y="12992"/>
                  </a:lnTo>
                  <a:lnTo>
                    <a:pt x="190177" y="22909"/>
                  </a:lnTo>
                  <a:lnTo>
                    <a:pt x="187710" y="27438"/>
                  </a:lnTo>
                  <a:lnTo>
                    <a:pt x="185997" y="39182"/>
                  </a:lnTo>
                  <a:lnTo>
                    <a:pt x="185771" y="51066"/>
                  </a:lnTo>
                  <a:lnTo>
                    <a:pt x="186553" y="52653"/>
                  </a:lnTo>
                  <a:lnTo>
                    <a:pt x="187869" y="53710"/>
                  </a:lnTo>
                  <a:lnTo>
                    <a:pt x="189539" y="54415"/>
                  </a:lnTo>
                  <a:lnTo>
                    <a:pt x="190653" y="55679"/>
                  </a:lnTo>
                  <a:lnTo>
                    <a:pt x="191891" y="59200"/>
                  </a:lnTo>
                  <a:lnTo>
                    <a:pt x="193808" y="60456"/>
                  </a:lnTo>
                  <a:lnTo>
                    <a:pt x="208888" y="62639"/>
                  </a:lnTo>
                  <a:lnTo>
                    <a:pt x="227571" y="62940"/>
                  </a:lnTo>
                  <a:lnTo>
                    <a:pt x="230296" y="62156"/>
                  </a:lnTo>
                  <a:lnTo>
                    <a:pt x="232111" y="60840"/>
                  </a:lnTo>
                  <a:lnTo>
                    <a:pt x="233322" y="59169"/>
                  </a:lnTo>
                  <a:lnTo>
                    <a:pt x="234923" y="58054"/>
                  </a:lnTo>
                  <a:lnTo>
                    <a:pt x="238819" y="56816"/>
                  </a:lnTo>
                  <a:lnTo>
                    <a:pt x="240174" y="55692"/>
                  </a:lnTo>
                  <a:lnTo>
                    <a:pt x="241681" y="52327"/>
                  </a:lnTo>
                  <a:lnTo>
                    <a:pt x="242782" y="39059"/>
                  </a:lnTo>
                  <a:lnTo>
                    <a:pt x="240724" y="34351"/>
                  </a:lnTo>
                  <a:lnTo>
                    <a:pt x="237957" y="29613"/>
                  </a:lnTo>
                  <a:lnTo>
                    <a:pt x="235606" y="22482"/>
                  </a:lnTo>
                  <a:lnTo>
                    <a:pt x="232243" y="17723"/>
                  </a:lnTo>
                  <a:lnTo>
                    <a:pt x="228102" y="15079"/>
                  </a:lnTo>
                  <a:lnTo>
                    <a:pt x="223616" y="13110"/>
                  </a:lnTo>
                  <a:lnTo>
                    <a:pt x="218976" y="9589"/>
                  </a:lnTo>
                  <a:lnTo>
                    <a:pt x="216385" y="5378"/>
                  </a:lnTo>
                  <a:lnTo>
                    <a:pt x="215694" y="3144"/>
                  </a:lnTo>
                  <a:lnTo>
                    <a:pt x="214439" y="1655"/>
                  </a:lnTo>
                  <a:lnTo>
                    <a:pt x="210930" y="0"/>
                  </a:lnTo>
                  <a:lnTo>
                    <a:pt x="209676" y="352"/>
                  </a:lnTo>
                  <a:lnTo>
                    <a:pt x="208840" y="1381"/>
                  </a:lnTo>
                  <a:lnTo>
                    <a:pt x="208282" y="2860"/>
                  </a:lnTo>
                  <a:lnTo>
                    <a:pt x="208705" y="3847"/>
                  </a:lnTo>
                  <a:lnTo>
                    <a:pt x="209780" y="4504"/>
                  </a:lnTo>
                  <a:lnTo>
                    <a:pt x="211291" y="4943"/>
                  </a:lnTo>
                  <a:lnTo>
                    <a:pt x="212298" y="6029"/>
                  </a:lnTo>
                  <a:lnTo>
                    <a:pt x="213417" y="9352"/>
                  </a:lnTo>
                  <a:lnTo>
                    <a:pt x="214509" y="10556"/>
                  </a:lnTo>
                  <a:lnTo>
                    <a:pt x="217839" y="11893"/>
                  </a:lnTo>
                  <a:lnTo>
                    <a:pt x="221965" y="16721"/>
                  </a:lnTo>
                  <a:lnTo>
                    <a:pt x="233672" y="34097"/>
                  </a:lnTo>
                  <a:lnTo>
                    <a:pt x="234362" y="36577"/>
                  </a:lnTo>
                  <a:lnTo>
                    <a:pt x="236410" y="38231"/>
                  </a:lnTo>
                  <a:lnTo>
                    <a:pt x="248987" y="43002"/>
                  </a:lnTo>
                  <a:lnTo>
                    <a:pt x="264227" y="53837"/>
                  </a:lnTo>
                  <a:lnTo>
                    <a:pt x="271337" y="55792"/>
                  </a:lnTo>
                  <a:lnTo>
                    <a:pt x="277602" y="55823"/>
                  </a:lnTo>
                  <a:lnTo>
                    <a:pt x="277937" y="55030"/>
                  </a:lnTo>
                  <a:lnTo>
                    <a:pt x="279382" y="36693"/>
                  </a:lnTo>
                  <a:lnTo>
                    <a:pt x="284754" y="28651"/>
                  </a:lnTo>
                  <a:lnTo>
                    <a:pt x="286347" y="21824"/>
                  </a:lnTo>
                  <a:lnTo>
                    <a:pt x="291874" y="14287"/>
                  </a:lnTo>
                  <a:lnTo>
                    <a:pt x="294557" y="13552"/>
                  </a:lnTo>
                  <a:lnTo>
                    <a:pt x="303735" y="12973"/>
                  </a:lnTo>
                  <a:lnTo>
                    <a:pt x="307766" y="15084"/>
                  </a:lnTo>
                  <a:lnTo>
                    <a:pt x="312203" y="17875"/>
                  </a:lnTo>
                  <a:lnTo>
                    <a:pt x="319959" y="19445"/>
                  </a:lnTo>
                  <a:lnTo>
                    <a:pt x="353171" y="20090"/>
                  </a:lnTo>
                  <a:lnTo>
                    <a:pt x="366139" y="19308"/>
                  </a:lnTo>
                  <a:lnTo>
                    <a:pt x="384235" y="13257"/>
                  </a:lnTo>
                  <a:lnTo>
                    <a:pt x="392807" y="12966"/>
                  </a:lnTo>
                  <a:lnTo>
                    <a:pt x="376110" y="12963"/>
                  </a:lnTo>
                  <a:lnTo>
                    <a:pt x="371418" y="15080"/>
                  </a:lnTo>
                  <a:lnTo>
                    <a:pt x="369056" y="16755"/>
                  </a:lnTo>
                  <a:lnTo>
                    <a:pt x="366431" y="20734"/>
                  </a:lnTo>
                  <a:lnTo>
                    <a:pt x="364471" y="25148"/>
                  </a:lnTo>
                  <a:lnTo>
                    <a:pt x="353022" y="44091"/>
                  </a:lnTo>
                  <a:lnTo>
                    <a:pt x="350926" y="53583"/>
                  </a:lnTo>
                  <a:lnTo>
                    <a:pt x="350436" y="61708"/>
                  </a:lnTo>
                  <a:lnTo>
                    <a:pt x="352335" y="68494"/>
                  </a:lnTo>
                  <a:lnTo>
                    <a:pt x="360021" y="79319"/>
                  </a:lnTo>
                  <a:lnTo>
                    <a:pt x="366846" y="86687"/>
                  </a:lnTo>
                  <a:lnTo>
                    <a:pt x="371534" y="89386"/>
                  </a:lnTo>
                  <a:lnTo>
                    <a:pt x="378619" y="9154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60" name="SMARTInkShape-5959"/>
            <p:cNvSpPr/>
            <p:nvPr/>
          </p:nvSpPr>
          <p:spPr>
            <a:xfrm>
              <a:off x="7858125" y="3636256"/>
              <a:ext cx="114301" cy="28489"/>
            </a:xfrm>
            <a:custGeom>
              <a:avLst/>
              <a:gdLst/>
              <a:ahLst/>
              <a:cxnLst/>
              <a:rect l="0" t="0" r="0" b="0"/>
              <a:pathLst>
                <a:path w="114301" h="28489">
                  <a:moveTo>
                    <a:pt x="114300" y="7057"/>
                  </a:moveTo>
                  <a:lnTo>
                    <a:pt x="108149" y="7057"/>
                  </a:lnTo>
                  <a:lnTo>
                    <a:pt x="103658" y="3264"/>
                  </a:lnTo>
                  <a:lnTo>
                    <a:pt x="97399" y="1402"/>
                  </a:lnTo>
                  <a:lnTo>
                    <a:pt x="70314" y="0"/>
                  </a:lnTo>
                  <a:lnTo>
                    <a:pt x="35367" y="12103"/>
                  </a:lnTo>
                  <a:lnTo>
                    <a:pt x="0" y="28488"/>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61" name="SMARTInkShape-5960"/>
            <p:cNvSpPr/>
            <p:nvPr/>
          </p:nvSpPr>
          <p:spPr>
            <a:xfrm>
              <a:off x="7058112" y="4057650"/>
              <a:ext cx="135645" cy="7145"/>
            </a:xfrm>
            <a:custGeom>
              <a:avLst/>
              <a:gdLst/>
              <a:ahLst/>
              <a:cxnLst/>
              <a:rect l="0" t="0" r="0" b="0"/>
              <a:pathLst>
                <a:path w="135645" h="7145">
                  <a:moveTo>
                    <a:pt x="7057" y="0"/>
                  </a:moveTo>
                  <a:lnTo>
                    <a:pt x="0" y="0"/>
                  </a:lnTo>
                  <a:lnTo>
                    <a:pt x="31142" y="0"/>
                  </a:lnTo>
                  <a:lnTo>
                    <a:pt x="64556" y="0"/>
                  </a:lnTo>
                  <a:lnTo>
                    <a:pt x="96644" y="3792"/>
                  </a:lnTo>
                  <a:lnTo>
                    <a:pt x="131058" y="6948"/>
                  </a:lnTo>
                  <a:lnTo>
                    <a:pt x="135644" y="7144"/>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62" name="SMARTInkShape-5961"/>
            <p:cNvSpPr/>
            <p:nvPr/>
          </p:nvSpPr>
          <p:spPr>
            <a:xfrm>
              <a:off x="7036594" y="4022018"/>
              <a:ext cx="178595" cy="14202"/>
            </a:xfrm>
            <a:custGeom>
              <a:avLst/>
              <a:gdLst/>
              <a:ahLst/>
              <a:cxnLst/>
              <a:rect l="0" t="0" r="0" b="0"/>
              <a:pathLst>
                <a:path w="178595" h="14202">
                  <a:moveTo>
                    <a:pt x="0" y="7057"/>
                  </a:moveTo>
                  <a:lnTo>
                    <a:pt x="0" y="3265"/>
                  </a:lnTo>
                  <a:lnTo>
                    <a:pt x="1587" y="2148"/>
                  </a:lnTo>
                  <a:lnTo>
                    <a:pt x="12200" y="575"/>
                  </a:lnTo>
                  <a:lnTo>
                    <a:pt x="43529" y="0"/>
                  </a:lnTo>
                  <a:lnTo>
                    <a:pt x="72363" y="4840"/>
                  </a:lnTo>
                  <a:lnTo>
                    <a:pt x="105693" y="6619"/>
                  </a:lnTo>
                  <a:lnTo>
                    <a:pt x="135442" y="6970"/>
                  </a:lnTo>
                  <a:lnTo>
                    <a:pt x="178594" y="14201"/>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63" name="SMARTInkShape-5962"/>
            <p:cNvSpPr/>
            <p:nvPr/>
          </p:nvSpPr>
          <p:spPr>
            <a:xfrm>
              <a:off x="7165181" y="3993356"/>
              <a:ext cx="28576" cy="107158"/>
            </a:xfrm>
            <a:custGeom>
              <a:avLst/>
              <a:gdLst/>
              <a:ahLst/>
              <a:cxnLst/>
              <a:rect l="0" t="0" r="0" b="0"/>
              <a:pathLst>
                <a:path w="28576" h="107158">
                  <a:moveTo>
                    <a:pt x="28575" y="0"/>
                  </a:moveTo>
                  <a:lnTo>
                    <a:pt x="28575" y="3792"/>
                  </a:lnTo>
                  <a:lnTo>
                    <a:pt x="26458" y="7771"/>
                  </a:lnTo>
                  <a:lnTo>
                    <a:pt x="23665" y="12185"/>
                  </a:lnTo>
                  <a:lnTo>
                    <a:pt x="15008" y="40620"/>
                  </a:lnTo>
                  <a:lnTo>
                    <a:pt x="13707" y="53135"/>
                  </a:lnTo>
                  <a:lnTo>
                    <a:pt x="2436" y="88788"/>
                  </a:lnTo>
                  <a:lnTo>
                    <a:pt x="0" y="107157"/>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64" name="SMARTInkShape-5963"/>
            <p:cNvSpPr/>
            <p:nvPr/>
          </p:nvSpPr>
          <p:spPr>
            <a:xfrm>
              <a:off x="7136606" y="3986213"/>
              <a:ext cx="14289" cy="100013"/>
            </a:xfrm>
            <a:custGeom>
              <a:avLst/>
              <a:gdLst/>
              <a:ahLst/>
              <a:cxnLst/>
              <a:rect l="0" t="0" r="0" b="0"/>
              <a:pathLst>
                <a:path w="14289" h="100013">
                  <a:moveTo>
                    <a:pt x="14288" y="0"/>
                  </a:moveTo>
                  <a:lnTo>
                    <a:pt x="10495" y="0"/>
                  </a:lnTo>
                  <a:lnTo>
                    <a:pt x="9378" y="793"/>
                  </a:lnTo>
                  <a:lnTo>
                    <a:pt x="8633" y="2116"/>
                  </a:lnTo>
                  <a:lnTo>
                    <a:pt x="7439" y="6150"/>
                  </a:lnTo>
                  <a:lnTo>
                    <a:pt x="7146" y="41833"/>
                  </a:lnTo>
                  <a:lnTo>
                    <a:pt x="7144" y="77228"/>
                  </a:lnTo>
                  <a:lnTo>
                    <a:pt x="7144" y="90792"/>
                  </a:lnTo>
                  <a:lnTo>
                    <a:pt x="6350" y="93865"/>
                  </a:lnTo>
                  <a:lnTo>
                    <a:pt x="5027" y="95914"/>
                  </a:lnTo>
                  <a:lnTo>
                    <a:pt x="0" y="100012"/>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65" name="SMARTInkShape-5964"/>
            <p:cNvSpPr/>
            <p:nvPr/>
          </p:nvSpPr>
          <p:spPr>
            <a:xfrm>
              <a:off x="7736681" y="3814763"/>
              <a:ext cx="192845" cy="121444"/>
            </a:xfrm>
            <a:custGeom>
              <a:avLst/>
              <a:gdLst/>
              <a:ahLst/>
              <a:cxnLst/>
              <a:rect l="0" t="0" r="0" b="0"/>
              <a:pathLst>
                <a:path w="192845" h="121444">
                  <a:moveTo>
                    <a:pt x="0" y="0"/>
                  </a:moveTo>
                  <a:lnTo>
                    <a:pt x="16793" y="0"/>
                  </a:lnTo>
                  <a:lnTo>
                    <a:pt x="50440" y="6481"/>
                  </a:lnTo>
                  <a:lnTo>
                    <a:pt x="66098" y="7741"/>
                  </a:lnTo>
                  <a:lnTo>
                    <a:pt x="100109" y="13608"/>
                  </a:lnTo>
                  <a:lnTo>
                    <a:pt x="131562" y="14227"/>
                  </a:lnTo>
                  <a:lnTo>
                    <a:pt x="165343" y="14284"/>
                  </a:lnTo>
                  <a:lnTo>
                    <a:pt x="187762" y="14287"/>
                  </a:lnTo>
                  <a:lnTo>
                    <a:pt x="189469" y="13493"/>
                  </a:lnTo>
                  <a:lnTo>
                    <a:pt x="190606" y="12170"/>
                  </a:lnTo>
                  <a:lnTo>
                    <a:pt x="192432" y="8136"/>
                  </a:lnTo>
                  <a:lnTo>
                    <a:pt x="191788" y="7805"/>
                  </a:lnTo>
                  <a:lnTo>
                    <a:pt x="176077" y="7169"/>
                  </a:lnTo>
                  <a:lnTo>
                    <a:pt x="171390" y="9271"/>
                  </a:lnTo>
                  <a:lnTo>
                    <a:pt x="160928" y="17786"/>
                  </a:lnTo>
                  <a:lnTo>
                    <a:pt x="158836" y="21927"/>
                  </a:lnTo>
                  <a:lnTo>
                    <a:pt x="157494" y="34846"/>
                  </a:lnTo>
                  <a:lnTo>
                    <a:pt x="158970" y="38312"/>
                  </a:lnTo>
                  <a:lnTo>
                    <a:pt x="185666" y="73074"/>
                  </a:lnTo>
                  <a:lnTo>
                    <a:pt x="190744" y="84093"/>
                  </a:lnTo>
                  <a:lnTo>
                    <a:pt x="192826" y="101459"/>
                  </a:lnTo>
                  <a:lnTo>
                    <a:pt x="192844" y="103358"/>
                  </a:lnTo>
                  <a:lnTo>
                    <a:pt x="190748" y="107584"/>
                  </a:lnTo>
                  <a:lnTo>
                    <a:pt x="189079" y="109823"/>
                  </a:lnTo>
                  <a:lnTo>
                    <a:pt x="185106" y="112310"/>
                  </a:lnTo>
                  <a:lnTo>
                    <a:pt x="164307" y="121443"/>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66" name="SMARTInkShape-5965"/>
            <p:cNvSpPr/>
            <p:nvPr/>
          </p:nvSpPr>
          <p:spPr>
            <a:xfrm>
              <a:off x="7793837" y="3729038"/>
              <a:ext cx="21427" cy="185738"/>
            </a:xfrm>
            <a:custGeom>
              <a:avLst/>
              <a:gdLst/>
              <a:ahLst/>
              <a:cxnLst/>
              <a:rect l="0" t="0" r="0" b="0"/>
              <a:pathLst>
                <a:path w="21427" h="185738">
                  <a:moveTo>
                    <a:pt x="7138" y="0"/>
                  </a:moveTo>
                  <a:lnTo>
                    <a:pt x="7138" y="6150"/>
                  </a:lnTo>
                  <a:lnTo>
                    <a:pt x="3345" y="10641"/>
                  </a:lnTo>
                  <a:lnTo>
                    <a:pt x="1483" y="16900"/>
                  </a:lnTo>
                  <a:lnTo>
                    <a:pt x="52" y="46801"/>
                  </a:lnTo>
                  <a:lnTo>
                    <a:pt x="0" y="80367"/>
                  </a:lnTo>
                  <a:lnTo>
                    <a:pt x="790" y="95074"/>
                  </a:lnTo>
                  <a:lnTo>
                    <a:pt x="6843" y="129551"/>
                  </a:lnTo>
                  <a:lnTo>
                    <a:pt x="7874" y="145917"/>
                  </a:lnTo>
                  <a:lnTo>
                    <a:pt x="14409" y="168185"/>
                  </a:lnTo>
                  <a:lnTo>
                    <a:pt x="21426" y="185737"/>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67" name="SMARTInkShape-5966"/>
            <p:cNvSpPr/>
            <p:nvPr/>
          </p:nvSpPr>
          <p:spPr>
            <a:xfrm>
              <a:off x="7665244" y="3800475"/>
              <a:ext cx="85726" cy="99675"/>
            </a:xfrm>
            <a:custGeom>
              <a:avLst/>
              <a:gdLst/>
              <a:ahLst/>
              <a:cxnLst/>
              <a:rect l="0" t="0" r="0" b="0"/>
              <a:pathLst>
                <a:path w="85726" h="99675">
                  <a:moveTo>
                    <a:pt x="0" y="50006"/>
                  </a:moveTo>
                  <a:lnTo>
                    <a:pt x="794" y="81134"/>
                  </a:lnTo>
                  <a:lnTo>
                    <a:pt x="3793" y="87124"/>
                  </a:lnTo>
                  <a:lnTo>
                    <a:pt x="5703" y="89039"/>
                  </a:lnTo>
                  <a:lnTo>
                    <a:pt x="20057" y="98870"/>
                  </a:lnTo>
                  <a:lnTo>
                    <a:pt x="24816" y="99674"/>
                  </a:lnTo>
                  <a:lnTo>
                    <a:pt x="29021" y="97746"/>
                  </a:lnTo>
                  <a:lnTo>
                    <a:pt x="45270" y="83211"/>
                  </a:lnTo>
                  <a:lnTo>
                    <a:pt x="66676" y="51267"/>
                  </a:lnTo>
                  <a:lnTo>
                    <a:pt x="76464" y="30544"/>
                  </a:lnTo>
                  <a:lnTo>
                    <a:pt x="80512" y="8806"/>
                  </a:lnTo>
                  <a:lnTo>
                    <a:pt x="85725"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68" name="SMARTInkShape-5967"/>
            <p:cNvSpPr/>
            <p:nvPr/>
          </p:nvSpPr>
          <p:spPr>
            <a:xfrm>
              <a:off x="7608483" y="3850481"/>
              <a:ext cx="42143" cy="71299"/>
            </a:xfrm>
            <a:custGeom>
              <a:avLst/>
              <a:gdLst/>
              <a:ahLst/>
              <a:cxnLst/>
              <a:rect l="0" t="0" r="0" b="0"/>
              <a:pathLst>
                <a:path w="42143" h="71299">
                  <a:moveTo>
                    <a:pt x="28186" y="7144"/>
                  </a:moveTo>
                  <a:lnTo>
                    <a:pt x="24393" y="7144"/>
                  </a:lnTo>
                  <a:lnTo>
                    <a:pt x="23276" y="7938"/>
                  </a:lnTo>
                  <a:lnTo>
                    <a:pt x="22531" y="9261"/>
                  </a:lnTo>
                  <a:lnTo>
                    <a:pt x="22035" y="10936"/>
                  </a:lnTo>
                  <a:lnTo>
                    <a:pt x="20910" y="12053"/>
                  </a:lnTo>
                  <a:lnTo>
                    <a:pt x="17544" y="13295"/>
                  </a:lnTo>
                  <a:lnTo>
                    <a:pt x="16329" y="15213"/>
                  </a:lnTo>
                  <a:lnTo>
                    <a:pt x="12262" y="27582"/>
                  </a:lnTo>
                  <a:lnTo>
                    <a:pt x="6270" y="39658"/>
                  </a:lnTo>
                  <a:lnTo>
                    <a:pt x="487" y="60550"/>
                  </a:lnTo>
                  <a:lnTo>
                    <a:pt x="0" y="66069"/>
                  </a:lnTo>
                  <a:lnTo>
                    <a:pt x="664" y="67859"/>
                  </a:lnTo>
                  <a:lnTo>
                    <a:pt x="1901" y="69052"/>
                  </a:lnTo>
                  <a:lnTo>
                    <a:pt x="5391" y="70377"/>
                  </a:lnTo>
                  <a:lnTo>
                    <a:pt x="16413" y="71298"/>
                  </a:lnTo>
                  <a:lnTo>
                    <a:pt x="21102" y="69259"/>
                  </a:lnTo>
                  <a:lnTo>
                    <a:pt x="38704" y="53738"/>
                  </a:lnTo>
                  <a:lnTo>
                    <a:pt x="40798" y="47432"/>
                  </a:lnTo>
                  <a:lnTo>
                    <a:pt x="42142" y="34240"/>
                  </a:lnTo>
                  <a:lnTo>
                    <a:pt x="40210" y="28976"/>
                  </a:lnTo>
                  <a:lnTo>
                    <a:pt x="37498" y="23991"/>
                  </a:lnTo>
                  <a:lnTo>
                    <a:pt x="35178" y="16722"/>
                  </a:lnTo>
                  <a:lnTo>
                    <a:pt x="29263" y="8562"/>
                  </a:lnTo>
                  <a:lnTo>
                    <a:pt x="28186"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69" name="SMARTInkShape-5968"/>
            <p:cNvSpPr/>
            <p:nvPr/>
          </p:nvSpPr>
          <p:spPr>
            <a:xfrm>
              <a:off x="7509172" y="3764756"/>
              <a:ext cx="63054" cy="164209"/>
            </a:xfrm>
            <a:custGeom>
              <a:avLst/>
              <a:gdLst/>
              <a:ahLst/>
              <a:cxnLst/>
              <a:rect l="0" t="0" r="0" b="0"/>
              <a:pathLst>
                <a:path w="63054" h="164209">
                  <a:moveTo>
                    <a:pt x="34628" y="114300"/>
                  </a:moveTo>
                  <a:lnTo>
                    <a:pt x="30835" y="114300"/>
                  </a:lnTo>
                  <a:lnTo>
                    <a:pt x="29718" y="115094"/>
                  </a:lnTo>
                  <a:lnTo>
                    <a:pt x="28973" y="116417"/>
                  </a:lnTo>
                  <a:lnTo>
                    <a:pt x="28477" y="118092"/>
                  </a:lnTo>
                  <a:lnTo>
                    <a:pt x="27352" y="119210"/>
                  </a:lnTo>
                  <a:lnTo>
                    <a:pt x="19844" y="123119"/>
                  </a:lnTo>
                  <a:lnTo>
                    <a:pt x="17628" y="124942"/>
                  </a:lnTo>
                  <a:lnTo>
                    <a:pt x="15166" y="129084"/>
                  </a:lnTo>
                  <a:lnTo>
                    <a:pt x="13278" y="133571"/>
                  </a:lnTo>
                  <a:lnTo>
                    <a:pt x="8547" y="140559"/>
                  </a:lnTo>
                  <a:lnTo>
                    <a:pt x="5999" y="147657"/>
                  </a:lnTo>
                  <a:lnTo>
                    <a:pt x="0" y="155754"/>
                  </a:lnTo>
                  <a:lnTo>
                    <a:pt x="430" y="157017"/>
                  </a:lnTo>
                  <a:lnTo>
                    <a:pt x="3025" y="160538"/>
                  </a:lnTo>
                  <a:lnTo>
                    <a:pt x="6823" y="162631"/>
                  </a:lnTo>
                  <a:lnTo>
                    <a:pt x="18061" y="164086"/>
                  </a:lnTo>
                  <a:lnTo>
                    <a:pt x="22767" y="164208"/>
                  </a:lnTo>
                  <a:lnTo>
                    <a:pt x="27504" y="162146"/>
                  </a:lnTo>
                  <a:lnTo>
                    <a:pt x="51444" y="144379"/>
                  </a:lnTo>
                  <a:lnTo>
                    <a:pt x="57448" y="136664"/>
                  </a:lnTo>
                  <a:lnTo>
                    <a:pt x="60645" y="127944"/>
                  </a:lnTo>
                  <a:lnTo>
                    <a:pt x="63053" y="95212"/>
                  </a:lnTo>
                  <a:lnTo>
                    <a:pt x="57470" y="76193"/>
                  </a:lnTo>
                  <a:lnTo>
                    <a:pt x="41715" y="42862"/>
                  </a:lnTo>
                  <a:lnTo>
                    <a:pt x="36190" y="34132"/>
                  </a:lnTo>
                  <a:lnTo>
                    <a:pt x="9423" y="9608"/>
                  </a:lnTo>
                  <a:lnTo>
                    <a:pt x="6053"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1171" name="SMARTInkShape-5969"/>
          <p:cNvSpPr/>
          <p:nvPr/>
        </p:nvSpPr>
        <p:spPr>
          <a:xfrm>
            <a:off x="5029200" y="3693319"/>
            <a:ext cx="21431" cy="135732"/>
          </a:xfrm>
          <a:custGeom>
            <a:avLst/>
            <a:gdLst/>
            <a:ahLst/>
            <a:cxnLst/>
            <a:rect l="0" t="0" r="0" b="0"/>
            <a:pathLst>
              <a:path w="21431" h="135732">
                <a:moveTo>
                  <a:pt x="0" y="0"/>
                </a:moveTo>
                <a:lnTo>
                  <a:pt x="0" y="34759"/>
                </a:lnTo>
                <a:lnTo>
                  <a:pt x="2117" y="41377"/>
                </a:lnTo>
                <a:lnTo>
                  <a:pt x="4910" y="47758"/>
                </a:lnTo>
                <a:lnTo>
                  <a:pt x="10849" y="83442"/>
                </a:lnTo>
                <a:lnTo>
                  <a:pt x="13608" y="97503"/>
                </a:lnTo>
                <a:lnTo>
                  <a:pt x="14198" y="115566"/>
                </a:lnTo>
                <a:lnTo>
                  <a:pt x="16365" y="120948"/>
                </a:lnTo>
                <a:lnTo>
                  <a:pt x="20431" y="127078"/>
                </a:lnTo>
                <a:lnTo>
                  <a:pt x="21430" y="135731"/>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nvGrpSpPr>
          <p:cNvPr id="1185" name="SMARTInkShape-Group576"/>
          <p:cNvGrpSpPr/>
          <p:nvPr/>
        </p:nvGrpSpPr>
        <p:grpSpPr>
          <a:xfrm>
            <a:off x="5150645" y="3464719"/>
            <a:ext cx="1135856" cy="450057"/>
            <a:chOff x="5150645" y="3464719"/>
            <a:chExt cx="1135856" cy="450057"/>
          </a:xfrm>
        </p:grpSpPr>
        <p:sp>
          <p:nvSpPr>
            <p:cNvPr id="1172" name="SMARTInkShape-5970"/>
            <p:cNvSpPr/>
            <p:nvPr/>
          </p:nvSpPr>
          <p:spPr>
            <a:xfrm>
              <a:off x="6179345" y="3857659"/>
              <a:ext cx="107156" cy="57117"/>
            </a:xfrm>
            <a:custGeom>
              <a:avLst/>
              <a:gdLst/>
              <a:ahLst/>
              <a:cxnLst/>
              <a:rect l="0" t="0" r="0" b="0"/>
              <a:pathLst>
                <a:path w="107156" h="57117">
                  <a:moveTo>
                    <a:pt x="0" y="21397"/>
                  </a:moveTo>
                  <a:lnTo>
                    <a:pt x="7055" y="21397"/>
                  </a:lnTo>
                  <a:lnTo>
                    <a:pt x="7135" y="27548"/>
                  </a:lnTo>
                  <a:lnTo>
                    <a:pt x="7143" y="17685"/>
                  </a:lnTo>
                  <a:lnTo>
                    <a:pt x="7936" y="16541"/>
                  </a:lnTo>
                  <a:lnTo>
                    <a:pt x="9259" y="15779"/>
                  </a:lnTo>
                  <a:lnTo>
                    <a:pt x="10935" y="15270"/>
                  </a:lnTo>
                  <a:lnTo>
                    <a:pt x="12052" y="14138"/>
                  </a:lnTo>
                  <a:lnTo>
                    <a:pt x="15962" y="6616"/>
                  </a:lnTo>
                  <a:lnTo>
                    <a:pt x="17784" y="4399"/>
                  </a:lnTo>
                  <a:lnTo>
                    <a:pt x="21926" y="1936"/>
                  </a:lnTo>
                  <a:lnTo>
                    <a:pt x="28492" y="225"/>
                  </a:lnTo>
                  <a:lnTo>
                    <a:pt x="38402" y="0"/>
                  </a:lnTo>
                  <a:lnTo>
                    <a:pt x="58564" y="6120"/>
                  </a:lnTo>
                  <a:lnTo>
                    <a:pt x="63863" y="10903"/>
                  </a:lnTo>
                  <a:lnTo>
                    <a:pt x="73733" y="23117"/>
                  </a:lnTo>
                  <a:lnTo>
                    <a:pt x="78542" y="26130"/>
                  </a:lnTo>
                  <a:lnTo>
                    <a:pt x="83325" y="28263"/>
                  </a:lnTo>
                  <a:lnTo>
                    <a:pt x="102392" y="45292"/>
                  </a:lnTo>
                  <a:lnTo>
                    <a:pt x="105038" y="50009"/>
                  </a:lnTo>
                  <a:lnTo>
                    <a:pt x="107155" y="57116"/>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73" name="SMARTInkShape-5971"/>
            <p:cNvSpPr/>
            <p:nvPr/>
          </p:nvSpPr>
          <p:spPr>
            <a:xfrm>
              <a:off x="6108019" y="3821906"/>
              <a:ext cx="34499" cy="49892"/>
            </a:xfrm>
            <a:custGeom>
              <a:avLst/>
              <a:gdLst/>
              <a:ahLst/>
              <a:cxnLst/>
              <a:rect l="0" t="0" r="0" b="0"/>
              <a:pathLst>
                <a:path w="34499" h="49892">
                  <a:moveTo>
                    <a:pt x="14176" y="14288"/>
                  </a:moveTo>
                  <a:lnTo>
                    <a:pt x="14176" y="18080"/>
                  </a:lnTo>
                  <a:lnTo>
                    <a:pt x="13381" y="19197"/>
                  </a:lnTo>
                  <a:lnTo>
                    <a:pt x="12058" y="19942"/>
                  </a:lnTo>
                  <a:lnTo>
                    <a:pt x="10383" y="20439"/>
                  </a:lnTo>
                  <a:lnTo>
                    <a:pt x="4232" y="24930"/>
                  </a:lnTo>
                  <a:lnTo>
                    <a:pt x="1818" y="29072"/>
                  </a:lnTo>
                  <a:lnTo>
                    <a:pt x="141" y="35637"/>
                  </a:lnTo>
                  <a:lnTo>
                    <a:pt x="0" y="39122"/>
                  </a:lnTo>
                  <a:lnTo>
                    <a:pt x="2054" y="43317"/>
                  </a:lnTo>
                  <a:lnTo>
                    <a:pt x="3713" y="45547"/>
                  </a:lnTo>
                  <a:lnTo>
                    <a:pt x="7674" y="48024"/>
                  </a:lnTo>
                  <a:lnTo>
                    <a:pt x="14113" y="49745"/>
                  </a:lnTo>
                  <a:lnTo>
                    <a:pt x="17587" y="49891"/>
                  </a:lnTo>
                  <a:lnTo>
                    <a:pt x="21777" y="47838"/>
                  </a:lnTo>
                  <a:lnTo>
                    <a:pt x="31863" y="39362"/>
                  </a:lnTo>
                  <a:lnTo>
                    <a:pt x="33943" y="35221"/>
                  </a:lnTo>
                  <a:lnTo>
                    <a:pt x="34498" y="33006"/>
                  </a:lnTo>
                  <a:lnTo>
                    <a:pt x="34073" y="30735"/>
                  </a:lnTo>
                  <a:lnTo>
                    <a:pt x="29684" y="23747"/>
                  </a:lnTo>
                  <a:lnTo>
                    <a:pt x="17248" y="9519"/>
                  </a:lnTo>
                  <a:lnTo>
                    <a:pt x="15541" y="4760"/>
                  </a:lnTo>
                  <a:lnTo>
                    <a:pt x="14292" y="3174"/>
                  </a:lnTo>
                  <a:lnTo>
                    <a:pt x="7031"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74" name="SMARTInkShape-5972"/>
            <p:cNvSpPr/>
            <p:nvPr/>
          </p:nvSpPr>
          <p:spPr>
            <a:xfrm>
              <a:off x="5850730" y="3786224"/>
              <a:ext cx="221409" cy="92833"/>
            </a:xfrm>
            <a:custGeom>
              <a:avLst/>
              <a:gdLst/>
              <a:ahLst/>
              <a:cxnLst/>
              <a:rect l="0" t="0" r="0" b="0"/>
              <a:pathLst>
                <a:path w="221409" h="92833">
                  <a:moveTo>
                    <a:pt x="0" y="64257"/>
                  </a:moveTo>
                  <a:lnTo>
                    <a:pt x="34247" y="64257"/>
                  </a:lnTo>
                  <a:lnTo>
                    <a:pt x="40621" y="63464"/>
                  </a:lnTo>
                  <a:lnTo>
                    <a:pt x="63815" y="55438"/>
                  </a:lnTo>
                  <a:lnTo>
                    <a:pt x="88099" y="33272"/>
                  </a:lnTo>
                  <a:lnTo>
                    <a:pt x="90750" y="28526"/>
                  </a:lnTo>
                  <a:lnTo>
                    <a:pt x="92451" y="19011"/>
                  </a:lnTo>
                  <a:lnTo>
                    <a:pt x="92746" y="11869"/>
                  </a:lnTo>
                  <a:lnTo>
                    <a:pt x="90698" y="7107"/>
                  </a:lnTo>
                  <a:lnTo>
                    <a:pt x="86708" y="1374"/>
                  </a:lnTo>
                  <a:lnTo>
                    <a:pt x="84046" y="591"/>
                  </a:lnTo>
                  <a:lnTo>
                    <a:pt x="75110" y="0"/>
                  </a:lnTo>
                  <a:lnTo>
                    <a:pt x="70954" y="2096"/>
                  </a:lnTo>
                  <a:lnTo>
                    <a:pt x="61818" y="9910"/>
                  </a:lnTo>
                  <a:lnTo>
                    <a:pt x="59225" y="14438"/>
                  </a:lnTo>
                  <a:lnTo>
                    <a:pt x="57561" y="23813"/>
                  </a:lnTo>
                  <a:lnTo>
                    <a:pt x="57162" y="55152"/>
                  </a:lnTo>
                  <a:lnTo>
                    <a:pt x="61389" y="64444"/>
                  </a:lnTo>
                  <a:lnTo>
                    <a:pt x="64739" y="69144"/>
                  </a:lnTo>
                  <a:lnTo>
                    <a:pt x="74811" y="76483"/>
                  </a:lnTo>
                  <a:lnTo>
                    <a:pt x="93095" y="83870"/>
                  </a:lnTo>
                  <a:lnTo>
                    <a:pt x="109349" y="85529"/>
                  </a:lnTo>
                  <a:lnTo>
                    <a:pt x="111000" y="84788"/>
                  </a:lnTo>
                  <a:lnTo>
                    <a:pt x="112100" y="83501"/>
                  </a:lnTo>
                  <a:lnTo>
                    <a:pt x="112834" y="81849"/>
                  </a:lnTo>
                  <a:lnTo>
                    <a:pt x="114117" y="80748"/>
                  </a:lnTo>
                  <a:lnTo>
                    <a:pt x="121879" y="76863"/>
                  </a:lnTo>
                  <a:lnTo>
                    <a:pt x="124116" y="75042"/>
                  </a:lnTo>
                  <a:lnTo>
                    <a:pt x="126601" y="68786"/>
                  </a:lnTo>
                  <a:lnTo>
                    <a:pt x="128579" y="33324"/>
                  </a:lnTo>
                  <a:lnTo>
                    <a:pt x="130701" y="28549"/>
                  </a:lnTo>
                  <a:lnTo>
                    <a:pt x="134738" y="22808"/>
                  </a:lnTo>
                  <a:lnTo>
                    <a:pt x="135438" y="18021"/>
                  </a:lnTo>
                  <a:lnTo>
                    <a:pt x="136330" y="16764"/>
                  </a:lnTo>
                  <a:lnTo>
                    <a:pt x="137718" y="15926"/>
                  </a:lnTo>
                  <a:lnTo>
                    <a:pt x="143465" y="14747"/>
                  </a:lnTo>
                  <a:lnTo>
                    <a:pt x="174929" y="15064"/>
                  </a:lnTo>
                  <a:lnTo>
                    <a:pt x="208122" y="20735"/>
                  </a:lnTo>
                  <a:lnTo>
                    <a:pt x="221289" y="21387"/>
                  </a:lnTo>
                  <a:lnTo>
                    <a:pt x="221408" y="25184"/>
                  </a:lnTo>
                  <a:lnTo>
                    <a:pt x="220630" y="26303"/>
                  </a:lnTo>
                  <a:lnTo>
                    <a:pt x="219319" y="27048"/>
                  </a:lnTo>
                  <a:lnTo>
                    <a:pt x="217650" y="27545"/>
                  </a:lnTo>
                  <a:lnTo>
                    <a:pt x="216538" y="28670"/>
                  </a:lnTo>
                  <a:lnTo>
                    <a:pt x="212636" y="36179"/>
                  </a:lnTo>
                  <a:lnTo>
                    <a:pt x="208250" y="41513"/>
                  </a:lnTo>
                  <a:lnTo>
                    <a:pt x="207490" y="46229"/>
                  </a:lnTo>
                  <a:lnTo>
                    <a:pt x="207265" y="52654"/>
                  </a:lnTo>
                  <a:lnTo>
                    <a:pt x="214227" y="81834"/>
                  </a:lnTo>
                  <a:lnTo>
                    <a:pt x="214288" y="88339"/>
                  </a:lnTo>
                  <a:lnTo>
                    <a:pt x="213503" y="89836"/>
                  </a:lnTo>
                  <a:lnTo>
                    <a:pt x="212185" y="90835"/>
                  </a:lnTo>
                  <a:lnTo>
                    <a:pt x="208606" y="91945"/>
                  </a:lnTo>
                  <a:lnTo>
                    <a:pt x="185740" y="92832"/>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75" name="SMARTInkShape-5973"/>
            <p:cNvSpPr/>
            <p:nvPr/>
          </p:nvSpPr>
          <p:spPr>
            <a:xfrm>
              <a:off x="5786732" y="3786201"/>
              <a:ext cx="84342" cy="127163"/>
            </a:xfrm>
            <a:custGeom>
              <a:avLst/>
              <a:gdLst/>
              <a:ahLst/>
              <a:cxnLst/>
              <a:rect l="0" t="0" r="0" b="0"/>
              <a:pathLst>
                <a:path w="84342" h="127163">
                  <a:moveTo>
                    <a:pt x="13993" y="49993"/>
                  </a:moveTo>
                  <a:lnTo>
                    <a:pt x="7841" y="56144"/>
                  </a:lnTo>
                  <a:lnTo>
                    <a:pt x="7143" y="60635"/>
                  </a:lnTo>
                  <a:lnTo>
                    <a:pt x="6852" y="94951"/>
                  </a:lnTo>
                  <a:lnTo>
                    <a:pt x="6848" y="116660"/>
                  </a:lnTo>
                  <a:lnTo>
                    <a:pt x="4732" y="121427"/>
                  </a:lnTo>
                  <a:lnTo>
                    <a:pt x="698" y="127162"/>
                  </a:lnTo>
                  <a:lnTo>
                    <a:pt x="367" y="126839"/>
                  </a:lnTo>
                  <a:lnTo>
                    <a:pt x="0" y="124363"/>
                  </a:lnTo>
                  <a:lnTo>
                    <a:pt x="695" y="123386"/>
                  </a:lnTo>
                  <a:lnTo>
                    <a:pt x="3585" y="122299"/>
                  </a:lnTo>
                  <a:lnTo>
                    <a:pt x="4673" y="121216"/>
                  </a:lnTo>
                  <a:lnTo>
                    <a:pt x="5882" y="117895"/>
                  </a:lnTo>
                  <a:lnTo>
                    <a:pt x="7627" y="83825"/>
                  </a:lnTo>
                  <a:lnTo>
                    <a:pt x="12500" y="69876"/>
                  </a:lnTo>
                  <a:lnTo>
                    <a:pt x="15667" y="56678"/>
                  </a:lnTo>
                  <a:lnTo>
                    <a:pt x="28428" y="30638"/>
                  </a:lnTo>
                  <a:lnTo>
                    <a:pt x="30759" y="27565"/>
                  </a:lnTo>
                  <a:lnTo>
                    <a:pt x="33351" y="19916"/>
                  </a:lnTo>
                  <a:lnTo>
                    <a:pt x="35296" y="12019"/>
                  </a:lnTo>
                  <a:lnTo>
                    <a:pt x="41453" y="1727"/>
                  </a:lnTo>
                  <a:lnTo>
                    <a:pt x="44190" y="760"/>
                  </a:lnTo>
                  <a:lnTo>
                    <a:pt x="59559" y="0"/>
                  </a:lnTo>
                  <a:lnTo>
                    <a:pt x="61039" y="789"/>
                  </a:lnTo>
                  <a:lnTo>
                    <a:pt x="62026" y="2109"/>
                  </a:lnTo>
                  <a:lnTo>
                    <a:pt x="74607" y="34478"/>
                  </a:lnTo>
                  <a:lnTo>
                    <a:pt x="83797" y="69352"/>
                  </a:lnTo>
                  <a:lnTo>
                    <a:pt x="84341" y="72424"/>
                  </a:lnTo>
                  <a:lnTo>
                    <a:pt x="83911" y="75266"/>
                  </a:lnTo>
                  <a:lnTo>
                    <a:pt x="78091" y="89599"/>
                  </a:lnTo>
                  <a:lnTo>
                    <a:pt x="76569" y="90685"/>
                  </a:lnTo>
                  <a:lnTo>
                    <a:pt x="74760" y="91408"/>
                  </a:lnTo>
                  <a:lnTo>
                    <a:pt x="73554" y="92684"/>
                  </a:lnTo>
                  <a:lnTo>
                    <a:pt x="72215" y="96219"/>
                  </a:lnTo>
                  <a:lnTo>
                    <a:pt x="70270" y="96685"/>
                  </a:lnTo>
                  <a:lnTo>
                    <a:pt x="42568" y="9285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76" name="SMARTInkShape-5974"/>
            <p:cNvSpPr/>
            <p:nvPr/>
          </p:nvSpPr>
          <p:spPr>
            <a:xfrm>
              <a:off x="5700713" y="3736181"/>
              <a:ext cx="7143" cy="121445"/>
            </a:xfrm>
            <a:custGeom>
              <a:avLst/>
              <a:gdLst/>
              <a:ahLst/>
              <a:cxnLst/>
              <a:rect l="0" t="0" r="0" b="0"/>
              <a:pathLst>
                <a:path w="7143" h="121445">
                  <a:moveTo>
                    <a:pt x="7142" y="0"/>
                  </a:moveTo>
                  <a:lnTo>
                    <a:pt x="7142" y="27721"/>
                  </a:lnTo>
                  <a:lnTo>
                    <a:pt x="5026" y="34281"/>
                  </a:lnTo>
                  <a:lnTo>
                    <a:pt x="2233" y="40636"/>
                  </a:lnTo>
                  <a:lnTo>
                    <a:pt x="58" y="73753"/>
                  </a:lnTo>
                  <a:lnTo>
                    <a:pt x="0" y="109215"/>
                  </a:lnTo>
                  <a:lnTo>
                    <a:pt x="2116" y="114157"/>
                  </a:lnTo>
                  <a:lnTo>
                    <a:pt x="7142" y="121444"/>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77" name="SMARTInkShape-5975"/>
            <p:cNvSpPr/>
            <p:nvPr/>
          </p:nvSpPr>
          <p:spPr>
            <a:xfrm>
              <a:off x="5557838" y="3800475"/>
              <a:ext cx="64293" cy="7145"/>
            </a:xfrm>
            <a:custGeom>
              <a:avLst/>
              <a:gdLst/>
              <a:ahLst/>
              <a:cxnLst/>
              <a:rect l="0" t="0" r="0" b="0"/>
              <a:pathLst>
                <a:path w="64293" h="7145">
                  <a:moveTo>
                    <a:pt x="0" y="7144"/>
                  </a:moveTo>
                  <a:lnTo>
                    <a:pt x="33401" y="7144"/>
                  </a:lnTo>
                  <a:lnTo>
                    <a:pt x="46239" y="7144"/>
                  </a:lnTo>
                  <a:lnTo>
                    <a:pt x="50448" y="5027"/>
                  </a:lnTo>
                  <a:lnTo>
                    <a:pt x="55826" y="993"/>
                  </a:lnTo>
                  <a:lnTo>
                    <a:pt x="64292"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78" name="SMARTInkShape-5976"/>
            <p:cNvSpPr/>
            <p:nvPr/>
          </p:nvSpPr>
          <p:spPr>
            <a:xfrm>
              <a:off x="5414991" y="3787180"/>
              <a:ext cx="64265" cy="41871"/>
            </a:xfrm>
            <a:custGeom>
              <a:avLst/>
              <a:gdLst/>
              <a:ahLst/>
              <a:cxnLst/>
              <a:rect l="0" t="0" r="0" b="0"/>
              <a:pathLst>
                <a:path w="64265" h="41871">
                  <a:moveTo>
                    <a:pt x="28547" y="6151"/>
                  </a:moveTo>
                  <a:lnTo>
                    <a:pt x="24754" y="6151"/>
                  </a:lnTo>
                  <a:lnTo>
                    <a:pt x="23637" y="5358"/>
                  </a:lnTo>
                  <a:lnTo>
                    <a:pt x="22892" y="4035"/>
                  </a:lnTo>
                  <a:lnTo>
                    <a:pt x="21697" y="0"/>
                  </a:lnTo>
                  <a:lnTo>
                    <a:pt x="19417" y="1565"/>
                  </a:lnTo>
                  <a:lnTo>
                    <a:pt x="10769" y="9675"/>
                  </a:lnTo>
                  <a:lnTo>
                    <a:pt x="8739" y="13803"/>
                  </a:lnTo>
                  <a:lnTo>
                    <a:pt x="8198" y="16015"/>
                  </a:lnTo>
                  <a:lnTo>
                    <a:pt x="697" y="27455"/>
                  </a:lnTo>
                  <a:lnTo>
                    <a:pt x="0" y="34396"/>
                  </a:lnTo>
                  <a:lnTo>
                    <a:pt x="6125" y="34697"/>
                  </a:lnTo>
                  <a:lnTo>
                    <a:pt x="17732" y="24083"/>
                  </a:lnTo>
                  <a:lnTo>
                    <a:pt x="19771" y="19942"/>
                  </a:lnTo>
                  <a:lnTo>
                    <a:pt x="21395" y="6480"/>
                  </a:lnTo>
                  <a:lnTo>
                    <a:pt x="56724" y="34770"/>
                  </a:lnTo>
                  <a:lnTo>
                    <a:pt x="64264" y="4187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79" name="SMARTInkShape-5977"/>
            <p:cNvSpPr/>
            <p:nvPr/>
          </p:nvSpPr>
          <p:spPr>
            <a:xfrm>
              <a:off x="5229261" y="3718590"/>
              <a:ext cx="142840" cy="131892"/>
            </a:xfrm>
            <a:custGeom>
              <a:avLst/>
              <a:gdLst/>
              <a:ahLst/>
              <a:cxnLst/>
              <a:rect l="0" t="0" r="0" b="0"/>
              <a:pathLst>
                <a:path w="142840" h="131892">
                  <a:moveTo>
                    <a:pt x="35684" y="46166"/>
                  </a:moveTo>
                  <a:lnTo>
                    <a:pt x="35684" y="57015"/>
                  </a:lnTo>
                  <a:lnTo>
                    <a:pt x="33566" y="61042"/>
                  </a:lnTo>
                  <a:lnTo>
                    <a:pt x="30773" y="65478"/>
                  </a:lnTo>
                  <a:lnTo>
                    <a:pt x="28407" y="72438"/>
                  </a:lnTo>
                  <a:lnTo>
                    <a:pt x="1365" y="101905"/>
                  </a:lnTo>
                  <a:lnTo>
                    <a:pt x="586" y="104806"/>
                  </a:lnTo>
                  <a:lnTo>
                    <a:pt x="0" y="116280"/>
                  </a:lnTo>
                  <a:lnTo>
                    <a:pt x="782" y="116721"/>
                  </a:lnTo>
                  <a:lnTo>
                    <a:pt x="3767" y="117212"/>
                  </a:lnTo>
                  <a:lnTo>
                    <a:pt x="7739" y="115313"/>
                  </a:lnTo>
                  <a:lnTo>
                    <a:pt x="23814" y="100801"/>
                  </a:lnTo>
                  <a:lnTo>
                    <a:pt x="44944" y="68827"/>
                  </a:lnTo>
                  <a:lnTo>
                    <a:pt x="53508" y="48647"/>
                  </a:lnTo>
                  <a:lnTo>
                    <a:pt x="57050" y="13019"/>
                  </a:lnTo>
                  <a:lnTo>
                    <a:pt x="54969" y="9474"/>
                  </a:lnTo>
                  <a:lnTo>
                    <a:pt x="52192" y="5252"/>
                  </a:lnTo>
                  <a:lnTo>
                    <a:pt x="50628" y="0"/>
                  </a:lnTo>
                  <a:lnTo>
                    <a:pt x="50409" y="308"/>
                  </a:lnTo>
                  <a:lnTo>
                    <a:pt x="50262" y="1307"/>
                  </a:lnTo>
                  <a:lnTo>
                    <a:pt x="49371" y="1972"/>
                  </a:lnTo>
                  <a:lnTo>
                    <a:pt x="46265" y="2712"/>
                  </a:lnTo>
                  <a:lnTo>
                    <a:pt x="45119" y="3703"/>
                  </a:lnTo>
                  <a:lnTo>
                    <a:pt x="37977" y="20854"/>
                  </a:lnTo>
                  <a:lnTo>
                    <a:pt x="35985" y="37855"/>
                  </a:lnTo>
                  <a:lnTo>
                    <a:pt x="37935" y="44589"/>
                  </a:lnTo>
                  <a:lnTo>
                    <a:pt x="40651" y="51021"/>
                  </a:lnTo>
                  <a:lnTo>
                    <a:pt x="46332" y="72686"/>
                  </a:lnTo>
                  <a:lnTo>
                    <a:pt x="54955" y="85771"/>
                  </a:lnTo>
                  <a:lnTo>
                    <a:pt x="59594" y="91020"/>
                  </a:lnTo>
                  <a:lnTo>
                    <a:pt x="78045" y="98438"/>
                  </a:lnTo>
                  <a:lnTo>
                    <a:pt x="88376" y="99032"/>
                  </a:lnTo>
                  <a:lnTo>
                    <a:pt x="104152" y="95755"/>
                  </a:lnTo>
                  <a:lnTo>
                    <a:pt x="114149" y="88476"/>
                  </a:lnTo>
                  <a:lnTo>
                    <a:pt x="118181" y="84021"/>
                  </a:lnTo>
                  <a:lnTo>
                    <a:pt x="119974" y="79394"/>
                  </a:lnTo>
                  <a:lnTo>
                    <a:pt x="121371" y="68013"/>
                  </a:lnTo>
                  <a:lnTo>
                    <a:pt x="115254" y="61483"/>
                  </a:lnTo>
                  <a:lnTo>
                    <a:pt x="114924" y="61934"/>
                  </a:lnTo>
                  <a:lnTo>
                    <a:pt x="114557" y="64551"/>
                  </a:lnTo>
                  <a:lnTo>
                    <a:pt x="113666" y="65567"/>
                  </a:lnTo>
                  <a:lnTo>
                    <a:pt x="110558" y="66695"/>
                  </a:lnTo>
                  <a:lnTo>
                    <a:pt x="109412" y="67790"/>
                  </a:lnTo>
                  <a:lnTo>
                    <a:pt x="105456" y="75249"/>
                  </a:lnTo>
                  <a:lnTo>
                    <a:pt x="102412" y="79730"/>
                  </a:lnTo>
                  <a:lnTo>
                    <a:pt x="99904" y="86714"/>
                  </a:lnTo>
                  <a:lnTo>
                    <a:pt x="95281" y="93811"/>
                  </a:lnTo>
                  <a:lnTo>
                    <a:pt x="93921" y="98562"/>
                  </a:lnTo>
                  <a:lnTo>
                    <a:pt x="94352" y="100941"/>
                  </a:lnTo>
                  <a:lnTo>
                    <a:pt x="98751" y="108080"/>
                  </a:lnTo>
                  <a:lnTo>
                    <a:pt x="116691" y="127129"/>
                  </a:lnTo>
                  <a:lnTo>
                    <a:pt x="121428" y="129775"/>
                  </a:lnTo>
                  <a:lnTo>
                    <a:pt x="130674" y="131264"/>
                  </a:lnTo>
                  <a:lnTo>
                    <a:pt x="142839" y="131891"/>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80" name="SMARTInkShape-5978"/>
            <p:cNvSpPr/>
            <p:nvPr/>
          </p:nvSpPr>
          <p:spPr>
            <a:xfrm>
              <a:off x="5150645" y="3714750"/>
              <a:ext cx="14286" cy="1"/>
            </a:xfrm>
            <a:custGeom>
              <a:avLst/>
              <a:gdLst/>
              <a:ahLst/>
              <a:cxnLst/>
              <a:rect l="0" t="0" r="0" b="0"/>
              <a:pathLst>
                <a:path w="14286" h="1">
                  <a:moveTo>
                    <a:pt x="14285" y="0"/>
                  </a:moveTo>
                  <a:lnTo>
                    <a:pt x="0"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81" name="SMARTInkShape-5979"/>
            <p:cNvSpPr/>
            <p:nvPr/>
          </p:nvSpPr>
          <p:spPr>
            <a:xfrm>
              <a:off x="5164930" y="3771900"/>
              <a:ext cx="7146" cy="42864"/>
            </a:xfrm>
            <a:custGeom>
              <a:avLst/>
              <a:gdLst/>
              <a:ahLst/>
              <a:cxnLst/>
              <a:rect l="0" t="0" r="0" b="0"/>
              <a:pathLst>
                <a:path w="7146" h="42864">
                  <a:moveTo>
                    <a:pt x="0" y="0"/>
                  </a:moveTo>
                  <a:lnTo>
                    <a:pt x="0" y="6151"/>
                  </a:lnTo>
                  <a:lnTo>
                    <a:pt x="4911" y="12651"/>
                  </a:lnTo>
                  <a:lnTo>
                    <a:pt x="6483" y="19271"/>
                  </a:lnTo>
                  <a:lnTo>
                    <a:pt x="7145" y="42863"/>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82" name="SMARTInkShape-5980"/>
            <p:cNvSpPr/>
            <p:nvPr/>
          </p:nvSpPr>
          <p:spPr>
            <a:xfrm>
              <a:off x="5907880" y="3650456"/>
              <a:ext cx="1" cy="7145"/>
            </a:xfrm>
            <a:custGeom>
              <a:avLst/>
              <a:gdLst/>
              <a:ahLst/>
              <a:cxnLst/>
              <a:rect l="0" t="0" r="0" b="0"/>
              <a:pathLst>
                <a:path w="1" h="7145">
                  <a:moveTo>
                    <a:pt x="0" y="0"/>
                  </a:moveTo>
                  <a:lnTo>
                    <a:pt x="0" y="7144"/>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83" name="SMARTInkShape-5981"/>
            <p:cNvSpPr/>
            <p:nvPr/>
          </p:nvSpPr>
          <p:spPr>
            <a:xfrm>
              <a:off x="5750720" y="3464719"/>
              <a:ext cx="100011" cy="171451"/>
            </a:xfrm>
            <a:custGeom>
              <a:avLst/>
              <a:gdLst/>
              <a:ahLst/>
              <a:cxnLst/>
              <a:rect l="0" t="0" r="0" b="0"/>
              <a:pathLst>
                <a:path w="100011" h="171451">
                  <a:moveTo>
                    <a:pt x="0" y="0"/>
                  </a:moveTo>
                  <a:lnTo>
                    <a:pt x="0" y="14434"/>
                  </a:lnTo>
                  <a:lnTo>
                    <a:pt x="2116" y="20438"/>
                  </a:lnTo>
                  <a:lnTo>
                    <a:pt x="9942" y="34552"/>
                  </a:lnTo>
                  <a:lnTo>
                    <a:pt x="18941" y="66746"/>
                  </a:lnTo>
                  <a:lnTo>
                    <a:pt x="23401" y="97900"/>
                  </a:lnTo>
                  <a:lnTo>
                    <a:pt x="26275" y="104629"/>
                  </a:lnTo>
                  <a:lnTo>
                    <a:pt x="28547" y="138014"/>
                  </a:lnTo>
                  <a:lnTo>
                    <a:pt x="28571" y="152391"/>
                  </a:lnTo>
                  <a:lnTo>
                    <a:pt x="29366" y="153982"/>
                  </a:lnTo>
                  <a:lnTo>
                    <a:pt x="30689" y="155042"/>
                  </a:lnTo>
                  <a:lnTo>
                    <a:pt x="35630" y="157126"/>
                  </a:lnTo>
                  <a:lnTo>
                    <a:pt x="35715" y="146519"/>
                  </a:lnTo>
                  <a:lnTo>
                    <a:pt x="36510" y="145304"/>
                  </a:lnTo>
                  <a:lnTo>
                    <a:pt x="37833" y="144495"/>
                  </a:lnTo>
                  <a:lnTo>
                    <a:pt x="39509" y="143955"/>
                  </a:lnTo>
                  <a:lnTo>
                    <a:pt x="57026" y="129464"/>
                  </a:lnTo>
                  <a:lnTo>
                    <a:pt x="66971" y="128703"/>
                  </a:lnTo>
                  <a:lnTo>
                    <a:pt x="68460" y="129458"/>
                  </a:lnTo>
                  <a:lnTo>
                    <a:pt x="69452" y="130755"/>
                  </a:lnTo>
                  <a:lnTo>
                    <a:pt x="71348" y="134313"/>
                  </a:lnTo>
                  <a:lnTo>
                    <a:pt x="96854" y="161932"/>
                  </a:lnTo>
                  <a:lnTo>
                    <a:pt x="100010" y="17145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84" name="SMARTInkShape-5982"/>
            <p:cNvSpPr/>
            <p:nvPr/>
          </p:nvSpPr>
          <p:spPr>
            <a:xfrm>
              <a:off x="5457825" y="3550473"/>
              <a:ext cx="318082" cy="156708"/>
            </a:xfrm>
            <a:custGeom>
              <a:avLst/>
              <a:gdLst/>
              <a:ahLst/>
              <a:cxnLst/>
              <a:rect l="0" t="0" r="0" b="0"/>
              <a:pathLst>
                <a:path w="318082" h="156708">
                  <a:moveTo>
                    <a:pt x="0" y="49977"/>
                  </a:moveTo>
                  <a:lnTo>
                    <a:pt x="17698" y="49977"/>
                  </a:lnTo>
                  <a:lnTo>
                    <a:pt x="21889" y="47860"/>
                  </a:lnTo>
                  <a:lnTo>
                    <a:pt x="34839" y="40034"/>
                  </a:lnTo>
                  <a:lnTo>
                    <a:pt x="46187" y="35754"/>
                  </a:lnTo>
                  <a:lnTo>
                    <a:pt x="47461" y="34145"/>
                  </a:lnTo>
                  <a:lnTo>
                    <a:pt x="49668" y="30241"/>
                  </a:lnTo>
                  <a:lnTo>
                    <a:pt x="54580" y="23580"/>
                  </a:lnTo>
                  <a:lnTo>
                    <a:pt x="56388" y="16579"/>
                  </a:lnTo>
                  <a:lnTo>
                    <a:pt x="57050" y="8518"/>
                  </a:lnTo>
                  <a:lnTo>
                    <a:pt x="50991" y="1087"/>
                  </a:lnTo>
                  <a:lnTo>
                    <a:pt x="48327" y="467"/>
                  </a:lnTo>
                  <a:lnTo>
                    <a:pt x="33239" y="0"/>
                  </a:lnTo>
                  <a:lnTo>
                    <a:pt x="28532" y="2100"/>
                  </a:lnTo>
                  <a:lnTo>
                    <a:pt x="16663" y="11364"/>
                  </a:lnTo>
                  <a:lnTo>
                    <a:pt x="11904" y="12972"/>
                  </a:lnTo>
                  <a:lnTo>
                    <a:pt x="10317" y="14988"/>
                  </a:lnTo>
                  <a:lnTo>
                    <a:pt x="8084" y="24617"/>
                  </a:lnTo>
                  <a:lnTo>
                    <a:pt x="7155" y="58491"/>
                  </a:lnTo>
                  <a:lnTo>
                    <a:pt x="9265" y="63815"/>
                  </a:lnTo>
                  <a:lnTo>
                    <a:pt x="23937" y="80907"/>
                  </a:lnTo>
                  <a:lnTo>
                    <a:pt x="30747" y="83567"/>
                  </a:lnTo>
                  <a:lnTo>
                    <a:pt x="38271" y="85543"/>
                  </a:lnTo>
                  <a:lnTo>
                    <a:pt x="44262" y="89068"/>
                  </a:lnTo>
                  <a:lnTo>
                    <a:pt x="47764" y="89531"/>
                  </a:lnTo>
                  <a:lnTo>
                    <a:pt x="65596" y="86357"/>
                  </a:lnTo>
                  <a:lnTo>
                    <a:pt x="70958" y="83873"/>
                  </a:lnTo>
                  <a:lnTo>
                    <a:pt x="88078" y="68920"/>
                  </a:lnTo>
                  <a:lnTo>
                    <a:pt x="90739" y="64217"/>
                  </a:lnTo>
                  <a:lnTo>
                    <a:pt x="92716" y="59481"/>
                  </a:lnTo>
                  <a:lnTo>
                    <a:pt x="97498" y="52352"/>
                  </a:lnTo>
                  <a:lnTo>
                    <a:pt x="99267" y="45213"/>
                  </a:lnTo>
                  <a:lnTo>
                    <a:pt x="100012" y="28582"/>
                  </a:lnTo>
                  <a:lnTo>
                    <a:pt x="100013" y="34700"/>
                  </a:lnTo>
                  <a:lnTo>
                    <a:pt x="104922" y="41197"/>
                  </a:lnTo>
                  <a:lnTo>
                    <a:pt x="107288" y="47817"/>
                  </a:lnTo>
                  <a:lnTo>
                    <a:pt x="117773" y="60503"/>
                  </a:lnTo>
                  <a:lnTo>
                    <a:pt x="121929" y="62593"/>
                  </a:lnTo>
                  <a:lnTo>
                    <a:pt x="135774" y="64118"/>
                  </a:lnTo>
                  <a:lnTo>
                    <a:pt x="145265" y="64235"/>
                  </a:lnTo>
                  <a:lnTo>
                    <a:pt x="146849" y="63451"/>
                  </a:lnTo>
                  <a:lnTo>
                    <a:pt x="147906" y="62135"/>
                  </a:lnTo>
                  <a:lnTo>
                    <a:pt x="149873" y="58556"/>
                  </a:lnTo>
                  <a:lnTo>
                    <a:pt x="154650" y="52078"/>
                  </a:lnTo>
                  <a:lnTo>
                    <a:pt x="156046" y="47471"/>
                  </a:lnTo>
                  <a:lnTo>
                    <a:pt x="157212" y="45925"/>
                  </a:lnTo>
                  <a:lnTo>
                    <a:pt x="161851" y="42956"/>
                  </a:lnTo>
                  <a:lnTo>
                    <a:pt x="169817" y="28414"/>
                  </a:lnTo>
                  <a:lnTo>
                    <a:pt x="170361" y="26077"/>
                  </a:lnTo>
                  <a:lnTo>
                    <a:pt x="171518" y="24518"/>
                  </a:lnTo>
                  <a:lnTo>
                    <a:pt x="173083" y="23479"/>
                  </a:lnTo>
                  <a:lnTo>
                    <a:pt x="178498" y="21438"/>
                  </a:lnTo>
                  <a:lnTo>
                    <a:pt x="182358" y="21412"/>
                  </a:lnTo>
                  <a:lnTo>
                    <a:pt x="183484" y="22203"/>
                  </a:lnTo>
                  <a:lnTo>
                    <a:pt x="184234" y="23523"/>
                  </a:lnTo>
                  <a:lnTo>
                    <a:pt x="185441" y="31346"/>
                  </a:lnTo>
                  <a:lnTo>
                    <a:pt x="186473" y="41329"/>
                  </a:lnTo>
                  <a:lnTo>
                    <a:pt x="191422" y="52530"/>
                  </a:lnTo>
                  <a:lnTo>
                    <a:pt x="214328" y="87333"/>
                  </a:lnTo>
                  <a:lnTo>
                    <a:pt x="219344" y="98352"/>
                  </a:lnTo>
                  <a:lnTo>
                    <a:pt x="221311" y="104021"/>
                  </a:lnTo>
                  <a:lnTo>
                    <a:pt x="245294" y="137082"/>
                  </a:lnTo>
                  <a:lnTo>
                    <a:pt x="247926" y="142401"/>
                  </a:lnTo>
                  <a:lnTo>
                    <a:pt x="249995" y="156707"/>
                  </a:lnTo>
                  <a:lnTo>
                    <a:pt x="250030" y="122373"/>
                  </a:lnTo>
                  <a:lnTo>
                    <a:pt x="244328" y="104465"/>
                  </a:lnTo>
                  <a:lnTo>
                    <a:pt x="231692" y="75353"/>
                  </a:lnTo>
                  <a:lnTo>
                    <a:pt x="227094" y="53578"/>
                  </a:lnTo>
                  <a:lnTo>
                    <a:pt x="223962" y="46021"/>
                  </a:lnTo>
                  <a:lnTo>
                    <a:pt x="222570" y="37371"/>
                  </a:lnTo>
                  <a:lnTo>
                    <a:pt x="227705" y="13227"/>
                  </a:lnTo>
                  <a:lnTo>
                    <a:pt x="230319" y="7714"/>
                  </a:lnTo>
                  <a:lnTo>
                    <a:pt x="232127" y="5133"/>
                  </a:lnTo>
                  <a:lnTo>
                    <a:pt x="236253" y="2265"/>
                  </a:lnTo>
                  <a:lnTo>
                    <a:pt x="241526" y="990"/>
                  </a:lnTo>
                  <a:lnTo>
                    <a:pt x="249162" y="424"/>
                  </a:lnTo>
                  <a:lnTo>
                    <a:pt x="255730" y="2289"/>
                  </a:lnTo>
                  <a:lnTo>
                    <a:pt x="288354" y="19111"/>
                  </a:lnTo>
                  <a:lnTo>
                    <a:pt x="308180" y="30939"/>
                  </a:lnTo>
                  <a:lnTo>
                    <a:pt x="311594" y="35695"/>
                  </a:lnTo>
                  <a:lnTo>
                    <a:pt x="313905" y="40454"/>
                  </a:lnTo>
                  <a:lnTo>
                    <a:pt x="317578" y="45216"/>
                  </a:lnTo>
                  <a:lnTo>
                    <a:pt x="318081" y="46803"/>
                  </a:lnTo>
                  <a:lnTo>
                    <a:pt x="317623" y="47861"/>
                  </a:lnTo>
                  <a:lnTo>
                    <a:pt x="316524" y="48566"/>
                  </a:lnTo>
                  <a:lnTo>
                    <a:pt x="315791" y="49830"/>
                  </a:lnTo>
                  <a:lnTo>
                    <a:pt x="314976" y="53352"/>
                  </a:lnTo>
                  <a:lnTo>
                    <a:pt x="313966" y="54608"/>
                  </a:lnTo>
                  <a:lnTo>
                    <a:pt x="310726" y="56004"/>
                  </a:lnTo>
                  <a:lnTo>
                    <a:pt x="279840" y="57092"/>
                  </a:lnTo>
                  <a:lnTo>
                    <a:pt x="253286" y="49844"/>
                  </a:lnTo>
                  <a:lnTo>
                    <a:pt x="243060" y="44453"/>
                  </a:lnTo>
                  <a:lnTo>
                    <a:pt x="235745" y="42833"/>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191" name="SMARTInkShape-Group577"/>
          <p:cNvGrpSpPr/>
          <p:nvPr/>
        </p:nvGrpSpPr>
        <p:grpSpPr>
          <a:xfrm>
            <a:off x="4872038" y="3429000"/>
            <a:ext cx="464213" cy="178595"/>
            <a:chOff x="4872038" y="3429000"/>
            <a:chExt cx="464213" cy="178595"/>
          </a:xfrm>
        </p:grpSpPr>
        <p:sp>
          <p:nvSpPr>
            <p:cNvPr id="1186" name="SMARTInkShape-5983"/>
            <p:cNvSpPr/>
            <p:nvPr/>
          </p:nvSpPr>
          <p:spPr>
            <a:xfrm>
              <a:off x="5264945" y="3529020"/>
              <a:ext cx="71306" cy="78575"/>
            </a:xfrm>
            <a:custGeom>
              <a:avLst/>
              <a:gdLst/>
              <a:ahLst/>
              <a:cxnLst/>
              <a:rect l="0" t="0" r="0" b="0"/>
              <a:pathLst>
                <a:path w="71306" h="78575">
                  <a:moveTo>
                    <a:pt x="57150" y="7136"/>
                  </a:moveTo>
                  <a:lnTo>
                    <a:pt x="53357" y="3344"/>
                  </a:lnTo>
                  <a:lnTo>
                    <a:pt x="49378" y="1482"/>
                  </a:lnTo>
                  <a:lnTo>
                    <a:pt x="26102" y="0"/>
                  </a:lnTo>
                  <a:lnTo>
                    <a:pt x="24545" y="791"/>
                  </a:lnTo>
                  <a:lnTo>
                    <a:pt x="23507" y="2113"/>
                  </a:lnTo>
                  <a:lnTo>
                    <a:pt x="21466" y="7049"/>
                  </a:lnTo>
                  <a:lnTo>
                    <a:pt x="21440" y="10903"/>
                  </a:lnTo>
                  <a:lnTo>
                    <a:pt x="22231" y="12028"/>
                  </a:lnTo>
                  <a:lnTo>
                    <a:pt x="23552" y="12779"/>
                  </a:lnTo>
                  <a:lnTo>
                    <a:pt x="25225" y="13279"/>
                  </a:lnTo>
                  <a:lnTo>
                    <a:pt x="26341" y="14407"/>
                  </a:lnTo>
                  <a:lnTo>
                    <a:pt x="30250" y="21919"/>
                  </a:lnTo>
                  <a:lnTo>
                    <a:pt x="32072" y="24135"/>
                  </a:lnTo>
                  <a:lnTo>
                    <a:pt x="36214" y="26597"/>
                  </a:lnTo>
                  <a:lnTo>
                    <a:pt x="38430" y="27254"/>
                  </a:lnTo>
                  <a:lnTo>
                    <a:pt x="63864" y="47575"/>
                  </a:lnTo>
                  <a:lnTo>
                    <a:pt x="66388" y="48383"/>
                  </a:lnTo>
                  <a:lnTo>
                    <a:pt x="68071" y="49715"/>
                  </a:lnTo>
                  <a:lnTo>
                    <a:pt x="69940" y="53313"/>
                  </a:lnTo>
                  <a:lnTo>
                    <a:pt x="71305" y="62957"/>
                  </a:lnTo>
                  <a:lnTo>
                    <a:pt x="67605" y="67685"/>
                  </a:lnTo>
                  <a:lnTo>
                    <a:pt x="63648" y="69765"/>
                  </a:lnTo>
                  <a:lnTo>
                    <a:pt x="61482" y="70320"/>
                  </a:lnTo>
                  <a:lnTo>
                    <a:pt x="60038" y="71484"/>
                  </a:lnTo>
                  <a:lnTo>
                    <a:pt x="58432" y="74894"/>
                  </a:lnTo>
                  <a:lnTo>
                    <a:pt x="56417" y="76120"/>
                  </a:lnTo>
                  <a:lnTo>
                    <a:pt x="41168" y="78251"/>
                  </a:lnTo>
                  <a:lnTo>
                    <a:pt x="7145" y="78573"/>
                  </a:lnTo>
                  <a:lnTo>
                    <a:pt x="0" y="78574"/>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87" name="SMARTInkShape-5984"/>
            <p:cNvSpPr/>
            <p:nvPr/>
          </p:nvSpPr>
          <p:spPr>
            <a:xfrm>
              <a:off x="5214938" y="3457575"/>
              <a:ext cx="21433" cy="42864"/>
            </a:xfrm>
            <a:custGeom>
              <a:avLst/>
              <a:gdLst/>
              <a:ahLst/>
              <a:cxnLst/>
              <a:rect l="0" t="0" r="0" b="0"/>
              <a:pathLst>
                <a:path w="21433" h="42864">
                  <a:moveTo>
                    <a:pt x="0" y="0"/>
                  </a:moveTo>
                  <a:lnTo>
                    <a:pt x="0" y="13207"/>
                  </a:lnTo>
                  <a:lnTo>
                    <a:pt x="19461" y="35862"/>
                  </a:lnTo>
                  <a:lnTo>
                    <a:pt x="21432" y="42863"/>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88" name="SMARTInkShape-5985"/>
            <p:cNvSpPr/>
            <p:nvPr/>
          </p:nvSpPr>
          <p:spPr>
            <a:xfrm>
              <a:off x="5136680" y="3536165"/>
              <a:ext cx="78259" cy="71430"/>
            </a:xfrm>
            <a:custGeom>
              <a:avLst/>
              <a:gdLst/>
              <a:ahLst/>
              <a:cxnLst/>
              <a:rect l="0" t="0" r="0" b="0"/>
              <a:pathLst>
                <a:path w="78259" h="71430">
                  <a:moveTo>
                    <a:pt x="6820" y="35710"/>
                  </a:moveTo>
                  <a:lnTo>
                    <a:pt x="40844" y="35710"/>
                  </a:lnTo>
                  <a:lnTo>
                    <a:pt x="50086" y="30056"/>
                  </a:lnTo>
                  <a:lnTo>
                    <a:pt x="59287" y="28860"/>
                  </a:lnTo>
                  <a:lnTo>
                    <a:pt x="60848" y="27969"/>
                  </a:lnTo>
                  <a:lnTo>
                    <a:pt x="61890" y="26580"/>
                  </a:lnTo>
                  <a:lnTo>
                    <a:pt x="63559" y="22441"/>
                  </a:lnTo>
                  <a:lnTo>
                    <a:pt x="63960" y="3958"/>
                  </a:lnTo>
                  <a:lnTo>
                    <a:pt x="63169" y="2636"/>
                  </a:lnTo>
                  <a:lnTo>
                    <a:pt x="61848" y="1754"/>
                  </a:lnTo>
                  <a:lnTo>
                    <a:pt x="56198" y="514"/>
                  </a:lnTo>
                  <a:lnTo>
                    <a:pt x="39154" y="0"/>
                  </a:lnTo>
                  <a:lnTo>
                    <a:pt x="28924" y="3786"/>
                  </a:lnTo>
                  <a:lnTo>
                    <a:pt x="14289" y="14214"/>
                  </a:lnTo>
                  <a:lnTo>
                    <a:pt x="3366" y="24887"/>
                  </a:lnTo>
                  <a:lnTo>
                    <a:pt x="1316" y="29048"/>
                  </a:lnTo>
                  <a:lnTo>
                    <a:pt x="0" y="38186"/>
                  </a:lnTo>
                  <a:lnTo>
                    <a:pt x="686" y="39742"/>
                  </a:lnTo>
                  <a:lnTo>
                    <a:pt x="1937" y="40779"/>
                  </a:lnTo>
                  <a:lnTo>
                    <a:pt x="3564" y="41471"/>
                  </a:lnTo>
                  <a:lnTo>
                    <a:pt x="4650" y="42725"/>
                  </a:lnTo>
                  <a:lnTo>
                    <a:pt x="8507" y="50442"/>
                  </a:lnTo>
                  <a:lnTo>
                    <a:pt x="12886" y="55818"/>
                  </a:lnTo>
                  <a:lnTo>
                    <a:pt x="15602" y="56553"/>
                  </a:lnTo>
                  <a:lnTo>
                    <a:pt x="20248" y="57674"/>
                  </a:lnTo>
                  <a:lnTo>
                    <a:pt x="36879" y="63258"/>
                  </a:lnTo>
                  <a:lnTo>
                    <a:pt x="58908" y="66362"/>
                  </a:lnTo>
                  <a:lnTo>
                    <a:pt x="78258" y="71429"/>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89" name="SMARTInkShape-5986"/>
            <p:cNvSpPr/>
            <p:nvPr/>
          </p:nvSpPr>
          <p:spPr>
            <a:xfrm>
              <a:off x="5029200" y="3429000"/>
              <a:ext cx="78581" cy="171451"/>
            </a:xfrm>
            <a:custGeom>
              <a:avLst/>
              <a:gdLst/>
              <a:ahLst/>
              <a:cxnLst/>
              <a:rect l="0" t="0" r="0" b="0"/>
              <a:pathLst>
                <a:path w="78581" h="171451">
                  <a:moveTo>
                    <a:pt x="0" y="0"/>
                  </a:moveTo>
                  <a:lnTo>
                    <a:pt x="0" y="34760"/>
                  </a:lnTo>
                  <a:lnTo>
                    <a:pt x="0" y="70086"/>
                  </a:lnTo>
                  <a:lnTo>
                    <a:pt x="0" y="104042"/>
                  </a:lnTo>
                  <a:lnTo>
                    <a:pt x="0" y="138516"/>
                  </a:lnTo>
                  <a:lnTo>
                    <a:pt x="0" y="163261"/>
                  </a:lnTo>
                  <a:lnTo>
                    <a:pt x="0" y="147243"/>
                  </a:lnTo>
                  <a:lnTo>
                    <a:pt x="2117" y="142700"/>
                  </a:lnTo>
                  <a:lnTo>
                    <a:pt x="4910" y="138035"/>
                  </a:lnTo>
                  <a:lnTo>
                    <a:pt x="6703" y="128572"/>
                  </a:lnTo>
                  <a:lnTo>
                    <a:pt x="6850" y="126196"/>
                  </a:lnTo>
                  <a:lnTo>
                    <a:pt x="9130" y="121439"/>
                  </a:lnTo>
                  <a:lnTo>
                    <a:pt x="17061" y="111918"/>
                  </a:lnTo>
                  <a:lnTo>
                    <a:pt x="21606" y="109272"/>
                  </a:lnTo>
                  <a:lnTo>
                    <a:pt x="23930" y="108567"/>
                  </a:lnTo>
                  <a:lnTo>
                    <a:pt x="25478" y="107303"/>
                  </a:lnTo>
                  <a:lnTo>
                    <a:pt x="28451" y="102526"/>
                  </a:lnTo>
                  <a:lnTo>
                    <a:pt x="31960" y="101129"/>
                  </a:lnTo>
                  <a:lnTo>
                    <a:pt x="48979" y="100015"/>
                  </a:lnTo>
                  <a:lnTo>
                    <a:pt x="49321" y="100808"/>
                  </a:lnTo>
                  <a:lnTo>
                    <a:pt x="50740" y="112197"/>
                  </a:lnTo>
                  <a:lnTo>
                    <a:pt x="55649" y="121499"/>
                  </a:lnTo>
                  <a:lnTo>
                    <a:pt x="57886" y="140496"/>
                  </a:lnTo>
                  <a:lnTo>
                    <a:pt x="62793" y="150019"/>
                  </a:lnTo>
                  <a:lnTo>
                    <a:pt x="64890" y="161925"/>
                  </a:lnTo>
                  <a:lnTo>
                    <a:pt x="70418" y="170039"/>
                  </a:lnTo>
                  <a:lnTo>
                    <a:pt x="73101" y="170823"/>
                  </a:lnTo>
                  <a:lnTo>
                    <a:pt x="78580" y="17145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90" name="SMARTInkShape-5987"/>
            <p:cNvSpPr/>
            <p:nvPr/>
          </p:nvSpPr>
          <p:spPr>
            <a:xfrm>
              <a:off x="4872038" y="3457869"/>
              <a:ext cx="110774" cy="121151"/>
            </a:xfrm>
            <a:custGeom>
              <a:avLst/>
              <a:gdLst/>
              <a:ahLst/>
              <a:cxnLst/>
              <a:rect l="0" t="0" r="0" b="0"/>
              <a:pathLst>
                <a:path w="110774" h="121151">
                  <a:moveTo>
                    <a:pt x="100012" y="6850"/>
                  </a:moveTo>
                  <a:lnTo>
                    <a:pt x="90069" y="6850"/>
                  </a:lnTo>
                  <a:lnTo>
                    <a:pt x="85539" y="4733"/>
                  </a:lnTo>
                  <a:lnTo>
                    <a:pt x="83219" y="3058"/>
                  </a:lnTo>
                  <a:lnTo>
                    <a:pt x="72371" y="699"/>
                  </a:lnTo>
                  <a:lnTo>
                    <a:pt x="62894" y="0"/>
                  </a:lnTo>
                  <a:lnTo>
                    <a:pt x="27378" y="8536"/>
                  </a:lnTo>
                  <a:lnTo>
                    <a:pt x="13081" y="12916"/>
                  </a:lnTo>
                  <a:lnTo>
                    <a:pt x="5110" y="13674"/>
                  </a:lnTo>
                  <a:lnTo>
                    <a:pt x="3407" y="14574"/>
                  </a:lnTo>
                  <a:lnTo>
                    <a:pt x="2271" y="15968"/>
                  </a:lnTo>
                  <a:lnTo>
                    <a:pt x="132" y="20835"/>
                  </a:lnTo>
                  <a:lnTo>
                    <a:pt x="3831" y="24840"/>
                  </a:lnTo>
                  <a:lnTo>
                    <a:pt x="7788" y="26752"/>
                  </a:lnTo>
                  <a:lnTo>
                    <a:pt x="9954" y="27261"/>
                  </a:lnTo>
                  <a:lnTo>
                    <a:pt x="16795" y="31771"/>
                  </a:lnTo>
                  <a:lnTo>
                    <a:pt x="23850" y="38135"/>
                  </a:lnTo>
                  <a:lnTo>
                    <a:pt x="30708" y="40598"/>
                  </a:lnTo>
                  <a:lnTo>
                    <a:pt x="43494" y="44101"/>
                  </a:lnTo>
                  <a:lnTo>
                    <a:pt x="76237" y="59327"/>
                  </a:lnTo>
                  <a:lnTo>
                    <a:pt x="101470" y="75911"/>
                  </a:lnTo>
                  <a:lnTo>
                    <a:pt x="110201" y="87813"/>
                  </a:lnTo>
                  <a:lnTo>
                    <a:pt x="110773" y="89400"/>
                  </a:lnTo>
                  <a:lnTo>
                    <a:pt x="110361" y="90459"/>
                  </a:lnTo>
                  <a:lnTo>
                    <a:pt x="109292" y="91164"/>
                  </a:lnTo>
                  <a:lnTo>
                    <a:pt x="108580" y="92428"/>
                  </a:lnTo>
                  <a:lnTo>
                    <a:pt x="106784" y="97999"/>
                  </a:lnTo>
                  <a:lnTo>
                    <a:pt x="97268" y="109331"/>
                  </a:lnTo>
                  <a:lnTo>
                    <a:pt x="90590" y="111928"/>
                  </a:lnTo>
                  <a:lnTo>
                    <a:pt x="58795" y="120407"/>
                  </a:lnTo>
                  <a:lnTo>
                    <a:pt x="23853" y="121106"/>
                  </a:lnTo>
                  <a:lnTo>
                    <a:pt x="0" y="12115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194" name="SMARTInkShape-Group578"/>
          <p:cNvGrpSpPr/>
          <p:nvPr/>
        </p:nvGrpSpPr>
        <p:grpSpPr>
          <a:xfrm>
            <a:off x="7108031" y="3250406"/>
            <a:ext cx="228565" cy="278509"/>
            <a:chOff x="7108031" y="3250406"/>
            <a:chExt cx="228565" cy="278509"/>
          </a:xfrm>
        </p:grpSpPr>
        <p:sp>
          <p:nvSpPr>
            <p:cNvPr id="1192" name="SMARTInkShape-5988"/>
            <p:cNvSpPr/>
            <p:nvPr/>
          </p:nvSpPr>
          <p:spPr>
            <a:xfrm>
              <a:off x="7108031" y="3321844"/>
              <a:ext cx="228565" cy="207071"/>
            </a:xfrm>
            <a:custGeom>
              <a:avLst/>
              <a:gdLst/>
              <a:ahLst/>
              <a:cxnLst/>
              <a:rect l="0" t="0" r="0" b="0"/>
              <a:pathLst>
                <a:path w="228565" h="207071">
                  <a:moveTo>
                    <a:pt x="214313" y="0"/>
                  </a:moveTo>
                  <a:lnTo>
                    <a:pt x="208162" y="0"/>
                  </a:lnTo>
                  <a:lnTo>
                    <a:pt x="207831" y="794"/>
                  </a:lnTo>
                  <a:lnTo>
                    <a:pt x="207170" y="35723"/>
                  </a:lnTo>
                  <a:lnTo>
                    <a:pt x="207963" y="67616"/>
                  </a:lnTo>
                  <a:lnTo>
                    <a:pt x="213320" y="90611"/>
                  </a:lnTo>
                  <a:lnTo>
                    <a:pt x="210476" y="95332"/>
                  </a:lnTo>
                  <a:lnTo>
                    <a:pt x="195273" y="109562"/>
                  </a:lnTo>
                  <a:lnTo>
                    <a:pt x="193681" y="114316"/>
                  </a:lnTo>
                  <a:lnTo>
                    <a:pt x="194031" y="123832"/>
                  </a:lnTo>
                  <a:lnTo>
                    <a:pt x="207376" y="157163"/>
                  </a:lnTo>
                  <a:lnTo>
                    <a:pt x="216734" y="172420"/>
                  </a:lnTo>
                  <a:lnTo>
                    <a:pt x="225433" y="183077"/>
                  </a:lnTo>
                  <a:lnTo>
                    <a:pt x="227662" y="190417"/>
                  </a:lnTo>
                  <a:lnTo>
                    <a:pt x="228564" y="203396"/>
                  </a:lnTo>
                  <a:lnTo>
                    <a:pt x="227782" y="204654"/>
                  </a:lnTo>
                  <a:lnTo>
                    <a:pt x="226467" y="205492"/>
                  </a:lnTo>
                  <a:lnTo>
                    <a:pt x="220825" y="206672"/>
                  </a:lnTo>
                  <a:lnTo>
                    <a:pt x="211807" y="207070"/>
                  </a:lnTo>
                  <a:lnTo>
                    <a:pt x="181540" y="201009"/>
                  </a:lnTo>
                  <a:lnTo>
                    <a:pt x="147349" y="194500"/>
                  </a:lnTo>
                  <a:lnTo>
                    <a:pt x="115184" y="193201"/>
                  </a:lnTo>
                  <a:lnTo>
                    <a:pt x="85900" y="192944"/>
                  </a:lnTo>
                  <a:lnTo>
                    <a:pt x="57184" y="192893"/>
                  </a:lnTo>
                  <a:lnTo>
                    <a:pt x="35729" y="195001"/>
                  </a:lnTo>
                  <a:lnTo>
                    <a:pt x="0" y="20002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93" name="SMARTInkShape-5989"/>
            <p:cNvSpPr/>
            <p:nvPr/>
          </p:nvSpPr>
          <p:spPr>
            <a:xfrm>
              <a:off x="7115175" y="3250406"/>
              <a:ext cx="100014" cy="221458"/>
            </a:xfrm>
            <a:custGeom>
              <a:avLst/>
              <a:gdLst/>
              <a:ahLst/>
              <a:cxnLst/>
              <a:rect l="0" t="0" r="0" b="0"/>
              <a:pathLst>
                <a:path w="100014" h="221458">
                  <a:moveTo>
                    <a:pt x="7144" y="0"/>
                  </a:moveTo>
                  <a:lnTo>
                    <a:pt x="2" y="0"/>
                  </a:lnTo>
                  <a:lnTo>
                    <a:pt x="0" y="6151"/>
                  </a:lnTo>
                  <a:lnTo>
                    <a:pt x="4910" y="12651"/>
                  </a:lnTo>
                  <a:lnTo>
                    <a:pt x="15951" y="42556"/>
                  </a:lnTo>
                  <a:lnTo>
                    <a:pt x="38129" y="77312"/>
                  </a:lnTo>
                  <a:lnTo>
                    <a:pt x="54770" y="109603"/>
                  </a:lnTo>
                  <a:lnTo>
                    <a:pt x="66411" y="128601"/>
                  </a:lnTo>
                  <a:lnTo>
                    <a:pt x="91604" y="161926"/>
                  </a:lnTo>
                  <a:lnTo>
                    <a:pt x="90438" y="166689"/>
                  </a:lnTo>
                  <a:lnTo>
                    <a:pt x="74598" y="180182"/>
                  </a:lnTo>
                  <a:lnTo>
                    <a:pt x="72751" y="183621"/>
                  </a:lnTo>
                  <a:lnTo>
                    <a:pt x="72313" y="186708"/>
                  </a:lnTo>
                  <a:lnTo>
                    <a:pt x="76060" y="194371"/>
                  </a:lnTo>
                  <a:lnTo>
                    <a:pt x="87608" y="208433"/>
                  </a:lnTo>
                  <a:lnTo>
                    <a:pt x="92647" y="211700"/>
                  </a:lnTo>
                  <a:lnTo>
                    <a:pt x="95103" y="212571"/>
                  </a:lnTo>
                  <a:lnTo>
                    <a:pt x="96739" y="213945"/>
                  </a:lnTo>
                  <a:lnTo>
                    <a:pt x="100013" y="221457"/>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197" name="SMARTInkShape-Group579"/>
          <p:cNvGrpSpPr/>
          <p:nvPr/>
        </p:nvGrpSpPr>
        <p:grpSpPr>
          <a:xfrm>
            <a:off x="5250655" y="3143250"/>
            <a:ext cx="214316" cy="292854"/>
            <a:chOff x="5250655" y="3143250"/>
            <a:chExt cx="214316" cy="292854"/>
          </a:xfrm>
        </p:grpSpPr>
        <p:sp>
          <p:nvSpPr>
            <p:cNvPr id="1195" name="SMARTInkShape-5990"/>
            <p:cNvSpPr/>
            <p:nvPr/>
          </p:nvSpPr>
          <p:spPr>
            <a:xfrm>
              <a:off x="5250655" y="3278981"/>
              <a:ext cx="214316" cy="157123"/>
            </a:xfrm>
            <a:custGeom>
              <a:avLst/>
              <a:gdLst/>
              <a:ahLst/>
              <a:cxnLst/>
              <a:rect l="0" t="0" r="0" b="0"/>
              <a:pathLst>
                <a:path w="214316" h="157123">
                  <a:moveTo>
                    <a:pt x="0" y="0"/>
                  </a:moveTo>
                  <a:lnTo>
                    <a:pt x="0" y="16793"/>
                  </a:lnTo>
                  <a:lnTo>
                    <a:pt x="8820" y="52314"/>
                  </a:lnTo>
                  <a:lnTo>
                    <a:pt x="21580" y="85301"/>
                  </a:lnTo>
                  <a:lnTo>
                    <a:pt x="32564" y="109482"/>
                  </a:lnTo>
                  <a:lnTo>
                    <a:pt x="39097" y="133343"/>
                  </a:lnTo>
                  <a:lnTo>
                    <a:pt x="37177" y="137314"/>
                  </a:lnTo>
                  <a:lnTo>
                    <a:pt x="19750" y="149391"/>
                  </a:lnTo>
                  <a:lnTo>
                    <a:pt x="17930" y="151981"/>
                  </a:lnTo>
                  <a:lnTo>
                    <a:pt x="17510" y="153709"/>
                  </a:lnTo>
                  <a:lnTo>
                    <a:pt x="18024" y="154860"/>
                  </a:lnTo>
                  <a:lnTo>
                    <a:pt x="20759" y="156708"/>
                  </a:lnTo>
                  <a:lnTo>
                    <a:pt x="31316" y="157122"/>
                  </a:lnTo>
                  <a:lnTo>
                    <a:pt x="35880" y="155028"/>
                  </a:lnTo>
                  <a:lnTo>
                    <a:pt x="44523" y="150658"/>
                  </a:lnTo>
                  <a:lnTo>
                    <a:pt x="72989" y="140066"/>
                  </a:lnTo>
                  <a:lnTo>
                    <a:pt x="103726" y="126464"/>
                  </a:lnTo>
                  <a:lnTo>
                    <a:pt x="138845" y="103071"/>
                  </a:lnTo>
                  <a:lnTo>
                    <a:pt x="171861" y="90577"/>
                  </a:lnTo>
                  <a:lnTo>
                    <a:pt x="206528" y="86364"/>
                  </a:lnTo>
                  <a:lnTo>
                    <a:pt x="214315" y="8572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96" name="SMARTInkShape-5991"/>
            <p:cNvSpPr/>
            <p:nvPr/>
          </p:nvSpPr>
          <p:spPr>
            <a:xfrm>
              <a:off x="5272088" y="3143250"/>
              <a:ext cx="185738" cy="289503"/>
            </a:xfrm>
            <a:custGeom>
              <a:avLst/>
              <a:gdLst/>
              <a:ahLst/>
              <a:cxnLst/>
              <a:rect l="0" t="0" r="0" b="0"/>
              <a:pathLst>
                <a:path w="185738" h="289503">
                  <a:moveTo>
                    <a:pt x="185737" y="0"/>
                  </a:moveTo>
                  <a:lnTo>
                    <a:pt x="184943" y="24836"/>
                  </a:lnTo>
                  <a:lnTo>
                    <a:pt x="171264" y="59327"/>
                  </a:lnTo>
                  <a:lnTo>
                    <a:pt x="165811" y="71611"/>
                  </a:lnTo>
                  <a:lnTo>
                    <a:pt x="148619" y="101133"/>
                  </a:lnTo>
                  <a:lnTo>
                    <a:pt x="130206" y="135879"/>
                  </a:lnTo>
                  <a:lnTo>
                    <a:pt x="111190" y="171469"/>
                  </a:lnTo>
                  <a:lnTo>
                    <a:pt x="91802" y="203379"/>
                  </a:lnTo>
                  <a:lnTo>
                    <a:pt x="73100" y="234069"/>
                  </a:lnTo>
                  <a:lnTo>
                    <a:pt x="48715" y="268983"/>
                  </a:lnTo>
                  <a:lnTo>
                    <a:pt x="34880" y="276446"/>
                  </a:lnTo>
                  <a:lnTo>
                    <a:pt x="10002" y="285319"/>
                  </a:lnTo>
                  <a:lnTo>
                    <a:pt x="4974" y="288998"/>
                  </a:lnTo>
                  <a:lnTo>
                    <a:pt x="3316" y="289502"/>
                  </a:lnTo>
                  <a:lnTo>
                    <a:pt x="2210" y="289046"/>
                  </a:lnTo>
                  <a:lnTo>
                    <a:pt x="0" y="28575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209" name="SMARTInkShape-Group580"/>
          <p:cNvGrpSpPr/>
          <p:nvPr/>
        </p:nvGrpSpPr>
        <p:grpSpPr>
          <a:xfrm>
            <a:off x="6586538" y="2957513"/>
            <a:ext cx="1600201" cy="235649"/>
            <a:chOff x="6586538" y="2957513"/>
            <a:chExt cx="1600201" cy="235649"/>
          </a:xfrm>
        </p:grpSpPr>
        <p:sp>
          <p:nvSpPr>
            <p:cNvPr id="1198" name="SMARTInkShape-5992"/>
            <p:cNvSpPr/>
            <p:nvPr/>
          </p:nvSpPr>
          <p:spPr>
            <a:xfrm>
              <a:off x="8072463" y="2993231"/>
              <a:ext cx="114276" cy="57151"/>
            </a:xfrm>
            <a:custGeom>
              <a:avLst/>
              <a:gdLst/>
              <a:ahLst/>
              <a:cxnLst/>
              <a:rect l="0" t="0" r="0" b="0"/>
              <a:pathLst>
                <a:path w="114276" h="57151">
                  <a:moveTo>
                    <a:pt x="7118" y="0"/>
                  </a:moveTo>
                  <a:lnTo>
                    <a:pt x="0" y="0"/>
                  </a:lnTo>
                  <a:lnTo>
                    <a:pt x="28922" y="16590"/>
                  </a:lnTo>
                  <a:lnTo>
                    <a:pt x="39034" y="24042"/>
                  </a:lnTo>
                  <a:lnTo>
                    <a:pt x="73146" y="40293"/>
                  </a:lnTo>
                  <a:lnTo>
                    <a:pt x="104976" y="55022"/>
                  </a:lnTo>
                  <a:lnTo>
                    <a:pt x="114275" y="5715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99" name="SMARTInkShape-5993"/>
            <p:cNvSpPr/>
            <p:nvPr/>
          </p:nvSpPr>
          <p:spPr>
            <a:xfrm>
              <a:off x="8108459" y="2957513"/>
              <a:ext cx="42561" cy="178594"/>
            </a:xfrm>
            <a:custGeom>
              <a:avLst/>
              <a:gdLst/>
              <a:ahLst/>
              <a:cxnLst/>
              <a:rect l="0" t="0" r="0" b="0"/>
              <a:pathLst>
                <a:path w="42561" h="178594">
                  <a:moveTo>
                    <a:pt x="21129" y="0"/>
                  </a:moveTo>
                  <a:lnTo>
                    <a:pt x="21129" y="16792"/>
                  </a:lnTo>
                  <a:lnTo>
                    <a:pt x="19012" y="21486"/>
                  </a:lnTo>
                  <a:lnTo>
                    <a:pt x="17336" y="23849"/>
                  </a:lnTo>
                  <a:lnTo>
                    <a:pt x="12310" y="41378"/>
                  </a:lnTo>
                  <a:lnTo>
                    <a:pt x="10487" y="44253"/>
                  </a:lnTo>
                  <a:lnTo>
                    <a:pt x="7922" y="55886"/>
                  </a:lnTo>
                  <a:lnTo>
                    <a:pt x="4867" y="78728"/>
                  </a:lnTo>
                  <a:lnTo>
                    <a:pt x="718" y="93867"/>
                  </a:lnTo>
                  <a:lnTo>
                    <a:pt x="0" y="105776"/>
                  </a:lnTo>
                  <a:lnTo>
                    <a:pt x="6991" y="137377"/>
                  </a:lnTo>
                  <a:lnTo>
                    <a:pt x="16699" y="155781"/>
                  </a:lnTo>
                  <a:lnTo>
                    <a:pt x="23393" y="162634"/>
                  </a:lnTo>
                  <a:lnTo>
                    <a:pt x="30073" y="168325"/>
                  </a:lnTo>
                  <a:lnTo>
                    <a:pt x="34627" y="175198"/>
                  </a:lnTo>
                  <a:lnTo>
                    <a:pt x="42560" y="178593"/>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00" name="SMARTInkShape-5994"/>
            <p:cNvSpPr/>
            <p:nvPr/>
          </p:nvSpPr>
          <p:spPr>
            <a:xfrm>
              <a:off x="7879556" y="3079295"/>
              <a:ext cx="178595" cy="71100"/>
            </a:xfrm>
            <a:custGeom>
              <a:avLst/>
              <a:gdLst/>
              <a:ahLst/>
              <a:cxnLst/>
              <a:rect l="0" t="0" r="0" b="0"/>
              <a:pathLst>
                <a:path w="178595" h="71100">
                  <a:moveTo>
                    <a:pt x="0" y="71099"/>
                  </a:moveTo>
                  <a:lnTo>
                    <a:pt x="16793" y="71099"/>
                  </a:lnTo>
                  <a:lnTo>
                    <a:pt x="21487" y="68982"/>
                  </a:lnTo>
                  <a:lnTo>
                    <a:pt x="23849" y="67307"/>
                  </a:lnTo>
                  <a:lnTo>
                    <a:pt x="41378" y="62280"/>
                  </a:lnTo>
                  <a:lnTo>
                    <a:pt x="44255" y="60457"/>
                  </a:lnTo>
                  <a:lnTo>
                    <a:pt x="47450" y="56315"/>
                  </a:lnTo>
                  <a:lnTo>
                    <a:pt x="49664" y="51828"/>
                  </a:lnTo>
                  <a:lnTo>
                    <a:pt x="54579" y="44840"/>
                  </a:lnTo>
                  <a:lnTo>
                    <a:pt x="57182" y="37742"/>
                  </a:lnTo>
                  <a:lnTo>
                    <a:pt x="61834" y="29818"/>
                  </a:lnTo>
                  <a:lnTo>
                    <a:pt x="63970" y="12560"/>
                  </a:lnTo>
                  <a:lnTo>
                    <a:pt x="63284" y="10641"/>
                  </a:lnTo>
                  <a:lnTo>
                    <a:pt x="62034" y="9363"/>
                  </a:lnTo>
                  <a:lnTo>
                    <a:pt x="60406" y="8510"/>
                  </a:lnTo>
                  <a:lnTo>
                    <a:pt x="59321" y="7148"/>
                  </a:lnTo>
                  <a:lnTo>
                    <a:pt x="58115" y="3518"/>
                  </a:lnTo>
                  <a:lnTo>
                    <a:pt x="57000" y="2232"/>
                  </a:lnTo>
                  <a:lnTo>
                    <a:pt x="53644" y="804"/>
                  </a:lnTo>
                  <a:lnTo>
                    <a:pt x="47292" y="0"/>
                  </a:lnTo>
                  <a:lnTo>
                    <a:pt x="36590" y="3554"/>
                  </a:lnTo>
                  <a:lnTo>
                    <a:pt x="30021" y="9594"/>
                  </a:lnTo>
                  <a:lnTo>
                    <a:pt x="17653" y="25281"/>
                  </a:lnTo>
                  <a:lnTo>
                    <a:pt x="15784" y="30363"/>
                  </a:lnTo>
                  <a:lnTo>
                    <a:pt x="16079" y="32829"/>
                  </a:lnTo>
                  <a:lnTo>
                    <a:pt x="23165" y="49657"/>
                  </a:lnTo>
                  <a:lnTo>
                    <a:pt x="38201" y="66336"/>
                  </a:lnTo>
                  <a:lnTo>
                    <a:pt x="42908" y="68982"/>
                  </a:lnTo>
                  <a:lnTo>
                    <a:pt x="52396" y="70681"/>
                  </a:lnTo>
                  <a:lnTo>
                    <a:pt x="72827" y="71062"/>
                  </a:lnTo>
                  <a:lnTo>
                    <a:pt x="78140" y="68966"/>
                  </a:lnTo>
                  <a:lnTo>
                    <a:pt x="111717" y="44880"/>
                  </a:lnTo>
                  <a:lnTo>
                    <a:pt x="116592" y="40132"/>
                  </a:lnTo>
                  <a:lnTo>
                    <a:pt x="119288" y="33258"/>
                  </a:lnTo>
                  <a:lnTo>
                    <a:pt x="120006" y="29203"/>
                  </a:lnTo>
                  <a:lnTo>
                    <a:pt x="121280" y="26500"/>
                  </a:lnTo>
                  <a:lnTo>
                    <a:pt x="122921" y="24697"/>
                  </a:lnTo>
                  <a:lnTo>
                    <a:pt x="124810" y="23496"/>
                  </a:lnTo>
                  <a:lnTo>
                    <a:pt x="126069" y="21901"/>
                  </a:lnTo>
                  <a:lnTo>
                    <a:pt x="130207" y="13638"/>
                  </a:lnTo>
                  <a:lnTo>
                    <a:pt x="134640" y="8155"/>
                  </a:lnTo>
                  <a:lnTo>
                    <a:pt x="137363" y="7405"/>
                  </a:lnTo>
                  <a:lnTo>
                    <a:pt x="142553" y="6840"/>
                  </a:lnTo>
                  <a:lnTo>
                    <a:pt x="153509" y="17448"/>
                  </a:lnTo>
                  <a:lnTo>
                    <a:pt x="155539" y="21589"/>
                  </a:lnTo>
                  <a:lnTo>
                    <a:pt x="163219" y="43941"/>
                  </a:lnTo>
                  <a:lnTo>
                    <a:pt x="164375" y="45850"/>
                  </a:lnTo>
                  <a:lnTo>
                    <a:pt x="165940" y="47122"/>
                  </a:lnTo>
                  <a:lnTo>
                    <a:pt x="167777" y="47971"/>
                  </a:lnTo>
                  <a:lnTo>
                    <a:pt x="169001" y="49330"/>
                  </a:lnTo>
                  <a:lnTo>
                    <a:pt x="170362" y="52957"/>
                  </a:lnTo>
                  <a:lnTo>
                    <a:pt x="171518" y="54242"/>
                  </a:lnTo>
                  <a:lnTo>
                    <a:pt x="178594" y="56811"/>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01" name="SMARTInkShape-5995"/>
            <p:cNvSpPr/>
            <p:nvPr/>
          </p:nvSpPr>
          <p:spPr>
            <a:xfrm>
              <a:off x="7779544" y="3086126"/>
              <a:ext cx="78582" cy="89752"/>
            </a:xfrm>
            <a:custGeom>
              <a:avLst/>
              <a:gdLst/>
              <a:ahLst/>
              <a:cxnLst/>
              <a:rect l="0" t="0" r="0" b="0"/>
              <a:pathLst>
                <a:path w="78582" h="89752">
                  <a:moveTo>
                    <a:pt x="78581" y="7118"/>
                  </a:moveTo>
                  <a:lnTo>
                    <a:pt x="78581" y="268"/>
                  </a:lnTo>
                  <a:lnTo>
                    <a:pt x="72430" y="0"/>
                  </a:lnTo>
                  <a:lnTo>
                    <a:pt x="65930" y="4888"/>
                  </a:lnTo>
                  <a:lnTo>
                    <a:pt x="47412" y="12625"/>
                  </a:lnTo>
                  <a:lnTo>
                    <a:pt x="41445" y="16974"/>
                  </a:lnTo>
                  <a:lnTo>
                    <a:pt x="33623" y="27677"/>
                  </a:lnTo>
                  <a:lnTo>
                    <a:pt x="30071" y="37110"/>
                  </a:lnTo>
                  <a:lnTo>
                    <a:pt x="28614" y="66330"/>
                  </a:lnTo>
                  <a:lnTo>
                    <a:pt x="29395" y="68024"/>
                  </a:lnTo>
                  <a:lnTo>
                    <a:pt x="30709" y="69153"/>
                  </a:lnTo>
                  <a:lnTo>
                    <a:pt x="32378" y="69906"/>
                  </a:lnTo>
                  <a:lnTo>
                    <a:pt x="33492" y="71201"/>
                  </a:lnTo>
                  <a:lnTo>
                    <a:pt x="35425" y="77430"/>
                  </a:lnTo>
                  <a:lnTo>
                    <a:pt x="28862" y="85375"/>
                  </a:lnTo>
                  <a:lnTo>
                    <a:pt x="24867" y="89395"/>
                  </a:lnTo>
                  <a:lnTo>
                    <a:pt x="22928" y="89751"/>
                  </a:lnTo>
                  <a:lnTo>
                    <a:pt x="20842" y="89194"/>
                  </a:lnTo>
                  <a:lnTo>
                    <a:pt x="16407" y="87252"/>
                  </a:lnTo>
                  <a:lnTo>
                    <a:pt x="0" y="85699"/>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02" name="SMARTInkShape-5996"/>
            <p:cNvSpPr/>
            <p:nvPr/>
          </p:nvSpPr>
          <p:spPr>
            <a:xfrm>
              <a:off x="7615245" y="3000375"/>
              <a:ext cx="7137" cy="150020"/>
            </a:xfrm>
            <a:custGeom>
              <a:avLst/>
              <a:gdLst/>
              <a:ahLst/>
              <a:cxnLst/>
              <a:rect l="0" t="0" r="0" b="0"/>
              <a:pathLst>
                <a:path w="7137" h="150020">
                  <a:moveTo>
                    <a:pt x="7136" y="0"/>
                  </a:moveTo>
                  <a:lnTo>
                    <a:pt x="7136" y="13736"/>
                  </a:lnTo>
                  <a:lnTo>
                    <a:pt x="5019" y="20127"/>
                  </a:lnTo>
                  <a:lnTo>
                    <a:pt x="3343" y="22943"/>
                  </a:lnTo>
                  <a:lnTo>
                    <a:pt x="985" y="34491"/>
                  </a:lnTo>
                  <a:lnTo>
                    <a:pt x="79" y="65806"/>
                  </a:lnTo>
                  <a:lnTo>
                    <a:pt x="0" y="101138"/>
                  </a:lnTo>
                  <a:lnTo>
                    <a:pt x="788" y="123107"/>
                  </a:lnTo>
                  <a:lnTo>
                    <a:pt x="7136" y="150019"/>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03" name="SMARTInkShape-5997"/>
            <p:cNvSpPr/>
            <p:nvPr/>
          </p:nvSpPr>
          <p:spPr>
            <a:xfrm>
              <a:off x="7333454" y="3122812"/>
              <a:ext cx="167485" cy="63302"/>
            </a:xfrm>
            <a:custGeom>
              <a:avLst/>
              <a:gdLst/>
              <a:ahLst/>
              <a:cxnLst/>
              <a:rect l="0" t="0" r="0" b="0"/>
              <a:pathLst>
                <a:path w="167485" h="63302">
                  <a:moveTo>
                    <a:pt x="46040" y="6151"/>
                  </a:moveTo>
                  <a:lnTo>
                    <a:pt x="42247" y="6151"/>
                  </a:lnTo>
                  <a:lnTo>
                    <a:pt x="41130" y="5357"/>
                  </a:lnTo>
                  <a:lnTo>
                    <a:pt x="40385" y="4034"/>
                  </a:lnTo>
                  <a:lnTo>
                    <a:pt x="39191" y="0"/>
                  </a:lnTo>
                  <a:lnTo>
                    <a:pt x="36910" y="1565"/>
                  </a:lnTo>
                  <a:lnTo>
                    <a:pt x="35191" y="3093"/>
                  </a:lnTo>
                  <a:lnTo>
                    <a:pt x="31164" y="4792"/>
                  </a:lnTo>
                  <a:lnTo>
                    <a:pt x="28979" y="5245"/>
                  </a:lnTo>
                  <a:lnTo>
                    <a:pt x="22111" y="9675"/>
                  </a:lnTo>
                  <a:lnTo>
                    <a:pt x="7929" y="22920"/>
                  </a:lnTo>
                  <a:lnTo>
                    <a:pt x="793" y="37578"/>
                  </a:lnTo>
                  <a:lnTo>
                    <a:pt x="0" y="41389"/>
                  </a:lnTo>
                  <a:lnTo>
                    <a:pt x="266" y="43931"/>
                  </a:lnTo>
                  <a:lnTo>
                    <a:pt x="1236" y="45625"/>
                  </a:lnTo>
                  <a:lnTo>
                    <a:pt x="2677" y="46754"/>
                  </a:lnTo>
                  <a:lnTo>
                    <a:pt x="6394" y="48009"/>
                  </a:lnTo>
                  <a:lnTo>
                    <a:pt x="12950" y="48716"/>
                  </a:lnTo>
                  <a:lnTo>
                    <a:pt x="17575" y="46764"/>
                  </a:lnTo>
                  <a:lnTo>
                    <a:pt x="22276" y="44045"/>
                  </a:lnTo>
                  <a:lnTo>
                    <a:pt x="29386" y="41720"/>
                  </a:lnTo>
                  <a:lnTo>
                    <a:pt x="46041" y="29550"/>
                  </a:lnTo>
                  <a:lnTo>
                    <a:pt x="52766" y="27697"/>
                  </a:lnTo>
                  <a:lnTo>
                    <a:pt x="59297" y="27592"/>
                  </a:lnTo>
                  <a:lnTo>
                    <a:pt x="59640" y="28382"/>
                  </a:lnTo>
                  <a:lnTo>
                    <a:pt x="60325" y="41756"/>
                  </a:lnTo>
                  <a:lnTo>
                    <a:pt x="84022" y="20291"/>
                  </a:lnTo>
                  <a:lnTo>
                    <a:pt x="93671" y="14676"/>
                  </a:lnTo>
                  <a:lnTo>
                    <a:pt x="111931" y="13416"/>
                  </a:lnTo>
                  <a:lnTo>
                    <a:pt x="117129" y="15465"/>
                  </a:lnTo>
                  <a:lnTo>
                    <a:pt x="134126" y="30090"/>
                  </a:lnTo>
                  <a:lnTo>
                    <a:pt x="148431" y="50412"/>
                  </a:lnTo>
                  <a:lnTo>
                    <a:pt x="153195" y="53604"/>
                  </a:lnTo>
                  <a:lnTo>
                    <a:pt x="157958" y="55816"/>
                  </a:lnTo>
                  <a:lnTo>
                    <a:pt x="167484" y="63301"/>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04" name="SMARTInkShape-5998"/>
            <p:cNvSpPr/>
            <p:nvPr/>
          </p:nvSpPr>
          <p:spPr>
            <a:xfrm>
              <a:off x="7065169" y="3022285"/>
              <a:ext cx="214313" cy="163829"/>
            </a:xfrm>
            <a:custGeom>
              <a:avLst/>
              <a:gdLst/>
              <a:ahLst/>
              <a:cxnLst/>
              <a:rect l="0" t="0" r="0" b="0"/>
              <a:pathLst>
                <a:path w="214313" h="163829">
                  <a:moveTo>
                    <a:pt x="0" y="113821"/>
                  </a:moveTo>
                  <a:lnTo>
                    <a:pt x="0" y="107670"/>
                  </a:lnTo>
                  <a:lnTo>
                    <a:pt x="794" y="107339"/>
                  </a:lnTo>
                  <a:lnTo>
                    <a:pt x="32249" y="105889"/>
                  </a:lnTo>
                  <a:lnTo>
                    <a:pt x="64777" y="100527"/>
                  </a:lnTo>
                  <a:lnTo>
                    <a:pt x="97959" y="91894"/>
                  </a:lnTo>
                  <a:lnTo>
                    <a:pt x="108624" y="86613"/>
                  </a:lnTo>
                  <a:lnTo>
                    <a:pt x="143809" y="55568"/>
                  </a:lnTo>
                  <a:lnTo>
                    <a:pt x="147259" y="47979"/>
                  </a:lnTo>
                  <a:lnTo>
                    <a:pt x="156007" y="13741"/>
                  </a:lnTo>
                  <a:lnTo>
                    <a:pt x="157132" y="0"/>
                  </a:lnTo>
                  <a:lnTo>
                    <a:pt x="157154" y="3455"/>
                  </a:lnTo>
                  <a:lnTo>
                    <a:pt x="155041" y="7355"/>
                  </a:lnTo>
                  <a:lnTo>
                    <a:pt x="153367" y="9506"/>
                  </a:lnTo>
                  <a:lnTo>
                    <a:pt x="151507" y="16130"/>
                  </a:lnTo>
                  <a:lnTo>
                    <a:pt x="148033" y="48242"/>
                  </a:lnTo>
                  <a:lnTo>
                    <a:pt x="144403" y="65551"/>
                  </a:lnTo>
                  <a:lnTo>
                    <a:pt x="140892" y="99059"/>
                  </a:lnTo>
                  <a:lnTo>
                    <a:pt x="137260" y="113681"/>
                  </a:lnTo>
                  <a:lnTo>
                    <a:pt x="135771" y="148909"/>
                  </a:lnTo>
                  <a:lnTo>
                    <a:pt x="135732" y="156549"/>
                  </a:lnTo>
                  <a:lnTo>
                    <a:pt x="139524" y="156644"/>
                  </a:lnTo>
                  <a:lnTo>
                    <a:pt x="140641" y="155863"/>
                  </a:lnTo>
                  <a:lnTo>
                    <a:pt x="141386" y="154549"/>
                  </a:lnTo>
                  <a:lnTo>
                    <a:pt x="146373" y="142945"/>
                  </a:lnTo>
                  <a:lnTo>
                    <a:pt x="152632" y="136555"/>
                  </a:lnTo>
                  <a:lnTo>
                    <a:pt x="184130" y="110318"/>
                  </a:lnTo>
                  <a:lnTo>
                    <a:pt x="192404" y="107756"/>
                  </a:lnTo>
                  <a:lnTo>
                    <a:pt x="206742" y="106696"/>
                  </a:lnTo>
                  <a:lnTo>
                    <a:pt x="210835" y="110476"/>
                  </a:lnTo>
                  <a:lnTo>
                    <a:pt x="212767" y="116568"/>
                  </a:lnTo>
                  <a:lnTo>
                    <a:pt x="214286" y="150852"/>
                  </a:lnTo>
                  <a:lnTo>
                    <a:pt x="214312" y="163828"/>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05" name="SMARTInkShape-5999"/>
            <p:cNvSpPr/>
            <p:nvPr/>
          </p:nvSpPr>
          <p:spPr>
            <a:xfrm>
              <a:off x="7122319" y="3043238"/>
              <a:ext cx="21432" cy="142876"/>
            </a:xfrm>
            <a:custGeom>
              <a:avLst/>
              <a:gdLst/>
              <a:ahLst/>
              <a:cxnLst/>
              <a:rect l="0" t="0" r="0" b="0"/>
              <a:pathLst>
                <a:path w="21432" h="142876">
                  <a:moveTo>
                    <a:pt x="0" y="0"/>
                  </a:moveTo>
                  <a:lnTo>
                    <a:pt x="0" y="32111"/>
                  </a:lnTo>
                  <a:lnTo>
                    <a:pt x="794" y="50260"/>
                  </a:lnTo>
                  <a:lnTo>
                    <a:pt x="7275" y="85685"/>
                  </a:lnTo>
                  <a:lnTo>
                    <a:pt x="13567" y="120584"/>
                  </a:lnTo>
                  <a:lnTo>
                    <a:pt x="14868" y="131684"/>
                  </a:lnTo>
                  <a:lnTo>
                    <a:pt x="21431" y="14287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06" name="SMARTInkShape-6000"/>
            <p:cNvSpPr/>
            <p:nvPr/>
          </p:nvSpPr>
          <p:spPr>
            <a:xfrm>
              <a:off x="6872288" y="3114770"/>
              <a:ext cx="128588" cy="78392"/>
            </a:xfrm>
            <a:custGeom>
              <a:avLst/>
              <a:gdLst/>
              <a:ahLst/>
              <a:cxnLst/>
              <a:rect l="0" t="0" r="0" b="0"/>
              <a:pathLst>
                <a:path w="128588" h="78392">
                  <a:moveTo>
                    <a:pt x="0" y="64199"/>
                  </a:moveTo>
                  <a:lnTo>
                    <a:pt x="3792" y="64199"/>
                  </a:lnTo>
                  <a:lnTo>
                    <a:pt x="4909" y="64993"/>
                  </a:lnTo>
                  <a:lnTo>
                    <a:pt x="5654" y="66315"/>
                  </a:lnTo>
                  <a:lnTo>
                    <a:pt x="6150" y="67991"/>
                  </a:lnTo>
                  <a:lnTo>
                    <a:pt x="7275" y="69108"/>
                  </a:lnTo>
                  <a:lnTo>
                    <a:pt x="10641" y="70350"/>
                  </a:lnTo>
                  <a:lnTo>
                    <a:pt x="11856" y="71474"/>
                  </a:lnTo>
                  <a:lnTo>
                    <a:pt x="13968" y="77406"/>
                  </a:lnTo>
                  <a:lnTo>
                    <a:pt x="16261" y="78006"/>
                  </a:lnTo>
                  <a:lnTo>
                    <a:pt x="20410" y="78391"/>
                  </a:lnTo>
                  <a:lnTo>
                    <a:pt x="20750" y="77629"/>
                  </a:lnTo>
                  <a:lnTo>
                    <a:pt x="21428" y="44240"/>
                  </a:lnTo>
                  <a:lnTo>
                    <a:pt x="21430" y="33534"/>
                  </a:lnTo>
                  <a:lnTo>
                    <a:pt x="23547" y="28609"/>
                  </a:lnTo>
                  <a:lnTo>
                    <a:pt x="31374" y="18981"/>
                  </a:lnTo>
                  <a:lnTo>
                    <a:pt x="35904" y="16321"/>
                  </a:lnTo>
                  <a:lnTo>
                    <a:pt x="42740" y="14473"/>
                  </a:lnTo>
                  <a:lnTo>
                    <a:pt x="55826" y="14203"/>
                  </a:lnTo>
                  <a:lnTo>
                    <a:pt x="73128" y="20344"/>
                  </a:lnTo>
                  <a:lnTo>
                    <a:pt x="101382" y="21310"/>
                  </a:lnTo>
                  <a:lnTo>
                    <a:pt x="106706" y="19208"/>
                  </a:lnTo>
                  <a:lnTo>
                    <a:pt x="111718" y="16422"/>
                  </a:lnTo>
                  <a:lnTo>
                    <a:pt x="119003" y="14059"/>
                  </a:lnTo>
                  <a:lnTo>
                    <a:pt x="127168" y="8129"/>
                  </a:lnTo>
                  <a:lnTo>
                    <a:pt x="126847" y="6975"/>
                  </a:lnTo>
                  <a:lnTo>
                    <a:pt x="122311" y="993"/>
                  </a:lnTo>
                  <a:lnTo>
                    <a:pt x="119712" y="388"/>
                  </a:lnTo>
                  <a:lnTo>
                    <a:pt x="111576" y="0"/>
                  </a:lnTo>
                  <a:lnTo>
                    <a:pt x="107004" y="2064"/>
                  </a:lnTo>
                  <a:lnTo>
                    <a:pt x="104674" y="3726"/>
                  </a:lnTo>
                  <a:lnTo>
                    <a:pt x="102084" y="7689"/>
                  </a:lnTo>
                  <a:lnTo>
                    <a:pt x="100139" y="12096"/>
                  </a:lnTo>
                  <a:lnTo>
                    <a:pt x="96628" y="16700"/>
                  </a:lnTo>
                  <a:lnTo>
                    <a:pt x="94539" y="23509"/>
                  </a:lnTo>
                  <a:lnTo>
                    <a:pt x="92966" y="44858"/>
                  </a:lnTo>
                  <a:lnTo>
                    <a:pt x="93727" y="46542"/>
                  </a:lnTo>
                  <a:lnTo>
                    <a:pt x="95029" y="47665"/>
                  </a:lnTo>
                  <a:lnTo>
                    <a:pt x="113000" y="57485"/>
                  </a:lnTo>
                  <a:lnTo>
                    <a:pt x="118484" y="61215"/>
                  </a:lnTo>
                  <a:lnTo>
                    <a:pt x="128587" y="64199"/>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07" name="SMARTInkShape-6001"/>
            <p:cNvSpPr/>
            <p:nvPr/>
          </p:nvSpPr>
          <p:spPr>
            <a:xfrm>
              <a:off x="6772388" y="3114675"/>
              <a:ext cx="52870" cy="49252"/>
            </a:xfrm>
            <a:custGeom>
              <a:avLst/>
              <a:gdLst/>
              <a:ahLst/>
              <a:cxnLst/>
              <a:rect l="0" t="0" r="0" b="0"/>
              <a:pathLst>
                <a:path w="52870" h="49252">
                  <a:moveTo>
                    <a:pt x="14175" y="0"/>
                  </a:moveTo>
                  <a:lnTo>
                    <a:pt x="10382" y="0"/>
                  </a:lnTo>
                  <a:lnTo>
                    <a:pt x="6404" y="2117"/>
                  </a:lnTo>
                  <a:lnTo>
                    <a:pt x="1174" y="6151"/>
                  </a:lnTo>
                  <a:lnTo>
                    <a:pt x="0" y="29301"/>
                  </a:lnTo>
                  <a:lnTo>
                    <a:pt x="4170" y="37100"/>
                  </a:lnTo>
                  <a:lnTo>
                    <a:pt x="10522" y="44270"/>
                  </a:lnTo>
                  <a:lnTo>
                    <a:pt x="15991" y="47457"/>
                  </a:lnTo>
                  <a:lnTo>
                    <a:pt x="23532" y="49251"/>
                  </a:lnTo>
                  <a:lnTo>
                    <a:pt x="44123" y="43789"/>
                  </a:lnTo>
                  <a:lnTo>
                    <a:pt x="49445" y="39041"/>
                  </a:lnTo>
                  <a:lnTo>
                    <a:pt x="51975" y="35552"/>
                  </a:lnTo>
                  <a:lnTo>
                    <a:pt x="52869" y="31639"/>
                  </a:lnTo>
                  <a:lnTo>
                    <a:pt x="50056" y="8907"/>
                  </a:lnTo>
                  <a:lnTo>
                    <a:pt x="49208" y="8319"/>
                  </a:lnTo>
                  <a:lnTo>
                    <a:pt x="42750" y="7144"/>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08" name="SMARTInkShape-6002"/>
            <p:cNvSpPr/>
            <p:nvPr/>
          </p:nvSpPr>
          <p:spPr>
            <a:xfrm>
              <a:off x="6586538" y="3064683"/>
              <a:ext cx="114301" cy="99999"/>
            </a:xfrm>
            <a:custGeom>
              <a:avLst/>
              <a:gdLst/>
              <a:ahLst/>
              <a:cxnLst/>
              <a:rect l="0" t="0" r="0" b="0"/>
              <a:pathLst>
                <a:path w="114301" h="99999">
                  <a:moveTo>
                    <a:pt x="7143" y="42848"/>
                  </a:moveTo>
                  <a:lnTo>
                    <a:pt x="3350" y="46640"/>
                  </a:lnTo>
                  <a:lnTo>
                    <a:pt x="1489" y="50619"/>
                  </a:lnTo>
                  <a:lnTo>
                    <a:pt x="11" y="84226"/>
                  </a:lnTo>
                  <a:lnTo>
                    <a:pt x="0" y="92841"/>
                  </a:lnTo>
                  <a:lnTo>
                    <a:pt x="0" y="58363"/>
                  </a:lnTo>
                  <a:lnTo>
                    <a:pt x="7275" y="26112"/>
                  </a:lnTo>
                  <a:lnTo>
                    <a:pt x="12651" y="12666"/>
                  </a:lnTo>
                  <a:lnTo>
                    <a:pt x="21042" y="527"/>
                  </a:lnTo>
                  <a:lnTo>
                    <a:pt x="28270" y="0"/>
                  </a:lnTo>
                  <a:lnTo>
                    <a:pt x="32340" y="17515"/>
                  </a:lnTo>
                  <a:lnTo>
                    <a:pt x="40928" y="36994"/>
                  </a:lnTo>
                  <a:lnTo>
                    <a:pt x="44405" y="50374"/>
                  </a:lnTo>
                  <a:lnTo>
                    <a:pt x="48900" y="65325"/>
                  </a:lnTo>
                  <a:lnTo>
                    <a:pt x="49909" y="80831"/>
                  </a:lnTo>
                  <a:lnTo>
                    <a:pt x="50734" y="82457"/>
                  </a:lnTo>
                  <a:lnTo>
                    <a:pt x="52079" y="83542"/>
                  </a:lnTo>
                  <a:lnTo>
                    <a:pt x="57124" y="85700"/>
                  </a:lnTo>
                  <a:lnTo>
                    <a:pt x="57942" y="68616"/>
                  </a:lnTo>
                  <a:lnTo>
                    <a:pt x="65968" y="50106"/>
                  </a:lnTo>
                  <a:lnTo>
                    <a:pt x="74149" y="40489"/>
                  </a:lnTo>
                  <a:lnTo>
                    <a:pt x="78728" y="37831"/>
                  </a:lnTo>
                  <a:lnTo>
                    <a:pt x="85597" y="35985"/>
                  </a:lnTo>
                  <a:lnTo>
                    <a:pt x="89107" y="35829"/>
                  </a:lnTo>
                  <a:lnTo>
                    <a:pt x="90361" y="36581"/>
                  </a:lnTo>
                  <a:lnTo>
                    <a:pt x="91197" y="37876"/>
                  </a:lnTo>
                  <a:lnTo>
                    <a:pt x="92538" y="41866"/>
                  </a:lnTo>
                  <a:lnTo>
                    <a:pt x="96563" y="46350"/>
                  </a:lnTo>
                  <a:lnTo>
                    <a:pt x="98479" y="52607"/>
                  </a:lnTo>
                  <a:lnTo>
                    <a:pt x="100124" y="59885"/>
                  </a:lnTo>
                  <a:lnTo>
                    <a:pt x="105532" y="71026"/>
                  </a:lnTo>
                  <a:lnTo>
                    <a:pt x="114300" y="99998"/>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215" name="SMARTInkShape-Group581"/>
          <p:cNvGrpSpPr/>
          <p:nvPr/>
        </p:nvGrpSpPr>
        <p:grpSpPr>
          <a:xfrm>
            <a:off x="6958013" y="2721769"/>
            <a:ext cx="657226" cy="214313"/>
            <a:chOff x="6958013" y="2721769"/>
            <a:chExt cx="657226" cy="214313"/>
          </a:xfrm>
        </p:grpSpPr>
        <p:sp>
          <p:nvSpPr>
            <p:cNvPr id="1210" name="SMARTInkShape-6003"/>
            <p:cNvSpPr/>
            <p:nvPr/>
          </p:nvSpPr>
          <p:spPr>
            <a:xfrm>
              <a:off x="6958013" y="2786504"/>
              <a:ext cx="150019" cy="106712"/>
            </a:xfrm>
            <a:custGeom>
              <a:avLst/>
              <a:gdLst/>
              <a:ahLst/>
              <a:cxnLst/>
              <a:rect l="0" t="0" r="0" b="0"/>
              <a:pathLst>
                <a:path w="150019" h="106712">
                  <a:moveTo>
                    <a:pt x="150018" y="6702"/>
                  </a:moveTo>
                  <a:lnTo>
                    <a:pt x="140075" y="6702"/>
                  </a:lnTo>
                  <a:lnTo>
                    <a:pt x="104837" y="0"/>
                  </a:lnTo>
                  <a:lnTo>
                    <a:pt x="76041" y="410"/>
                  </a:lnTo>
                  <a:lnTo>
                    <a:pt x="42528" y="9509"/>
                  </a:lnTo>
                  <a:lnTo>
                    <a:pt x="16987" y="15392"/>
                  </a:lnTo>
                  <a:lnTo>
                    <a:pt x="13706" y="17258"/>
                  </a:lnTo>
                  <a:lnTo>
                    <a:pt x="11518" y="19295"/>
                  </a:lnTo>
                  <a:lnTo>
                    <a:pt x="9088" y="23676"/>
                  </a:lnTo>
                  <a:lnTo>
                    <a:pt x="9233" y="25956"/>
                  </a:lnTo>
                  <a:lnTo>
                    <a:pt x="11512" y="30605"/>
                  </a:lnTo>
                  <a:lnTo>
                    <a:pt x="17257" y="37685"/>
                  </a:lnTo>
                  <a:lnTo>
                    <a:pt x="50214" y="56709"/>
                  </a:lnTo>
                  <a:lnTo>
                    <a:pt x="83665" y="73524"/>
                  </a:lnTo>
                  <a:lnTo>
                    <a:pt x="99490" y="82240"/>
                  </a:lnTo>
                  <a:lnTo>
                    <a:pt x="109939" y="94721"/>
                  </a:lnTo>
                  <a:lnTo>
                    <a:pt x="110599" y="96338"/>
                  </a:lnTo>
                  <a:lnTo>
                    <a:pt x="110245" y="97416"/>
                  </a:lnTo>
                  <a:lnTo>
                    <a:pt x="109215" y="98134"/>
                  </a:lnTo>
                  <a:lnTo>
                    <a:pt x="108071" y="101049"/>
                  </a:lnTo>
                  <a:lnTo>
                    <a:pt x="107767" y="102938"/>
                  </a:lnTo>
                  <a:lnTo>
                    <a:pt x="105975" y="104197"/>
                  </a:lnTo>
                  <a:lnTo>
                    <a:pt x="95870" y="105969"/>
                  </a:lnTo>
                  <a:lnTo>
                    <a:pt x="62073" y="106671"/>
                  </a:lnTo>
                  <a:lnTo>
                    <a:pt x="29007" y="106711"/>
                  </a:lnTo>
                  <a:lnTo>
                    <a:pt x="19242" y="105919"/>
                  </a:lnTo>
                  <a:lnTo>
                    <a:pt x="0" y="99571"/>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11" name="SMARTInkShape-6004"/>
            <p:cNvSpPr/>
            <p:nvPr/>
          </p:nvSpPr>
          <p:spPr>
            <a:xfrm>
              <a:off x="7158100" y="2721769"/>
              <a:ext cx="21370" cy="214313"/>
            </a:xfrm>
            <a:custGeom>
              <a:avLst/>
              <a:gdLst/>
              <a:ahLst/>
              <a:cxnLst/>
              <a:rect l="0" t="0" r="0" b="0"/>
              <a:pathLst>
                <a:path w="21370" h="214313">
                  <a:moveTo>
                    <a:pt x="14225" y="0"/>
                  </a:moveTo>
                  <a:lnTo>
                    <a:pt x="13431" y="31921"/>
                  </a:lnTo>
                  <a:lnTo>
                    <a:pt x="6949" y="64525"/>
                  </a:lnTo>
                  <a:lnTo>
                    <a:pt x="658" y="95855"/>
                  </a:lnTo>
                  <a:lnTo>
                    <a:pt x="0" y="130290"/>
                  </a:lnTo>
                  <a:lnTo>
                    <a:pt x="737" y="160278"/>
                  </a:lnTo>
                  <a:lnTo>
                    <a:pt x="11329" y="193801"/>
                  </a:lnTo>
                  <a:lnTo>
                    <a:pt x="14161" y="203649"/>
                  </a:lnTo>
                  <a:lnTo>
                    <a:pt x="21369" y="214312"/>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12" name="SMARTInkShape-6005"/>
            <p:cNvSpPr/>
            <p:nvPr/>
          </p:nvSpPr>
          <p:spPr>
            <a:xfrm>
              <a:off x="7115175" y="2800358"/>
              <a:ext cx="250032" cy="71004"/>
            </a:xfrm>
            <a:custGeom>
              <a:avLst/>
              <a:gdLst/>
              <a:ahLst/>
              <a:cxnLst/>
              <a:rect l="0" t="0" r="0" b="0"/>
              <a:pathLst>
                <a:path w="250032" h="71004">
                  <a:moveTo>
                    <a:pt x="0" y="42855"/>
                  </a:moveTo>
                  <a:lnTo>
                    <a:pt x="0" y="39062"/>
                  </a:lnTo>
                  <a:lnTo>
                    <a:pt x="794" y="37945"/>
                  </a:lnTo>
                  <a:lnTo>
                    <a:pt x="2117" y="37200"/>
                  </a:lnTo>
                  <a:lnTo>
                    <a:pt x="3793" y="36704"/>
                  </a:lnTo>
                  <a:lnTo>
                    <a:pt x="33792" y="18944"/>
                  </a:lnTo>
                  <a:lnTo>
                    <a:pt x="67097" y="12777"/>
                  </a:lnTo>
                  <a:lnTo>
                    <a:pt x="99155" y="8250"/>
                  </a:lnTo>
                  <a:lnTo>
                    <a:pt x="126831" y="6562"/>
                  </a:lnTo>
                  <a:lnTo>
                    <a:pt x="149525" y="82"/>
                  </a:lnTo>
                  <a:lnTo>
                    <a:pt x="143825" y="0"/>
                  </a:lnTo>
                  <a:lnTo>
                    <a:pt x="133015" y="9936"/>
                  </a:lnTo>
                  <a:lnTo>
                    <a:pt x="111910" y="41601"/>
                  </a:lnTo>
                  <a:lnTo>
                    <a:pt x="108565" y="51302"/>
                  </a:lnTo>
                  <a:lnTo>
                    <a:pt x="107193" y="69990"/>
                  </a:lnTo>
                  <a:lnTo>
                    <a:pt x="107974" y="70470"/>
                  </a:lnTo>
                  <a:lnTo>
                    <a:pt x="110959" y="71003"/>
                  </a:lnTo>
                  <a:lnTo>
                    <a:pt x="114932" y="69123"/>
                  </a:lnTo>
                  <a:lnTo>
                    <a:pt x="123949" y="61449"/>
                  </a:lnTo>
                  <a:lnTo>
                    <a:pt x="126526" y="56939"/>
                  </a:lnTo>
                  <a:lnTo>
                    <a:pt x="128465" y="52289"/>
                  </a:lnTo>
                  <a:lnTo>
                    <a:pt x="133226" y="45209"/>
                  </a:lnTo>
                  <a:lnTo>
                    <a:pt x="144507" y="14721"/>
                  </a:lnTo>
                  <a:lnTo>
                    <a:pt x="148930" y="8634"/>
                  </a:lnTo>
                  <a:lnTo>
                    <a:pt x="149923" y="1116"/>
                  </a:lnTo>
                  <a:lnTo>
                    <a:pt x="152093" y="2609"/>
                  </a:lnTo>
                  <a:lnTo>
                    <a:pt x="156866" y="6871"/>
                  </a:lnTo>
                  <a:lnTo>
                    <a:pt x="157162" y="40480"/>
                  </a:lnTo>
                  <a:lnTo>
                    <a:pt x="157163" y="45239"/>
                  </a:lnTo>
                  <a:lnTo>
                    <a:pt x="157956" y="46825"/>
                  </a:lnTo>
                  <a:lnTo>
                    <a:pt x="159279" y="47883"/>
                  </a:lnTo>
                  <a:lnTo>
                    <a:pt x="163313" y="49580"/>
                  </a:lnTo>
                  <a:lnTo>
                    <a:pt x="163865" y="51929"/>
                  </a:lnTo>
                  <a:lnTo>
                    <a:pt x="164219" y="56112"/>
                  </a:lnTo>
                  <a:lnTo>
                    <a:pt x="164281" y="53045"/>
                  </a:lnTo>
                  <a:lnTo>
                    <a:pt x="165083" y="52029"/>
                  </a:lnTo>
                  <a:lnTo>
                    <a:pt x="171580" y="49383"/>
                  </a:lnTo>
                  <a:lnTo>
                    <a:pt x="205281" y="21812"/>
                  </a:lnTo>
                  <a:lnTo>
                    <a:pt x="220114" y="11975"/>
                  </a:lnTo>
                  <a:lnTo>
                    <a:pt x="239495" y="3303"/>
                  </a:lnTo>
                  <a:lnTo>
                    <a:pt x="240626" y="3787"/>
                  </a:lnTo>
                  <a:lnTo>
                    <a:pt x="242440" y="6474"/>
                  </a:lnTo>
                  <a:lnTo>
                    <a:pt x="242886" y="41379"/>
                  </a:lnTo>
                  <a:lnTo>
                    <a:pt x="243680" y="47755"/>
                  </a:lnTo>
                  <a:lnTo>
                    <a:pt x="250031" y="64286"/>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13" name="SMARTInkShape-6006"/>
            <p:cNvSpPr/>
            <p:nvPr/>
          </p:nvSpPr>
          <p:spPr>
            <a:xfrm>
              <a:off x="7429500" y="2786063"/>
              <a:ext cx="78544" cy="92869"/>
            </a:xfrm>
            <a:custGeom>
              <a:avLst/>
              <a:gdLst/>
              <a:ahLst/>
              <a:cxnLst/>
              <a:rect l="0" t="0" r="0" b="0"/>
              <a:pathLst>
                <a:path w="78544" h="92869">
                  <a:moveTo>
                    <a:pt x="0" y="14287"/>
                  </a:moveTo>
                  <a:lnTo>
                    <a:pt x="6151" y="14287"/>
                  </a:lnTo>
                  <a:lnTo>
                    <a:pt x="6482" y="13493"/>
                  </a:lnTo>
                  <a:lnTo>
                    <a:pt x="6849" y="10495"/>
                  </a:lnTo>
                  <a:lnTo>
                    <a:pt x="7741" y="9377"/>
                  </a:lnTo>
                  <a:lnTo>
                    <a:pt x="21606" y="1620"/>
                  </a:lnTo>
                  <a:lnTo>
                    <a:pt x="55224" y="42"/>
                  </a:lnTo>
                  <a:lnTo>
                    <a:pt x="78153" y="0"/>
                  </a:lnTo>
                  <a:lnTo>
                    <a:pt x="78543" y="6150"/>
                  </a:lnTo>
                  <a:lnTo>
                    <a:pt x="52363" y="39060"/>
                  </a:lnTo>
                  <a:lnTo>
                    <a:pt x="44974" y="55222"/>
                  </a:lnTo>
                  <a:lnTo>
                    <a:pt x="50006" y="92868"/>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14" name="SMARTInkShape-6007"/>
            <p:cNvSpPr/>
            <p:nvPr/>
          </p:nvSpPr>
          <p:spPr>
            <a:xfrm>
              <a:off x="7551041" y="2789287"/>
              <a:ext cx="64198" cy="39639"/>
            </a:xfrm>
            <a:custGeom>
              <a:avLst/>
              <a:gdLst/>
              <a:ahLst/>
              <a:cxnLst/>
              <a:rect l="0" t="0" r="0" b="0"/>
              <a:pathLst>
                <a:path w="64198" h="39639">
                  <a:moveTo>
                    <a:pt x="42765" y="11063"/>
                  </a:moveTo>
                  <a:lnTo>
                    <a:pt x="42765" y="4912"/>
                  </a:lnTo>
                  <a:lnTo>
                    <a:pt x="38972" y="421"/>
                  </a:lnTo>
                  <a:lnTo>
                    <a:pt x="37855" y="0"/>
                  </a:lnTo>
                  <a:lnTo>
                    <a:pt x="37111" y="512"/>
                  </a:lnTo>
                  <a:lnTo>
                    <a:pt x="36614" y="1648"/>
                  </a:lnTo>
                  <a:lnTo>
                    <a:pt x="35490" y="2405"/>
                  </a:lnTo>
                  <a:lnTo>
                    <a:pt x="29558" y="3720"/>
                  </a:lnTo>
                  <a:lnTo>
                    <a:pt x="3664" y="28735"/>
                  </a:lnTo>
                  <a:lnTo>
                    <a:pt x="1574" y="32940"/>
                  </a:lnTo>
                  <a:lnTo>
                    <a:pt x="0" y="39246"/>
                  </a:lnTo>
                  <a:lnTo>
                    <a:pt x="6062" y="39604"/>
                  </a:lnTo>
                  <a:lnTo>
                    <a:pt x="10547" y="35836"/>
                  </a:lnTo>
                  <a:lnTo>
                    <a:pt x="12571" y="31863"/>
                  </a:lnTo>
                  <a:lnTo>
                    <a:pt x="13110" y="29692"/>
                  </a:lnTo>
                  <a:lnTo>
                    <a:pt x="14264" y="28245"/>
                  </a:lnTo>
                  <a:lnTo>
                    <a:pt x="17663" y="26637"/>
                  </a:lnTo>
                  <a:lnTo>
                    <a:pt x="18886" y="25414"/>
                  </a:lnTo>
                  <a:lnTo>
                    <a:pt x="21012" y="19313"/>
                  </a:lnTo>
                  <a:lnTo>
                    <a:pt x="23308" y="18698"/>
                  </a:lnTo>
                  <a:lnTo>
                    <a:pt x="27457" y="18304"/>
                  </a:lnTo>
                  <a:lnTo>
                    <a:pt x="27797" y="19065"/>
                  </a:lnTo>
                  <a:lnTo>
                    <a:pt x="28175" y="22028"/>
                  </a:lnTo>
                  <a:lnTo>
                    <a:pt x="29070" y="23136"/>
                  </a:lnTo>
                  <a:lnTo>
                    <a:pt x="35735" y="25950"/>
                  </a:lnTo>
                  <a:lnTo>
                    <a:pt x="41123" y="30203"/>
                  </a:lnTo>
                  <a:lnTo>
                    <a:pt x="47747" y="32609"/>
                  </a:lnTo>
                  <a:lnTo>
                    <a:pt x="54736" y="37203"/>
                  </a:lnTo>
                  <a:lnTo>
                    <a:pt x="64197" y="39638"/>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218" name="SMARTInkShape-Group582"/>
          <p:cNvGrpSpPr/>
          <p:nvPr/>
        </p:nvGrpSpPr>
        <p:grpSpPr>
          <a:xfrm>
            <a:off x="6657975" y="2571754"/>
            <a:ext cx="185739" cy="314322"/>
            <a:chOff x="6657975" y="2571754"/>
            <a:chExt cx="185739" cy="314322"/>
          </a:xfrm>
        </p:grpSpPr>
        <p:sp>
          <p:nvSpPr>
            <p:cNvPr id="1216" name="SMARTInkShape-6008"/>
            <p:cNvSpPr/>
            <p:nvPr/>
          </p:nvSpPr>
          <p:spPr>
            <a:xfrm>
              <a:off x="6657975" y="2571754"/>
              <a:ext cx="185586" cy="314322"/>
            </a:xfrm>
            <a:custGeom>
              <a:avLst/>
              <a:gdLst/>
              <a:ahLst/>
              <a:cxnLst/>
              <a:rect l="0" t="0" r="0" b="0"/>
              <a:pathLst>
                <a:path w="185586" h="314322">
                  <a:moveTo>
                    <a:pt x="0" y="85721"/>
                  </a:moveTo>
                  <a:lnTo>
                    <a:pt x="0" y="74872"/>
                  </a:lnTo>
                  <a:lnTo>
                    <a:pt x="794" y="73726"/>
                  </a:lnTo>
                  <a:lnTo>
                    <a:pt x="2117" y="72962"/>
                  </a:lnTo>
                  <a:lnTo>
                    <a:pt x="3793" y="72452"/>
                  </a:lnTo>
                  <a:lnTo>
                    <a:pt x="4910" y="71319"/>
                  </a:lnTo>
                  <a:lnTo>
                    <a:pt x="6151" y="67943"/>
                  </a:lnTo>
                  <a:lnTo>
                    <a:pt x="7276" y="66725"/>
                  </a:lnTo>
                  <a:lnTo>
                    <a:pt x="10642" y="65372"/>
                  </a:lnTo>
                  <a:lnTo>
                    <a:pt x="11857" y="64218"/>
                  </a:lnTo>
                  <a:lnTo>
                    <a:pt x="19800" y="49859"/>
                  </a:lnTo>
                  <a:lnTo>
                    <a:pt x="22010" y="38077"/>
                  </a:lnTo>
                  <a:lnTo>
                    <a:pt x="27043" y="28567"/>
                  </a:lnTo>
                  <a:lnTo>
                    <a:pt x="27554" y="26187"/>
                  </a:lnTo>
                  <a:lnTo>
                    <a:pt x="36299" y="7287"/>
                  </a:lnTo>
                  <a:lnTo>
                    <a:pt x="41842" y="1113"/>
                  </a:lnTo>
                  <a:lnTo>
                    <a:pt x="44525" y="492"/>
                  </a:lnTo>
                  <a:lnTo>
                    <a:pt x="75684" y="0"/>
                  </a:lnTo>
                  <a:lnTo>
                    <a:pt x="97103" y="790"/>
                  </a:lnTo>
                  <a:lnTo>
                    <a:pt x="119307" y="6147"/>
                  </a:lnTo>
                  <a:lnTo>
                    <a:pt x="142907" y="9126"/>
                  </a:lnTo>
                  <a:lnTo>
                    <a:pt x="173700" y="19785"/>
                  </a:lnTo>
                  <a:lnTo>
                    <a:pt x="179859" y="24137"/>
                  </a:lnTo>
                  <a:lnTo>
                    <a:pt x="183124" y="28717"/>
                  </a:lnTo>
                  <a:lnTo>
                    <a:pt x="184963" y="35758"/>
                  </a:lnTo>
                  <a:lnTo>
                    <a:pt x="185585" y="45248"/>
                  </a:lnTo>
                  <a:lnTo>
                    <a:pt x="176912" y="78764"/>
                  </a:lnTo>
                  <a:lnTo>
                    <a:pt x="162042" y="109285"/>
                  </a:lnTo>
                  <a:lnTo>
                    <a:pt x="145105" y="143152"/>
                  </a:lnTo>
                  <a:lnTo>
                    <a:pt x="127284" y="174835"/>
                  </a:lnTo>
                  <a:lnTo>
                    <a:pt x="114442" y="207611"/>
                  </a:lnTo>
                  <a:lnTo>
                    <a:pt x="102412" y="238033"/>
                  </a:lnTo>
                  <a:lnTo>
                    <a:pt x="94989" y="262651"/>
                  </a:lnTo>
                  <a:lnTo>
                    <a:pt x="92354" y="287115"/>
                  </a:lnTo>
                  <a:lnTo>
                    <a:pt x="86755" y="301968"/>
                  </a:lnTo>
                  <a:lnTo>
                    <a:pt x="85725" y="314321"/>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17" name="SMARTInkShape-6009"/>
            <p:cNvSpPr/>
            <p:nvPr/>
          </p:nvSpPr>
          <p:spPr>
            <a:xfrm>
              <a:off x="6729499" y="2778926"/>
              <a:ext cx="114215" cy="14281"/>
            </a:xfrm>
            <a:custGeom>
              <a:avLst/>
              <a:gdLst/>
              <a:ahLst/>
              <a:cxnLst/>
              <a:rect l="0" t="0" r="0" b="0"/>
              <a:pathLst>
                <a:path w="114215" h="14281">
                  <a:moveTo>
                    <a:pt x="7057" y="7137"/>
                  </a:moveTo>
                  <a:lnTo>
                    <a:pt x="0" y="80"/>
                  </a:lnTo>
                  <a:lnTo>
                    <a:pt x="9864" y="0"/>
                  </a:lnTo>
                  <a:lnTo>
                    <a:pt x="14390" y="2113"/>
                  </a:lnTo>
                  <a:lnTo>
                    <a:pt x="16709" y="3787"/>
                  </a:lnTo>
                  <a:lnTo>
                    <a:pt x="27556" y="6144"/>
                  </a:lnTo>
                  <a:lnTo>
                    <a:pt x="59530" y="7872"/>
                  </a:lnTo>
                  <a:lnTo>
                    <a:pt x="88028" y="13613"/>
                  </a:lnTo>
                  <a:lnTo>
                    <a:pt x="114214" y="1428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1219" name="SMARTInkShape-6010"/>
          <p:cNvSpPr/>
          <p:nvPr/>
        </p:nvSpPr>
        <p:spPr>
          <a:xfrm>
            <a:off x="6265070" y="2550319"/>
            <a:ext cx="228601" cy="92870"/>
          </a:xfrm>
          <a:custGeom>
            <a:avLst/>
            <a:gdLst/>
            <a:ahLst/>
            <a:cxnLst/>
            <a:rect l="0" t="0" r="0" b="0"/>
            <a:pathLst>
              <a:path w="228601" h="92870">
                <a:moveTo>
                  <a:pt x="0" y="0"/>
                </a:moveTo>
                <a:lnTo>
                  <a:pt x="3791" y="3792"/>
                </a:lnTo>
                <a:lnTo>
                  <a:pt x="7770" y="5654"/>
                </a:lnTo>
                <a:lnTo>
                  <a:pt x="9942" y="6151"/>
                </a:lnTo>
                <a:lnTo>
                  <a:pt x="11390" y="7275"/>
                </a:lnTo>
                <a:lnTo>
                  <a:pt x="17697" y="16999"/>
                </a:lnTo>
                <a:lnTo>
                  <a:pt x="48767" y="38108"/>
                </a:lnTo>
                <a:lnTo>
                  <a:pt x="82450" y="52388"/>
                </a:lnTo>
                <a:lnTo>
                  <a:pt x="114809" y="64294"/>
                </a:lnTo>
                <a:lnTo>
                  <a:pt x="135881" y="69321"/>
                </a:lnTo>
                <a:lnTo>
                  <a:pt x="171469" y="76862"/>
                </a:lnTo>
                <a:lnTo>
                  <a:pt x="202144" y="85856"/>
                </a:lnTo>
                <a:lnTo>
                  <a:pt x="228600" y="92869"/>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nvGrpSpPr>
          <p:cNvPr id="1231" name="SMARTInkShape-Group584"/>
          <p:cNvGrpSpPr/>
          <p:nvPr/>
        </p:nvGrpSpPr>
        <p:grpSpPr>
          <a:xfrm>
            <a:off x="4930184" y="2579188"/>
            <a:ext cx="877687" cy="528344"/>
            <a:chOff x="4930184" y="2579188"/>
            <a:chExt cx="877687" cy="528344"/>
          </a:xfrm>
        </p:grpSpPr>
        <p:sp>
          <p:nvSpPr>
            <p:cNvPr id="1220" name="SMARTInkShape-6011"/>
            <p:cNvSpPr/>
            <p:nvPr/>
          </p:nvSpPr>
          <p:spPr>
            <a:xfrm>
              <a:off x="4930184" y="2579188"/>
              <a:ext cx="34722" cy="299619"/>
            </a:xfrm>
            <a:custGeom>
              <a:avLst/>
              <a:gdLst/>
              <a:ahLst/>
              <a:cxnLst/>
              <a:rect l="0" t="0" r="0" b="0"/>
              <a:pathLst>
                <a:path w="34722" h="299619">
                  <a:moveTo>
                    <a:pt x="34721" y="6850"/>
                  </a:moveTo>
                  <a:lnTo>
                    <a:pt x="34721" y="0"/>
                  </a:lnTo>
                  <a:lnTo>
                    <a:pt x="34721" y="22858"/>
                  </a:lnTo>
                  <a:lnTo>
                    <a:pt x="28240" y="57243"/>
                  </a:lnTo>
                  <a:lnTo>
                    <a:pt x="23873" y="86579"/>
                  </a:lnTo>
                  <a:lnTo>
                    <a:pt x="20887" y="119184"/>
                  </a:lnTo>
                  <a:lnTo>
                    <a:pt x="18452" y="136971"/>
                  </a:lnTo>
                  <a:lnTo>
                    <a:pt x="13177" y="170564"/>
                  </a:lnTo>
                  <a:lnTo>
                    <a:pt x="7230" y="200750"/>
                  </a:lnTo>
                  <a:lnTo>
                    <a:pt x="6243" y="232740"/>
                  </a:lnTo>
                  <a:lnTo>
                    <a:pt x="5372" y="252054"/>
                  </a:lnTo>
                  <a:lnTo>
                    <a:pt x="0" y="272130"/>
                  </a:lnTo>
                  <a:lnTo>
                    <a:pt x="461" y="274984"/>
                  </a:lnTo>
                  <a:lnTo>
                    <a:pt x="5241" y="287712"/>
                  </a:lnTo>
                  <a:lnTo>
                    <a:pt x="6139" y="299618"/>
                  </a:lnTo>
                  <a:lnTo>
                    <a:pt x="6146" y="29260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21" name="SMARTInkShape-6012"/>
            <p:cNvSpPr/>
            <p:nvPr/>
          </p:nvSpPr>
          <p:spPr>
            <a:xfrm>
              <a:off x="5164930" y="2764631"/>
              <a:ext cx="63836" cy="121445"/>
            </a:xfrm>
            <a:custGeom>
              <a:avLst/>
              <a:gdLst/>
              <a:ahLst/>
              <a:cxnLst/>
              <a:rect l="0" t="0" r="0" b="0"/>
              <a:pathLst>
                <a:path w="63836" h="121445">
                  <a:moveTo>
                    <a:pt x="42865" y="0"/>
                  </a:moveTo>
                  <a:lnTo>
                    <a:pt x="12864" y="0"/>
                  </a:lnTo>
                  <a:lnTo>
                    <a:pt x="7570" y="2117"/>
                  </a:lnTo>
                  <a:lnTo>
                    <a:pt x="5047" y="3793"/>
                  </a:lnTo>
                  <a:lnTo>
                    <a:pt x="3365" y="5703"/>
                  </a:lnTo>
                  <a:lnTo>
                    <a:pt x="1497" y="9943"/>
                  </a:lnTo>
                  <a:lnTo>
                    <a:pt x="444" y="16793"/>
                  </a:lnTo>
                  <a:lnTo>
                    <a:pt x="4432" y="23603"/>
                  </a:lnTo>
                  <a:lnTo>
                    <a:pt x="29306" y="49646"/>
                  </a:lnTo>
                  <a:lnTo>
                    <a:pt x="59050" y="73619"/>
                  </a:lnTo>
                  <a:lnTo>
                    <a:pt x="61964" y="78493"/>
                  </a:lnTo>
                  <a:lnTo>
                    <a:pt x="63604" y="87815"/>
                  </a:lnTo>
                  <a:lnTo>
                    <a:pt x="63835" y="91881"/>
                  </a:lnTo>
                  <a:lnTo>
                    <a:pt x="63194" y="94592"/>
                  </a:lnTo>
                  <a:lnTo>
                    <a:pt x="61973" y="96399"/>
                  </a:lnTo>
                  <a:lnTo>
                    <a:pt x="45154" y="111263"/>
                  </a:lnTo>
                  <a:lnTo>
                    <a:pt x="20041" y="120332"/>
                  </a:lnTo>
                  <a:lnTo>
                    <a:pt x="0" y="121444"/>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22" name="SMARTInkShape-6013"/>
            <p:cNvSpPr/>
            <p:nvPr/>
          </p:nvSpPr>
          <p:spPr>
            <a:xfrm>
              <a:off x="5308800" y="2693194"/>
              <a:ext cx="13296" cy="192882"/>
            </a:xfrm>
            <a:custGeom>
              <a:avLst/>
              <a:gdLst/>
              <a:ahLst/>
              <a:cxnLst/>
              <a:rect l="0" t="0" r="0" b="0"/>
              <a:pathLst>
                <a:path w="13296" h="192882">
                  <a:moveTo>
                    <a:pt x="13295" y="0"/>
                  </a:moveTo>
                  <a:lnTo>
                    <a:pt x="9502" y="3792"/>
                  </a:lnTo>
                  <a:lnTo>
                    <a:pt x="7639" y="9887"/>
                  </a:lnTo>
                  <a:lnTo>
                    <a:pt x="6237" y="40641"/>
                  </a:lnTo>
                  <a:lnTo>
                    <a:pt x="6167" y="70175"/>
                  </a:lnTo>
                  <a:lnTo>
                    <a:pt x="4037" y="97647"/>
                  </a:lnTo>
                  <a:lnTo>
                    <a:pt x="0" y="122387"/>
                  </a:lnTo>
                  <a:lnTo>
                    <a:pt x="4791" y="151632"/>
                  </a:lnTo>
                  <a:lnTo>
                    <a:pt x="13295" y="192881"/>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23" name="SMARTInkShape-6014"/>
            <p:cNvSpPr/>
            <p:nvPr/>
          </p:nvSpPr>
          <p:spPr>
            <a:xfrm>
              <a:off x="5293520" y="2771784"/>
              <a:ext cx="242886" cy="100005"/>
            </a:xfrm>
            <a:custGeom>
              <a:avLst/>
              <a:gdLst/>
              <a:ahLst/>
              <a:cxnLst/>
              <a:rect l="0" t="0" r="0" b="0"/>
              <a:pathLst>
                <a:path w="242886" h="100005">
                  <a:moveTo>
                    <a:pt x="0" y="28566"/>
                  </a:moveTo>
                  <a:lnTo>
                    <a:pt x="9942" y="18623"/>
                  </a:lnTo>
                  <a:lnTo>
                    <a:pt x="16589" y="16209"/>
                  </a:lnTo>
                  <a:lnTo>
                    <a:pt x="51551" y="10599"/>
                  </a:lnTo>
                  <a:lnTo>
                    <a:pt x="83811" y="5474"/>
                  </a:lnTo>
                  <a:lnTo>
                    <a:pt x="103582" y="713"/>
                  </a:lnTo>
                  <a:lnTo>
                    <a:pt x="114161" y="0"/>
                  </a:lnTo>
                  <a:lnTo>
                    <a:pt x="114258" y="3786"/>
                  </a:lnTo>
                  <a:lnTo>
                    <a:pt x="112164" y="7763"/>
                  </a:lnTo>
                  <a:lnTo>
                    <a:pt x="79539" y="41887"/>
                  </a:lnTo>
                  <a:lnTo>
                    <a:pt x="75038" y="48509"/>
                  </a:lnTo>
                  <a:lnTo>
                    <a:pt x="73037" y="54892"/>
                  </a:lnTo>
                  <a:lnTo>
                    <a:pt x="71647" y="72730"/>
                  </a:lnTo>
                  <a:lnTo>
                    <a:pt x="72370" y="74677"/>
                  </a:lnTo>
                  <a:lnTo>
                    <a:pt x="73647" y="75976"/>
                  </a:lnTo>
                  <a:lnTo>
                    <a:pt x="75291" y="76841"/>
                  </a:lnTo>
                  <a:lnTo>
                    <a:pt x="76387" y="78212"/>
                  </a:lnTo>
                  <a:lnTo>
                    <a:pt x="77606" y="81852"/>
                  </a:lnTo>
                  <a:lnTo>
                    <a:pt x="79518" y="83140"/>
                  </a:lnTo>
                  <a:lnTo>
                    <a:pt x="85876" y="84571"/>
                  </a:lnTo>
                  <a:lnTo>
                    <a:pt x="89000" y="84159"/>
                  </a:lnTo>
                  <a:lnTo>
                    <a:pt x="116788" y="73045"/>
                  </a:lnTo>
                  <a:lnTo>
                    <a:pt x="130668" y="61803"/>
                  </a:lnTo>
                  <a:lnTo>
                    <a:pt x="146825" y="38747"/>
                  </a:lnTo>
                  <a:lnTo>
                    <a:pt x="150007" y="28605"/>
                  </a:lnTo>
                  <a:lnTo>
                    <a:pt x="150016" y="38512"/>
                  </a:lnTo>
                  <a:lnTo>
                    <a:pt x="157759" y="68858"/>
                  </a:lnTo>
                  <a:lnTo>
                    <a:pt x="163286" y="77136"/>
                  </a:lnTo>
                  <a:lnTo>
                    <a:pt x="164215" y="84597"/>
                  </a:lnTo>
                  <a:lnTo>
                    <a:pt x="165039" y="84970"/>
                  </a:lnTo>
                  <a:lnTo>
                    <a:pt x="170448" y="85618"/>
                  </a:lnTo>
                  <a:lnTo>
                    <a:pt x="170781" y="84857"/>
                  </a:lnTo>
                  <a:lnTo>
                    <a:pt x="172225" y="66582"/>
                  </a:lnTo>
                  <a:lnTo>
                    <a:pt x="179216" y="57124"/>
                  </a:lnTo>
                  <a:lnTo>
                    <a:pt x="202416" y="33328"/>
                  </a:lnTo>
                  <a:lnTo>
                    <a:pt x="207172" y="30683"/>
                  </a:lnTo>
                  <a:lnTo>
                    <a:pt x="211932" y="28713"/>
                  </a:lnTo>
                  <a:lnTo>
                    <a:pt x="219075" y="23935"/>
                  </a:lnTo>
                  <a:lnTo>
                    <a:pt x="223835" y="22539"/>
                  </a:lnTo>
                  <a:lnTo>
                    <a:pt x="226218" y="22961"/>
                  </a:lnTo>
                  <a:lnTo>
                    <a:pt x="235595" y="27970"/>
                  </a:lnTo>
                  <a:lnTo>
                    <a:pt x="239117" y="28301"/>
                  </a:lnTo>
                  <a:lnTo>
                    <a:pt x="240373" y="29183"/>
                  </a:lnTo>
                  <a:lnTo>
                    <a:pt x="241211" y="30565"/>
                  </a:lnTo>
                  <a:lnTo>
                    <a:pt x="242141" y="35011"/>
                  </a:lnTo>
                  <a:lnTo>
                    <a:pt x="242873" y="69824"/>
                  </a:lnTo>
                  <a:lnTo>
                    <a:pt x="242885" y="100004"/>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24" name="SMARTInkShape-6015"/>
            <p:cNvSpPr/>
            <p:nvPr/>
          </p:nvSpPr>
          <p:spPr>
            <a:xfrm>
              <a:off x="5593555" y="2786065"/>
              <a:ext cx="64162" cy="85724"/>
            </a:xfrm>
            <a:custGeom>
              <a:avLst/>
              <a:gdLst/>
              <a:ahLst/>
              <a:cxnLst/>
              <a:rect l="0" t="0" r="0" b="0"/>
              <a:pathLst>
                <a:path w="64162" h="85724">
                  <a:moveTo>
                    <a:pt x="0" y="7141"/>
                  </a:moveTo>
                  <a:lnTo>
                    <a:pt x="0" y="3349"/>
                  </a:lnTo>
                  <a:lnTo>
                    <a:pt x="795" y="2232"/>
                  </a:lnTo>
                  <a:lnTo>
                    <a:pt x="2118" y="1487"/>
                  </a:lnTo>
                  <a:lnTo>
                    <a:pt x="9944" y="292"/>
                  </a:lnTo>
                  <a:lnTo>
                    <a:pt x="44737" y="3"/>
                  </a:lnTo>
                  <a:lnTo>
                    <a:pt x="51105" y="0"/>
                  </a:lnTo>
                  <a:lnTo>
                    <a:pt x="56581" y="2115"/>
                  </a:lnTo>
                  <a:lnTo>
                    <a:pt x="63844" y="6847"/>
                  </a:lnTo>
                  <a:lnTo>
                    <a:pt x="64161" y="10846"/>
                  </a:lnTo>
                  <a:lnTo>
                    <a:pt x="63412" y="11993"/>
                  </a:lnTo>
                  <a:lnTo>
                    <a:pt x="62119" y="12757"/>
                  </a:lnTo>
                  <a:lnTo>
                    <a:pt x="60463" y="13266"/>
                  </a:lnTo>
                  <a:lnTo>
                    <a:pt x="49816" y="21922"/>
                  </a:lnTo>
                  <a:lnTo>
                    <a:pt x="26510" y="41414"/>
                  </a:lnTo>
                  <a:lnTo>
                    <a:pt x="16224" y="57020"/>
                  </a:lnTo>
                  <a:lnTo>
                    <a:pt x="15579" y="59444"/>
                  </a:lnTo>
                  <a:lnTo>
                    <a:pt x="15943" y="61854"/>
                  </a:lnTo>
                  <a:lnTo>
                    <a:pt x="20113" y="71424"/>
                  </a:lnTo>
                  <a:lnTo>
                    <a:pt x="20553" y="73809"/>
                  </a:lnTo>
                  <a:lnTo>
                    <a:pt x="24964" y="80958"/>
                  </a:lnTo>
                  <a:lnTo>
                    <a:pt x="29087" y="83605"/>
                  </a:lnTo>
                  <a:lnTo>
                    <a:pt x="35720" y="85723"/>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25" name="SMARTInkShape-6016"/>
            <p:cNvSpPr/>
            <p:nvPr/>
          </p:nvSpPr>
          <p:spPr>
            <a:xfrm>
              <a:off x="5707983" y="2807494"/>
              <a:ext cx="99888" cy="78582"/>
            </a:xfrm>
            <a:custGeom>
              <a:avLst/>
              <a:gdLst/>
              <a:ahLst/>
              <a:cxnLst/>
              <a:rect l="0" t="0" r="0" b="0"/>
              <a:pathLst>
                <a:path w="99888" h="78582">
                  <a:moveTo>
                    <a:pt x="57022" y="0"/>
                  </a:moveTo>
                  <a:lnTo>
                    <a:pt x="40024" y="0"/>
                  </a:lnTo>
                  <a:lnTo>
                    <a:pt x="29320" y="3792"/>
                  </a:lnTo>
                  <a:lnTo>
                    <a:pt x="14589" y="14473"/>
                  </a:lnTo>
                  <a:lnTo>
                    <a:pt x="9588" y="19926"/>
                  </a:lnTo>
                  <a:lnTo>
                    <a:pt x="3104" y="31128"/>
                  </a:lnTo>
                  <a:lnTo>
                    <a:pt x="512" y="42426"/>
                  </a:lnTo>
                  <a:lnTo>
                    <a:pt x="0" y="48509"/>
                  </a:lnTo>
                  <a:lnTo>
                    <a:pt x="3702" y="53355"/>
                  </a:lnTo>
                  <a:lnTo>
                    <a:pt x="7660" y="55463"/>
                  </a:lnTo>
                  <a:lnTo>
                    <a:pt x="19801" y="56928"/>
                  </a:lnTo>
                  <a:lnTo>
                    <a:pt x="31795" y="56290"/>
                  </a:lnTo>
                  <a:lnTo>
                    <a:pt x="54769" y="47198"/>
                  </a:lnTo>
                  <a:lnTo>
                    <a:pt x="73285" y="33300"/>
                  </a:lnTo>
                  <a:lnTo>
                    <a:pt x="76157" y="28558"/>
                  </a:lnTo>
                  <a:lnTo>
                    <a:pt x="76923" y="26182"/>
                  </a:lnTo>
                  <a:lnTo>
                    <a:pt x="78227" y="24599"/>
                  </a:lnTo>
                  <a:lnTo>
                    <a:pt x="85499" y="21468"/>
                  </a:lnTo>
                  <a:lnTo>
                    <a:pt x="85590" y="31377"/>
                  </a:lnTo>
                  <a:lnTo>
                    <a:pt x="87711" y="35906"/>
                  </a:lnTo>
                  <a:lnTo>
                    <a:pt x="89388" y="38225"/>
                  </a:lnTo>
                  <a:lnTo>
                    <a:pt x="98806" y="72534"/>
                  </a:lnTo>
                  <a:lnTo>
                    <a:pt x="99887" y="78581"/>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26" name="SMARTInkShape-6017"/>
            <p:cNvSpPr/>
            <p:nvPr/>
          </p:nvSpPr>
          <p:spPr>
            <a:xfrm>
              <a:off x="4979195" y="2936081"/>
              <a:ext cx="35719" cy="142876"/>
            </a:xfrm>
            <a:custGeom>
              <a:avLst/>
              <a:gdLst/>
              <a:ahLst/>
              <a:cxnLst/>
              <a:rect l="0" t="0" r="0" b="0"/>
              <a:pathLst>
                <a:path w="35719" h="142876">
                  <a:moveTo>
                    <a:pt x="35718" y="0"/>
                  </a:moveTo>
                  <a:lnTo>
                    <a:pt x="31925" y="3793"/>
                  </a:lnTo>
                  <a:lnTo>
                    <a:pt x="30063" y="7771"/>
                  </a:lnTo>
                  <a:lnTo>
                    <a:pt x="21910" y="43065"/>
                  </a:lnTo>
                  <a:lnTo>
                    <a:pt x="19456" y="59327"/>
                  </a:lnTo>
                  <a:lnTo>
                    <a:pt x="12624" y="92433"/>
                  </a:lnTo>
                  <a:lnTo>
                    <a:pt x="1313" y="126181"/>
                  </a:lnTo>
                  <a:lnTo>
                    <a:pt x="0" y="14287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27" name="SMARTInkShape-6018"/>
            <p:cNvSpPr/>
            <p:nvPr/>
          </p:nvSpPr>
          <p:spPr>
            <a:xfrm>
              <a:off x="5194712" y="2986175"/>
              <a:ext cx="91122" cy="121357"/>
            </a:xfrm>
            <a:custGeom>
              <a:avLst/>
              <a:gdLst/>
              <a:ahLst/>
              <a:cxnLst/>
              <a:rect l="0" t="0" r="0" b="0"/>
              <a:pathLst>
                <a:path w="91122" h="121357">
                  <a:moveTo>
                    <a:pt x="55943" y="7056"/>
                  </a:moveTo>
                  <a:lnTo>
                    <a:pt x="52152" y="3264"/>
                  </a:lnTo>
                  <a:lnTo>
                    <a:pt x="46057" y="1402"/>
                  </a:lnTo>
                  <a:lnTo>
                    <a:pt x="25245" y="0"/>
                  </a:lnTo>
                  <a:lnTo>
                    <a:pt x="8365" y="6071"/>
                  </a:lnTo>
                  <a:lnTo>
                    <a:pt x="0" y="13120"/>
                  </a:lnTo>
                  <a:lnTo>
                    <a:pt x="392" y="14274"/>
                  </a:lnTo>
                  <a:lnTo>
                    <a:pt x="8843" y="24048"/>
                  </a:lnTo>
                  <a:lnTo>
                    <a:pt x="41863" y="42788"/>
                  </a:lnTo>
                  <a:lnTo>
                    <a:pt x="56005" y="52039"/>
                  </a:lnTo>
                  <a:lnTo>
                    <a:pt x="82409" y="73026"/>
                  </a:lnTo>
                  <a:lnTo>
                    <a:pt x="87550" y="80826"/>
                  </a:lnTo>
                  <a:lnTo>
                    <a:pt x="90444" y="89680"/>
                  </a:lnTo>
                  <a:lnTo>
                    <a:pt x="91121" y="94842"/>
                  </a:lnTo>
                  <a:lnTo>
                    <a:pt x="89306" y="99783"/>
                  </a:lnTo>
                  <a:lnTo>
                    <a:pt x="87711" y="102211"/>
                  </a:lnTo>
                  <a:lnTo>
                    <a:pt x="85853" y="103831"/>
                  </a:lnTo>
                  <a:lnTo>
                    <a:pt x="64517" y="112534"/>
                  </a:lnTo>
                  <a:lnTo>
                    <a:pt x="58960" y="114260"/>
                  </a:lnTo>
                  <a:lnTo>
                    <a:pt x="48801" y="121356"/>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28" name="SMARTInkShape-6019"/>
            <p:cNvSpPr/>
            <p:nvPr/>
          </p:nvSpPr>
          <p:spPr>
            <a:xfrm>
              <a:off x="5307805" y="3022135"/>
              <a:ext cx="192884" cy="56822"/>
            </a:xfrm>
            <a:custGeom>
              <a:avLst/>
              <a:gdLst/>
              <a:ahLst/>
              <a:cxnLst/>
              <a:rect l="0" t="0" r="0" b="0"/>
              <a:pathLst>
                <a:path w="192884" h="56822">
                  <a:moveTo>
                    <a:pt x="0" y="28246"/>
                  </a:moveTo>
                  <a:lnTo>
                    <a:pt x="33495" y="28246"/>
                  </a:lnTo>
                  <a:lnTo>
                    <a:pt x="45997" y="27453"/>
                  </a:lnTo>
                  <a:lnTo>
                    <a:pt x="77224" y="17604"/>
                  </a:lnTo>
                  <a:lnTo>
                    <a:pt x="80058" y="15595"/>
                  </a:lnTo>
                  <a:lnTo>
                    <a:pt x="84839" y="9769"/>
                  </a:lnTo>
                  <a:lnTo>
                    <a:pt x="88772" y="8128"/>
                  </a:lnTo>
                  <a:lnTo>
                    <a:pt x="90138" y="6897"/>
                  </a:lnTo>
                  <a:lnTo>
                    <a:pt x="91656" y="3412"/>
                  </a:lnTo>
                  <a:lnTo>
                    <a:pt x="91267" y="2165"/>
                  </a:lnTo>
                  <a:lnTo>
                    <a:pt x="90214" y="1334"/>
                  </a:lnTo>
                  <a:lnTo>
                    <a:pt x="86927" y="410"/>
                  </a:lnTo>
                  <a:lnTo>
                    <a:pt x="82820" y="0"/>
                  </a:lnTo>
                  <a:lnTo>
                    <a:pt x="78349" y="1934"/>
                  </a:lnTo>
                  <a:lnTo>
                    <a:pt x="73717" y="4646"/>
                  </a:lnTo>
                  <a:lnTo>
                    <a:pt x="69012" y="5851"/>
                  </a:lnTo>
                  <a:lnTo>
                    <a:pt x="64275" y="10620"/>
                  </a:lnTo>
                  <a:lnTo>
                    <a:pt x="44980" y="35303"/>
                  </a:lnTo>
                  <a:lnTo>
                    <a:pt x="43282" y="44898"/>
                  </a:lnTo>
                  <a:lnTo>
                    <a:pt x="45167" y="49670"/>
                  </a:lnTo>
                  <a:lnTo>
                    <a:pt x="46781" y="52054"/>
                  </a:lnTo>
                  <a:lnTo>
                    <a:pt x="48649" y="53643"/>
                  </a:lnTo>
                  <a:lnTo>
                    <a:pt x="52843" y="55409"/>
                  </a:lnTo>
                  <a:lnTo>
                    <a:pt x="88046" y="56766"/>
                  </a:lnTo>
                  <a:lnTo>
                    <a:pt x="100252" y="56003"/>
                  </a:lnTo>
                  <a:lnTo>
                    <a:pt x="135607" y="42347"/>
                  </a:lnTo>
                  <a:lnTo>
                    <a:pt x="147866" y="37451"/>
                  </a:lnTo>
                  <a:lnTo>
                    <a:pt x="153825" y="35512"/>
                  </a:lnTo>
                  <a:lnTo>
                    <a:pt x="171022" y="21494"/>
                  </a:lnTo>
                  <a:lnTo>
                    <a:pt x="177564" y="27288"/>
                  </a:lnTo>
                  <a:lnTo>
                    <a:pt x="179185" y="33760"/>
                  </a:lnTo>
                  <a:lnTo>
                    <a:pt x="183444" y="40375"/>
                  </a:lnTo>
                  <a:lnTo>
                    <a:pt x="185853" y="47362"/>
                  </a:lnTo>
                  <a:lnTo>
                    <a:pt x="192883" y="56821"/>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29" name="SMARTInkShape-6020"/>
            <p:cNvSpPr/>
            <p:nvPr/>
          </p:nvSpPr>
          <p:spPr>
            <a:xfrm>
              <a:off x="5608017" y="2943225"/>
              <a:ext cx="64122" cy="164307"/>
            </a:xfrm>
            <a:custGeom>
              <a:avLst/>
              <a:gdLst/>
              <a:ahLst/>
              <a:cxnLst/>
              <a:rect l="0" t="0" r="0" b="0"/>
              <a:pathLst>
                <a:path w="64122" h="164307">
                  <a:moveTo>
                    <a:pt x="21258" y="0"/>
                  </a:moveTo>
                  <a:lnTo>
                    <a:pt x="21258" y="3792"/>
                  </a:lnTo>
                  <a:lnTo>
                    <a:pt x="19141" y="7771"/>
                  </a:lnTo>
                  <a:lnTo>
                    <a:pt x="16348" y="12185"/>
                  </a:lnTo>
                  <a:lnTo>
                    <a:pt x="2781" y="45530"/>
                  </a:lnTo>
                  <a:lnTo>
                    <a:pt x="0" y="78598"/>
                  </a:lnTo>
                  <a:lnTo>
                    <a:pt x="643" y="102396"/>
                  </a:lnTo>
                  <a:lnTo>
                    <a:pt x="3629" y="111920"/>
                  </a:lnTo>
                  <a:lnTo>
                    <a:pt x="17717" y="130969"/>
                  </a:lnTo>
                  <a:lnTo>
                    <a:pt x="35787" y="147902"/>
                  </a:lnTo>
                  <a:lnTo>
                    <a:pt x="64121" y="164306"/>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30" name="SMARTInkShape-6021"/>
            <p:cNvSpPr/>
            <p:nvPr/>
          </p:nvSpPr>
          <p:spPr>
            <a:xfrm>
              <a:off x="5608384" y="3029272"/>
              <a:ext cx="70897" cy="21110"/>
            </a:xfrm>
            <a:custGeom>
              <a:avLst/>
              <a:gdLst/>
              <a:ahLst/>
              <a:cxnLst/>
              <a:rect l="0" t="0" r="0" b="0"/>
              <a:pathLst>
                <a:path w="70897" h="21110">
                  <a:moveTo>
                    <a:pt x="63754" y="21109"/>
                  </a:moveTo>
                  <a:lnTo>
                    <a:pt x="63754" y="17317"/>
                  </a:lnTo>
                  <a:lnTo>
                    <a:pt x="62166" y="16200"/>
                  </a:lnTo>
                  <a:lnTo>
                    <a:pt x="30168" y="7902"/>
                  </a:lnTo>
                  <a:lnTo>
                    <a:pt x="1283" y="0"/>
                  </a:lnTo>
                  <a:lnTo>
                    <a:pt x="675" y="687"/>
                  </a:lnTo>
                  <a:lnTo>
                    <a:pt x="0" y="3566"/>
                  </a:lnTo>
                  <a:lnTo>
                    <a:pt x="614" y="4651"/>
                  </a:lnTo>
                  <a:lnTo>
                    <a:pt x="1817" y="5375"/>
                  </a:lnTo>
                  <a:lnTo>
                    <a:pt x="6063" y="6178"/>
                  </a:lnTo>
                  <a:lnTo>
                    <a:pt x="37284" y="7559"/>
                  </a:lnTo>
                  <a:lnTo>
                    <a:pt x="70896" y="13966"/>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1232" name="SMARTInkShape-6022"/>
          <p:cNvSpPr/>
          <p:nvPr/>
        </p:nvSpPr>
        <p:spPr>
          <a:xfrm>
            <a:off x="5493545" y="2564606"/>
            <a:ext cx="285751" cy="100014"/>
          </a:xfrm>
          <a:custGeom>
            <a:avLst/>
            <a:gdLst/>
            <a:ahLst/>
            <a:cxnLst/>
            <a:rect l="0" t="0" r="0" b="0"/>
            <a:pathLst>
              <a:path w="285751" h="100014">
                <a:moveTo>
                  <a:pt x="285750" y="0"/>
                </a:moveTo>
                <a:lnTo>
                  <a:pt x="256782" y="13425"/>
                </a:lnTo>
                <a:lnTo>
                  <a:pt x="228521" y="23642"/>
                </a:lnTo>
                <a:lnTo>
                  <a:pt x="193511" y="33304"/>
                </a:lnTo>
                <a:lnTo>
                  <a:pt x="160700" y="41265"/>
                </a:lnTo>
                <a:lnTo>
                  <a:pt x="125841" y="53325"/>
                </a:lnTo>
                <a:lnTo>
                  <a:pt x="90379" y="66953"/>
                </a:lnTo>
                <a:lnTo>
                  <a:pt x="56322" y="80252"/>
                </a:lnTo>
                <a:lnTo>
                  <a:pt x="22678" y="92258"/>
                </a:lnTo>
                <a:lnTo>
                  <a:pt x="0" y="100013"/>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nvGrpSpPr>
          <p:cNvPr id="1239" name="SMARTInkShape-Group586"/>
          <p:cNvGrpSpPr/>
          <p:nvPr/>
        </p:nvGrpSpPr>
        <p:grpSpPr>
          <a:xfrm>
            <a:off x="5329238" y="2208002"/>
            <a:ext cx="1207248" cy="256164"/>
            <a:chOff x="5329238" y="2208002"/>
            <a:chExt cx="1207248" cy="256164"/>
          </a:xfrm>
        </p:grpSpPr>
        <p:sp>
          <p:nvSpPr>
            <p:cNvPr id="1233" name="SMARTInkShape-6023"/>
            <p:cNvSpPr/>
            <p:nvPr/>
          </p:nvSpPr>
          <p:spPr>
            <a:xfrm>
              <a:off x="5329238" y="2208002"/>
              <a:ext cx="221458" cy="249449"/>
            </a:xfrm>
            <a:custGeom>
              <a:avLst/>
              <a:gdLst/>
              <a:ahLst/>
              <a:cxnLst/>
              <a:rect l="0" t="0" r="0" b="0"/>
              <a:pathLst>
                <a:path w="221458" h="249449">
                  <a:moveTo>
                    <a:pt x="221457" y="20848"/>
                  </a:moveTo>
                  <a:lnTo>
                    <a:pt x="221457" y="17056"/>
                  </a:lnTo>
                  <a:lnTo>
                    <a:pt x="219868" y="15938"/>
                  </a:lnTo>
                  <a:lnTo>
                    <a:pt x="184738" y="6064"/>
                  </a:lnTo>
                  <a:lnTo>
                    <a:pt x="161893" y="1386"/>
                  </a:lnTo>
                  <a:lnTo>
                    <a:pt x="132899" y="0"/>
                  </a:lnTo>
                  <a:lnTo>
                    <a:pt x="103406" y="1706"/>
                  </a:lnTo>
                  <a:lnTo>
                    <a:pt x="72108" y="9394"/>
                  </a:lnTo>
                  <a:lnTo>
                    <a:pt x="37924" y="20907"/>
                  </a:lnTo>
                  <a:lnTo>
                    <a:pt x="20896" y="30385"/>
                  </a:lnTo>
                  <a:lnTo>
                    <a:pt x="19487" y="32762"/>
                  </a:lnTo>
                  <a:lnTo>
                    <a:pt x="19341" y="35141"/>
                  </a:lnTo>
                  <a:lnTo>
                    <a:pt x="21296" y="39900"/>
                  </a:lnTo>
                  <a:lnTo>
                    <a:pt x="35044" y="55597"/>
                  </a:lnTo>
                  <a:lnTo>
                    <a:pt x="65145" y="72530"/>
                  </a:lnTo>
                  <a:lnTo>
                    <a:pt x="96829" y="90235"/>
                  </a:lnTo>
                  <a:lnTo>
                    <a:pt x="127958" y="109020"/>
                  </a:lnTo>
                  <a:lnTo>
                    <a:pt x="157038" y="128017"/>
                  </a:lnTo>
                  <a:lnTo>
                    <a:pt x="169807" y="137535"/>
                  </a:lnTo>
                  <a:lnTo>
                    <a:pt x="184472" y="156580"/>
                  </a:lnTo>
                  <a:lnTo>
                    <a:pt x="187275" y="161343"/>
                  </a:lnTo>
                  <a:lnTo>
                    <a:pt x="188350" y="166105"/>
                  </a:lnTo>
                  <a:lnTo>
                    <a:pt x="187428" y="175630"/>
                  </a:lnTo>
                  <a:lnTo>
                    <a:pt x="169791" y="204204"/>
                  </a:lnTo>
                  <a:lnTo>
                    <a:pt x="150762" y="218492"/>
                  </a:lnTo>
                  <a:lnTo>
                    <a:pt x="120796" y="231839"/>
                  </a:lnTo>
                  <a:lnTo>
                    <a:pt x="87243" y="242119"/>
                  </a:lnTo>
                  <a:lnTo>
                    <a:pt x="62627" y="247276"/>
                  </a:lnTo>
                  <a:lnTo>
                    <a:pt x="27855" y="249162"/>
                  </a:lnTo>
                  <a:lnTo>
                    <a:pt x="0" y="249448"/>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34" name="SMARTInkShape-6024"/>
            <p:cNvSpPr/>
            <p:nvPr/>
          </p:nvSpPr>
          <p:spPr>
            <a:xfrm>
              <a:off x="5601426" y="2235994"/>
              <a:ext cx="34995" cy="221457"/>
            </a:xfrm>
            <a:custGeom>
              <a:avLst/>
              <a:gdLst/>
              <a:ahLst/>
              <a:cxnLst/>
              <a:rect l="0" t="0" r="0" b="0"/>
              <a:pathLst>
                <a:path w="34995" h="221457">
                  <a:moveTo>
                    <a:pt x="34994" y="0"/>
                  </a:moveTo>
                  <a:lnTo>
                    <a:pt x="34994" y="3792"/>
                  </a:lnTo>
                  <a:lnTo>
                    <a:pt x="32876" y="7771"/>
                  </a:lnTo>
                  <a:lnTo>
                    <a:pt x="30083" y="12185"/>
                  </a:lnTo>
                  <a:lnTo>
                    <a:pt x="22325" y="38479"/>
                  </a:lnTo>
                  <a:lnTo>
                    <a:pt x="16009" y="71801"/>
                  </a:lnTo>
                  <a:lnTo>
                    <a:pt x="10091" y="107204"/>
                  </a:lnTo>
                  <a:lnTo>
                    <a:pt x="4785" y="142881"/>
                  </a:lnTo>
                  <a:lnTo>
                    <a:pt x="0" y="177801"/>
                  </a:lnTo>
                  <a:lnTo>
                    <a:pt x="282" y="194322"/>
                  </a:lnTo>
                  <a:lnTo>
                    <a:pt x="6419" y="221456"/>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35" name="SMARTInkShape-6025"/>
            <p:cNvSpPr/>
            <p:nvPr/>
          </p:nvSpPr>
          <p:spPr>
            <a:xfrm>
              <a:off x="5543550" y="2328873"/>
              <a:ext cx="450056" cy="135293"/>
            </a:xfrm>
            <a:custGeom>
              <a:avLst/>
              <a:gdLst/>
              <a:ahLst/>
              <a:cxnLst/>
              <a:rect l="0" t="0" r="0" b="0"/>
              <a:pathLst>
                <a:path w="450056" h="135293">
                  <a:moveTo>
                    <a:pt x="0" y="57140"/>
                  </a:moveTo>
                  <a:lnTo>
                    <a:pt x="0" y="53347"/>
                  </a:lnTo>
                  <a:lnTo>
                    <a:pt x="794" y="52230"/>
                  </a:lnTo>
                  <a:lnTo>
                    <a:pt x="2117" y="51485"/>
                  </a:lnTo>
                  <a:lnTo>
                    <a:pt x="3792" y="50989"/>
                  </a:lnTo>
                  <a:lnTo>
                    <a:pt x="32905" y="31387"/>
                  </a:lnTo>
                  <a:lnTo>
                    <a:pt x="65618" y="21508"/>
                  </a:lnTo>
                  <a:lnTo>
                    <a:pt x="95379" y="14303"/>
                  </a:lnTo>
                  <a:lnTo>
                    <a:pt x="127214" y="7141"/>
                  </a:lnTo>
                  <a:lnTo>
                    <a:pt x="162624" y="1402"/>
                  </a:lnTo>
                  <a:lnTo>
                    <a:pt x="197078" y="114"/>
                  </a:lnTo>
                  <a:lnTo>
                    <a:pt x="206284" y="0"/>
                  </a:lnTo>
                  <a:lnTo>
                    <a:pt x="206775" y="2111"/>
                  </a:lnTo>
                  <a:lnTo>
                    <a:pt x="207091" y="9934"/>
                  </a:lnTo>
                  <a:lnTo>
                    <a:pt x="205017" y="14463"/>
                  </a:lnTo>
                  <a:lnTo>
                    <a:pt x="181553" y="45519"/>
                  </a:lnTo>
                  <a:lnTo>
                    <a:pt x="164340" y="78588"/>
                  </a:lnTo>
                  <a:lnTo>
                    <a:pt x="151432" y="101966"/>
                  </a:lnTo>
                  <a:lnTo>
                    <a:pt x="151755" y="104486"/>
                  </a:lnTo>
                  <a:lnTo>
                    <a:pt x="154230" y="109403"/>
                  </a:lnTo>
                  <a:lnTo>
                    <a:pt x="156001" y="111032"/>
                  </a:lnTo>
                  <a:lnTo>
                    <a:pt x="160086" y="112842"/>
                  </a:lnTo>
                  <a:lnTo>
                    <a:pt x="166848" y="113860"/>
                  </a:lnTo>
                  <a:lnTo>
                    <a:pt x="181948" y="108502"/>
                  </a:lnTo>
                  <a:lnTo>
                    <a:pt x="212962" y="90437"/>
                  </a:lnTo>
                  <a:lnTo>
                    <a:pt x="219797" y="83580"/>
                  </a:lnTo>
                  <a:lnTo>
                    <a:pt x="239647" y="53235"/>
                  </a:lnTo>
                  <a:lnTo>
                    <a:pt x="242461" y="44376"/>
                  </a:lnTo>
                  <a:lnTo>
                    <a:pt x="249001" y="36835"/>
                  </a:lnTo>
                  <a:lnTo>
                    <a:pt x="249344" y="37253"/>
                  </a:lnTo>
                  <a:lnTo>
                    <a:pt x="257301" y="69208"/>
                  </a:lnTo>
                  <a:lnTo>
                    <a:pt x="273941" y="104864"/>
                  </a:lnTo>
                  <a:lnTo>
                    <a:pt x="290518" y="125923"/>
                  </a:lnTo>
                  <a:lnTo>
                    <a:pt x="297658" y="132465"/>
                  </a:lnTo>
                  <a:lnTo>
                    <a:pt x="302420" y="134274"/>
                  </a:lnTo>
                  <a:lnTo>
                    <a:pt x="309563" y="135292"/>
                  </a:lnTo>
                  <a:lnTo>
                    <a:pt x="311150" y="134641"/>
                  </a:lnTo>
                  <a:lnTo>
                    <a:pt x="312208" y="133414"/>
                  </a:lnTo>
                  <a:lnTo>
                    <a:pt x="319924" y="115277"/>
                  </a:lnTo>
                  <a:lnTo>
                    <a:pt x="323128" y="105322"/>
                  </a:lnTo>
                  <a:lnTo>
                    <a:pt x="335902" y="80527"/>
                  </a:lnTo>
                  <a:lnTo>
                    <a:pt x="357828" y="53147"/>
                  </a:lnTo>
                  <a:lnTo>
                    <a:pt x="366997" y="47427"/>
                  </a:lnTo>
                  <a:lnTo>
                    <a:pt x="386770" y="43455"/>
                  </a:lnTo>
                  <a:lnTo>
                    <a:pt x="408461" y="42905"/>
                  </a:lnTo>
                  <a:lnTo>
                    <a:pt x="413843" y="44992"/>
                  </a:lnTo>
                  <a:lnTo>
                    <a:pt x="423765" y="52800"/>
                  </a:lnTo>
                  <a:lnTo>
                    <a:pt x="438141" y="72852"/>
                  </a:lnTo>
                  <a:lnTo>
                    <a:pt x="440792" y="80263"/>
                  </a:lnTo>
                  <a:lnTo>
                    <a:pt x="442764" y="88054"/>
                  </a:lnTo>
                  <a:lnTo>
                    <a:pt x="448380" y="99523"/>
                  </a:lnTo>
                  <a:lnTo>
                    <a:pt x="450055" y="107146"/>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36" name="SMARTInkShape-6026"/>
            <p:cNvSpPr/>
            <p:nvPr/>
          </p:nvSpPr>
          <p:spPr>
            <a:xfrm>
              <a:off x="6065045" y="2336007"/>
              <a:ext cx="107156" cy="99988"/>
            </a:xfrm>
            <a:custGeom>
              <a:avLst/>
              <a:gdLst/>
              <a:ahLst/>
              <a:cxnLst/>
              <a:rect l="0" t="0" r="0" b="0"/>
              <a:pathLst>
                <a:path w="107156" h="99988">
                  <a:moveTo>
                    <a:pt x="0" y="14287"/>
                  </a:moveTo>
                  <a:lnTo>
                    <a:pt x="3791" y="14287"/>
                  </a:lnTo>
                  <a:lnTo>
                    <a:pt x="4909" y="13493"/>
                  </a:lnTo>
                  <a:lnTo>
                    <a:pt x="5653" y="12170"/>
                  </a:lnTo>
                  <a:lnTo>
                    <a:pt x="6150" y="10494"/>
                  </a:lnTo>
                  <a:lnTo>
                    <a:pt x="7274" y="9377"/>
                  </a:lnTo>
                  <a:lnTo>
                    <a:pt x="14783" y="5468"/>
                  </a:lnTo>
                  <a:lnTo>
                    <a:pt x="19270" y="2430"/>
                  </a:lnTo>
                  <a:lnTo>
                    <a:pt x="26258" y="719"/>
                  </a:lnTo>
                  <a:lnTo>
                    <a:pt x="61250" y="5"/>
                  </a:lnTo>
                  <a:lnTo>
                    <a:pt x="77523" y="0"/>
                  </a:lnTo>
                  <a:lnTo>
                    <a:pt x="80257" y="794"/>
                  </a:lnTo>
                  <a:lnTo>
                    <a:pt x="82079" y="2116"/>
                  </a:lnTo>
                  <a:lnTo>
                    <a:pt x="83294" y="3792"/>
                  </a:lnTo>
                  <a:lnTo>
                    <a:pt x="84897" y="4909"/>
                  </a:lnTo>
                  <a:lnTo>
                    <a:pt x="88796" y="6150"/>
                  </a:lnTo>
                  <a:lnTo>
                    <a:pt x="90153" y="7275"/>
                  </a:lnTo>
                  <a:lnTo>
                    <a:pt x="91661" y="10641"/>
                  </a:lnTo>
                  <a:lnTo>
                    <a:pt x="92762" y="23910"/>
                  </a:lnTo>
                  <a:lnTo>
                    <a:pt x="91209" y="26258"/>
                  </a:lnTo>
                  <a:lnTo>
                    <a:pt x="58168" y="52388"/>
                  </a:lnTo>
                  <a:lnTo>
                    <a:pt x="48631" y="63323"/>
                  </a:lnTo>
                  <a:lnTo>
                    <a:pt x="44571" y="72825"/>
                  </a:lnTo>
                  <a:lnTo>
                    <a:pt x="42905" y="95223"/>
                  </a:lnTo>
                  <a:lnTo>
                    <a:pt x="43684" y="96820"/>
                  </a:lnTo>
                  <a:lnTo>
                    <a:pt x="44998" y="97884"/>
                  </a:lnTo>
                  <a:lnTo>
                    <a:pt x="48573" y="99066"/>
                  </a:lnTo>
                  <a:lnTo>
                    <a:pt x="81265" y="99987"/>
                  </a:lnTo>
                  <a:lnTo>
                    <a:pt x="94545" y="99211"/>
                  </a:lnTo>
                  <a:lnTo>
                    <a:pt x="107155" y="92868"/>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37" name="SMARTInkShape-6027"/>
            <p:cNvSpPr/>
            <p:nvPr/>
          </p:nvSpPr>
          <p:spPr>
            <a:xfrm>
              <a:off x="6265221" y="2332087"/>
              <a:ext cx="107005" cy="89645"/>
            </a:xfrm>
            <a:custGeom>
              <a:avLst/>
              <a:gdLst/>
              <a:ahLst/>
              <a:cxnLst/>
              <a:rect l="0" t="0" r="0" b="0"/>
              <a:pathLst>
                <a:path w="107005" h="89645">
                  <a:moveTo>
                    <a:pt x="78429" y="11063"/>
                  </a:moveTo>
                  <a:lnTo>
                    <a:pt x="67787" y="421"/>
                  </a:lnTo>
                  <a:lnTo>
                    <a:pt x="65778" y="0"/>
                  </a:lnTo>
                  <a:lnTo>
                    <a:pt x="63645" y="512"/>
                  </a:lnTo>
                  <a:lnTo>
                    <a:pt x="30219" y="18366"/>
                  </a:lnTo>
                  <a:lnTo>
                    <a:pt x="8639" y="34625"/>
                  </a:lnTo>
                  <a:lnTo>
                    <a:pt x="3755" y="42172"/>
                  </a:lnTo>
                  <a:lnTo>
                    <a:pt x="1584" y="48173"/>
                  </a:lnTo>
                  <a:lnTo>
                    <a:pt x="0" y="69514"/>
                  </a:lnTo>
                  <a:lnTo>
                    <a:pt x="2032" y="74877"/>
                  </a:lnTo>
                  <a:lnTo>
                    <a:pt x="3686" y="77418"/>
                  </a:lnTo>
                  <a:lnTo>
                    <a:pt x="5581" y="79112"/>
                  </a:lnTo>
                  <a:lnTo>
                    <a:pt x="9804" y="80994"/>
                  </a:lnTo>
                  <a:lnTo>
                    <a:pt x="27489" y="82368"/>
                  </a:lnTo>
                  <a:lnTo>
                    <a:pt x="34094" y="80325"/>
                  </a:lnTo>
                  <a:lnTo>
                    <a:pt x="47279" y="70308"/>
                  </a:lnTo>
                  <a:lnTo>
                    <a:pt x="59076" y="61013"/>
                  </a:lnTo>
                  <a:lnTo>
                    <a:pt x="66652" y="55488"/>
                  </a:lnTo>
                  <a:lnTo>
                    <a:pt x="74587" y="44246"/>
                  </a:lnTo>
                  <a:lnTo>
                    <a:pt x="76721" y="38247"/>
                  </a:lnTo>
                  <a:lnTo>
                    <a:pt x="78084" y="36329"/>
                  </a:lnTo>
                  <a:lnTo>
                    <a:pt x="79786" y="35051"/>
                  </a:lnTo>
                  <a:lnTo>
                    <a:pt x="81716" y="34199"/>
                  </a:lnTo>
                  <a:lnTo>
                    <a:pt x="83002" y="32837"/>
                  </a:lnTo>
                  <a:lnTo>
                    <a:pt x="85474" y="25689"/>
                  </a:lnTo>
                  <a:lnTo>
                    <a:pt x="85570" y="36001"/>
                  </a:lnTo>
                  <a:lnTo>
                    <a:pt x="87688" y="40138"/>
                  </a:lnTo>
                  <a:lnTo>
                    <a:pt x="90483" y="44623"/>
                  </a:lnTo>
                  <a:lnTo>
                    <a:pt x="92848" y="51610"/>
                  </a:lnTo>
                  <a:lnTo>
                    <a:pt x="97429" y="59501"/>
                  </a:lnTo>
                  <a:lnTo>
                    <a:pt x="99934" y="70747"/>
                  </a:lnTo>
                  <a:lnTo>
                    <a:pt x="105372" y="82060"/>
                  </a:lnTo>
                  <a:lnTo>
                    <a:pt x="107004" y="89644"/>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38" name="SMARTInkShape-6028"/>
            <p:cNvSpPr/>
            <p:nvPr/>
          </p:nvSpPr>
          <p:spPr>
            <a:xfrm>
              <a:off x="6472655" y="2300288"/>
              <a:ext cx="63831" cy="114301"/>
            </a:xfrm>
            <a:custGeom>
              <a:avLst/>
              <a:gdLst/>
              <a:ahLst/>
              <a:cxnLst/>
              <a:rect l="0" t="0" r="0" b="0"/>
              <a:pathLst>
                <a:path w="63831" h="114301">
                  <a:moveTo>
                    <a:pt x="49589" y="0"/>
                  </a:moveTo>
                  <a:lnTo>
                    <a:pt x="49589" y="6150"/>
                  </a:lnTo>
                  <a:lnTo>
                    <a:pt x="48795" y="6481"/>
                  </a:lnTo>
                  <a:lnTo>
                    <a:pt x="43438" y="7056"/>
                  </a:lnTo>
                  <a:lnTo>
                    <a:pt x="36938" y="12036"/>
                  </a:lnTo>
                  <a:lnTo>
                    <a:pt x="30319" y="13620"/>
                  </a:lnTo>
                  <a:lnTo>
                    <a:pt x="25679" y="13991"/>
                  </a:lnTo>
                  <a:lnTo>
                    <a:pt x="20970" y="16272"/>
                  </a:lnTo>
                  <a:lnTo>
                    <a:pt x="16232" y="19138"/>
                  </a:lnTo>
                  <a:lnTo>
                    <a:pt x="9102" y="21545"/>
                  </a:lnTo>
                  <a:lnTo>
                    <a:pt x="4343" y="24921"/>
                  </a:lnTo>
                  <a:lnTo>
                    <a:pt x="1698" y="29067"/>
                  </a:lnTo>
                  <a:lnTo>
                    <a:pt x="0" y="38197"/>
                  </a:lnTo>
                  <a:lnTo>
                    <a:pt x="1885" y="42905"/>
                  </a:lnTo>
                  <a:lnTo>
                    <a:pt x="16386" y="59533"/>
                  </a:lnTo>
                  <a:lnTo>
                    <a:pt x="21073" y="62178"/>
                  </a:lnTo>
                  <a:lnTo>
                    <a:pt x="47629" y="74113"/>
                  </a:lnTo>
                  <a:lnTo>
                    <a:pt x="54803" y="80828"/>
                  </a:lnTo>
                  <a:lnTo>
                    <a:pt x="62084" y="90490"/>
                  </a:lnTo>
                  <a:lnTo>
                    <a:pt x="63079" y="93928"/>
                  </a:lnTo>
                  <a:lnTo>
                    <a:pt x="63830" y="105807"/>
                  </a:lnTo>
                  <a:lnTo>
                    <a:pt x="60070" y="110548"/>
                  </a:lnTo>
                  <a:lnTo>
                    <a:pt x="56099" y="112632"/>
                  </a:lnTo>
                  <a:lnTo>
                    <a:pt x="39834" y="114080"/>
                  </a:lnTo>
                  <a:lnTo>
                    <a:pt x="21015" y="11430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Tree>
    <p:extLst>
      <p:ext uri="{BB962C8B-B14F-4D97-AF65-F5344CB8AC3E}">
        <p14:creationId xmlns:p14="http://schemas.microsoft.com/office/powerpoint/2010/main" val="158454373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So what if they are similar and different? Pd 3</a:t>
            </a:r>
            <a:endParaRPr lang="en-US" dirty="0"/>
          </a:p>
        </p:txBody>
      </p:sp>
      <p:sp>
        <p:nvSpPr>
          <p:cNvPr id="3" name="Content Placeholder 2"/>
          <p:cNvSpPr>
            <a:spLocks noGrp="1"/>
          </p:cNvSpPr>
          <p:nvPr>
            <p:ph idx="1"/>
          </p:nvPr>
        </p:nvSpPr>
        <p:spPr/>
        <p:txBody>
          <a:bodyPr/>
          <a:lstStyle/>
          <a:p>
            <a:endParaRPr lang="en-US"/>
          </a:p>
        </p:txBody>
      </p:sp>
      <p:grpSp>
        <p:nvGrpSpPr>
          <p:cNvPr id="775" name="SMARTInkShape-Group587"/>
          <p:cNvGrpSpPr/>
          <p:nvPr/>
        </p:nvGrpSpPr>
        <p:grpSpPr>
          <a:xfrm>
            <a:off x="650081" y="1564481"/>
            <a:ext cx="6021717" cy="481411"/>
            <a:chOff x="650081" y="1564481"/>
            <a:chExt cx="6021717" cy="481411"/>
          </a:xfrm>
        </p:grpSpPr>
        <p:sp>
          <p:nvSpPr>
            <p:cNvPr id="738" name="SMARTInkShape-6029"/>
            <p:cNvSpPr/>
            <p:nvPr/>
          </p:nvSpPr>
          <p:spPr>
            <a:xfrm>
              <a:off x="892969" y="1664494"/>
              <a:ext cx="7145" cy="278607"/>
            </a:xfrm>
            <a:custGeom>
              <a:avLst/>
              <a:gdLst/>
              <a:ahLst/>
              <a:cxnLst/>
              <a:rect l="0" t="0" r="0" b="0"/>
              <a:pathLst>
                <a:path w="7145" h="278607">
                  <a:moveTo>
                    <a:pt x="7144" y="0"/>
                  </a:moveTo>
                  <a:lnTo>
                    <a:pt x="7144" y="33792"/>
                  </a:lnTo>
                  <a:lnTo>
                    <a:pt x="7144" y="67097"/>
                  </a:lnTo>
                  <a:lnTo>
                    <a:pt x="7144" y="99155"/>
                  </a:lnTo>
                  <a:lnTo>
                    <a:pt x="7144" y="134121"/>
                  </a:lnTo>
                  <a:lnTo>
                    <a:pt x="5027" y="169486"/>
                  </a:lnTo>
                  <a:lnTo>
                    <a:pt x="993" y="203429"/>
                  </a:lnTo>
                  <a:lnTo>
                    <a:pt x="196" y="234211"/>
                  </a:lnTo>
                  <a:lnTo>
                    <a:pt x="11" y="269116"/>
                  </a:lnTo>
                  <a:lnTo>
                    <a:pt x="0" y="278606"/>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39" name="SMARTInkShape-6030"/>
            <p:cNvSpPr/>
            <p:nvPr/>
          </p:nvSpPr>
          <p:spPr>
            <a:xfrm>
              <a:off x="650081" y="1587266"/>
              <a:ext cx="355642" cy="398698"/>
            </a:xfrm>
            <a:custGeom>
              <a:avLst/>
              <a:gdLst/>
              <a:ahLst/>
              <a:cxnLst/>
              <a:rect l="0" t="0" r="0" b="0"/>
              <a:pathLst>
                <a:path w="355642" h="398698">
                  <a:moveTo>
                    <a:pt x="0" y="134378"/>
                  </a:moveTo>
                  <a:lnTo>
                    <a:pt x="0" y="107642"/>
                  </a:lnTo>
                  <a:lnTo>
                    <a:pt x="7585" y="89944"/>
                  </a:lnTo>
                  <a:lnTo>
                    <a:pt x="25164" y="63424"/>
                  </a:lnTo>
                  <a:lnTo>
                    <a:pt x="45556" y="47120"/>
                  </a:lnTo>
                  <a:lnTo>
                    <a:pt x="75234" y="32235"/>
                  </a:lnTo>
                  <a:lnTo>
                    <a:pt x="105283" y="17771"/>
                  </a:lnTo>
                  <a:lnTo>
                    <a:pt x="138969" y="5018"/>
                  </a:lnTo>
                  <a:lnTo>
                    <a:pt x="174085" y="534"/>
                  </a:lnTo>
                  <a:lnTo>
                    <a:pt x="209625" y="0"/>
                  </a:lnTo>
                  <a:lnTo>
                    <a:pt x="243704" y="4516"/>
                  </a:lnTo>
                  <a:lnTo>
                    <a:pt x="277357" y="15269"/>
                  </a:lnTo>
                  <a:lnTo>
                    <a:pt x="291545" y="24291"/>
                  </a:lnTo>
                  <a:lnTo>
                    <a:pt x="307664" y="42757"/>
                  </a:lnTo>
                  <a:lnTo>
                    <a:pt x="323287" y="77392"/>
                  </a:lnTo>
                  <a:lnTo>
                    <a:pt x="327561" y="106629"/>
                  </a:lnTo>
                  <a:lnTo>
                    <a:pt x="326714" y="132153"/>
                  </a:lnTo>
                  <a:lnTo>
                    <a:pt x="315126" y="162513"/>
                  </a:lnTo>
                  <a:lnTo>
                    <a:pt x="303185" y="186371"/>
                  </a:lnTo>
                  <a:lnTo>
                    <a:pt x="275052" y="221658"/>
                  </a:lnTo>
                  <a:lnTo>
                    <a:pt x="243832" y="246868"/>
                  </a:lnTo>
                  <a:lnTo>
                    <a:pt x="218292" y="263578"/>
                  </a:lnTo>
                  <a:lnTo>
                    <a:pt x="199088" y="268174"/>
                  </a:lnTo>
                  <a:lnTo>
                    <a:pt x="182109" y="269536"/>
                  </a:lnTo>
                  <a:lnTo>
                    <a:pt x="178556" y="268933"/>
                  </a:lnTo>
                  <a:lnTo>
                    <a:pt x="176187" y="267737"/>
                  </a:lnTo>
                  <a:lnTo>
                    <a:pt x="174608" y="266147"/>
                  </a:lnTo>
                  <a:lnTo>
                    <a:pt x="172854" y="262263"/>
                  </a:lnTo>
                  <a:lnTo>
                    <a:pt x="171727" y="253301"/>
                  </a:lnTo>
                  <a:lnTo>
                    <a:pt x="173690" y="248616"/>
                  </a:lnTo>
                  <a:lnTo>
                    <a:pt x="175325" y="246255"/>
                  </a:lnTo>
                  <a:lnTo>
                    <a:pt x="195058" y="231854"/>
                  </a:lnTo>
                  <a:lnTo>
                    <a:pt x="228887" y="218015"/>
                  </a:lnTo>
                  <a:lnTo>
                    <a:pt x="262141" y="213958"/>
                  </a:lnTo>
                  <a:lnTo>
                    <a:pt x="292464" y="215273"/>
                  </a:lnTo>
                  <a:lnTo>
                    <a:pt x="327948" y="227450"/>
                  </a:lnTo>
                  <a:lnTo>
                    <a:pt x="337048" y="232893"/>
                  </a:lnTo>
                  <a:lnTo>
                    <a:pt x="349358" y="249323"/>
                  </a:lnTo>
                  <a:lnTo>
                    <a:pt x="353708" y="258489"/>
                  </a:lnTo>
                  <a:lnTo>
                    <a:pt x="355641" y="267855"/>
                  </a:lnTo>
                  <a:lnTo>
                    <a:pt x="350901" y="302465"/>
                  </a:lnTo>
                  <a:lnTo>
                    <a:pt x="342713" y="321236"/>
                  </a:lnTo>
                  <a:lnTo>
                    <a:pt x="316481" y="356925"/>
                  </a:lnTo>
                  <a:lnTo>
                    <a:pt x="297612" y="378128"/>
                  </a:lnTo>
                  <a:lnTo>
                    <a:pt x="273838" y="393420"/>
                  </a:lnTo>
                  <a:lnTo>
                    <a:pt x="252853" y="398233"/>
                  </a:lnTo>
                  <a:lnTo>
                    <a:pt x="242888" y="398697"/>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40" name="SMARTInkShape-6031"/>
            <p:cNvSpPr/>
            <p:nvPr/>
          </p:nvSpPr>
          <p:spPr>
            <a:xfrm>
              <a:off x="1071563" y="1800225"/>
              <a:ext cx="75198" cy="105951"/>
            </a:xfrm>
            <a:custGeom>
              <a:avLst/>
              <a:gdLst/>
              <a:ahLst/>
              <a:cxnLst/>
              <a:rect l="0" t="0" r="0" b="0"/>
              <a:pathLst>
                <a:path w="75198" h="105951">
                  <a:moveTo>
                    <a:pt x="0" y="35719"/>
                  </a:moveTo>
                  <a:lnTo>
                    <a:pt x="3792" y="35719"/>
                  </a:lnTo>
                  <a:lnTo>
                    <a:pt x="4909" y="36513"/>
                  </a:lnTo>
                  <a:lnTo>
                    <a:pt x="5654" y="37835"/>
                  </a:lnTo>
                  <a:lnTo>
                    <a:pt x="6150" y="39511"/>
                  </a:lnTo>
                  <a:lnTo>
                    <a:pt x="5687" y="41422"/>
                  </a:lnTo>
                  <a:lnTo>
                    <a:pt x="1358" y="50192"/>
                  </a:lnTo>
                  <a:lnTo>
                    <a:pt x="15" y="83944"/>
                  </a:lnTo>
                  <a:lnTo>
                    <a:pt x="2" y="97583"/>
                  </a:lnTo>
                  <a:lnTo>
                    <a:pt x="2117" y="101049"/>
                  </a:lnTo>
                  <a:lnTo>
                    <a:pt x="3792" y="103085"/>
                  </a:lnTo>
                  <a:lnTo>
                    <a:pt x="7771" y="105347"/>
                  </a:lnTo>
                  <a:lnTo>
                    <a:pt x="9943" y="105950"/>
                  </a:lnTo>
                  <a:lnTo>
                    <a:pt x="16590" y="104504"/>
                  </a:lnTo>
                  <a:lnTo>
                    <a:pt x="27140" y="99227"/>
                  </a:lnTo>
                  <a:lnTo>
                    <a:pt x="58960" y="75229"/>
                  </a:lnTo>
                  <a:lnTo>
                    <a:pt x="65362" y="66243"/>
                  </a:lnTo>
                  <a:lnTo>
                    <a:pt x="74696" y="41854"/>
                  </a:lnTo>
                  <a:lnTo>
                    <a:pt x="75197" y="38222"/>
                  </a:lnTo>
                  <a:lnTo>
                    <a:pt x="72089" y="20163"/>
                  </a:lnTo>
                  <a:lnTo>
                    <a:pt x="69610" y="14782"/>
                  </a:lnTo>
                  <a:lnTo>
                    <a:pt x="57150"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41" name="SMARTInkShape-6032"/>
            <p:cNvSpPr/>
            <p:nvPr/>
          </p:nvSpPr>
          <p:spPr>
            <a:xfrm>
              <a:off x="1178808" y="1600200"/>
              <a:ext cx="14199" cy="264320"/>
            </a:xfrm>
            <a:custGeom>
              <a:avLst/>
              <a:gdLst/>
              <a:ahLst/>
              <a:cxnLst/>
              <a:rect l="0" t="0" r="0" b="0"/>
              <a:pathLst>
                <a:path w="14199" h="264320">
                  <a:moveTo>
                    <a:pt x="7055" y="0"/>
                  </a:moveTo>
                  <a:lnTo>
                    <a:pt x="7055" y="3792"/>
                  </a:lnTo>
                  <a:lnTo>
                    <a:pt x="7848" y="4910"/>
                  </a:lnTo>
                  <a:lnTo>
                    <a:pt x="9171" y="5654"/>
                  </a:lnTo>
                  <a:lnTo>
                    <a:pt x="10847" y="6151"/>
                  </a:lnTo>
                  <a:lnTo>
                    <a:pt x="11964" y="7276"/>
                  </a:lnTo>
                  <a:lnTo>
                    <a:pt x="13205" y="10642"/>
                  </a:lnTo>
                  <a:lnTo>
                    <a:pt x="13904" y="20792"/>
                  </a:lnTo>
                  <a:lnTo>
                    <a:pt x="8505" y="50863"/>
                  </a:lnTo>
                  <a:lnTo>
                    <a:pt x="7341" y="78750"/>
                  </a:lnTo>
                  <a:lnTo>
                    <a:pt x="2202" y="112099"/>
                  </a:lnTo>
                  <a:lnTo>
                    <a:pt x="363" y="144557"/>
                  </a:lnTo>
                  <a:lnTo>
                    <a:pt x="0" y="177515"/>
                  </a:lnTo>
                  <a:lnTo>
                    <a:pt x="5577" y="212054"/>
                  </a:lnTo>
                  <a:lnTo>
                    <a:pt x="9041" y="242689"/>
                  </a:lnTo>
                  <a:lnTo>
                    <a:pt x="14198" y="264319"/>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42" name="SMARTInkShape-6033"/>
            <p:cNvSpPr/>
            <p:nvPr/>
          </p:nvSpPr>
          <p:spPr>
            <a:xfrm>
              <a:off x="1114425" y="1580606"/>
              <a:ext cx="264320" cy="269626"/>
            </a:xfrm>
            <a:custGeom>
              <a:avLst/>
              <a:gdLst/>
              <a:ahLst/>
              <a:cxnLst/>
              <a:rect l="0" t="0" r="0" b="0"/>
              <a:pathLst>
                <a:path w="264320" h="269626">
                  <a:moveTo>
                    <a:pt x="0" y="183900"/>
                  </a:moveTo>
                  <a:lnTo>
                    <a:pt x="13773" y="183107"/>
                  </a:lnTo>
                  <a:lnTo>
                    <a:pt x="37028" y="174013"/>
                  </a:lnTo>
                  <a:lnTo>
                    <a:pt x="68345" y="160957"/>
                  </a:lnTo>
                  <a:lnTo>
                    <a:pt x="100195" y="144237"/>
                  </a:lnTo>
                  <a:lnTo>
                    <a:pt x="134121" y="120944"/>
                  </a:lnTo>
                  <a:lnTo>
                    <a:pt x="163988" y="97028"/>
                  </a:lnTo>
                  <a:lnTo>
                    <a:pt x="197198" y="61363"/>
                  </a:lnTo>
                  <a:lnTo>
                    <a:pt x="202737" y="49800"/>
                  </a:lnTo>
                  <a:lnTo>
                    <a:pt x="206585" y="24571"/>
                  </a:lnTo>
                  <a:lnTo>
                    <a:pt x="207146" y="0"/>
                  </a:lnTo>
                  <a:lnTo>
                    <a:pt x="206360" y="182"/>
                  </a:lnTo>
                  <a:lnTo>
                    <a:pt x="197224" y="8267"/>
                  </a:lnTo>
                  <a:lnTo>
                    <a:pt x="194811" y="16941"/>
                  </a:lnTo>
                  <a:lnTo>
                    <a:pt x="187432" y="49554"/>
                  </a:lnTo>
                  <a:lnTo>
                    <a:pt x="180575" y="84632"/>
                  </a:lnTo>
                  <a:lnTo>
                    <a:pt x="177064" y="112683"/>
                  </a:lnTo>
                  <a:lnTo>
                    <a:pt x="173113" y="141103"/>
                  </a:lnTo>
                  <a:lnTo>
                    <a:pt x="167986" y="175358"/>
                  </a:lnTo>
                  <a:lnTo>
                    <a:pt x="165033" y="205055"/>
                  </a:lnTo>
                  <a:lnTo>
                    <a:pt x="164402" y="237222"/>
                  </a:lnTo>
                  <a:lnTo>
                    <a:pt x="164315" y="257174"/>
                  </a:lnTo>
                  <a:lnTo>
                    <a:pt x="163518" y="258943"/>
                  </a:lnTo>
                  <a:lnTo>
                    <a:pt x="162193" y="260123"/>
                  </a:lnTo>
                  <a:lnTo>
                    <a:pt x="160516" y="260909"/>
                  </a:lnTo>
                  <a:lnTo>
                    <a:pt x="160192" y="260639"/>
                  </a:lnTo>
                  <a:lnTo>
                    <a:pt x="161949" y="258223"/>
                  </a:lnTo>
                  <a:lnTo>
                    <a:pt x="169871" y="226227"/>
                  </a:lnTo>
                  <a:lnTo>
                    <a:pt x="184873" y="197020"/>
                  </a:lnTo>
                  <a:lnTo>
                    <a:pt x="211079" y="168367"/>
                  </a:lnTo>
                  <a:lnTo>
                    <a:pt x="216315" y="165091"/>
                  </a:lnTo>
                  <a:lnTo>
                    <a:pt x="223725" y="163246"/>
                  </a:lnTo>
                  <a:lnTo>
                    <a:pt x="225350" y="163781"/>
                  </a:lnTo>
                  <a:lnTo>
                    <a:pt x="226433" y="164931"/>
                  </a:lnTo>
                  <a:lnTo>
                    <a:pt x="240900" y="198438"/>
                  </a:lnTo>
                  <a:lnTo>
                    <a:pt x="244830" y="228901"/>
                  </a:lnTo>
                  <a:lnTo>
                    <a:pt x="255050" y="256266"/>
                  </a:lnTo>
                  <a:lnTo>
                    <a:pt x="264319" y="26962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43" name="SMARTInkShape-6034"/>
            <p:cNvSpPr/>
            <p:nvPr/>
          </p:nvSpPr>
          <p:spPr>
            <a:xfrm>
              <a:off x="1550488" y="1821656"/>
              <a:ext cx="35426" cy="224236"/>
            </a:xfrm>
            <a:custGeom>
              <a:avLst/>
              <a:gdLst/>
              <a:ahLst/>
              <a:cxnLst/>
              <a:rect l="0" t="0" r="0" b="0"/>
              <a:pathLst>
                <a:path w="35426" h="224236">
                  <a:moveTo>
                    <a:pt x="6850" y="0"/>
                  </a:moveTo>
                  <a:lnTo>
                    <a:pt x="1940" y="11407"/>
                  </a:lnTo>
                  <a:lnTo>
                    <a:pt x="0" y="41170"/>
                  </a:lnTo>
                  <a:lnTo>
                    <a:pt x="3585" y="67585"/>
                  </a:lnTo>
                  <a:lnTo>
                    <a:pt x="5882" y="99312"/>
                  </a:lnTo>
                  <a:lnTo>
                    <a:pt x="10355" y="130056"/>
                  </a:lnTo>
                  <a:lnTo>
                    <a:pt x="16708" y="159273"/>
                  </a:lnTo>
                  <a:lnTo>
                    <a:pt x="25171" y="192681"/>
                  </a:lnTo>
                  <a:lnTo>
                    <a:pt x="28153" y="216547"/>
                  </a:lnTo>
                  <a:lnTo>
                    <a:pt x="29783" y="220564"/>
                  </a:lnTo>
                  <a:lnTo>
                    <a:pt x="31664" y="223243"/>
                  </a:lnTo>
                  <a:lnTo>
                    <a:pt x="32917" y="224235"/>
                  </a:lnTo>
                  <a:lnTo>
                    <a:pt x="33753" y="224103"/>
                  </a:lnTo>
                  <a:lnTo>
                    <a:pt x="35425" y="221457"/>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44" name="SMARTInkShape-6035"/>
            <p:cNvSpPr/>
            <p:nvPr/>
          </p:nvSpPr>
          <p:spPr>
            <a:xfrm>
              <a:off x="1543050" y="1754549"/>
              <a:ext cx="119989" cy="167121"/>
            </a:xfrm>
            <a:custGeom>
              <a:avLst/>
              <a:gdLst/>
              <a:ahLst/>
              <a:cxnLst/>
              <a:rect l="0" t="0" r="0" b="0"/>
              <a:pathLst>
                <a:path w="119989" h="167121">
                  <a:moveTo>
                    <a:pt x="0" y="109970"/>
                  </a:moveTo>
                  <a:lnTo>
                    <a:pt x="0" y="77859"/>
                  </a:lnTo>
                  <a:lnTo>
                    <a:pt x="794" y="59709"/>
                  </a:lnTo>
                  <a:lnTo>
                    <a:pt x="6497" y="43131"/>
                  </a:lnTo>
                  <a:lnTo>
                    <a:pt x="17888" y="25078"/>
                  </a:lnTo>
                  <a:lnTo>
                    <a:pt x="35960" y="11063"/>
                  </a:lnTo>
                  <a:lnTo>
                    <a:pt x="54816" y="650"/>
                  </a:lnTo>
                  <a:lnTo>
                    <a:pt x="66432" y="0"/>
                  </a:lnTo>
                  <a:lnTo>
                    <a:pt x="89499" y="6050"/>
                  </a:lnTo>
                  <a:lnTo>
                    <a:pt x="97456" y="12454"/>
                  </a:lnTo>
                  <a:lnTo>
                    <a:pt x="116532" y="43441"/>
                  </a:lnTo>
                  <a:lnTo>
                    <a:pt x="119988" y="61418"/>
                  </a:lnTo>
                  <a:lnTo>
                    <a:pt x="117220" y="78033"/>
                  </a:lnTo>
                  <a:lnTo>
                    <a:pt x="104613" y="111295"/>
                  </a:lnTo>
                  <a:lnTo>
                    <a:pt x="97583" y="124209"/>
                  </a:lnTo>
                  <a:lnTo>
                    <a:pt x="77484" y="140593"/>
                  </a:lnTo>
                  <a:lnTo>
                    <a:pt x="43622" y="157356"/>
                  </a:lnTo>
                  <a:lnTo>
                    <a:pt x="28575" y="16712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45" name="SMARTInkShape-6036"/>
            <p:cNvSpPr/>
            <p:nvPr/>
          </p:nvSpPr>
          <p:spPr>
            <a:xfrm>
              <a:off x="1700307" y="1700604"/>
              <a:ext cx="342807" cy="156318"/>
            </a:xfrm>
            <a:custGeom>
              <a:avLst/>
              <a:gdLst/>
              <a:ahLst/>
              <a:cxnLst/>
              <a:rect l="0" t="0" r="0" b="0"/>
              <a:pathLst>
                <a:path w="342807" h="156318">
                  <a:moveTo>
                    <a:pt x="14193" y="71046"/>
                  </a:moveTo>
                  <a:lnTo>
                    <a:pt x="14193" y="74838"/>
                  </a:lnTo>
                  <a:lnTo>
                    <a:pt x="12076" y="78817"/>
                  </a:lnTo>
                  <a:lnTo>
                    <a:pt x="10401" y="80989"/>
                  </a:lnTo>
                  <a:lnTo>
                    <a:pt x="8539" y="87636"/>
                  </a:lnTo>
                  <a:lnTo>
                    <a:pt x="5374" y="100303"/>
                  </a:lnTo>
                  <a:lnTo>
                    <a:pt x="1526" y="114111"/>
                  </a:lnTo>
                  <a:lnTo>
                    <a:pt x="0" y="143465"/>
                  </a:lnTo>
                  <a:lnTo>
                    <a:pt x="2064" y="149005"/>
                  </a:lnTo>
                  <a:lnTo>
                    <a:pt x="3726" y="151594"/>
                  </a:lnTo>
                  <a:lnTo>
                    <a:pt x="5627" y="153320"/>
                  </a:lnTo>
                  <a:lnTo>
                    <a:pt x="9857" y="155237"/>
                  </a:lnTo>
                  <a:lnTo>
                    <a:pt x="16701" y="156317"/>
                  </a:lnTo>
                  <a:lnTo>
                    <a:pt x="23509" y="152336"/>
                  </a:lnTo>
                  <a:lnTo>
                    <a:pt x="45435" y="135696"/>
                  </a:lnTo>
                  <a:lnTo>
                    <a:pt x="54801" y="121740"/>
                  </a:lnTo>
                  <a:lnTo>
                    <a:pt x="61415" y="92240"/>
                  </a:lnTo>
                  <a:lnTo>
                    <a:pt x="60845" y="78349"/>
                  </a:lnTo>
                  <a:lnTo>
                    <a:pt x="54012" y="59171"/>
                  </a:lnTo>
                  <a:lnTo>
                    <a:pt x="47501" y="51745"/>
                  </a:lnTo>
                  <a:lnTo>
                    <a:pt x="30385" y="40511"/>
                  </a:lnTo>
                  <a:lnTo>
                    <a:pt x="20226" y="36863"/>
                  </a:lnTo>
                  <a:lnTo>
                    <a:pt x="1350" y="35367"/>
                  </a:lnTo>
                  <a:lnTo>
                    <a:pt x="4126" y="35339"/>
                  </a:lnTo>
                  <a:lnTo>
                    <a:pt x="7867" y="37449"/>
                  </a:lnTo>
                  <a:lnTo>
                    <a:pt x="12175" y="40239"/>
                  </a:lnTo>
                  <a:lnTo>
                    <a:pt x="19857" y="41810"/>
                  </a:lnTo>
                  <a:lnTo>
                    <a:pt x="46231" y="41619"/>
                  </a:lnTo>
                  <a:lnTo>
                    <a:pt x="81025" y="35190"/>
                  </a:lnTo>
                  <a:lnTo>
                    <a:pt x="115869" y="28109"/>
                  </a:lnTo>
                  <a:lnTo>
                    <a:pt x="150866" y="15211"/>
                  </a:lnTo>
                  <a:lnTo>
                    <a:pt x="152934" y="13979"/>
                  </a:lnTo>
                  <a:lnTo>
                    <a:pt x="154312" y="12364"/>
                  </a:lnTo>
                  <a:lnTo>
                    <a:pt x="155843" y="8453"/>
                  </a:lnTo>
                  <a:lnTo>
                    <a:pt x="156907" y="930"/>
                  </a:lnTo>
                  <a:lnTo>
                    <a:pt x="156167" y="489"/>
                  </a:lnTo>
                  <a:lnTo>
                    <a:pt x="153228" y="0"/>
                  </a:lnTo>
                  <a:lnTo>
                    <a:pt x="152127" y="663"/>
                  </a:lnTo>
                  <a:lnTo>
                    <a:pt x="151393" y="1899"/>
                  </a:lnTo>
                  <a:lnTo>
                    <a:pt x="150903" y="3517"/>
                  </a:lnTo>
                  <a:lnTo>
                    <a:pt x="148989" y="4595"/>
                  </a:lnTo>
                  <a:lnTo>
                    <a:pt x="139505" y="6907"/>
                  </a:lnTo>
                  <a:lnTo>
                    <a:pt x="128787" y="14397"/>
                  </a:lnTo>
                  <a:lnTo>
                    <a:pt x="97836" y="43868"/>
                  </a:lnTo>
                  <a:lnTo>
                    <a:pt x="95024" y="49177"/>
                  </a:lnTo>
                  <a:lnTo>
                    <a:pt x="93219" y="59053"/>
                  </a:lnTo>
                  <a:lnTo>
                    <a:pt x="94658" y="61463"/>
                  </a:lnTo>
                  <a:lnTo>
                    <a:pt x="100491" y="66258"/>
                  </a:lnTo>
                  <a:lnTo>
                    <a:pt x="108375" y="68918"/>
                  </a:lnTo>
                  <a:lnTo>
                    <a:pt x="140476" y="70921"/>
                  </a:lnTo>
                  <a:lnTo>
                    <a:pt x="158502" y="67217"/>
                  </a:lnTo>
                  <a:lnTo>
                    <a:pt x="194179" y="45430"/>
                  </a:lnTo>
                  <a:lnTo>
                    <a:pt x="203695" y="37086"/>
                  </a:lnTo>
                  <a:lnTo>
                    <a:pt x="218099" y="16954"/>
                  </a:lnTo>
                  <a:lnTo>
                    <a:pt x="220395" y="9334"/>
                  </a:lnTo>
                  <a:lnTo>
                    <a:pt x="221324" y="34"/>
                  </a:lnTo>
                  <a:lnTo>
                    <a:pt x="227509" y="5797"/>
                  </a:lnTo>
                  <a:lnTo>
                    <a:pt x="224193" y="17176"/>
                  </a:lnTo>
                  <a:lnTo>
                    <a:pt x="229156" y="51442"/>
                  </a:lnTo>
                  <a:lnTo>
                    <a:pt x="234166" y="60651"/>
                  </a:lnTo>
                  <a:lnTo>
                    <a:pt x="255680" y="90762"/>
                  </a:lnTo>
                  <a:lnTo>
                    <a:pt x="258575" y="91715"/>
                  </a:lnTo>
                  <a:lnTo>
                    <a:pt x="263108" y="92327"/>
                  </a:lnTo>
                  <a:lnTo>
                    <a:pt x="267686" y="84848"/>
                  </a:lnTo>
                  <a:lnTo>
                    <a:pt x="270277" y="76370"/>
                  </a:lnTo>
                  <a:lnTo>
                    <a:pt x="273341" y="56205"/>
                  </a:lnTo>
                  <a:lnTo>
                    <a:pt x="279096" y="44424"/>
                  </a:lnTo>
                  <a:lnTo>
                    <a:pt x="282740" y="38576"/>
                  </a:lnTo>
                  <a:lnTo>
                    <a:pt x="285585" y="30822"/>
                  </a:lnTo>
                  <a:lnTo>
                    <a:pt x="289064" y="25917"/>
                  </a:lnTo>
                  <a:lnTo>
                    <a:pt x="293256" y="23207"/>
                  </a:lnTo>
                  <a:lnTo>
                    <a:pt x="298622" y="21468"/>
                  </a:lnTo>
                  <a:lnTo>
                    <a:pt x="301473" y="23347"/>
                  </a:lnTo>
                  <a:lnTo>
                    <a:pt x="303344" y="24959"/>
                  </a:lnTo>
                  <a:lnTo>
                    <a:pt x="305423" y="28867"/>
                  </a:lnTo>
                  <a:lnTo>
                    <a:pt x="317700" y="62650"/>
                  </a:lnTo>
                  <a:lnTo>
                    <a:pt x="341403" y="97888"/>
                  </a:lnTo>
                  <a:lnTo>
                    <a:pt x="342806" y="99621"/>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46" name="SMARTInkShape-6037"/>
            <p:cNvSpPr/>
            <p:nvPr/>
          </p:nvSpPr>
          <p:spPr>
            <a:xfrm>
              <a:off x="2078831" y="1703241"/>
              <a:ext cx="64295" cy="125560"/>
            </a:xfrm>
            <a:custGeom>
              <a:avLst/>
              <a:gdLst/>
              <a:ahLst/>
              <a:cxnLst/>
              <a:rect l="0" t="0" r="0" b="0"/>
              <a:pathLst>
                <a:path w="64295" h="125560">
                  <a:moveTo>
                    <a:pt x="64294" y="4115"/>
                  </a:moveTo>
                  <a:lnTo>
                    <a:pt x="60502" y="323"/>
                  </a:lnTo>
                  <a:lnTo>
                    <a:pt x="57797" y="0"/>
                  </a:lnTo>
                  <a:lnTo>
                    <a:pt x="38680" y="4443"/>
                  </a:lnTo>
                  <a:lnTo>
                    <a:pt x="26270" y="13997"/>
                  </a:lnTo>
                  <a:lnTo>
                    <a:pt x="19073" y="24682"/>
                  </a:lnTo>
                  <a:lnTo>
                    <a:pt x="15706" y="34110"/>
                  </a:lnTo>
                  <a:lnTo>
                    <a:pt x="17035" y="41523"/>
                  </a:lnTo>
                  <a:lnTo>
                    <a:pt x="22245" y="52505"/>
                  </a:lnTo>
                  <a:lnTo>
                    <a:pt x="46995" y="85293"/>
                  </a:lnTo>
                  <a:lnTo>
                    <a:pt x="55656" y="101334"/>
                  </a:lnTo>
                  <a:lnTo>
                    <a:pt x="56708" y="110885"/>
                  </a:lnTo>
                  <a:lnTo>
                    <a:pt x="55268" y="113395"/>
                  </a:lnTo>
                  <a:lnTo>
                    <a:pt x="52720" y="115068"/>
                  </a:lnTo>
                  <a:lnTo>
                    <a:pt x="46450" y="117721"/>
                  </a:lnTo>
                  <a:lnTo>
                    <a:pt x="37664" y="122884"/>
                  </a:lnTo>
                  <a:lnTo>
                    <a:pt x="0" y="125559"/>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47" name="SMARTInkShape-6038"/>
            <p:cNvSpPr/>
            <p:nvPr/>
          </p:nvSpPr>
          <p:spPr>
            <a:xfrm>
              <a:off x="2307859" y="1714881"/>
              <a:ext cx="349617" cy="135351"/>
            </a:xfrm>
            <a:custGeom>
              <a:avLst/>
              <a:gdLst/>
              <a:ahLst/>
              <a:cxnLst/>
              <a:rect l="0" t="0" r="0" b="0"/>
              <a:pathLst>
                <a:path w="349617" h="135351">
                  <a:moveTo>
                    <a:pt x="49579" y="13907"/>
                  </a:moveTo>
                  <a:lnTo>
                    <a:pt x="49579" y="10114"/>
                  </a:lnTo>
                  <a:lnTo>
                    <a:pt x="51695" y="6136"/>
                  </a:lnTo>
                  <a:lnTo>
                    <a:pt x="55729" y="906"/>
                  </a:lnTo>
                  <a:lnTo>
                    <a:pt x="55267" y="477"/>
                  </a:lnTo>
                  <a:lnTo>
                    <a:pt x="52636" y="0"/>
                  </a:lnTo>
                  <a:lnTo>
                    <a:pt x="51617" y="667"/>
                  </a:lnTo>
                  <a:lnTo>
                    <a:pt x="50937" y="1905"/>
                  </a:lnTo>
                  <a:lnTo>
                    <a:pt x="50484" y="3524"/>
                  </a:lnTo>
                  <a:lnTo>
                    <a:pt x="45748" y="7440"/>
                  </a:lnTo>
                  <a:lnTo>
                    <a:pt x="29772" y="20214"/>
                  </a:lnTo>
                  <a:lnTo>
                    <a:pt x="19809" y="33414"/>
                  </a:lnTo>
                  <a:lnTo>
                    <a:pt x="4439" y="67722"/>
                  </a:lnTo>
                  <a:lnTo>
                    <a:pt x="534" y="87537"/>
                  </a:lnTo>
                  <a:lnTo>
                    <a:pt x="0" y="97167"/>
                  </a:lnTo>
                  <a:lnTo>
                    <a:pt x="1445" y="101163"/>
                  </a:lnTo>
                  <a:lnTo>
                    <a:pt x="7284" y="107721"/>
                  </a:lnTo>
                  <a:lnTo>
                    <a:pt x="13054" y="111164"/>
                  </a:lnTo>
                  <a:lnTo>
                    <a:pt x="19058" y="112695"/>
                  </a:lnTo>
                  <a:lnTo>
                    <a:pt x="40424" y="113758"/>
                  </a:lnTo>
                  <a:lnTo>
                    <a:pt x="54451" y="110079"/>
                  </a:lnTo>
                  <a:lnTo>
                    <a:pt x="68661" y="100169"/>
                  </a:lnTo>
                  <a:lnTo>
                    <a:pt x="81982" y="82599"/>
                  </a:lnTo>
                  <a:lnTo>
                    <a:pt x="88989" y="68567"/>
                  </a:lnTo>
                  <a:lnTo>
                    <a:pt x="92429" y="35792"/>
                  </a:lnTo>
                  <a:lnTo>
                    <a:pt x="93235" y="60181"/>
                  </a:lnTo>
                  <a:lnTo>
                    <a:pt x="105108" y="95857"/>
                  </a:lnTo>
                  <a:lnTo>
                    <a:pt x="106802" y="98748"/>
                  </a:lnTo>
                  <a:lnTo>
                    <a:pt x="110201" y="102678"/>
                  </a:lnTo>
                  <a:lnTo>
                    <a:pt x="111425" y="103250"/>
                  </a:lnTo>
                  <a:lnTo>
                    <a:pt x="112241" y="102838"/>
                  </a:lnTo>
                  <a:lnTo>
                    <a:pt x="113941" y="100263"/>
                  </a:lnTo>
                  <a:lnTo>
                    <a:pt x="118567" y="94351"/>
                  </a:lnTo>
                  <a:lnTo>
                    <a:pt x="124486" y="79102"/>
                  </a:lnTo>
                  <a:lnTo>
                    <a:pt x="143931" y="48084"/>
                  </a:lnTo>
                  <a:lnTo>
                    <a:pt x="151706" y="35322"/>
                  </a:lnTo>
                  <a:lnTo>
                    <a:pt x="154970" y="32946"/>
                  </a:lnTo>
                  <a:lnTo>
                    <a:pt x="162830" y="30306"/>
                  </a:lnTo>
                  <a:lnTo>
                    <a:pt x="171614" y="31249"/>
                  </a:lnTo>
                  <a:lnTo>
                    <a:pt x="180017" y="34314"/>
                  </a:lnTo>
                  <a:lnTo>
                    <a:pt x="210781" y="54423"/>
                  </a:lnTo>
                  <a:lnTo>
                    <a:pt x="233997" y="61803"/>
                  </a:lnTo>
                  <a:lnTo>
                    <a:pt x="265892" y="63727"/>
                  </a:lnTo>
                  <a:lnTo>
                    <a:pt x="278274" y="63037"/>
                  </a:lnTo>
                  <a:lnTo>
                    <a:pt x="307864" y="53959"/>
                  </a:lnTo>
                  <a:lnTo>
                    <a:pt x="317301" y="47318"/>
                  </a:lnTo>
                  <a:lnTo>
                    <a:pt x="329827" y="33912"/>
                  </a:lnTo>
                  <a:lnTo>
                    <a:pt x="332884" y="26502"/>
                  </a:lnTo>
                  <a:lnTo>
                    <a:pt x="335185" y="4701"/>
                  </a:lnTo>
                  <a:lnTo>
                    <a:pt x="333645" y="3007"/>
                  </a:lnTo>
                  <a:lnTo>
                    <a:pt x="327701" y="1125"/>
                  </a:lnTo>
                  <a:lnTo>
                    <a:pt x="319222" y="65"/>
                  </a:lnTo>
                  <a:lnTo>
                    <a:pt x="307890" y="3544"/>
                  </a:lnTo>
                  <a:lnTo>
                    <a:pt x="298271" y="9601"/>
                  </a:lnTo>
                  <a:lnTo>
                    <a:pt x="287909" y="24463"/>
                  </a:lnTo>
                  <a:lnTo>
                    <a:pt x="281414" y="38818"/>
                  </a:lnTo>
                  <a:lnTo>
                    <a:pt x="279617" y="51172"/>
                  </a:lnTo>
                  <a:lnTo>
                    <a:pt x="282397" y="67722"/>
                  </a:lnTo>
                  <a:lnTo>
                    <a:pt x="295008" y="103317"/>
                  </a:lnTo>
                  <a:lnTo>
                    <a:pt x="303915" y="111324"/>
                  </a:lnTo>
                  <a:lnTo>
                    <a:pt x="335079" y="131516"/>
                  </a:lnTo>
                  <a:lnTo>
                    <a:pt x="349616" y="13535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48" name="SMARTInkShape-6039"/>
            <p:cNvSpPr/>
            <p:nvPr/>
          </p:nvSpPr>
          <p:spPr>
            <a:xfrm>
              <a:off x="2815118" y="1714626"/>
              <a:ext cx="263839" cy="121117"/>
            </a:xfrm>
            <a:custGeom>
              <a:avLst/>
              <a:gdLst/>
              <a:ahLst/>
              <a:cxnLst/>
              <a:rect l="0" t="0" r="0" b="0"/>
              <a:pathLst>
                <a:path w="263839" h="121117">
                  <a:moveTo>
                    <a:pt x="99532" y="28449"/>
                  </a:moveTo>
                  <a:lnTo>
                    <a:pt x="85760" y="29243"/>
                  </a:lnTo>
                  <a:lnTo>
                    <a:pt x="54647" y="40634"/>
                  </a:lnTo>
                  <a:lnTo>
                    <a:pt x="26731" y="56091"/>
                  </a:lnTo>
                  <a:lnTo>
                    <a:pt x="13844" y="69359"/>
                  </a:lnTo>
                  <a:lnTo>
                    <a:pt x="4999" y="83345"/>
                  </a:lnTo>
                  <a:lnTo>
                    <a:pt x="1143" y="97543"/>
                  </a:lnTo>
                  <a:lnTo>
                    <a:pt x="0" y="108012"/>
                  </a:lnTo>
                  <a:lnTo>
                    <a:pt x="1850" y="113552"/>
                  </a:lnTo>
                  <a:lnTo>
                    <a:pt x="3455" y="116141"/>
                  </a:lnTo>
                  <a:lnTo>
                    <a:pt x="11587" y="119017"/>
                  </a:lnTo>
                  <a:lnTo>
                    <a:pt x="46421" y="121116"/>
                  </a:lnTo>
                  <a:lnTo>
                    <a:pt x="70037" y="119141"/>
                  </a:lnTo>
                  <a:lnTo>
                    <a:pt x="99350" y="111363"/>
                  </a:lnTo>
                  <a:lnTo>
                    <a:pt x="133110" y="94176"/>
                  </a:lnTo>
                  <a:lnTo>
                    <a:pt x="142237" y="88617"/>
                  </a:lnTo>
                  <a:lnTo>
                    <a:pt x="155404" y="72747"/>
                  </a:lnTo>
                  <a:lnTo>
                    <a:pt x="156303" y="67945"/>
                  </a:lnTo>
                  <a:lnTo>
                    <a:pt x="157474" y="37175"/>
                  </a:lnTo>
                  <a:lnTo>
                    <a:pt x="162385" y="25919"/>
                  </a:lnTo>
                  <a:lnTo>
                    <a:pt x="180531" y="4724"/>
                  </a:lnTo>
                  <a:lnTo>
                    <a:pt x="187390" y="2029"/>
                  </a:lnTo>
                  <a:lnTo>
                    <a:pt x="218719" y="0"/>
                  </a:lnTo>
                  <a:lnTo>
                    <a:pt x="251146" y="675"/>
                  </a:lnTo>
                  <a:lnTo>
                    <a:pt x="263838" y="7018"/>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49" name="SMARTInkShape-6040"/>
            <p:cNvSpPr/>
            <p:nvPr/>
          </p:nvSpPr>
          <p:spPr>
            <a:xfrm>
              <a:off x="3150394" y="1728788"/>
              <a:ext cx="7145" cy="92869"/>
            </a:xfrm>
            <a:custGeom>
              <a:avLst/>
              <a:gdLst/>
              <a:ahLst/>
              <a:cxnLst/>
              <a:rect l="0" t="0" r="0" b="0"/>
              <a:pathLst>
                <a:path w="7145" h="92869">
                  <a:moveTo>
                    <a:pt x="0" y="0"/>
                  </a:moveTo>
                  <a:lnTo>
                    <a:pt x="0" y="30527"/>
                  </a:lnTo>
                  <a:lnTo>
                    <a:pt x="2116" y="58896"/>
                  </a:lnTo>
                  <a:lnTo>
                    <a:pt x="7144" y="92868"/>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50" name="SMARTInkShape-6041"/>
            <p:cNvSpPr/>
            <p:nvPr/>
          </p:nvSpPr>
          <p:spPr>
            <a:xfrm>
              <a:off x="3244407" y="1564481"/>
              <a:ext cx="63150" cy="250033"/>
            </a:xfrm>
            <a:custGeom>
              <a:avLst/>
              <a:gdLst/>
              <a:ahLst/>
              <a:cxnLst/>
              <a:rect l="0" t="0" r="0" b="0"/>
              <a:pathLst>
                <a:path w="63150" h="250033">
                  <a:moveTo>
                    <a:pt x="63149" y="0"/>
                  </a:moveTo>
                  <a:lnTo>
                    <a:pt x="59357" y="3793"/>
                  </a:lnTo>
                  <a:lnTo>
                    <a:pt x="57495" y="9888"/>
                  </a:lnTo>
                  <a:lnTo>
                    <a:pt x="54330" y="22244"/>
                  </a:lnTo>
                  <a:lnTo>
                    <a:pt x="38969" y="51848"/>
                  </a:lnTo>
                  <a:lnTo>
                    <a:pt x="25712" y="86559"/>
                  </a:lnTo>
                  <a:lnTo>
                    <a:pt x="14750" y="114547"/>
                  </a:lnTo>
                  <a:lnTo>
                    <a:pt x="8592" y="142949"/>
                  </a:lnTo>
                  <a:lnTo>
                    <a:pt x="2719" y="177197"/>
                  </a:lnTo>
                  <a:lnTo>
                    <a:pt x="0" y="199612"/>
                  </a:lnTo>
                  <a:lnTo>
                    <a:pt x="5107" y="235267"/>
                  </a:lnTo>
                  <a:lnTo>
                    <a:pt x="5999" y="250032"/>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51" name="SMARTInkShape-6042"/>
            <p:cNvSpPr/>
            <p:nvPr/>
          </p:nvSpPr>
          <p:spPr>
            <a:xfrm>
              <a:off x="3221831" y="1686801"/>
              <a:ext cx="121445" cy="113425"/>
            </a:xfrm>
            <a:custGeom>
              <a:avLst/>
              <a:gdLst/>
              <a:ahLst/>
              <a:cxnLst/>
              <a:rect l="0" t="0" r="0" b="0"/>
              <a:pathLst>
                <a:path w="121445" h="113425">
                  <a:moveTo>
                    <a:pt x="0" y="27699"/>
                  </a:moveTo>
                  <a:lnTo>
                    <a:pt x="0" y="23907"/>
                  </a:lnTo>
                  <a:lnTo>
                    <a:pt x="4233" y="19928"/>
                  </a:lnTo>
                  <a:lnTo>
                    <a:pt x="33585" y="3850"/>
                  </a:lnTo>
                  <a:lnTo>
                    <a:pt x="58140" y="57"/>
                  </a:lnTo>
                  <a:lnTo>
                    <a:pt x="93603" y="0"/>
                  </a:lnTo>
                  <a:lnTo>
                    <a:pt x="100603" y="2953"/>
                  </a:lnTo>
                  <a:lnTo>
                    <a:pt x="116525" y="15920"/>
                  </a:lnTo>
                  <a:lnTo>
                    <a:pt x="119258" y="24845"/>
                  </a:lnTo>
                  <a:lnTo>
                    <a:pt x="121252" y="56023"/>
                  </a:lnTo>
                  <a:lnTo>
                    <a:pt x="121433" y="89597"/>
                  </a:lnTo>
                  <a:lnTo>
                    <a:pt x="121444" y="113424"/>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52" name="SMARTInkShape-6043"/>
            <p:cNvSpPr/>
            <p:nvPr/>
          </p:nvSpPr>
          <p:spPr>
            <a:xfrm>
              <a:off x="3393281" y="1643063"/>
              <a:ext cx="7145" cy="14288"/>
            </a:xfrm>
            <a:custGeom>
              <a:avLst/>
              <a:gdLst/>
              <a:ahLst/>
              <a:cxnLst/>
              <a:rect l="0" t="0" r="0" b="0"/>
              <a:pathLst>
                <a:path w="7145" h="14288">
                  <a:moveTo>
                    <a:pt x="7144" y="14287"/>
                  </a:moveTo>
                  <a:lnTo>
                    <a:pt x="3352" y="10495"/>
                  </a:lnTo>
                  <a:lnTo>
                    <a:pt x="1490" y="6516"/>
                  </a:lnTo>
                  <a:lnTo>
                    <a:pt x="0"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53" name="SMARTInkShape-6044"/>
            <p:cNvSpPr/>
            <p:nvPr/>
          </p:nvSpPr>
          <p:spPr>
            <a:xfrm>
              <a:off x="3429273" y="1674666"/>
              <a:ext cx="85453" cy="118416"/>
            </a:xfrm>
            <a:custGeom>
              <a:avLst/>
              <a:gdLst/>
              <a:ahLst/>
              <a:cxnLst/>
              <a:rect l="0" t="0" r="0" b="0"/>
              <a:pathLst>
                <a:path w="85453" h="118416">
                  <a:moveTo>
                    <a:pt x="85452" y="4115"/>
                  </a:moveTo>
                  <a:lnTo>
                    <a:pt x="85452" y="0"/>
                  </a:lnTo>
                  <a:lnTo>
                    <a:pt x="85452" y="1757"/>
                  </a:lnTo>
                  <a:lnTo>
                    <a:pt x="84658" y="2543"/>
                  </a:lnTo>
                  <a:lnTo>
                    <a:pt x="81660" y="3416"/>
                  </a:lnTo>
                  <a:lnTo>
                    <a:pt x="75509" y="3908"/>
                  </a:lnTo>
                  <a:lnTo>
                    <a:pt x="70979" y="6140"/>
                  </a:lnTo>
                  <a:lnTo>
                    <a:pt x="39128" y="28947"/>
                  </a:lnTo>
                  <a:lnTo>
                    <a:pt x="10207" y="51875"/>
                  </a:lnTo>
                  <a:lnTo>
                    <a:pt x="4385" y="61325"/>
                  </a:lnTo>
                  <a:lnTo>
                    <a:pt x="647" y="76535"/>
                  </a:lnTo>
                  <a:lnTo>
                    <a:pt x="0" y="88455"/>
                  </a:lnTo>
                  <a:lnTo>
                    <a:pt x="3600" y="102042"/>
                  </a:lnTo>
                  <a:lnTo>
                    <a:pt x="9650" y="109286"/>
                  </a:lnTo>
                  <a:lnTo>
                    <a:pt x="17631" y="114358"/>
                  </a:lnTo>
                  <a:lnTo>
                    <a:pt x="31843" y="117213"/>
                  </a:lnTo>
                  <a:lnTo>
                    <a:pt x="56877" y="11841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54" name="SMARTInkShape-6045"/>
            <p:cNvSpPr/>
            <p:nvPr/>
          </p:nvSpPr>
          <p:spPr>
            <a:xfrm>
              <a:off x="3571875" y="1707356"/>
              <a:ext cx="21432" cy="100014"/>
            </a:xfrm>
            <a:custGeom>
              <a:avLst/>
              <a:gdLst/>
              <a:ahLst/>
              <a:cxnLst/>
              <a:rect l="0" t="0" r="0" b="0"/>
              <a:pathLst>
                <a:path w="21432" h="100014">
                  <a:moveTo>
                    <a:pt x="21431" y="0"/>
                  </a:moveTo>
                  <a:lnTo>
                    <a:pt x="21431" y="3793"/>
                  </a:lnTo>
                  <a:lnTo>
                    <a:pt x="20638" y="4910"/>
                  </a:lnTo>
                  <a:lnTo>
                    <a:pt x="19315" y="5655"/>
                  </a:lnTo>
                  <a:lnTo>
                    <a:pt x="17639" y="6151"/>
                  </a:lnTo>
                  <a:lnTo>
                    <a:pt x="16522" y="7276"/>
                  </a:lnTo>
                  <a:lnTo>
                    <a:pt x="15280" y="10642"/>
                  </a:lnTo>
                  <a:lnTo>
                    <a:pt x="12302" y="23695"/>
                  </a:lnTo>
                  <a:lnTo>
                    <a:pt x="9436" y="31963"/>
                  </a:lnTo>
                  <a:lnTo>
                    <a:pt x="1624" y="64353"/>
                  </a:lnTo>
                  <a:lnTo>
                    <a:pt x="0" y="100013"/>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55" name="SMARTInkShape-6046"/>
            <p:cNvSpPr/>
            <p:nvPr/>
          </p:nvSpPr>
          <p:spPr>
            <a:xfrm>
              <a:off x="3579106" y="1643783"/>
              <a:ext cx="142789" cy="149299"/>
            </a:xfrm>
            <a:custGeom>
              <a:avLst/>
              <a:gdLst/>
              <a:ahLst/>
              <a:cxnLst/>
              <a:rect l="0" t="0" r="0" b="0"/>
              <a:pathLst>
                <a:path w="142789" h="149299">
                  <a:moveTo>
                    <a:pt x="7057" y="13567"/>
                  </a:moveTo>
                  <a:lnTo>
                    <a:pt x="3264" y="13567"/>
                  </a:lnTo>
                  <a:lnTo>
                    <a:pt x="2147" y="12773"/>
                  </a:lnTo>
                  <a:lnTo>
                    <a:pt x="1402" y="11450"/>
                  </a:lnTo>
                  <a:lnTo>
                    <a:pt x="109" y="6291"/>
                  </a:lnTo>
                  <a:lnTo>
                    <a:pt x="0" y="2925"/>
                  </a:lnTo>
                  <a:lnTo>
                    <a:pt x="765" y="1710"/>
                  </a:lnTo>
                  <a:lnTo>
                    <a:pt x="2068" y="900"/>
                  </a:lnTo>
                  <a:lnTo>
                    <a:pt x="6427" y="0"/>
                  </a:lnTo>
                  <a:lnTo>
                    <a:pt x="32026" y="136"/>
                  </a:lnTo>
                  <a:lnTo>
                    <a:pt x="64672" y="5439"/>
                  </a:lnTo>
                  <a:lnTo>
                    <a:pt x="97167" y="6337"/>
                  </a:lnTo>
                  <a:lnTo>
                    <a:pt x="111719" y="10190"/>
                  </a:lnTo>
                  <a:lnTo>
                    <a:pt x="122293" y="16359"/>
                  </a:lnTo>
                  <a:lnTo>
                    <a:pt x="125742" y="20893"/>
                  </a:lnTo>
                  <a:lnTo>
                    <a:pt x="126661" y="23214"/>
                  </a:lnTo>
                  <a:lnTo>
                    <a:pt x="125566" y="30025"/>
                  </a:lnTo>
                  <a:lnTo>
                    <a:pt x="120487" y="40668"/>
                  </a:lnTo>
                  <a:lnTo>
                    <a:pt x="108542" y="58764"/>
                  </a:lnTo>
                  <a:lnTo>
                    <a:pt x="98157" y="67616"/>
                  </a:lnTo>
                  <a:lnTo>
                    <a:pt x="88344" y="82560"/>
                  </a:lnTo>
                  <a:lnTo>
                    <a:pt x="86841" y="87358"/>
                  </a:lnTo>
                  <a:lnTo>
                    <a:pt x="87233" y="89748"/>
                  </a:lnTo>
                  <a:lnTo>
                    <a:pt x="89787" y="94521"/>
                  </a:lnTo>
                  <a:lnTo>
                    <a:pt x="97099" y="104053"/>
                  </a:lnTo>
                  <a:lnTo>
                    <a:pt x="98669" y="108816"/>
                  </a:lnTo>
                  <a:lnTo>
                    <a:pt x="99882" y="110404"/>
                  </a:lnTo>
                  <a:lnTo>
                    <a:pt x="112037" y="118210"/>
                  </a:lnTo>
                  <a:lnTo>
                    <a:pt x="116685" y="119606"/>
                  </a:lnTo>
                  <a:lnTo>
                    <a:pt x="118242" y="120772"/>
                  </a:lnTo>
                  <a:lnTo>
                    <a:pt x="119280" y="122343"/>
                  </a:lnTo>
                  <a:lnTo>
                    <a:pt x="121227" y="126206"/>
                  </a:lnTo>
                  <a:lnTo>
                    <a:pt x="125993" y="132843"/>
                  </a:lnTo>
                  <a:lnTo>
                    <a:pt x="128170" y="140771"/>
                  </a:lnTo>
                  <a:lnTo>
                    <a:pt x="134622" y="148184"/>
                  </a:lnTo>
                  <a:lnTo>
                    <a:pt x="137306" y="148803"/>
                  </a:lnTo>
                  <a:lnTo>
                    <a:pt x="142788" y="149298"/>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56" name="SMARTInkShape-6047"/>
            <p:cNvSpPr/>
            <p:nvPr/>
          </p:nvSpPr>
          <p:spPr>
            <a:xfrm>
              <a:off x="3793331" y="1678781"/>
              <a:ext cx="14289" cy="107158"/>
            </a:xfrm>
            <a:custGeom>
              <a:avLst/>
              <a:gdLst/>
              <a:ahLst/>
              <a:cxnLst/>
              <a:rect l="0" t="0" r="0" b="0"/>
              <a:pathLst>
                <a:path w="14289" h="107158">
                  <a:moveTo>
                    <a:pt x="14288" y="0"/>
                  </a:moveTo>
                  <a:lnTo>
                    <a:pt x="14288" y="3793"/>
                  </a:lnTo>
                  <a:lnTo>
                    <a:pt x="12171" y="7771"/>
                  </a:lnTo>
                  <a:lnTo>
                    <a:pt x="9378" y="12185"/>
                  </a:lnTo>
                  <a:lnTo>
                    <a:pt x="7806" y="19927"/>
                  </a:lnTo>
                  <a:lnTo>
                    <a:pt x="2292" y="50439"/>
                  </a:lnTo>
                  <a:lnTo>
                    <a:pt x="134" y="85611"/>
                  </a:lnTo>
                  <a:lnTo>
                    <a:pt x="0" y="107157"/>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57" name="SMARTInkShape-6048"/>
            <p:cNvSpPr/>
            <p:nvPr/>
          </p:nvSpPr>
          <p:spPr>
            <a:xfrm>
              <a:off x="3807645" y="1621925"/>
              <a:ext cx="7119" cy="21139"/>
            </a:xfrm>
            <a:custGeom>
              <a:avLst/>
              <a:gdLst/>
              <a:ahLst/>
              <a:cxnLst/>
              <a:rect l="0" t="0" r="0" b="0"/>
              <a:pathLst>
                <a:path w="7119" h="21139">
                  <a:moveTo>
                    <a:pt x="7118" y="6850"/>
                  </a:moveTo>
                  <a:lnTo>
                    <a:pt x="3325" y="6850"/>
                  </a:lnTo>
                  <a:lnTo>
                    <a:pt x="2208" y="6056"/>
                  </a:lnTo>
                  <a:lnTo>
                    <a:pt x="1463" y="4733"/>
                  </a:lnTo>
                  <a:lnTo>
                    <a:pt x="61" y="0"/>
                  </a:lnTo>
                  <a:lnTo>
                    <a:pt x="0" y="3586"/>
                  </a:lnTo>
                  <a:lnTo>
                    <a:pt x="2102" y="7516"/>
                  </a:lnTo>
                  <a:lnTo>
                    <a:pt x="4888" y="11908"/>
                  </a:lnTo>
                  <a:lnTo>
                    <a:pt x="7118" y="21138"/>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58" name="SMARTInkShape-6049"/>
            <p:cNvSpPr/>
            <p:nvPr/>
          </p:nvSpPr>
          <p:spPr>
            <a:xfrm>
              <a:off x="3886986" y="1714954"/>
              <a:ext cx="120659" cy="106703"/>
            </a:xfrm>
            <a:custGeom>
              <a:avLst/>
              <a:gdLst/>
              <a:ahLst/>
              <a:cxnLst/>
              <a:rect l="0" t="0" r="0" b="0"/>
              <a:pathLst>
                <a:path w="120659" h="106703">
                  <a:moveTo>
                    <a:pt x="6358" y="56696"/>
                  </a:moveTo>
                  <a:lnTo>
                    <a:pt x="6358" y="66639"/>
                  </a:lnTo>
                  <a:lnTo>
                    <a:pt x="5564" y="68087"/>
                  </a:lnTo>
                  <a:lnTo>
                    <a:pt x="4241" y="69053"/>
                  </a:lnTo>
                  <a:lnTo>
                    <a:pt x="2566" y="69696"/>
                  </a:lnTo>
                  <a:lnTo>
                    <a:pt x="2242" y="70919"/>
                  </a:lnTo>
                  <a:lnTo>
                    <a:pt x="3999" y="74394"/>
                  </a:lnTo>
                  <a:lnTo>
                    <a:pt x="3992" y="75639"/>
                  </a:lnTo>
                  <a:lnTo>
                    <a:pt x="3193" y="76468"/>
                  </a:lnTo>
                  <a:lnTo>
                    <a:pt x="0" y="77800"/>
                  </a:lnTo>
                  <a:lnTo>
                    <a:pt x="5434" y="78099"/>
                  </a:lnTo>
                  <a:lnTo>
                    <a:pt x="5947" y="75998"/>
                  </a:lnTo>
                  <a:lnTo>
                    <a:pt x="8438" y="55882"/>
                  </a:lnTo>
                  <a:lnTo>
                    <a:pt x="19332" y="32776"/>
                  </a:lnTo>
                  <a:lnTo>
                    <a:pt x="31192" y="19358"/>
                  </a:lnTo>
                  <a:lnTo>
                    <a:pt x="54117" y="4722"/>
                  </a:lnTo>
                  <a:lnTo>
                    <a:pt x="68310" y="1080"/>
                  </a:lnTo>
                  <a:lnTo>
                    <a:pt x="82570" y="0"/>
                  </a:lnTo>
                  <a:lnTo>
                    <a:pt x="89971" y="1865"/>
                  </a:lnTo>
                  <a:lnTo>
                    <a:pt x="93056" y="3473"/>
                  </a:lnTo>
                  <a:lnTo>
                    <a:pt x="95113" y="6133"/>
                  </a:lnTo>
                  <a:lnTo>
                    <a:pt x="104640" y="35511"/>
                  </a:lnTo>
                  <a:lnTo>
                    <a:pt x="106142" y="68929"/>
                  </a:lnTo>
                  <a:lnTo>
                    <a:pt x="106269" y="80918"/>
                  </a:lnTo>
                  <a:lnTo>
                    <a:pt x="110559" y="91538"/>
                  </a:lnTo>
                  <a:lnTo>
                    <a:pt x="120658" y="106702"/>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59" name="SMARTInkShape-6050"/>
            <p:cNvSpPr/>
            <p:nvPr/>
          </p:nvSpPr>
          <p:spPr>
            <a:xfrm>
              <a:off x="4086963" y="1735931"/>
              <a:ext cx="134539" cy="262774"/>
            </a:xfrm>
            <a:custGeom>
              <a:avLst/>
              <a:gdLst/>
              <a:ahLst/>
              <a:cxnLst/>
              <a:rect l="0" t="0" r="0" b="0"/>
              <a:pathLst>
                <a:path w="134539" h="262774">
                  <a:moveTo>
                    <a:pt x="56412" y="0"/>
                  </a:moveTo>
                  <a:lnTo>
                    <a:pt x="46469" y="0"/>
                  </a:lnTo>
                  <a:lnTo>
                    <a:pt x="41939" y="2117"/>
                  </a:lnTo>
                  <a:lnTo>
                    <a:pt x="39619" y="3793"/>
                  </a:lnTo>
                  <a:lnTo>
                    <a:pt x="4865" y="14361"/>
                  </a:lnTo>
                  <a:lnTo>
                    <a:pt x="2997" y="15924"/>
                  </a:lnTo>
                  <a:lnTo>
                    <a:pt x="0" y="20344"/>
                  </a:lnTo>
                  <a:lnTo>
                    <a:pt x="7065" y="24902"/>
                  </a:lnTo>
                  <a:lnTo>
                    <a:pt x="15421" y="27487"/>
                  </a:lnTo>
                  <a:lnTo>
                    <a:pt x="50060" y="32272"/>
                  </a:lnTo>
                  <a:lnTo>
                    <a:pt x="67142" y="42282"/>
                  </a:lnTo>
                  <a:lnTo>
                    <a:pt x="96790" y="75365"/>
                  </a:lnTo>
                  <a:lnTo>
                    <a:pt x="115129" y="105698"/>
                  </a:lnTo>
                  <a:lnTo>
                    <a:pt x="127218" y="135443"/>
                  </a:lnTo>
                  <a:lnTo>
                    <a:pt x="132690" y="157077"/>
                  </a:lnTo>
                  <a:lnTo>
                    <a:pt x="134538" y="185721"/>
                  </a:lnTo>
                  <a:lnTo>
                    <a:pt x="129279" y="219338"/>
                  </a:lnTo>
                  <a:lnTo>
                    <a:pt x="126157" y="235116"/>
                  </a:lnTo>
                  <a:lnTo>
                    <a:pt x="120204" y="247729"/>
                  </a:lnTo>
                  <a:lnTo>
                    <a:pt x="114927" y="253770"/>
                  </a:lnTo>
                  <a:lnTo>
                    <a:pt x="107289" y="259101"/>
                  </a:lnTo>
                  <a:lnTo>
                    <a:pt x="94064" y="262773"/>
                  </a:lnTo>
                  <a:lnTo>
                    <a:pt x="84788" y="261515"/>
                  </a:lnTo>
                  <a:lnTo>
                    <a:pt x="76167" y="258310"/>
                  </a:lnTo>
                  <a:lnTo>
                    <a:pt x="56412" y="242888"/>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60" name="SMARTInkShape-6051"/>
            <p:cNvSpPr/>
            <p:nvPr/>
          </p:nvSpPr>
          <p:spPr>
            <a:xfrm>
              <a:off x="4364831" y="1693680"/>
              <a:ext cx="107158" cy="163506"/>
            </a:xfrm>
            <a:custGeom>
              <a:avLst/>
              <a:gdLst/>
              <a:ahLst/>
              <a:cxnLst/>
              <a:rect l="0" t="0" r="0" b="0"/>
              <a:pathLst>
                <a:path w="107158" h="163506">
                  <a:moveTo>
                    <a:pt x="107157" y="20820"/>
                  </a:moveTo>
                  <a:lnTo>
                    <a:pt x="107157" y="10877"/>
                  </a:lnTo>
                  <a:lnTo>
                    <a:pt x="105040" y="6347"/>
                  </a:lnTo>
                  <a:lnTo>
                    <a:pt x="103364" y="4027"/>
                  </a:lnTo>
                  <a:lnTo>
                    <a:pt x="99386" y="1450"/>
                  </a:lnTo>
                  <a:lnTo>
                    <a:pt x="90566" y="0"/>
                  </a:lnTo>
                  <a:lnTo>
                    <a:pt x="82320" y="454"/>
                  </a:lnTo>
                  <a:lnTo>
                    <a:pt x="59397" y="9368"/>
                  </a:lnTo>
                  <a:lnTo>
                    <a:pt x="48996" y="16192"/>
                  </a:lnTo>
                  <a:lnTo>
                    <a:pt x="40888" y="27033"/>
                  </a:lnTo>
                  <a:lnTo>
                    <a:pt x="37250" y="40300"/>
                  </a:lnTo>
                  <a:lnTo>
                    <a:pt x="38327" y="44919"/>
                  </a:lnTo>
                  <a:lnTo>
                    <a:pt x="47428" y="59005"/>
                  </a:lnTo>
                  <a:lnTo>
                    <a:pt x="73055" y="92263"/>
                  </a:lnTo>
                  <a:lnTo>
                    <a:pt x="87015" y="111308"/>
                  </a:lnTo>
                  <a:lnTo>
                    <a:pt x="91135" y="121803"/>
                  </a:lnTo>
                  <a:lnTo>
                    <a:pt x="92355" y="133732"/>
                  </a:lnTo>
                  <a:lnTo>
                    <a:pt x="90524" y="140588"/>
                  </a:lnTo>
                  <a:lnTo>
                    <a:pt x="88924" y="143528"/>
                  </a:lnTo>
                  <a:lnTo>
                    <a:pt x="79088" y="151458"/>
                  </a:lnTo>
                  <a:lnTo>
                    <a:pt x="61543" y="160455"/>
                  </a:lnTo>
                  <a:lnTo>
                    <a:pt x="28554" y="163505"/>
                  </a:lnTo>
                  <a:lnTo>
                    <a:pt x="19834" y="162817"/>
                  </a:lnTo>
                  <a:lnTo>
                    <a:pt x="0" y="156551"/>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61" name="SMARTInkShape-6052"/>
            <p:cNvSpPr/>
            <p:nvPr/>
          </p:nvSpPr>
          <p:spPr>
            <a:xfrm>
              <a:off x="4516347" y="1707356"/>
              <a:ext cx="112252" cy="113089"/>
            </a:xfrm>
            <a:custGeom>
              <a:avLst/>
              <a:gdLst/>
              <a:ahLst/>
              <a:cxnLst/>
              <a:rect l="0" t="0" r="0" b="0"/>
              <a:pathLst>
                <a:path w="112252" h="113089">
                  <a:moveTo>
                    <a:pt x="48509" y="35719"/>
                  </a:moveTo>
                  <a:lnTo>
                    <a:pt x="34036" y="52309"/>
                  </a:lnTo>
                  <a:lnTo>
                    <a:pt x="28583" y="59761"/>
                  </a:lnTo>
                  <a:lnTo>
                    <a:pt x="14264" y="73129"/>
                  </a:lnTo>
                  <a:lnTo>
                    <a:pt x="1872" y="90564"/>
                  </a:lnTo>
                  <a:lnTo>
                    <a:pt x="0" y="98724"/>
                  </a:lnTo>
                  <a:lnTo>
                    <a:pt x="295" y="101535"/>
                  </a:lnTo>
                  <a:lnTo>
                    <a:pt x="1285" y="103408"/>
                  </a:lnTo>
                  <a:lnTo>
                    <a:pt x="12370" y="110208"/>
                  </a:lnTo>
                  <a:lnTo>
                    <a:pt x="25277" y="113088"/>
                  </a:lnTo>
                  <a:lnTo>
                    <a:pt x="36596" y="105295"/>
                  </a:lnTo>
                  <a:lnTo>
                    <a:pt x="49565" y="93629"/>
                  </a:lnTo>
                  <a:lnTo>
                    <a:pt x="80574" y="73135"/>
                  </a:lnTo>
                  <a:lnTo>
                    <a:pt x="103375" y="55571"/>
                  </a:lnTo>
                  <a:lnTo>
                    <a:pt x="108613" y="46923"/>
                  </a:lnTo>
                  <a:lnTo>
                    <a:pt x="112251" y="27513"/>
                  </a:lnTo>
                  <a:lnTo>
                    <a:pt x="110441" y="22018"/>
                  </a:lnTo>
                  <a:lnTo>
                    <a:pt x="93638" y="2439"/>
                  </a:lnTo>
                  <a:lnTo>
                    <a:pt x="90262" y="1084"/>
                  </a:lnTo>
                  <a:lnTo>
                    <a:pt x="84228"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62" name="SMARTInkShape-6053"/>
            <p:cNvSpPr/>
            <p:nvPr/>
          </p:nvSpPr>
          <p:spPr>
            <a:xfrm>
              <a:off x="4694914" y="1685925"/>
              <a:ext cx="69968" cy="100014"/>
            </a:xfrm>
            <a:custGeom>
              <a:avLst/>
              <a:gdLst/>
              <a:ahLst/>
              <a:cxnLst/>
              <a:rect l="0" t="0" r="0" b="0"/>
              <a:pathLst>
                <a:path w="69968" h="100014">
                  <a:moveTo>
                    <a:pt x="69967" y="0"/>
                  </a:moveTo>
                  <a:lnTo>
                    <a:pt x="66175" y="3792"/>
                  </a:lnTo>
                  <a:lnTo>
                    <a:pt x="62196" y="5654"/>
                  </a:lnTo>
                  <a:lnTo>
                    <a:pt x="32382" y="17000"/>
                  </a:lnTo>
                  <a:lnTo>
                    <a:pt x="23365" y="23695"/>
                  </a:lnTo>
                  <a:lnTo>
                    <a:pt x="5972" y="50205"/>
                  </a:lnTo>
                  <a:lnTo>
                    <a:pt x="735" y="62236"/>
                  </a:lnTo>
                  <a:lnTo>
                    <a:pt x="0" y="65303"/>
                  </a:lnTo>
                  <a:lnTo>
                    <a:pt x="1300" y="72944"/>
                  </a:lnTo>
                  <a:lnTo>
                    <a:pt x="2758" y="77205"/>
                  </a:lnTo>
                  <a:lnTo>
                    <a:pt x="8611" y="84055"/>
                  </a:lnTo>
                  <a:lnTo>
                    <a:pt x="16504" y="88951"/>
                  </a:lnTo>
                  <a:lnTo>
                    <a:pt x="32390" y="94212"/>
                  </a:lnTo>
                  <a:lnTo>
                    <a:pt x="41392" y="100013"/>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63" name="SMARTInkShape-6054"/>
            <p:cNvSpPr/>
            <p:nvPr/>
          </p:nvSpPr>
          <p:spPr>
            <a:xfrm>
              <a:off x="4843463" y="1707356"/>
              <a:ext cx="7144" cy="85726"/>
            </a:xfrm>
            <a:custGeom>
              <a:avLst/>
              <a:gdLst/>
              <a:ahLst/>
              <a:cxnLst/>
              <a:rect l="0" t="0" r="0" b="0"/>
              <a:pathLst>
                <a:path w="7144" h="85726">
                  <a:moveTo>
                    <a:pt x="0" y="0"/>
                  </a:moveTo>
                  <a:lnTo>
                    <a:pt x="0" y="32716"/>
                  </a:lnTo>
                  <a:lnTo>
                    <a:pt x="793" y="61189"/>
                  </a:lnTo>
                  <a:lnTo>
                    <a:pt x="7143" y="8572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64" name="SMARTInkShape-6055"/>
            <p:cNvSpPr/>
            <p:nvPr/>
          </p:nvSpPr>
          <p:spPr>
            <a:xfrm>
              <a:off x="6559583" y="1764560"/>
              <a:ext cx="112215" cy="121391"/>
            </a:xfrm>
            <a:custGeom>
              <a:avLst/>
              <a:gdLst/>
              <a:ahLst/>
              <a:cxnLst/>
              <a:rect l="0" t="0" r="0" b="0"/>
              <a:pathLst>
                <a:path w="112215" h="121391">
                  <a:moveTo>
                    <a:pt x="84105" y="21378"/>
                  </a:moveTo>
                  <a:lnTo>
                    <a:pt x="84105" y="11435"/>
                  </a:lnTo>
                  <a:lnTo>
                    <a:pt x="81988" y="6904"/>
                  </a:lnTo>
                  <a:lnTo>
                    <a:pt x="80312" y="4585"/>
                  </a:lnTo>
                  <a:lnTo>
                    <a:pt x="77607" y="3039"/>
                  </a:lnTo>
                  <a:lnTo>
                    <a:pt x="66216" y="863"/>
                  </a:lnTo>
                  <a:lnTo>
                    <a:pt x="31910" y="0"/>
                  </a:lnTo>
                  <a:lnTo>
                    <a:pt x="20426" y="764"/>
                  </a:lnTo>
                  <a:lnTo>
                    <a:pt x="12676" y="3749"/>
                  </a:lnTo>
                  <a:lnTo>
                    <a:pt x="3850" y="9893"/>
                  </a:lnTo>
                  <a:lnTo>
                    <a:pt x="811" y="14421"/>
                  </a:lnTo>
                  <a:lnTo>
                    <a:pt x="0" y="16740"/>
                  </a:lnTo>
                  <a:lnTo>
                    <a:pt x="1217" y="23550"/>
                  </a:lnTo>
                  <a:lnTo>
                    <a:pt x="2652" y="27588"/>
                  </a:lnTo>
                  <a:lnTo>
                    <a:pt x="16050" y="40857"/>
                  </a:lnTo>
                  <a:lnTo>
                    <a:pt x="49676" y="62890"/>
                  </a:lnTo>
                  <a:lnTo>
                    <a:pt x="82158" y="80153"/>
                  </a:lnTo>
                  <a:lnTo>
                    <a:pt x="101958" y="96057"/>
                  </a:lnTo>
                  <a:lnTo>
                    <a:pt x="109149" y="99596"/>
                  </a:lnTo>
                  <a:lnTo>
                    <a:pt x="112214" y="105957"/>
                  </a:lnTo>
                  <a:lnTo>
                    <a:pt x="108750" y="110555"/>
                  </a:lnTo>
                  <a:lnTo>
                    <a:pt x="104847" y="112606"/>
                  </a:lnTo>
                  <a:lnTo>
                    <a:pt x="69817" y="12139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65" name="SMARTInkShape-6056"/>
            <p:cNvSpPr/>
            <p:nvPr/>
          </p:nvSpPr>
          <p:spPr>
            <a:xfrm>
              <a:off x="6429525" y="1750219"/>
              <a:ext cx="78432" cy="121445"/>
            </a:xfrm>
            <a:custGeom>
              <a:avLst/>
              <a:gdLst/>
              <a:ahLst/>
              <a:cxnLst/>
              <a:rect l="0" t="0" r="0" b="0"/>
              <a:pathLst>
                <a:path w="78432" h="121445">
                  <a:moveTo>
                    <a:pt x="49855" y="0"/>
                  </a:moveTo>
                  <a:lnTo>
                    <a:pt x="46064" y="3792"/>
                  </a:lnTo>
                  <a:lnTo>
                    <a:pt x="44202" y="7771"/>
                  </a:lnTo>
                  <a:lnTo>
                    <a:pt x="43705" y="9943"/>
                  </a:lnTo>
                  <a:lnTo>
                    <a:pt x="39214" y="16792"/>
                  </a:lnTo>
                  <a:lnTo>
                    <a:pt x="8470" y="50635"/>
                  </a:lnTo>
                  <a:lnTo>
                    <a:pt x="2404" y="62363"/>
                  </a:lnTo>
                  <a:lnTo>
                    <a:pt x="355" y="77230"/>
                  </a:lnTo>
                  <a:lnTo>
                    <a:pt x="0" y="90792"/>
                  </a:lnTo>
                  <a:lnTo>
                    <a:pt x="1537" y="94659"/>
                  </a:lnTo>
                  <a:lnTo>
                    <a:pt x="7479" y="101073"/>
                  </a:lnTo>
                  <a:lnTo>
                    <a:pt x="25022" y="111658"/>
                  </a:lnTo>
                  <a:lnTo>
                    <a:pt x="48478" y="119275"/>
                  </a:lnTo>
                  <a:lnTo>
                    <a:pt x="78431" y="121444"/>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66" name="SMARTInkShape-6057"/>
            <p:cNvSpPr/>
            <p:nvPr/>
          </p:nvSpPr>
          <p:spPr>
            <a:xfrm>
              <a:off x="6350795" y="1735931"/>
              <a:ext cx="7144" cy="28576"/>
            </a:xfrm>
            <a:custGeom>
              <a:avLst/>
              <a:gdLst/>
              <a:ahLst/>
              <a:cxnLst/>
              <a:rect l="0" t="0" r="0" b="0"/>
              <a:pathLst>
                <a:path w="7144" h="28576">
                  <a:moveTo>
                    <a:pt x="7143" y="28575"/>
                  </a:moveTo>
                  <a:lnTo>
                    <a:pt x="7143" y="17933"/>
                  </a:lnTo>
                  <a:lnTo>
                    <a:pt x="5026" y="13791"/>
                  </a:lnTo>
                  <a:lnTo>
                    <a:pt x="992" y="8457"/>
                  </a:lnTo>
                  <a:lnTo>
                    <a:pt x="0"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67" name="SMARTInkShape-6058"/>
            <p:cNvSpPr/>
            <p:nvPr/>
          </p:nvSpPr>
          <p:spPr>
            <a:xfrm>
              <a:off x="6336505" y="1821656"/>
              <a:ext cx="21434" cy="42864"/>
            </a:xfrm>
            <a:custGeom>
              <a:avLst/>
              <a:gdLst/>
              <a:ahLst/>
              <a:cxnLst/>
              <a:rect l="0" t="0" r="0" b="0"/>
              <a:pathLst>
                <a:path w="21434" h="42864">
                  <a:moveTo>
                    <a:pt x="0" y="0"/>
                  </a:moveTo>
                  <a:lnTo>
                    <a:pt x="6152" y="0"/>
                  </a:lnTo>
                  <a:lnTo>
                    <a:pt x="6483" y="794"/>
                  </a:lnTo>
                  <a:lnTo>
                    <a:pt x="6851" y="3793"/>
                  </a:lnTo>
                  <a:lnTo>
                    <a:pt x="7743" y="4910"/>
                  </a:lnTo>
                  <a:lnTo>
                    <a:pt x="10850" y="6151"/>
                  </a:lnTo>
                  <a:lnTo>
                    <a:pt x="11997" y="7276"/>
                  </a:lnTo>
                  <a:lnTo>
                    <a:pt x="13269" y="10642"/>
                  </a:lnTo>
                  <a:lnTo>
                    <a:pt x="15023" y="26259"/>
                  </a:lnTo>
                  <a:lnTo>
                    <a:pt x="19931" y="35732"/>
                  </a:lnTo>
                  <a:lnTo>
                    <a:pt x="21433" y="42863"/>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68" name="SMARTInkShape-6059"/>
            <p:cNvSpPr/>
            <p:nvPr/>
          </p:nvSpPr>
          <p:spPr>
            <a:xfrm>
              <a:off x="5965181" y="1764506"/>
              <a:ext cx="321320" cy="114301"/>
            </a:xfrm>
            <a:custGeom>
              <a:avLst/>
              <a:gdLst/>
              <a:ahLst/>
              <a:cxnLst/>
              <a:rect l="0" t="0" r="0" b="0"/>
              <a:pathLst>
                <a:path w="321320" h="114301">
                  <a:moveTo>
                    <a:pt x="64144" y="0"/>
                  </a:moveTo>
                  <a:lnTo>
                    <a:pt x="53295" y="0"/>
                  </a:lnTo>
                  <a:lnTo>
                    <a:pt x="52149" y="794"/>
                  </a:lnTo>
                  <a:lnTo>
                    <a:pt x="51385" y="2117"/>
                  </a:lnTo>
                  <a:lnTo>
                    <a:pt x="50875" y="3793"/>
                  </a:lnTo>
                  <a:lnTo>
                    <a:pt x="26241" y="38284"/>
                  </a:lnTo>
                  <a:lnTo>
                    <a:pt x="3699" y="68781"/>
                  </a:lnTo>
                  <a:lnTo>
                    <a:pt x="356" y="86973"/>
                  </a:lnTo>
                  <a:lnTo>
                    <a:pt x="0" y="94914"/>
                  </a:lnTo>
                  <a:lnTo>
                    <a:pt x="1538" y="96614"/>
                  </a:lnTo>
                  <a:lnTo>
                    <a:pt x="7479" y="98502"/>
                  </a:lnTo>
                  <a:lnTo>
                    <a:pt x="15411" y="97225"/>
                  </a:lnTo>
                  <a:lnTo>
                    <a:pt x="44941" y="83364"/>
                  </a:lnTo>
                  <a:lnTo>
                    <a:pt x="80117" y="56943"/>
                  </a:lnTo>
                  <a:lnTo>
                    <a:pt x="99755" y="41852"/>
                  </a:lnTo>
                  <a:lnTo>
                    <a:pt x="103783" y="36328"/>
                  </a:lnTo>
                  <a:lnTo>
                    <a:pt x="106052" y="28756"/>
                  </a:lnTo>
                  <a:lnTo>
                    <a:pt x="106818" y="22878"/>
                  </a:lnTo>
                  <a:lnTo>
                    <a:pt x="107005" y="55235"/>
                  </a:lnTo>
                  <a:lnTo>
                    <a:pt x="107800" y="90545"/>
                  </a:lnTo>
                  <a:lnTo>
                    <a:pt x="110799" y="98715"/>
                  </a:lnTo>
                  <a:lnTo>
                    <a:pt x="112710" y="101529"/>
                  </a:lnTo>
                  <a:lnTo>
                    <a:pt x="116949" y="104655"/>
                  </a:lnTo>
                  <a:lnTo>
                    <a:pt x="127591" y="110208"/>
                  </a:lnTo>
                  <a:lnTo>
                    <a:pt x="131048" y="110778"/>
                  </a:lnTo>
                  <a:lnTo>
                    <a:pt x="134147" y="110365"/>
                  </a:lnTo>
                  <a:lnTo>
                    <a:pt x="162109" y="97401"/>
                  </a:lnTo>
                  <a:lnTo>
                    <a:pt x="169332" y="90650"/>
                  </a:lnTo>
                  <a:lnTo>
                    <a:pt x="189480" y="66867"/>
                  </a:lnTo>
                  <a:lnTo>
                    <a:pt x="192605" y="57576"/>
                  </a:lnTo>
                  <a:lnTo>
                    <a:pt x="198871" y="63338"/>
                  </a:lnTo>
                  <a:lnTo>
                    <a:pt x="200471" y="69808"/>
                  </a:lnTo>
                  <a:lnTo>
                    <a:pt x="203580" y="74153"/>
                  </a:lnTo>
                  <a:lnTo>
                    <a:pt x="207607" y="76613"/>
                  </a:lnTo>
                  <a:lnTo>
                    <a:pt x="209792" y="77269"/>
                  </a:lnTo>
                  <a:lnTo>
                    <a:pt x="211249" y="78500"/>
                  </a:lnTo>
                  <a:lnTo>
                    <a:pt x="212867" y="81985"/>
                  </a:lnTo>
                  <a:lnTo>
                    <a:pt x="214093" y="83232"/>
                  </a:lnTo>
                  <a:lnTo>
                    <a:pt x="217571" y="84617"/>
                  </a:lnTo>
                  <a:lnTo>
                    <a:pt x="223992" y="85397"/>
                  </a:lnTo>
                  <a:lnTo>
                    <a:pt x="234714" y="81836"/>
                  </a:lnTo>
                  <a:lnTo>
                    <a:pt x="269265" y="61874"/>
                  </a:lnTo>
                  <a:lnTo>
                    <a:pt x="283800" y="51414"/>
                  </a:lnTo>
                  <a:lnTo>
                    <a:pt x="284400" y="51739"/>
                  </a:lnTo>
                  <a:lnTo>
                    <a:pt x="285067" y="54216"/>
                  </a:lnTo>
                  <a:lnTo>
                    <a:pt x="286039" y="55194"/>
                  </a:lnTo>
                  <a:lnTo>
                    <a:pt x="289235" y="56281"/>
                  </a:lnTo>
                  <a:lnTo>
                    <a:pt x="290405" y="58158"/>
                  </a:lnTo>
                  <a:lnTo>
                    <a:pt x="292845" y="67591"/>
                  </a:lnTo>
                  <a:lnTo>
                    <a:pt x="300378" y="78292"/>
                  </a:lnTo>
                  <a:lnTo>
                    <a:pt x="302596" y="80770"/>
                  </a:lnTo>
                  <a:lnTo>
                    <a:pt x="305060" y="87756"/>
                  </a:lnTo>
                  <a:lnTo>
                    <a:pt x="306949" y="95359"/>
                  </a:lnTo>
                  <a:lnTo>
                    <a:pt x="310434" y="101384"/>
                  </a:lnTo>
                  <a:lnTo>
                    <a:pt x="314629" y="104591"/>
                  </a:lnTo>
                  <a:lnTo>
                    <a:pt x="316860" y="105446"/>
                  </a:lnTo>
                  <a:lnTo>
                    <a:pt x="318346" y="106810"/>
                  </a:lnTo>
                  <a:lnTo>
                    <a:pt x="321319" y="11430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69" name="SMARTInkShape-6060"/>
            <p:cNvSpPr/>
            <p:nvPr/>
          </p:nvSpPr>
          <p:spPr>
            <a:xfrm>
              <a:off x="5815038" y="1786481"/>
              <a:ext cx="107133" cy="99470"/>
            </a:xfrm>
            <a:custGeom>
              <a:avLst/>
              <a:gdLst/>
              <a:ahLst/>
              <a:cxnLst/>
              <a:rect l="0" t="0" r="0" b="0"/>
              <a:pathLst>
                <a:path w="107133" h="99470">
                  <a:moveTo>
                    <a:pt x="14262" y="56607"/>
                  </a:moveTo>
                  <a:lnTo>
                    <a:pt x="10470" y="60399"/>
                  </a:lnTo>
                  <a:lnTo>
                    <a:pt x="8608" y="64377"/>
                  </a:lnTo>
                  <a:lnTo>
                    <a:pt x="7144" y="87574"/>
                  </a:lnTo>
                  <a:lnTo>
                    <a:pt x="6342" y="89157"/>
                  </a:lnTo>
                  <a:lnTo>
                    <a:pt x="5013" y="90213"/>
                  </a:lnTo>
                  <a:lnTo>
                    <a:pt x="3334" y="90917"/>
                  </a:lnTo>
                  <a:lnTo>
                    <a:pt x="2214" y="92180"/>
                  </a:lnTo>
                  <a:lnTo>
                    <a:pt x="269" y="98352"/>
                  </a:lnTo>
                  <a:lnTo>
                    <a:pt x="13" y="89434"/>
                  </a:lnTo>
                  <a:lnTo>
                    <a:pt x="0" y="85636"/>
                  </a:lnTo>
                  <a:lnTo>
                    <a:pt x="2103" y="79298"/>
                  </a:lnTo>
                  <a:lnTo>
                    <a:pt x="3773" y="76497"/>
                  </a:lnTo>
                  <a:lnTo>
                    <a:pt x="8045" y="55685"/>
                  </a:lnTo>
                  <a:lnTo>
                    <a:pt x="28255" y="20973"/>
                  </a:lnTo>
                  <a:lnTo>
                    <a:pt x="33976" y="12194"/>
                  </a:lnTo>
                  <a:lnTo>
                    <a:pt x="45326" y="3583"/>
                  </a:lnTo>
                  <a:lnTo>
                    <a:pt x="55414" y="0"/>
                  </a:lnTo>
                  <a:lnTo>
                    <a:pt x="58481" y="1815"/>
                  </a:lnTo>
                  <a:lnTo>
                    <a:pt x="60410" y="3410"/>
                  </a:lnTo>
                  <a:lnTo>
                    <a:pt x="62554" y="7299"/>
                  </a:lnTo>
                  <a:lnTo>
                    <a:pt x="73043" y="42523"/>
                  </a:lnTo>
                  <a:lnTo>
                    <a:pt x="85843" y="68795"/>
                  </a:lnTo>
                  <a:lnTo>
                    <a:pt x="107132" y="99469"/>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70" name="SMARTInkShape-6061"/>
            <p:cNvSpPr/>
            <p:nvPr/>
          </p:nvSpPr>
          <p:spPr>
            <a:xfrm>
              <a:off x="5564980" y="1771650"/>
              <a:ext cx="159998" cy="192882"/>
            </a:xfrm>
            <a:custGeom>
              <a:avLst/>
              <a:gdLst/>
              <a:ahLst/>
              <a:cxnLst/>
              <a:rect l="0" t="0" r="0" b="0"/>
              <a:pathLst>
                <a:path w="159998" h="192882">
                  <a:moveTo>
                    <a:pt x="0" y="0"/>
                  </a:moveTo>
                  <a:lnTo>
                    <a:pt x="0" y="31434"/>
                  </a:lnTo>
                  <a:lnTo>
                    <a:pt x="6152" y="61745"/>
                  </a:lnTo>
                  <a:lnTo>
                    <a:pt x="8071" y="65770"/>
                  </a:lnTo>
                  <a:lnTo>
                    <a:pt x="14434" y="72358"/>
                  </a:lnTo>
                  <a:lnTo>
                    <a:pt x="26945" y="80530"/>
                  </a:lnTo>
                  <a:lnTo>
                    <a:pt x="40705" y="84186"/>
                  </a:lnTo>
                  <a:lnTo>
                    <a:pt x="54836" y="85269"/>
                  </a:lnTo>
                  <a:lnTo>
                    <a:pt x="87143" y="75742"/>
                  </a:lnTo>
                  <a:lnTo>
                    <a:pt x="122562" y="51929"/>
                  </a:lnTo>
                  <a:lnTo>
                    <a:pt x="156395" y="28743"/>
                  </a:lnTo>
                  <a:lnTo>
                    <a:pt x="159032" y="26306"/>
                  </a:lnTo>
                  <a:lnTo>
                    <a:pt x="159997" y="27856"/>
                  </a:lnTo>
                  <a:lnTo>
                    <a:pt x="156723" y="59844"/>
                  </a:lnTo>
                  <a:lnTo>
                    <a:pt x="149919" y="95340"/>
                  </a:lnTo>
                  <a:lnTo>
                    <a:pt x="140168" y="128913"/>
                  </a:lnTo>
                  <a:lnTo>
                    <a:pt x="136317" y="162232"/>
                  </a:lnTo>
                  <a:lnTo>
                    <a:pt x="135733" y="192881"/>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71" name="SMARTInkShape-6062"/>
            <p:cNvSpPr/>
            <p:nvPr/>
          </p:nvSpPr>
          <p:spPr>
            <a:xfrm>
              <a:off x="5409263" y="1568818"/>
              <a:ext cx="103580" cy="273548"/>
            </a:xfrm>
            <a:custGeom>
              <a:avLst/>
              <a:gdLst/>
              <a:ahLst/>
              <a:cxnLst/>
              <a:rect l="0" t="0" r="0" b="0"/>
              <a:pathLst>
                <a:path w="103580" h="273548">
                  <a:moveTo>
                    <a:pt x="62850" y="181401"/>
                  </a:moveTo>
                  <a:lnTo>
                    <a:pt x="46259" y="195874"/>
                  </a:lnTo>
                  <a:lnTo>
                    <a:pt x="29057" y="209042"/>
                  </a:lnTo>
                  <a:lnTo>
                    <a:pt x="13411" y="231598"/>
                  </a:lnTo>
                  <a:lnTo>
                    <a:pt x="722" y="252228"/>
                  </a:lnTo>
                  <a:lnTo>
                    <a:pt x="0" y="254813"/>
                  </a:lnTo>
                  <a:lnTo>
                    <a:pt x="1314" y="261918"/>
                  </a:lnTo>
                  <a:lnTo>
                    <a:pt x="2776" y="266035"/>
                  </a:lnTo>
                  <a:lnTo>
                    <a:pt x="4545" y="268780"/>
                  </a:lnTo>
                  <a:lnTo>
                    <a:pt x="8626" y="271830"/>
                  </a:lnTo>
                  <a:lnTo>
                    <a:pt x="15386" y="273547"/>
                  </a:lnTo>
                  <a:lnTo>
                    <a:pt x="26209" y="270263"/>
                  </a:lnTo>
                  <a:lnTo>
                    <a:pt x="39470" y="260471"/>
                  </a:lnTo>
                  <a:lnTo>
                    <a:pt x="62906" y="230531"/>
                  </a:lnTo>
                  <a:lnTo>
                    <a:pt x="75037" y="207599"/>
                  </a:lnTo>
                  <a:lnTo>
                    <a:pt x="83659" y="180697"/>
                  </a:lnTo>
                  <a:lnTo>
                    <a:pt x="91240" y="152617"/>
                  </a:lnTo>
                  <a:lnTo>
                    <a:pt x="98514" y="124189"/>
                  </a:lnTo>
                  <a:lnTo>
                    <a:pt x="103579" y="95657"/>
                  </a:lnTo>
                  <a:lnTo>
                    <a:pt x="102963" y="69212"/>
                  </a:lnTo>
                  <a:lnTo>
                    <a:pt x="95644" y="38943"/>
                  </a:lnTo>
                  <a:lnTo>
                    <a:pt x="89863" y="12749"/>
                  </a:lnTo>
                  <a:lnTo>
                    <a:pt x="85935" y="3636"/>
                  </a:lnTo>
                  <a:lnTo>
                    <a:pt x="85384" y="979"/>
                  </a:lnTo>
                  <a:lnTo>
                    <a:pt x="84222" y="0"/>
                  </a:lnTo>
                  <a:lnTo>
                    <a:pt x="82654" y="142"/>
                  </a:lnTo>
                  <a:lnTo>
                    <a:pt x="80815" y="1031"/>
                  </a:lnTo>
                  <a:lnTo>
                    <a:pt x="79589" y="2417"/>
                  </a:lnTo>
                  <a:lnTo>
                    <a:pt x="75505" y="10344"/>
                  </a:lnTo>
                  <a:lnTo>
                    <a:pt x="60373" y="36586"/>
                  </a:lnTo>
                  <a:lnTo>
                    <a:pt x="56628" y="54488"/>
                  </a:lnTo>
                  <a:lnTo>
                    <a:pt x="55707" y="67101"/>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72" name="SMARTInkShape-6063"/>
            <p:cNvSpPr/>
            <p:nvPr/>
          </p:nvSpPr>
          <p:spPr>
            <a:xfrm>
              <a:off x="5107780" y="1593056"/>
              <a:ext cx="14291" cy="192883"/>
            </a:xfrm>
            <a:custGeom>
              <a:avLst/>
              <a:gdLst/>
              <a:ahLst/>
              <a:cxnLst/>
              <a:rect l="0" t="0" r="0" b="0"/>
              <a:pathLst>
                <a:path w="14291" h="192883">
                  <a:moveTo>
                    <a:pt x="0" y="0"/>
                  </a:moveTo>
                  <a:lnTo>
                    <a:pt x="0" y="31064"/>
                  </a:lnTo>
                  <a:lnTo>
                    <a:pt x="0" y="65415"/>
                  </a:lnTo>
                  <a:lnTo>
                    <a:pt x="2118" y="100705"/>
                  </a:lnTo>
                  <a:lnTo>
                    <a:pt x="5656" y="128793"/>
                  </a:lnTo>
                  <a:lnTo>
                    <a:pt x="10643" y="162936"/>
                  </a:lnTo>
                  <a:lnTo>
                    <a:pt x="14290" y="192882"/>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73" name="SMARTInkShape-6064"/>
            <p:cNvSpPr/>
            <p:nvPr/>
          </p:nvSpPr>
          <p:spPr>
            <a:xfrm>
              <a:off x="4923578" y="1685925"/>
              <a:ext cx="112768" cy="128589"/>
            </a:xfrm>
            <a:custGeom>
              <a:avLst/>
              <a:gdLst/>
              <a:ahLst/>
              <a:cxnLst/>
              <a:rect l="0" t="0" r="0" b="0"/>
              <a:pathLst>
                <a:path w="112768" h="128589">
                  <a:moveTo>
                    <a:pt x="84192" y="0"/>
                  </a:moveTo>
                  <a:lnTo>
                    <a:pt x="84192" y="16793"/>
                  </a:lnTo>
                  <a:lnTo>
                    <a:pt x="82074" y="21486"/>
                  </a:lnTo>
                  <a:lnTo>
                    <a:pt x="59355" y="52668"/>
                  </a:lnTo>
                  <a:lnTo>
                    <a:pt x="26981" y="83625"/>
                  </a:lnTo>
                  <a:lnTo>
                    <a:pt x="18283" y="90348"/>
                  </a:lnTo>
                  <a:lnTo>
                    <a:pt x="8924" y="101470"/>
                  </a:lnTo>
                  <a:lnTo>
                    <a:pt x="0" y="106407"/>
                  </a:lnTo>
                  <a:lnTo>
                    <a:pt x="282" y="106657"/>
                  </a:lnTo>
                  <a:lnTo>
                    <a:pt x="2713" y="106935"/>
                  </a:lnTo>
                  <a:lnTo>
                    <a:pt x="6439" y="104941"/>
                  </a:lnTo>
                  <a:lnTo>
                    <a:pt x="12328" y="101409"/>
                  </a:lnTo>
                  <a:lnTo>
                    <a:pt x="33395" y="90558"/>
                  </a:lnTo>
                  <a:lnTo>
                    <a:pt x="61325" y="65547"/>
                  </a:lnTo>
                  <a:lnTo>
                    <a:pt x="66091" y="58765"/>
                  </a:lnTo>
                  <a:lnTo>
                    <a:pt x="67362" y="55846"/>
                  </a:lnTo>
                  <a:lnTo>
                    <a:pt x="69003" y="53899"/>
                  </a:lnTo>
                  <a:lnTo>
                    <a:pt x="75832" y="50519"/>
                  </a:lnTo>
                  <a:lnTo>
                    <a:pt x="76236" y="51142"/>
                  </a:lnTo>
                  <a:lnTo>
                    <a:pt x="79116" y="70154"/>
                  </a:lnTo>
                  <a:lnTo>
                    <a:pt x="80808" y="72963"/>
                  </a:lnTo>
                  <a:lnTo>
                    <a:pt x="87686" y="97974"/>
                  </a:lnTo>
                  <a:lnTo>
                    <a:pt x="104879" y="124492"/>
                  </a:lnTo>
                  <a:lnTo>
                    <a:pt x="112767" y="128588"/>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74" name="SMARTInkShape-6065"/>
            <p:cNvSpPr/>
            <p:nvPr/>
          </p:nvSpPr>
          <p:spPr>
            <a:xfrm>
              <a:off x="4864894" y="1657350"/>
              <a:ext cx="1" cy="14289"/>
            </a:xfrm>
            <a:custGeom>
              <a:avLst/>
              <a:gdLst/>
              <a:ahLst/>
              <a:cxnLst/>
              <a:rect l="0" t="0" r="0" b="0"/>
              <a:pathLst>
                <a:path w="1" h="14289">
                  <a:moveTo>
                    <a:pt x="0" y="14288"/>
                  </a:moveTo>
                  <a:lnTo>
                    <a:pt x="0"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781" name="SMARTInkShape-Group588"/>
          <p:cNvGrpSpPr/>
          <p:nvPr/>
        </p:nvGrpSpPr>
        <p:grpSpPr>
          <a:xfrm>
            <a:off x="6952190" y="1630150"/>
            <a:ext cx="748774" cy="287486"/>
            <a:chOff x="6952190" y="1630150"/>
            <a:chExt cx="748774" cy="287486"/>
          </a:xfrm>
        </p:grpSpPr>
        <p:sp>
          <p:nvSpPr>
            <p:cNvPr id="776" name="SMARTInkShape-6066"/>
            <p:cNvSpPr/>
            <p:nvPr/>
          </p:nvSpPr>
          <p:spPr>
            <a:xfrm>
              <a:off x="7550944" y="1630150"/>
              <a:ext cx="150020" cy="212939"/>
            </a:xfrm>
            <a:custGeom>
              <a:avLst/>
              <a:gdLst/>
              <a:ahLst/>
              <a:cxnLst/>
              <a:rect l="0" t="0" r="0" b="0"/>
              <a:pathLst>
                <a:path w="150020" h="212939">
                  <a:moveTo>
                    <a:pt x="7144" y="20056"/>
                  </a:moveTo>
                  <a:lnTo>
                    <a:pt x="7144" y="16264"/>
                  </a:lnTo>
                  <a:lnTo>
                    <a:pt x="5027" y="12285"/>
                  </a:lnTo>
                  <a:lnTo>
                    <a:pt x="2234" y="7871"/>
                  </a:lnTo>
                  <a:lnTo>
                    <a:pt x="294" y="0"/>
                  </a:lnTo>
                  <a:lnTo>
                    <a:pt x="131" y="1353"/>
                  </a:lnTo>
                  <a:lnTo>
                    <a:pt x="1" y="34681"/>
                  </a:lnTo>
                  <a:lnTo>
                    <a:pt x="0" y="68020"/>
                  </a:lnTo>
                  <a:lnTo>
                    <a:pt x="0" y="99466"/>
                  </a:lnTo>
                  <a:lnTo>
                    <a:pt x="794" y="126582"/>
                  </a:lnTo>
                  <a:lnTo>
                    <a:pt x="9943" y="153010"/>
                  </a:lnTo>
                  <a:lnTo>
                    <a:pt x="19369" y="169396"/>
                  </a:lnTo>
                  <a:lnTo>
                    <a:pt x="20515" y="172948"/>
                  </a:lnTo>
                  <a:lnTo>
                    <a:pt x="20820" y="172784"/>
                  </a:lnTo>
                  <a:lnTo>
                    <a:pt x="21024" y="171881"/>
                  </a:lnTo>
                  <a:lnTo>
                    <a:pt x="54129" y="137384"/>
                  </a:lnTo>
                  <a:lnTo>
                    <a:pt x="68999" y="123301"/>
                  </a:lnTo>
                  <a:lnTo>
                    <a:pt x="77162" y="120494"/>
                  </a:lnTo>
                  <a:lnTo>
                    <a:pt x="80067" y="122375"/>
                  </a:lnTo>
                  <a:lnTo>
                    <a:pt x="81953" y="123987"/>
                  </a:lnTo>
                  <a:lnTo>
                    <a:pt x="84048" y="127896"/>
                  </a:lnTo>
                  <a:lnTo>
                    <a:pt x="89187" y="140665"/>
                  </a:lnTo>
                  <a:lnTo>
                    <a:pt x="116224" y="171622"/>
                  </a:lnTo>
                  <a:lnTo>
                    <a:pt x="144165" y="206399"/>
                  </a:lnTo>
                  <a:lnTo>
                    <a:pt x="150019" y="212938"/>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77" name="SMARTInkShape-6067"/>
            <p:cNvSpPr/>
            <p:nvPr/>
          </p:nvSpPr>
          <p:spPr>
            <a:xfrm>
              <a:off x="7465281" y="1743075"/>
              <a:ext cx="35658" cy="100014"/>
            </a:xfrm>
            <a:custGeom>
              <a:avLst/>
              <a:gdLst/>
              <a:ahLst/>
              <a:cxnLst/>
              <a:rect l="0" t="0" r="0" b="0"/>
              <a:pathLst>
                <a:path w="35658" h="100014">
                  <a:moveTo>
                    <a:pt x="35657" y="0"/>
                  </a:moveTo>
                  <a:lnTo>
                    <a:pt x="29506" y="0"/>
                  </a:lnTo>
                  <a:lnTo>
                    <a:pt x="29175" y="794"/>
                  </a:lnTo>
                  <a:lnTo>
                    <a:pt x="26435" y="16590"/>
                  </a:lnTo>
                  <a:lnTo>
                    <a:pt x="20754" y="27141"/>
                  </a:lnTo>
                  <a:lnTo>
                    <a:pt x="5266" y="45996"/>
                  </a:lnTo>
                  <a:lnTo>
                    <a:pt x="1517" y="59754"/>
                  </a:lnTo>
                  <a:lnTo>
                    <a:pt x="0" y="87697"/>
                  </a:lnTo>
                  <a:lnTo>
                    <a:pt x="2082" y="92687"/>
                  </a:lnTo>
                  <a:lnTo>
                    <a:pt x="3748" y="95129"/>
                  </a:lnTo>
                  <a:lnTo>
                    <a:pt x="6447" y="96756"/>
                  </a:lnTo>
                  <a:lnTo>
                    <a:pt x="17830" y="99048"/>
                  </a:lnTo>
                  <a:lnTo>
                    <a:pt x="35657" y="100013"/>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78" name="SMARTInkShape-6068"/>
            <p:cNvSpPr/>
            <p:nvPr/>
          </p:nvSpPr>
          <p:spPr>
            <a:xfrm>
              <a:off x="7400925" y="1685925"/>
              <a:ext cx="14289" cy="50007"/>
            </a:xfrm>
            <a:custGeom>
              <a:avLst/>
              <a:gdLst/>
              <a:ahLst/>
              <a:cxnLst/>
              <a:rect l="0" t="0" r="0" b="0"/>
              <a:pathLst>
                <a:path w="14289" h="50007">
                  <a:moveTo>
                    <a:pt x="14288" y="50006"/>
                  </a:moveTo>
                  <a:lnTo>
                    <a:pt x="14288" y="42421"/>
                  </a:lnTo>
                  <a:lnTo>
                    <a:pt x="12171" y="36581"/>
                  </a:lnTo>
                  <a:lnTo>
                    <a:pt x="10495" y="33912"/>
                  </a:lnTo>
                  <a:lnTo>
                    <a:pt x="5469" y="15853"/>
                  </a:lnTo>
                  <a:lnTo>
                    <a:pt x="1081" y="8864"/>
                  </a:lnTo>
                  <a:lnTo>
                    <a:pt x="0"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79" name="SMARTInkShape-6069"/>
            <p:cNvSpPr/>
            <p:nvPr/>
          </p:nvSpPr>
          <p:spPr>
            <a:xfrm>
              <a:off x="7372350" y="1785938"/>
              <a:ext cx="1" cy="71438"/>
            </a:xfrm>
            <a:custGeom>
              <a:avLst/>
              <a:gdLst/>
              <a:ahLst/>
              <a:cxnLst/>
              <a:rect l="0" t="0" r="0" b="0"/>
              <a:pathLst>
                <a:path w="1" h="71438">
                  <a:moveTo>
                    <a:pt x="0" y="0"/>
                  </a:moveTo>
                  <a:lnTo>
                    <a:pt x="0" y="34777"/>
                  </a:lnTo>
                  <a:lnTo>
                    <a:pt x="0" y="71437"/>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80" name="SMARTInkShape-6070"/>
            <p:cNvSpPr/>
            <p:nvPr/>
          </p:nvSpPr>
          <p:spPr>
            <a:xfrm>
              <a:off x="6952190" y="1680647"/>
              <a:ext cx="355867" cy="236989"/>
            </a:xfrm>
            <a:custGeom>
              <a:avLst/>
              <a:gdLst/>
              <a:ahLst/>
              <a:cxnLst/>
              <a:rect l="0" t="0" r="0" b="0"/>
              <a:pathLst>
                <a:path w="355867" h="236989">
                  <a:moveTo>
                    <a:pt x="34398" y="141009"/>
                  </a:moveTo>
                  <a:lnTo>
                    <a:pt x="28247" y="141009"/>
                  </a:lnTo>
                  <a:lnTo>
                    <a:pt x="27916" y="141803"/>
                  </a:lnTo>
                  <a:lnTo>
                    <a:pt x="27548" y="144802"/>
                  </a:lnTo>
                  <a:lnTo>
                    <a:pt x="25268" y="148780"/>
                  </a:lnTo>
                  <a:lnTo>
                    <a:pt x="17337" y="161594"/>
                  </a:lnTo>
                  <a:lnTo>
                    <a:pt x="7519" y="192693"/>
                  </a:lnTo>
                  <a:lnTo>
                    <a:pt x="1651" y="202801"/>
                  </a:lnTo>
                  <a:lnTo>
                    <a:pt x="0" y="211070"/>
                  </a:lnTo>
                  <a:lnTo>
                    <a:pt x="1382" y="217920"/>
                  </a:lnTo>
                  <a:lnTo>
                    <a:pt x="4507" y="226240"/>
                  </a:lnTo>
                  <a:lnTo>
                    <a:pt x="4946" y="228786"/>
                  </a:lnTo>
                  <a:lnTo>
                    <a:pt x="7550" y="233731"/>
                  </a:lnTo>
                  <a:lnTo>
                    <a:pt x="9355" y="236162"/>
                  </a:lnTo>
                  <a:lnTo>
                    <a:pt x="12146" y="236988"/>
                  </a:lnTo>
                  <a:lnTo>
                    <a:pt x="28744" y="234444"/>
                  </a:lnTo>
                  <a:lnTo>
                    <a:pt x="44099" y="226461"/>
                  </a:lnTo>
                  <a:lnTo>
                    <a:pt x="52732" y="216294"/>
                  </a:lnTo>
                  <a:lnTo>
                    <a:pt x="64742" y="197949"/>
                  </a:lnTo>
                  <a:lnTo>
                    <a:pt x="69844" y="194097"/>
                  </a:lnTo>
                  <a:lnTo>
                    <a:pt x="76826" y="191196"/>
                  </a:lnTo>
                  <a:lnTo>
                    <a:pt x="80923" y="191069"/>
                  </a:lnTo>
                  <a:lnTo>
                    <a:pt x="82084" y="191845"/>
                  </a:lnTo>
                  <a:lnTo>
                    <a:pt x="82857" y="193156"/>
                  </a:lnTo>
                  <a:lnTo>
                    <a:pt x="83946" y="198794"/>
                  </a:lnTo>
                  <a:lnTo>
                    <a:pt x="84098" y="200963"/>
                  </a:lnTo>
                  <a:lnTo>
                    <a:pt x="86385" y="205491"/>
                  </a:lnTo>
                  <a:lnTo>
                    <a:pt x="88106" y="207809"/>
                  </a:lnTo>
                  <a:lnTo>
                    <a:pt x="98112" y="214865"/>
                  </a:lnTo>
                  <a:lnTo>
                    <a:pt x="111131" y="218190"/>
                  </a:lnTo>
                  <a:lnTo>
                    <a:pt x="136250" y="218520"/>
                  </a:lnTo>
                  <a:lnTo>
                    <a:pt x="168846" y="211765"/>
                  </a:lnTo>
                  <a:lnTo>
                    <a:pt x="191180" y="202984"/>
                  </a:lnTo>
                  <a:lnTo>
                    <a:pt x="204885" y="193954"/>
                  </a:lnTo>
                  <a:lnTo>
                    <a:pt x="220732" y="175482"/>
                  </a:lnTo>
                  <a:lnTo>
                    <a:pt x="233599" y="145790"/>
                  </a:lnTo>
                  <a:lnTo>
                    <a:pt x="243785" y="113379"/>
                  </a:lnTo>
                  <a:lnTo>
                    <a:pt x="247251" y="91283"/>
                  </a:lnTo>
                  <a:lnTo>
                    <a:pt x="244485" y="69655"/>
                  </a:lnTo>
                  <a:lnTo>
                    <a:pt x="228525" y="35981"/>
                  </a:lnTo>
                  <a:lnTo>
                    <a:pt x="210683" y="4432"/>
                  </a:lnTo>
                  <a:lnTo>
                    <a:pt x="203763" y="933"/>
                  </a:lnTo>
                  <a:lnTo>
                    <a:pt x="199696" y="0"/>
                  </a:lnTo>
                  <a:lnTo>
                    <a:pt x="196190" y="966"/>
                  </a:lnTo>
                  <a:lnTo>
                    <a:pt x="190178" y="6272"/>
                  </a:lnTo>
                  <a:lnTo>
                    <a:pt x="186977" y="11805"/>
                  </a:lnTo>
                  <a:lnTo>
                    <a:pt x="181130" y="29410"/>
                  </a:lnTo>
                  <a:lnTo>
                    <a:pt x="181103" y="40080"/>
                  </a:lnTo>
                  <a:lnTo>
                    <a:pt x="186242" y="71608"/>
                  </a:lnTo>
                  <a:lnTo>
                    <a:pt x="198864" y="106959"/>
                  </a:lnTo>
                  <a:lnTo>
                    <a:pt x="204331" y="119526"/>
                  </a:lnTo>
                  <a:lnTo>
                    <a:pt x="225325" y="145451"/>
                  </a:lnTo>
                  <a:lnTo>
                    <a:pt x="239312" y="156172"/>
                  </a:lnTo>
                  <a:lnTo>
                    <a:pt x="249718" y="160583"/>
                  </a:lnTo>
                  <a:lnTo>
                    <a:pt x="257828" y="161890"/>
                  </a:lnTo>
                  <a:lnTo>
                    <a:pt x="262817" y="160079"/>
                  </a:lnTo>
                  <a:lnTo>
                    <a:pt x="272487" y="152449"/>
                  </a:lnTo>
                  <a:lnTo>
                    <a:pt x="275153" y="145829"/>
                  </a:lnTo>
                  <a:lnTo>
                    <a:pt x="277798" y="124828"/>
                  </a:lnTo>
                  <a:lnTo>
                    <a:pt x="282884" y="110884"/>
                  </a:lnTo>
                  <a:lnTo>
                    <a:pt x="283399" y="106638"/>
                  </a:lnTo>
                  <a:lnTo>
                    <a:pt x="284536" y="103808"/>
                  </a:lnTo>
                  <a:lnTo>
                    <a:pt x="286088" y="101921"/>
                  </a:lnTo>
                  <a:lnTo>
                    <a:pt x="287915" y="100663"/>
                  </a:lnTo>
                  <a:lnTo>
                    <a:pt x="289135" y="99030"/>
                  </a:lnTo>
                  <a:lnTo>
                    <a:pt x="290489" y="95100"/>
                  </a:lnTo>
                  <a:lnTo>
                    <a:pt x="291644" y="93734"/>
                  </a:lnTo>
                  <a:lnTo>
                    <a:pt x="295044" y="92217"/>
                  </a:lnTo>
                  <a:lnTo>
                    <a:pt x="301421" y="91363"/>
                  </a:lnTo>
                  <a:lnTo>
                    <a:pt x="306003" y="93280"/>
                  </a:lnTo>
                  <a:lnTo>
                    <a:pt x="308337" y="94902"/>
                  </a:lnTo>
                  <a:lnTo>
                    <a:pt x="310929" y="98821"/>
                  </a:lnTo>
                  <a:lnTo>
                    <a:pt x="313670" y="104797"/>
                  </a:lnTo>
                  <a:lnTo>
                    <a:pt x="331589" y="135890"/>
                  </a:lnTo>
                  <a:lnTo>
                    <a:pt x="339370" y="153109"/>
                  </a:lnTo>
                  <a:lnTo>
                    <a:pt x="340107" y="156220"/>
                  </a:lnTo>
                  <a:lnTo>
                    <a:pt x="341391" y="158293"/>
                  </a:lnTo>
                  <a:lnTo>
                    <a:pt x="343041" y="159676"/>
                  </a:lnTo>
                  <a:lnTo>
                    <a:pt x="344935" y="160597"/>
                  </a:lnTo>
                  <a:lnTo>
                    <a:pt x="346198" y="162005"/>
                  </a:lnTo>
                  <a:lnTo>
                    <a:pt x="347600" y="165687"/>
                  </a:lnTo>
                  <a:lnTo>
                    <a:pt x="348767" y="166986"/>
                  </a:lnTo>
                  <a:lnTo>
                    <a:pt x="355866" y="169584"/>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790" name="SMARTInkShape-Group589"/>
          <p:cNvGrpSpPr/>
          <p:nvPr/>
        </p:nvGrpSpPr>
        <p:grpSpPr>
          <a:xfrm>
            <a:off x="2007394" y="1928813"/>
            <a:ext cx="1585913" cy="313897"/>
            <a:chOff x="2007394" y="1928813"/>
            <a:chExt cx="1585913" cy="313897"/>
          </a:xfrm>
        </p:grpSpPr>
        <p:sp>
          <p:nvSpPr>
            <p:cNvPr id="782" name="SMARTInkShape-6071"/>
            <p:cNvSpPr/>
            <p:nvPr/>
          </p:nvSpPr>
          <p:spPr>
            <a:xfrm>
              <a:off x="3486284" y="1993400"/>
              <a:ext cx="107023" cy="142582"/>
            </a:xfrm>
            <a:custGeom>
              <a:avLst/>
              <a:gdLst/>
              <a:ahLst/>
              <a:cxnLst/>
              <a:rect l="0" t="0" r="0" b="0"/>
              <a:pathLst>
                <a:path w="107023" h="142582">
                  <a:moveTo>
                    <a:pt x="92735" y="6850"/>
                  </a:moveTo>
                  <a:lnTo>
                    <a:pt x="88943" y="6850"/>
                  </a:lnTo>
                  <a:lnTo>
                    <a:pt x="87825" y="6056"/>
                  </a:lnTo>
                  <a:lnTo>
                    <a:pt x="87080" y="4733"/>
                  </a:lnTo>
                  <a:lnTo>
                    <a:pt x="85885" y="699"/>
                  </a:lnTo>
                  <a:lnTo>
                    <a:pt x="83605" y="148"/>
                  </a:lnTo>
                  <a:lnTo>
                    <a:pt x="81886" y="0"/>
                  </a:lnTo>
                  <a:lnTo>
                    <a:pt x="77859" y="1954"/>
                  </a:lnTo>
                  <a:lnTo>
                    <a:pt x="42527" y="35669"/>
                  </a:lnTo>
                  <a:lnTo>
                    <a:pt x="13171" y="68777"/>
                  </a:lnTo>
                  <a:lnTo>
                    <a:pt x="3318" y="87815"/>
                  </a:lnTo>
                  <a:lnTo>
                    <a:pt x="0" y="122120"/>
                  </a:lnTo>
                  <a:lnTo>
                    <a:pt x="749" y="124178"/>
                  </a:lnTo>
                  <a:lnTo>
                    <a:pt x="2043" y="125550"/>
                  </a:lnTo>
                  <a:lnTo>
                    <a:pt x="5596" y="127074"/>
                  </a:lnTo>
                  <a:lnTo>
                    <a:pt x="9821" y="127752"/>
                  </a:lnTo>
                  <a:lnTo>
                    <a:pt x="24704" y="122483"/>
                  </a:lnTo>
                  <a:lnTo>
                    <a:pt x="43834" y="111487"/>
                  </a:lnTo>
                  <a:lnTo>
                    <a:pt x="59292" y="96370"/>
                  </a:lnTo>
                  <a:lnTo>
                    <a:pt x="85164" y="64452"/>
                  </a:lnTo>
                  <a:lnTo>
                    <a:pt x="91292" y="95924"/>
                  </a:lnTo>
                  <a:lnTo>
                    <a:pt x="104961" y="128350"/>
                  </a:lnTo>
                  <a:lnTo>
                    <a:pt x="107022" y="142581"/>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83" name="SMARTInkShape-6072"/>
            <p:cNvSpPr/>
            <p:nvPr/>
          </p:nvSpPr>
          <p:spPr>
            <a:xfrm>
              <a:off x="3057656" y="1928813"/>
              <a:ext cx="181279" cy="218698"/>
            </a:xfrm>
            <a:custGeom>
              <a:avLst/>
              <a:gdLst/>
              <a:ahLst/>
              <a:cxnLst/>
              <a:rect l="0" t="0" r="0" b="0"/>
              <a:pathLst>
                <a:path w="181279" h="218698">
                  <a:moveTo>
                    <a:pt x="7013" y="0"/>
                  </a:moveTo>
                  <a:lnTo>
                    <a:pt x="7013" y="26766"/>
                  </a:lnTo>
                  <a:lnTo>
                    <a:pt x="7013" y="51848"/>
                  </a:lnTo>
                  <a:lnTo>
                    <a:pt x="3220" y="85829"/>
                  </a:lnTo>
                  <a:lnTo>
                    <a:pt x="531" y="120053"/>
                  </a:lnTo>
                  <a:lnTo>
                    <a:pt x="0" y="149744"/>
                  </a:lnTo>
                  <a:lnTo>
                    <a:pt x="2024" y="171368"/>
                  </a:lnTo>
                  <a:lnTo>
                    <a:pt x="9820" y="196216"/>
                  </a:lnTo>
                  <a:lnTo>
                    <a:pt x="20456" y="211508"/>
                  </a:lnTo>
                  <a:lnTo>
                    <a:pt x="29127" y="217035"/>
                  </a:lnTo>
                  <a:lnTo>
                    <a:pt x="33662" y="218508"/>
                  </a:lnTo>
                  <a:lnTo>
                    <a:pt x="37479" y="218697"/>
                  </a:lnTo>
                  <a:lnTo>
                    <a:pt x="43837" y="216790"/>
                  </a:lnTo>
                  <a:lnTo>
                    <a:pt x="55671" y="211254"/>
                  </a:lnTo>
                  <a:lnTo>
                    <a:pt x="62505" y="204751"/>
                  </a:lnTo>
                  <a:lnTo>
                    <a:pt x="67395" y="196569"/>
                  </a:lnTo>
                  <a:lnTo>
                    <a:pt x="70534" y="178381"/>
                  </a:lnTo>
                  <a:lnTo>
                    <a:pt x="70169" y="169768"/>
                  </a:lnTo>
                  <a:lnTo>
                    <a:pt x="62467" y="150198"/>
                  </a:lnTo>
                  <a:lnTo>
                    <a:pt x="57114" y="143002"/>
                  </a:lnTo>
                  <a:lnTo>
                    <a:pt x="75729" y="140763"/>
                  </a:lnTo>
                  <a:lnTo>
                    <a:pt x="107608" y="135600"/>
                  </a:lnTo>
                  <a:lnTo>
                    <a:pt x="142821" y="125875"/>
                  </a:lnTo>
                  <a:lnTo>
                    <a:pt x="168585" y="114256"/>
                  </a:lnTo>
                  <a:lnTo>
                    <a:pt x="180304" y="104766"/>
                  </a:lnTo>
                  <a:lnTo>
                    <a:pt x="181278" y="102387"/>
                  </a:lnTo>
                  <a:lnTo>
                    <a:pt x="181133" y="100008"/>
                  </a:lnTo>
                  <a:lnTo>
                    <a:pt x="179254" y="92867"/>
                  </a:lnTo>
                  <a:lnTo>
                    <a:pt x="178990" y="90486"/>
                  </a:lnTo>
                  <a:lnTo>
                    <a:pt x="177227" y="88899"/>
                  </a:lnTo>
                  <a:lnTo>
                    <a:pt x="171034" y="87135"/>
                  </a:lnTo>
                  <a:lnTo>
                    <a:pt x="158623" y="86142"/>
                  </a:lnTo>
                  <a:lnTo>
                    <a:pt x="144891" y="89641"/>
                  </a:lnTo>
                  <a:lnTo>
                    <a:pt x="111774" y="105658"/>
                  </a:lnTo>
                  <a:lnTo>
                    <a:pt x="102257" y="113369"/>
                  </a:lnTo>
                  <a:lnTo>
                    <a:pt x="96968" y="122088"/>
                  </a:lnTo>
                  <a:lnTo>
                    <a:pt x="93573" y="140621"/>
                  </a:lnTo>
                  <a:lnTo>
                    <a:pt x="96778" y="154819"/>
                  </a:lnTo>
                  <a:lnTo>
                    <a:pt x="104852" y="162206"/>
                  </a:lnTo>
                  <a:lnTo>
                    <a:pt x="135461" y="180845"/>
                  </a:lnTo>
                  <a:lnTo>
                    <a:pt x="171319" y="20002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84" name="SMARTInkShape-6073"/>
            <p:cNvSpPr/>
            <p:nvPr/>
          </p:nvSpPr>
          <p:spPr>
            <a:xfrm>
              <a:off x="2721769" y="2050256"/>
              <a:ext cx="205337" cy="106996"/>
            </a:xfrm>
            <a:custGeom>
              <a:avLst/>
              <a:gdLst/>
              <a:ahLst/>
              <a:cxnLst/>
              <a:rect l="0" t="0" r="0" b="0"/>
              <a:pathLst>
                <a:path w="205337" h="106996">
                  <a:moveTo>
                    <a:pt x="0" y="35719"/>
                  </a:moveTo>
                  <a:lnTo>
                    <a:pt x="0" y="18719"/>
                  </a:lnTo>
                  <a:lnTo>
                    <a:pt x="2381" y="16448"/>
                  </a:lnTo>
                  <a:lnTo>
                    <a:pt x="26037" y="4734"/>
                  </a:lnTo>
                  <a:lnTo>
                    <a:pt x="55825" y="935"/>
                  </a:lnTo>
                  <a:lnTo>
                    <a:pt x="85463" y="185"/>
                  </a:lnTo>
                  <a:lnTo>
                    <a:pt x="119822" y="818"/>
                  </a:lnTo>
                  <a:lnTo>
                    <a:pt x="128131" y="3803"/>
                  </a:lnTo>
                  <a:lnTo>
                    <a:pt x="137272" y="9947"/>
                  </a:lnTo>
                  <a:lnTo>
                    <a:pt x="140385" y="16592"/>
                  </a:lnTo>
                  <a:lnTo>
                    <a:pt x="141214" y="20586"/>
                  </a:lnTo>
                  <a:lnTo>
                    <a:pt x="140974" y="24043"/>
                  </a:lnTo>
                  <a:lnTo>
                    <a:pt x="137002" y="39527"/>
                  </a:lnTo>
                  <a:lnTo>
                    <a:pt x="133991" y="56162"/>
                  </a:lnTo>
                  <a:lnTo>
                    <a:pt x="130188" y="71145"/>
                  </a:lnTo>
                  <a:lnTo>
                    <a:pt x="128681" y="100966"/>
                  </a:lnTo>
                  <a:lnTo>
                    <a:pt x="129443" y="103029"/>
                  </a:lnTo>
                  <a:lnTo>
                    <a:pt x="130746" y="104405"/>
                  </a:lnTo>
                  <a:lnTo>
                    <a:pt x="132407" y="105322"/>
                  </a:lnTo>
                  <a:lnTo>
                    <a:pt x="161476" y="106995"/>
                  </a:lnTo>
                  <a:lnTo>
                    <a:pt x="171250" y="102852"/>
                  </a:lnTo>
                  <a:lnTo>
                    <a:pt x="194442" y="87687"/>
                  </a:lnTo>
                  <a:lnTo>
                    <a:pt x="200983" y="79718"/>
                  </a:lnTo>
                  <a:lnTo>
                    <a:pt x="204419" y="70884"/>
                  </a:lnTo>
                  <a:lnTo>
                    <a:pt x="205336" y="66306"/>
                  </a:lnTo>
                  <a:lnTo>
                    <a:pt x="204237" y="59103"/>
                  </a:lnTo>
                  <a:lnTo>
                    <a:pt x="190328" y="30653"/>
                  </a:lnTo>
                  <a:lnTo>
                    <a:pt x="181428" y="23413"/>
                  </a:lnTo>
                  <a:lnTo>
                    <a:pt x="147101" y="3253"/>
                  </a:lnTo>
                  <a:lnTo>
                    <a:pt x="142875"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85" name="SMARTInkShape-6074"/>
            <p:cNvSpPr/>
            <p:nvPr/>
          </p:nvSpPr>
          <p:spPr>
            <a:xfrm>
              <a:off x="2764631" y="1935956"/>
              <a:ext cx="50008" cy="257176"/>
            </a:xfrm>
            <a:custGeom>
              <a:avLst/>
              <a:gdLst/>
              <a:ahLst/>
              <a:cxnLst/>
              <a:rect l="0" t="0" r="0" b="0"/>
              <a:pathLst>
                <a:path w="50008" h="257176">
                  <a:moveTo>
                    <a:pt x="0" y="0"/>
                  </a:moveTo>
                  <a:lnTo>
                    <a:pt x="0" y="3793"/>
                  </a:lnTo>
                  <a:lnTo>
                    <a:pt x="2117" y="7771"/>
                  </a:lnTo>
                  <a:lnTo>
                    <a:pt x="3793" y="9943"/>
                  </a:lnTo>
                  <a:lnTo>
                    <a:pt x="5655" y="16590"/>
                  </a:lnTo>
                  <a:lnTo>
                    <a:pt x="8819" y="29257"/>
                  </a:lnTo>
                  <a:lnTo>
                    <a:pt x="11857" y="39991"/>
                  </a:lnTo>
                  <a:lnTo>
                    <a:pt x="15924" y="70635"/>
                  </a:lnTo>
                  <a:lnTo>
                    <a:pt x="20344" y="103647"/>
                  </a:lnTo>
                  <a:lnTo>
                    <a:pt x="24902" y="135133"/>
                  </a:lnTo>
                  <a:lnTo>
                    <a:pt x="27487" y="165805"/>
                  </a:lnTo>
                  <a:lnTo>
                    <a:pt x="33270" y="198910"/>
                  </a:lnTo>
                  <a:lnTo>
                    <a:pt x="39189" y="231805"/>
                  </a:lnTo>
                  <a:lnTo>
                    <a:pt x="50007" y="25717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86" name="SMARTInkShape-6075"/>
            <p:cNvSpPr/>
            <p:nvPr/>
          </p:nvSpPr>
          <p:spPr>
            <a:xfrm>
              <a:off x="2443265" y="2064544"/>
              <a:ext cx="83611" cy="170703"/>
            </a:xfrm>
            <a:custGeom>
              <a:avLst/>
              <a:gdLst/>
              <a:ahLst/>
              <a:cxnLst/>
              <a:rect l="0" t="0" r="0" b="0"/>
              <a:pathLst>
                <a:path w="83611" h="170703">
                  <a:moveTo>
                    <a:pt x="28473" y="85725"/>
                  </a:moveTo>
                  <a:lnTo>
                    <a:pt x="22322" y="85725"/>
                  </a:lnTo>
                  <a:lnTo>
                    <a:pt x="21991" y="86519"/>
                  </a:lnTo>
                  <a:lnTo>
                    <a:pt x="21416" y="95668"/>
                  </a:lnTo>
                  <a:lnTo>
                    <a:pt x="19799" y="97910"/>
                  </a:lnTo>
                  <a:lnTo>
                    <a:pt x="13770" y="102517"/>
                  </a:lnTo>
                  <a:lnTo>
                    <a:pt x="11527" y="105651"/>
                  </a:lnTo>
                  <a:lnTo>
                    <a:pt x="1649" y="135922"/>
                  </a:lnTo>
                  <a:lnTo>
                    <a:pt x="0" y="162929"/>
                  </a:lnTo>
                  <a:lnTo>
                    <a:pt x="760" y="165769"/>
                  </a:lnTo>
                  <a:lnTo>
                    <a:pt x="2060" y="167663"/>
                  </a:lnTo>
                  <a:lnTo>
                    <a:pt x="3720" y="168925"/>
                  </a:lnTo>
                  <a:lnTo>
                    <a:pt x="13642" y="170702"/>
                  </a:lnTo>
                  <a:lnTo>
                    <a:pt x="26636" y="167436"/>
                  </a:lnTo>
                  <a:lnTo>
                    <a:pt x="45249" y="158427"/>
                  </a:lnTo>
                  <a:lnTo>
                    <a:pt x="59461" y="145807"/>
                  </a:lnTo>
                  <a:lnTo>
                    <a:pt x="72932" y="126546"/>
                  </a:lnTo>
                  <a:lnTo>
                    <a:pt x="81510" y="101877"/>
                  </a:lnTo>
                  <a:lnTo>
                    <a:pt x="83610" y="79927"/>
                  </a:lnTo>
                  <a:lnTo>
                    <a:pt x="79558" y="63810"/>
                  </a:lnTo>
                  <a:lnTo>
                    <a:pt x="72537" y="52861"/>
                  </a:lnTo>
                  <a:lnTo>
                    <a:pt x="40461" y="19151"/>
                  </a:lnTo>
                  <a:lnTo>
                    <a:pt x="29891" y="8564"/>
                  </a:lnTo>
                  <a:lnTo>
                    <a:pt x="29103" y="5658"/>
                  </a:lnTo>
                  <a:lnTo>
                    <a:pt x="28473"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87" name="SMARTInkShape-6076"/>
            <p:cNvSpPr/>
            <p:nvPr/>
          </p:nvSpPr>
          <p:spPr>
            <a:xfrm>
              <a:off x="2279849" y="2114674"/>
              <a:ext cx="66921" cy="107033"/>
            </a:xfrm>
            <a:custGeom>
              <a:avLst/>
              <a:gdLst/>
              <a:ahLst/>
              <a:cxnLst/>
              <a:rect l="0" t="0" r="0" b="0"/>
              <a:pathLst>
                <a:path w="66921" h="107033">
                  <a:moveTo>
                    <a:pt x="6151" y="35595"/>
                  </a:moveTo>
                  <a:lnTo>
                    <a:pt x="2359" y="39387"/>
                  </a:lnTo>
                  <a:lnTo>
                    <a:pt x="497" y="43366"/>
                  </a:lnTo>
                  <a:lnTo>
                    <a:pt x="0" y="45538"/>
                  </a:lnTo>
                  <a:lnTo>
                    <a:pt x="463" y="46986"/>
                  </a:lnTo>
                  <a:lnTo>
                    <a:pt x="1565" y="47951"/>
                  </a:lnTo>
                  <a:lnTo>
                    <a:pt x="4907" y="49024"/>
                  </a:lnTo>
                  <a:lnTo>
                    <a:pt x="19618" y="49769"/>
                  </a:lnTo>
                  <a:lnTo>
                    <a:pt x="32807" y="46056"/>
                  </a:lnTo>
                  <a:lnTo>
                    <a:pt x="54810" y="33087"/>
                  </a:lnTo>
                  <a:lnTo>
                    <a:pt x="59527" y="28395"/>
                  </a:lnTo>
                  <a:lnTo>
                    <a:pt x="66348" y="18915"/>
                  </a:lnTo>
                  <a:lnTo>
                    <a:pt x="66920" y="16537"/>
                  </a:lnTo>
                  <a:lnTo>
                    <a:pt x="66507" y="14159"/>
                  </a:lnTo>
                  <a:lnTo>
                    <a:pt x="64726" y="9399"/>
                  </a:lnTo>
                  <a:lnTo>
                    <a:pt x="63934" y="4638"/>
                  </a:lnTo>
                  <a:lnTo>
                    <a:pt x="62930" y="3050"/>
                  </a:lnTo>
                  <a:lnTo>
                    <a:pt x="61466" y="1992"/>
                  </a:lnTo>
                  <a:lnTo>
                    <a:pt x="57723" y="817"/>
                  </a:lnTo>
                  <a:lnTo>
                    <a:pt x="46525" y="0"/>
                  </a:lnTo>
                  <a:lnTo>
                    <a:pt x="39705" y="4164"/>
                  </a:lnTo>
                  <a:lnTo>
                    <a:pt x="23475" y="19344"/>
                  </a:lnTo>
                  <a:lnTo>
                    <a:pt x="11000" y="40726"/>
                  </a:lnTo>
                  <a:lnTo>
                    <a:pt x="7588" y="54754"/>
                  </a:lnTo>
                  <a:lnTo>
                    <a:pt x="6277" y="83229"/>
                  </a:lnTo>
                  <a:lnTo>
                    <a:pt x="8324" y="90632"/>
                  </a:lnTo>
                  <a:lnTo>
                    <a:pt x="9981" y="93718"/>
                  </a:lnTo>
                  <a:lnTo>
                    <a:pt x="19897" y="101853"/>
                  </a:lnTo>
                  <a:lnTo>
                    <a:pt x="28400" y="104730"/>
                  </a:lnTo>
                  <a:lnTo>
                    <a:pt x="49014" y="107032"/>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88" name="SMARTInkShape-6077"/>
            <p:cNvSpPr/>
            <p:nvPr/>
          </p:nvSpPr>
          <p:spPr>
            <a:xfrm>
              <a:off x="2135981" y="2093243"/>
              <a:ext cx="78423" cy="114177"/>
            </a:xfrm>
            <a:custGeom>
              <a:avLst/>
              <a:gdLst/>
              <a:ahLst/>
              <a:cxnLst/>
              <a:rect l="0" t="0" r="0" b="0"/>
              <a:pathLst>
                <a:path w="78423" h="114177">
                  <a:moveTo>
                    <a:pt x="0" y="57026"/>
                  </a:moveTo>
                  <a:lnTo>
                    <a:pt x="0" y="60818"/>
                  </a:lnTo>
                  <a:lnTo>
                    <a:pt x="794" y="61935"/>
                  </a:lnTo>
                  <a:lnTo>
                    <a:pt x="2117" y="62680"/>
                  </a:lnTo>
                  <a:lnTo>
                    <a:pt x="3793" y="63177"/>
                  </a:lnTo>
                  <a:lnTo>
                    <a:pt x="30306" y="55312"/>
                  </a:lnTo>
                  <a:lnTo>
                    <a:pt x="38869" y="52295"/>
                  </a:lnTo>
                  <a:lnTo>
                    <a:pt x="52616" y="49010"/>
                  </a:lnTo>
                  <a:lnTo>
                    <a:pt x="72438" y="33882"/>
                  </a:lnTo>
                  <a:lnTo>
                    <a:pt x="75851" y="28748"/>
                  </a:lnTo>
                  <a:lnTo>
                    <a:pt x="77772" y="21395"/>
                  </a:lnTo>
                  <a:lnTo>
                    <a:pt x="78422" y="11799"/>
                  </a:lnTo>
                  <a:lnTo>
                    <a:pt x="76394" y="7027"/>
                  </a:lnTo>
                  <a:lnTo>
                    <a:pt x="74742" y="4643"/>
                  </a:lnTo>
                  <a:lnTo>
                    <a:pt x="70790" y="1995"/>
                  </a:lnTo>
                  <a:lnTo>
                    <a:pt x="64102" y="504"/>
                  </a:lnTo>
                  <a:lnTo>
                    <a:pt x="54731" y="0"/>
                  </a:lnTo>
                  <a:lnTo>
                    <a:pt x="43822" y="3705"/>
                  </a:lnTo>
                  <a:lnTo>
                    <a:pt x="34327" y="9830"/>
                  </a:lnTo>
                  <a:lnTo>
                    <a:pt x="19137" y="29877"/>
                  </a:lnTo>
                  <a:lnTo>
                    <a:pt x="18314" y="33370"/>
                  </a:lnTo>
                  <a:lnTo>
                    <a:pt x="21263" y="69031"/>
                  </a:lnTo>
                  <a:lnTo>
                    <a:pt x="23473" y="76384"/>
                  </a:lnTo>
                  <a:lnTo>
                    <a:pt x="31297" y="87103"/>
                  </a:lnTo>
                  <a:lnTo>
                    <a:pt x="44370" y="101155"/>
                  </a:lnTo>
                  <a:lnTo>
                    <a:pt x="71438" y="114176"/>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89" name="SMARTInkShape-6078"/>
            <p:cNvSpPr/>
            <p:nvPr/>
          </p:nvSpPr>
          <p:spPr>
            <a:xfrm>
              <a:off x="2007394" y="2066087"/>
              <a:ext cx="150020" cy="176623"/>
            </a:xfrm>
            <a:custGeom>
              <a:avLst/>
              <a:gdLst/>
              <a:ahLst/>
              <a:cxnLst/>
              <a:rect l="0" t="0" r="0" b="0"/>
              <a:pathLst>
                <a:path w="150020" h="176623">
                  <a:moveTo>
                    <a:pt x="0" y="91326"/>
                  </a:moveTo>
                  <a:lnTo>
                    <a:pt x="0" y="122643"/>
                  </a:lnTo>
                  <a:lnTo>
                    <a:pt x="794" y="136676"/>
                  </a:lnTo>
                  <a:lnTo>
                    <a:pt x="7275" y="159450"/>
                  </a:lnTo>
                  <a:lnTo>
                    <a:pt x="12667" y="169723"/>
                  </a:lnTo>
                  <a:lnTo>
                    <a:pt x="14192" y="176622"/>
                  </a:lnTo>
                  <a:lnTo>
                    <a:pt x="14286" y="143255"/>
                  </a:lnTo>
                  <a:lnTo>
                    <a:pt x="15081" y="119663"/>
                  </a:lnTo>
                  <a:lnTo>
                    <a:pt x="20769" y="84223"/>
                  </a:lnTo>
                  <a:lnTo>
                    <a:pt x="25136" y="54515"/>
                  </a:lnTo>
                  <a:lnTo>
                    <a:pt x="38216" y="22592"/>
                  </a:lnTo>
                  <a:lnTo>
                    <a:pt x="52397" y="3666"/>
                  </a:lnTo>
                  <a:lnTo>
                    <a:pt x="57154" y="772"/>
                  </a:lnTo>
                  <a:lnTo>
                    <a:pt x="59534" y="0"/>
                  </a:lnTo>
                  <a:lnTo>
                    <a:pt x="66411" y="1259"/>
                  </a:lnTo>
                  <a:lnTo>
                    <a:pt x="77092" y="6431"/>
                  </a:lnTo>
                  <a:lnTo>
                    <a:pt x="87812" y="15290"/>
                  </a:lnTo>
                  <a:lnTo>
                    <a:pt x="95163" y="26110"/>
                  </a:lnTo>
                  <a:lnTo>
                    <a:pt x="109530" y="59505"/>
                  </a:lnTo>
                  <a:lnTo>
                    <a:pt x="117673" y="95019"/>
                  </a:lnTo>
                  <a:lnTo>
                    <a:pt x="131056" y="130720"/>
                  </a:lnTo>
                  <a:lnTo>
                    <a:pt x="149079" y="162318"/>
                  </a:lnTo>
                  <a:lnTo>
                    <a:pt x="150019" y="169907"/>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807" name="SMARTInkShape-Group590"/>
          <p:cNvGrpSpPr/>
          <p:nvPr/>
        </p:nvGrpSpPr>
        <p:grpSpPr>
          <a:xfrm>
            <a:off x="3507581" y="2021681"/>
            <a:ext cx="3000241" cy="355767"/>
            <a:chOff x="3507581" y="2021681"/>
            <a:chExt cx="3000241" cy="355767"/>
          </a:xfrm>
        </p:grpSpPr>
        <p:sp>
          <p:nvSpPr>
            <p:cNvPr id="791" name="SMARTInkShape-6079"/>
            <p:cNvSpPr/>
            <p:nvPr/>
          </p:nvSpPr>
          <p:spPr>
            <a:xfrm>
              <a:off x="6222209" y="2164983"/>
              <a:ext cx="114297" cy="78156"/>
            </a:xfrm>
            <a:custGeom>
              <a:avLst/>
              <a:gdLst/>
              <a:ahLst/>
              <a:cxnLst/>
              <a:rect l="0" t="0" r="0" b="0"/>
              <a:pathLst>
                <a:path w="114297" h="78156">
                  <a:moveTo>
                    <a:pt x="7141" y="42436"/>
                  </a:moveTo>
                  <a:lnTo>
                    <a:pt x="7141" y="59228"/>
                  </a:lnTo>
                  <a:lnTo>
                    <a:pt x="5024" y="63922"/>
                  </a:lnTo>
                  <a:lnTo>
                    <a:pt x="23" y="70974"/>
                  </a:lnTo>
                  <a:lnTo>
                    <a:pt x="0" y="61064"/>
                  </a:lnTo>
                  <a:lnTo>
                    <a:pt x="3790" y="50425"/>
                  </a:lnTo>
                  <a:lnTo>
                    <a:pt x="19924" y="25809"/>
                  </a:lnTo>
                  <a:lnTo>
                    <a:pt x="45527" y="9311"/>
                  </a:lnTo>
                  <a:lnTo>
                    <a:pt x="60407" y="2811"/>
                  </a:lnTo>
                  <a:lnTo>
                    <a:pt x="85711" y="0"/>
                  </a:lnTo>
                  <a:lnTo>
                    <a:pt x="91802" y="1880"/>
                  </a:lnTo>
                  <a:lnTo>
                    <a:pt x="94538" y="3492"/>
                  </a:lnTo>
                  <a:lnTo>
                    <a:pt x="96362" y="5361"/>
                  </a:lnTo>
                  <a:lnTo>
                    <a:pt x="98389" y="9554"/>
                  </a:lnTo>
                  <a:lnTo>
                    <a:pt x="99915" y="26587"/>
                  </a:lnTo>
                  <a:lnTo>
                    <a:pt x="100795" y="51448"/>
                  </a:lnTo>
                  <a:lnTo>
                    <a:pt x="105662" y="65412"/>
                  </a:lnTo>
                  <a:lnTo>
                    <a:pt x="106159" y="69659"/>
                  </a:lnTo>
                  <a:lnTo>
                    <a:pt x="107284" y="72491"/>
                  </a:lnTo>
                  <a:lnTo>
                    <a:pt x="108829" y="74379"/>
                  </a:lnTo>
                  <a:lnTo>
                    <a:pt x="114296" y="7815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92" name="SMARTInkShape-6080"/>
            <p:cNvSpPr/>
            <p:nvPr/>
          </p:nvSpPr>
          <p:spPr>
            <a:xfrm>
              <a:off x="6129338" y="2078831"/>
              <a:ext cx="7143" cy="14289"/>
            </a:xfrm>
            <a:custGeom>
              <a:avLst/>
              <a:gdLst/>
              <a:ahLst/>
              <a:cxnLst/>
              <a:rect l="0" t="0" r="0" b="0"/>
              <a:pathLst>
                <a:path w="7143" h="14289">
                  <a:moveTo>
                    <a:pt x="0" y="14288"/>
                  </a:moveTo>
                  <a:lnTo>
                    <a:pt x="0" y="10495"/>
                  </a:lnTo>
                  <a:lnTo>
                    <a:pt x="793" y="9378"/>
                  </a:lnTo>
                  <a:lnTo>
                    <a:pt x="2116" y="8633"/>
                  </a:lnTo>
                  <a:lnTo>
                    <a:pt x="3792" y="8137"/>
                  </a:lnTo>
                  <a:lnTo>
                    <a:pt x="4909" y="7012"/>
                  </a:lnTo>
                  <a:lnTo>
                    <a:pt x="7142"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93" name="SMARTInkShape-6081"/>
            <p:cNvSpPr/>
            <p:nvPr/>
          </p:nvSpPr>
          <p:spPr>
            <a:xfrm>
              <a:off x="5952398" y="2122810"/>
              <a:ext cx="184083" cy="77466"/>
            </a:xfrm>
            <a:custGeom>
              <a:avLst/>
              <a:gdLst/>
              <a:ahLst/>
              <a:cxnLst/>
              <a:rect l="0" t="0" r="0" b="0"/>
              <a:pathLst>
                <a:path w="184083" h="77466">
                  <a:moveTo>
                    <a:pt x="98357" y="34603"/>
                  </a:moveTo>
                  <a:lnTo>
                    <a:pt x="91862" y="28899"/>
                  </a:lnTo>
                  <a:lnTo>
                    <a:pt x="61336" y="15470"/>
                  </a:lnTo>
                  <a:lnTo>
                    <a:pt x="33807" y="8128"/>
                  </a:lnTo>
                  <a:lnTo>
                    <a:pt x="21250" y="6167"/>
                  </a:lnTo>
                  <a:lnTo>
                    <a:pt x="3929" y="0"/>
                  </a:lnTo>
                  <a:lnTo>
                    <a:pt x="2068" y="421"/>
                  </a:lnTo>
                  <a:lnTo>
                    <a:pt x="828" y="1496"/>
                  </a:lnTo>
                  <a:lnTo>
                    <a:pt x="0" y="3007"/>
                  </a:lnTo>
                  <a:lnTo>
                    <a:pt x="243" y="4014"/>
                  </a:lnTo>
                  <a:lnTo>
                    <a:pt x="1198" y="4685"/>
                  </a:lnTo>
                  <a:lnTo>
                    <a:pt x="34080" y="11564"/>
                  </a:lnTo>
                  <a:lnTo>
                    <a:pt x="66435" y="16646"/>
                  </a:lnTo>
                  <a:lnTo>
                    <a:pt x="94015" y="19228"/>
                  </a:lnTo>
                  <a:lnTo>
                    <a:pt x="126075" y="20894"/>
                  </a:lnTo>
                  <a:lnTo>
                    <a:pt x="161347" y="27005"/>
                  </a:lnTo>
                  <a:lnTo>
                    <a:pt x="171920" y="27369"/>
                  </a:lnTo>
                  <a:lnTo>
                    <a:pt x="173592" y="28193"/>
                  </a:lnTo>
                  <a:lnTo>
                    <a:pt x="174708" y="29536"/>
                  </a:lnTo>
                  <a:lnTo>
                    <a:pt x="175452" y="31224"/>
                  </a:lnTo>
                  <a:lnTo>
                    <a:pt x="177646" y="53072"/>
                  </a:lnTo>
                  <a:lnTo>
                    <a:pt x="182577" y="63063"/>
                  </a:lnTo>
                  <a:lnTo>
                    <a:pt x="184082" y="7746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94" name="SMARTInkShape-6082"/>
            <p:cNvSpPr/>
            <p:nvPr/>
          </p:nvSpPr>
          <p:spPr>
            <a:xfrm>
              <a:off x="5972356" y="2057400"/>
              <a:ext cx="121265" cy="178595"/>
            </a:xfrm>
            <a:custGeom>
              <a:avLst/>
              <a:gdLst/>
              <a:ahLst/>
              <a:cxnLst/>
              <a:rect l="0" t="0" r="0" b="0"/>
              <a:pathLst>
                <a:path w="121265" h="178595">
                  <a:moveTo>
                    <a:pt x="14107" y="0"/>
                  </a:moveTo>
                  <a:lnTo>
                    <a:pt x="20956" y="0"/>
                  </a:lnTo>
                  <a:lnTo>
                    <a:pt x="21225" y="13736"/>
                  </a:lnTo>
                  <a:lnTo>
                    <a:pt x="15542" y="31317"/>
                  </a:lnTo>
                  <a:lnTo>
                    <a:pt x="1881" y="64315"/>
                  </a:lnTo>
                  <a:lnTo>
                    <a:pt x="0" y="98525"/>
                  </a:lnTo>
                  <a:lnTo>
                    <a:pt x="693" y="108876"/>
                  </a:lnTo>
                  <a:lnTo>
                    <a:pt x="3647" y="118769"/>
                  </a:lnTo>
                  <a:lnTo>
                    <a:pt x="17714" y="138055"/>
                  </a:lnTo>
                  <a:lnTo>
                    <a:pt x="31933" y="151589"/>
                  </a:lnTo>
                  <a:lnTo>
                    <a:pt x="64579" y="166267"/>
                  </a:lnTo>
                  <a:lnTo>
                    <a:pt x="97777" y="176422"/>
                  </a:lnTo>
                  <a:lnTo>
                    <a:pt x="121264" y="178594"/>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95" name="SMARTInkShape-6083"/>
            <p:cNvSpPr/>
            <p:nvPr/>
          </p:nvSpPr>
          <p:spPr>
            <a:xfrm>
              <a:off x="5800726" y="2200342"/>
              <a:ext cx="128461" cy="128067"/>
            </a:xfrm>
            <a:custGeom>
              <a:avLst/>
              <a:gdLst/>
              <a:ahLst/>
              <a:cxnLst/>
              <a:rect l="0" t="0" r="0" b="0"/>
              <a:pathLst>
                <a:path w="128461" h="128067">
                  <a:moveTo>
                    <a:pt x="14287" y="28508"/>
                  </a:moveTo>
                  <a:lnTo>
                    <a:pt x="10494" y="32300"/>
                  </a:lnTo>
                  <a:lnTo>
                    <a:pt x="8632" y="36279"/>
                  </a:lnTo>
                  <a:lnTo>
                    <a:pt x="1528" y="71573"/>
                  </a:lnTo>
                  <a:lnTo>
                    <a:pt x="89" y="104720"/>
                  </a:lnTo>
                  <a:lnTo>
                    <a:pt x="0" y="128066"/>
                  </a:lnTo>
                  <a:lnTo>
                    <a:pt x="793" y="110606"/>
                  </a:lnTo>
                  <a:lnTo>
                    <a:pt x="7275" y="78258"/>
                  </a:lnTo>
                  <a:lnTo>
                    <a:pt x="13444" y="61681"/>
                  </a:lnTo>
                  <a:lnTo>
                    <a:pt x="30060" y="31965"/>
                  </a:lnTo>
                  <a:lnTo>
                    <a:pt x="39553" y="23959"/>
                  </a:lnTo>
                  <a:lnTo>
                    <a:pt x="50122" y="16961"/>
                  </a:lnTo>
                  <a:lnTo>
                    <a:pt x="57464" y="8560"/>
                  </a:lnTo>
                  <a:lnTo>
                    <a:pt x="67608" y="3767"/>
                  </a:lnTo>
                  <a:lnTo>
                    <a:pt x="96332" y="438"/>
                  </a:lnTo>
                  <a:lnTo>
                    <a:pt x="123712" y="0"/>
                  </a:lnTo>
                  <a:lnTo>
                    <a:pt x="125337" y="771"/>
                  </a:lnTo>
                  <a:lnTo>
                    <a:pt x="126420" y="2079"/>
                  </a:lnTo>
                  <a:lnTo>
                    <a:pt x="127625" y="5649"/>
                  </a:lnTo>
                  <a:lnTo>
                    <a:pt x="128460" y="12935"/>
                  </a:lnTo>
                  <a:lnTo>
                    <a:pt x="124757" y="17632"/>
                  </a:lnTo>
                  <a:lnTo>
                    <a:pt x="118682" y="19705"/>
                  </a:lnTo>
                  <a:lnTo>
                    <a:pt x="111484" y="21421"/>
                  </a:lnTo>
                  <a:lnTo>
                    <a:pt x="102176" y="26055"/>
                  </a:lnTo>
                  <a:lnTo>
                    <a:pt x="64294" y="28508"/>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96" name="SMARTInkShape-6084"/>
            <p:cNvSpPr/>
            <p:nvPr/>
          </p:nvSpPr>
          <p:spPr>
            <a:xfrm>
              <a:off x="6390156" y="2166001"/>
              <a:ext cx="117666" cy="211447"/>
            </a:xfrm>
            <a:custGeom>
              <a:avLst/>
              <a:gdLst/>
              <a:ahLst/>
              <a:cxnLst/>
              <a:rect l="0" t="0" r="0" b="0"/>
              <a:pathLst>
                <a:path w="117666" h="211447">
                  <a:moveTo>
                    <a:pt x="103514" y="69993"/>
                  </a:moveTo>
                  <a:lnTo>
                    <a:pt x="103514" y="60050"/>
                  </a:lnTo>
                  <a:lnTo>
                    <a:pt x="101396" y="55519"/>
                  </a:lnTo>
                  <a:lnTo>
                    <a:pt x="76777" y="29082"/>
                  </a:lnTo>
                  <a:lnTo>
                    <a:pt x="48696" y="10842"/>
                  </a:lnTo>
                  <a:lnTo>
                    <a:pt x="24775" y="1805"/>
                  </a:lnTo>
                  <a:lnTo>
                    <a:pt x="14014" y="0"/>
                  </a:lnTo>
                  <a:lnTo>
                    <a:pt x="10510" y="312"/>
                  </a:lnTo>
                  <a:lnTo>
                    <a:pt x="8173" y="1314"/>
                  </a:lnTo>
                  <a:lnTo>
                    <a:pt x="631" y="8625"/>
                  </a:lnTo>
                  <a:lnTo>
                    <a:pt x="0" y="10825"/>
                  </a:lnTo>
                  <a:lnTo>
                    <a:pt x="373" y="13085"/>
                  </a:lnTo>
                  <a:lnTo>
                    <a:pt x="6675" y="26208"/>
                  </a:lnTo>
                  <a:lnTo>
                    <a:pt x="13113" y="32806"/>
                  </a:lnTo>
                  <a:lnTo>
                    <a:pt x="44126" y="60800"/>
                  </a:lnTo>
                  <a:lnTo>
                    <a:pt x="78720" y="89072"/>
                  </a:lnTo>
                  <a:lnTo>
                    <a:pt x="101267" y="112859"/>
                  </a:lnTo>
                  <a:lnTo>
                    <a:pt x="112594" y="131906"/>
                  </a:lnTo>
                  <a:lnTo>
                    <a:pt x="116258" y="146193"/>
                  </a:lnTo>
                  <a:lnTo>
                    <a:pt x="117665" y="174768"/>
                  </a:lnTo>
                  <a:lnTo>
                    <a:pt x="115624" y="182176"/>
                  </a:lnTo>
                  <a:lnTo>
                    <a:pt x="112864" y="188114"/>
                  </a:lnTo>
                  <a:lnTo>
                    <a:pt x="110517" y="195920"/>
                  </a:lnTo>
                  <a:lnTo>
                    <a:pt x="107155" y="200838"/>
                  </a:lnTo>
                  <a:lnTo>
                    <a:pt x="97007" y="208069"/>
                  </a:lnTo>
                  <a:lnTo>
                    <a:pt x="83947" y="211446"/>
                  </a:lnTo>
                  <a:lnTo>
                    <a:pt x="49692" y="206592"/>
                  </a:lnTo>
                  <a:lnTo>
                    <a:pt x="41757" y="203993"/>
                  </a:lnTo>
                  <a:lnTo>
                    <a:pt x="32074" y="19858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97" name="SMARTInkShape-6085"/>
            <p:cNvSpPr/>
            <p:nvPr/>
          </p:nvSpPr>
          <p:spPr>
            <a:xfrm>
              <a:off x="5594018" y="2129132"/>
              <a:ext cx="141967" cy="171157"/>
            </a:xfrm>
            <a:custGeom>
              <a:avLst/>
              <a:gdLst/>
              <a:ahLst/>
              <a:cxnLst/>
              <a:rect l="0" t="0" r="0" b="0"/>
              <a:pathLst>
                <a:path w="141967" h="171157">
                  <a:moveTo>
                    <a:pt x="78120" y="6849"/>
                  </a:moveTo>
                  <a:lnTo>
                    <a:pt x="74327" y="3057"/>
                  </a:lnTo>
                  <a:lnTo>
                    <a:pt x="70349" y="1195"/>
                  </a:lnTo>
                  <a:lnTo>
                    <a:pt x="57535" y="0"/>
                  </a:lnTo>
                  <a:lnTo>
                    <a:pt x="34807" y="5467"/>
                  </a:lnTo>
                  <a:lnTo>
                    <a:pt x="16324" y="14190"/>
                  </a:lnTo>
                  <a:lnTo>
                    <a:pt x="4795" y="23557"/>
                  </a:lnTo>
                  <a:lnTo>
                    <a:pt x="1874" y="28298"/>
                  </a:lnTo>
                  <a:lnTo>
                    <a:pt x="230" y="37546"/>
                  </a:lnTo>
                  <a:lnTo>
                    <a:pt x="0" y="41601"/>
                  </a:lnTo>
                  <a:lnTo>
                    <a:pt x="1860" y="48224"/>
                  </a:lnTo>
                  <a:lnTo>
                    <a:pt x="9522" y="58943"/>
                  </a:lnTo>
                  <a:lnTo>
                    <a:pt x="20135" y="66293"/>
                  </a:lnTo>
                  <a:lnTo>
                    <a:pt x="43647" y="75095"/>
                  </a:lnTo>
                  <a:lnTo>
                    <a:pt x="78283" y="77866"/>
                  </a:lnTo>
                  <a:lnTo>
                    <a:pt x="110049" y="72500"/>
                  </a:lnTo>
                  <a:lnTo>
                    <a:pt x="123211" y="66077"/>
                  </a:lnTo>
                  <a:lnTo>
                    <a:pt x="137317" y="54434"/>
                  </a:lnTo>
                  <a:lnTo>
                    <a:pt x="140147" y="49694"/>
                  </a:lnTo>
                  <a:lnTo>
                    <a:pt x="141966" y="40183"/>
                  </a:lnTo>
                  <a:lnTo>
                    <a:pt x="140098" y="35423"/>
                  </a:lnTo>
                  <a:lnTo>
                    <a:pt x="136223" y="29691"/>
                  </a:lnTo>
                  <a:lnTo>
                    <a:pt x="119260" y="28404"/>
                  </a:lnTo>
                  <a:lnTo>
                    <a:pt x="107860" y="32110"/>
                  </a:lnTo>
                  <a:lnTo>
                    <a:pt x="76823" y="52131"/>
                  </a:lnTo>
                  <a:lnTo>
                    <a:pt x="51076" y="85618"/>
                  </a:lnTo>
                  <a:lnTo>
                    <a:pt x="46256" y="95039"/>
                  </a:lnTo>
                  <a:lnTo>
                    <a:pt x="36972" y="128298"/>
                  </a:lnTo>
                  <a:lnTo>
                    <a:pt x="36813" y="137026"/>
                  </a:lnTo>
                  <a:lnTo>
                    <a:pt x="45301" y="155480"/>
                  </a:lnTo>
                  <a:lnTo>
                    <a:pt x="48303" y="158324"/>
                  </a:lnTo>
                  <a:lnTo>
                    <a:pt x="68757" y="168422"/>
                  </a:lnTo>
                  <a:lnTo>
                    <a:pt x="85262" y="171156"/>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98" name="SMARTInkShape-6086"/>
            <p:cNvSpPr/>
            <p:nvPr/>
          </p:nvSpPr>
          <p:spPr>
            <a:xfrm>
              <a:off x="5429383" y="2114550"/>
              <a:ext cx="71306" cy="85726"/>
            </a:xfrm>
            <a:custGeom>
              <a:avLst/>
              <a:gdLst/>
              <a:ahLst/>
              <a:cxnLst/>
              <a:rect l="0" t="0" r="0" b="0"/>
              <a:pathLst>
                <a:path w="71306" h="85726">
                  <a:moveTo>
                    <a:pt x="71305" y="0"/>
                  </a:moveTo>
                  <a:lnTo>
                    <a:pt x="55211" y="0"/>
                  </a:lnTo>
                  <a:lnTo>
                    <a:pt x="43870" y="3792"/>
                  </a:lnTo>
                  <a:lnTo>
                    <a:pt x="12858" y="23849"/>
                  </a:lnTo>
                  <a:lnTo>
                    <a:pt x="4951" y="34760"/>
                  </a:lnTo>
                  <a:lnTo>
                    <a:pt x="1373" y="48046"/>
                  </a:lnTo>
                  <a:lnTo>
                    <a:pt x="0" y="70086"/>
                  </a:lnTo>
                  <a:lnTo>
                    <a:pt x="2042" y="76922"/>
                  </a:lnTo>
                  <a:lnTo>
                    <a:pt x="7012" y="8572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99" name="SMARTInkShape-6087"/>
            <p:cNvSpPr/>
            <p:nvPr/>
          </p:nvSpPr>
          <p:spPr>
            <a:xfrm>
              <a:off x="5302393" y="2121694"/>
              <a:ext cx="62563" cy="100013"/>
            </a:xfrm>
            <a:custGeom>
              <a:avLst/>
              <a:gdLst/>
              <a:ahLst/>
              <a:cxnLst/>
              <a:rect l="0" t="0" r="0" b="0"/>
              <a:pathLst>
                <a:path w="62563" h="100013">
                  <a:moveTo>
                    <a:pt x="62562" y="0"/>
                  </a:moveTo>
                  <a:lnTo>
                    <a:pt x="51921" y="0"/>
                  </a:lnTo>
                  <a:lnTo>
                    <a:pt x="47779" y="2116"/>
                  </a:lnTo>
                  <a:lnTo>
                    <a:pt x="13814" y="27641"/>
                  </a:lnTo>
                  <a:lnTo>
                    <a:pt x="4110" y="40910"/>
                  </a:lnTo>
                  <a:lnTo>
                    <a:pt x="0" y="62480"/>
                  </a:lnTo>
                  <a:lnTo>
                    <a:pt x="1155" y="73542"/>
                  </a:lnTo>
                  <a:lnTo>
                    <a:pt x="6268" y="84232"/>
                  </a:lnTo>
                  <a:lnTo>
                    <a:pt x="19702" y="100012"/>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00" name="SMARTInkShape-6088"/>
            <p:cNvSpPr/>
            <p:nvPr/>
          </p:nvSpPr>
          <p:spPr>
            <a:xfrm>
              <a:off x="5151064" y="2114550"/>
              <a:ext cx="92450" cy="85726"/>
            </a:xfrm>
            <a:custGeom>
              <a:avLst/>
              <a:gdLst/>
              <a:ahLst/>
              <a:cxnLst/>
              <a:rect l="0" t="0" r="0" b="0"/>
              <a:pathLst>
                <a:path w="92450" h="85726">
                  <a:moveTo>
                    <a:pt x="56731" y="0"/>
                  </a:moveTo>
                  <a:lnTo>
                    <a:pt x="52938" y="0"/>
                  </a:lnTo>
                  <a:lnTo>
                    <a:pt x="48959" y="2117"/>
                  </a:lnTo>
                  <a:lnTo>
                    <a:pt x="29589" y="16590"/>
                  </a:lnTo>
                  <a:lnTo>
                    <a:pt x="4367" y="51310"/>
                  </a:lnTo>
                  <a:lnTo>
                    <a:pt x="1708" y="58788"/>
                  </a:lnTo>
                  <a:lnTo>
                    <a:pt x="0" y="68939"/>
                  </a:lnTo>
                  <a:lnTo>
                    <a:pt x="653" y="69772"/>
                  </a:lnTo>
                  <a:lnTo>
                    <a:pt x="3497" y="70697"/>
                  </a:lnTo>
                  <a:lnTo>
                    <a:pt x="9560" y="71218"/>
                  </a:lnTo>
                  <a:lnTo>
                    <a:pt x="14070" y="69223"/>
                  </a:lnTo>
                  <a:lnTo>
                    <a:pt x="30710" y="58446"/>
                  </a:lnTo>
                  <a:lnTo>
                    <a:pt x="44123" y="44294"/>
                  </a:lnTo>
                  <a:lnTo>
                    <a:pt x="51920" y="37943"/>
                  </a:lnTo>
                  <a:lnTo>
                    <a:pt x="59979" y="26235"/>
                  </a:lnTo>
                  <a:lnTo>
                    <a:pt x="63829" y="14439"/>
                  </a:lnTo>
                  <a:lnTo>
                    <a:pt x="64666" y="40698"/>
                  </a:lnTo>
                  <a:lnTo>
                    <a:pt x="74515" y="72509"/>
                  </a:lnTo>
                  <a:lnTo>
                    <a:pt x="80873" y="80575"/>
                  </a:lnTo>
                  <a:lnTo>
                    <a:pt x="85452" y="83436"/>
                  </a:lnTo>
                  <a:lnTo>
                    <a:pt x="92449" y="8572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01" name="SMARTInkShape-6089"/>
            <p:cNvSpPr/>
            <p:nvPr/>
          </p:nvSpPr>
          <p:spPr>
            <a:xfrm>
              <a:off x="4722143" y="2072201"/>
              <a:ext cx="242763" cy="113788"/>
            </a:xfrm>
            <a:custGeom>
              <a:avLst/>
              <a:gdLst/>
              <a:ahLst/>
              <a:cxnLst/>
              <a:rect l="0" t="0" r="0" b="0"/>
              <a:pathLst>
                <a:path w="242763" h="113788">
                  <a:moveTo>
                    <a:pt x="35595" y="20918"/>
                  </a:moveTo>
                  <a:lnTo>
                    <a:pt x="35595" y="14068"/>
                  </a:lnTo>
                  <a:lnTo>
                    <a:pt x="16462" y="33706"/>
                  </a:lnTo>
                  <a:lnTo>
                    <a:pt x="3044" y="54395"/>
                  </a:lnTo>
                  <a:lnTo>
                    <a:pt x="0" y="76337"/>
                  </a:lnTo>
                  <a:lnTo>
                    <a:pt x="4164" y="77298"/>
                  </a:lnTo>
                  <a:lnTo>
                    <a:pt x="15981" y="77916"/>
                  </a:lnTo>
                  <a:lnTo>
                    <a:pt x="21056" y="75884"/>
                  </a:lnTo>
                  <a:lnTo>
                    <a:pt x="55088" y="50925"/>
                  </a:lnTo>
                  <a:lnTo>
                    <a:pt x="58115" y="48067"/>
                  </a:lnTo>
                  <a:lnTo>
                    <a:pt x="61479" y="40657"/>
                  </a:lnTo>
                  <a:lnTo>
                    <a:pt x="63638" y="26757"/>
                  </a:lnTo>
                  <a:lnTo>
                    <a:pt x="60220" y="15063"/>
                  </a:lnTo>
                  <a:lnTo>
                    <a:pt x="54180" y="5337"/>
                  </a:lnTo>
                  <a:lnTo>
                    <a:pt x="49675" y="2087"/>
                  </a:lnTo>
                  <a:lnTo>
                    <a:pt x="42677" y="257"/>
                  </a:lnTo>
                  <a:lnTo>
                    <a:pt x="40316" y="0"/>
                  </a:lnTo>
                  <a:lnTo>
                    <a:pt x="38742" y="623"/>
                  </a:lnTo>
                  <a:lnTo>
                    <a:pt x="37693" y="1831"/>
                  </a:lnTo>
                  <a:lnTo>
                    <a:pt x="36527" y="5291"/>
                  </a:lnTo>
                  <a:lnTo>
                    <a:pt x="36009" y="9475"/>
                  </a:lnTo>
                  <a:lnTo>
                    <a:pt x="37896" y="13980"/>
                  </a:lnTo>
                  <a:lnTo>
                    <a:pt x="62740" y="49684"/>
                  </a:lnTo>
                  <a:lnTo>
                    <a:pt x="76681" y="72537"/>
                  </a:lnTo>
                  <a:lnTo>
                    <a:pt x="87279" y="81897"/>
                  </a:lnTo>
                  <a:lnTo>
                    <a:pt x="98682" y="98052"/>
                  </a:lnTo>
                  <a:lnTo>
                    <a:pt x="99084" y="97740"/>
                  </a:lnTo>
                  <a:lnTo>
                    <a:pt x="99729" y="91537"/>
                  </a:lnTo>
                  <a:lnTo>
                    <a:pt x="100661" y="75432"/>
                  </a:lnTo>
                  <a:lnTo>
                    <a:pt x="105538" y="62084"/>
                  </a:lnTo>
                  <a:lnTo>
                    <a:pt x="108706" y="48990"/>
                  </a:lnTo>
                  <a:lnTo>
                    <a:pt x="114672" y="37173"/>
                  </a:lnTo>
                  <a:lnTo>
                    <a:pt x="118365" y="31317"/>
                  </a:lnTo>
                  <a:lnTo>
                    <a:pt x="120006" y="26069"/>
                  </a:lnTo>
                  <a:lnTo>
                    <a:pt x="121238" y="24352"/>
                  </a:lnTo>
                  <a:lnTo>
                    <a:pt x="122853" y="23207"/>
                  </a:lnTo>
                  <a:lnTo>
                    <a:pt x="126763" y="21935"/>
                  </a:lnTo>
                  <a:lnTo>
                    <a:pt x="131148" y="21370"/>
                  </a:lnTo>
                  <a:lnTo>
                    <a:pt x="146133" y="26710"/>
                  </a:lnTo>
                  <a:lnTo>
                    <a:pt x="181538" y="46344"/>
                  </a:lnTo>
                  <a:lnTo>
                    <a:pt x="197920" y="50987"/>
                  </a:lnTo>
                  <a:lnTo>
                    <a:pt x="200961" y="52870"/>
                  </a:lnTo>
                  <a:lnTo>
                    <a:pt x="203783" y="53332"/>
                  </a:lnTo>
                  <a:lnTo>
                    <a:pt x="206458" y="52846"/>
                  </a:lnTo>
                  <a:lnTo>
                    <a:pt x="212340" y="50983"/>
                  </a:lnTo>
                  <a:lnTo>
                    <a:pt x="223783" y="49141"/>
                  </a:lnTo>
                  <a:lnTo>
                    <a:pt x="232553" y="43920"/>
                  </a:lnTo>
                  <a:lnTo>
                    <a:pt x="237696" y="39608"/>
                  </a:lnTo>
                  <a:lnTo>
                    <a:pt x="240511" y="32929"/>
                  </a:lnTo>
                  <a:lnTo>
                    <a:pt x="242724" y="8126"/>
                  </a:lnTo>
                  <a:lnTo>
                    <a:pt x="241944" y="7627"/>
                  </a:lnTo>
                  <a:lnTo>
                    <a:pt x="238960" y="7073"/>
                  </a:lnTo>
                  <a:lnTo>
                    <a:pt x="229025" y="10554"/>
                  </a:lnTo>
                  <a:lnTo>
                    <a:pt x="204688" y="26564"/>
                  </a:lnTo>
                  <a:lnTo>
                    <a:pt x="198588" y="34275"/>
                  </a:lnTo>
                  <a:lnTo>
                    <a:pt x="195349" y="42994"/>
                  </a:lnTo>
                  <a:lnTo>
                    <a:pt x="193269" y="61526"/>
                  </a:lnTo>
                  <a:lnTo>
                    <a:pt x="195101" y="68864"/>
                  </a:lnTo>
                  <a:lnTo>
                    <a:pt x="205766" y="87469"/>
                  </a:lnTo>
                  <a:lnTo>
                    <a:pt x="233707" y="110034"/>
                  </a:lnTo>
                  <a:lnTo>
                    <a:pt x="242762" y="113787"/>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02" name="SMARTInkShape-6090"/>
            <p:cNvSpPr/>
            <p:nvPr/>
          </p:nvSpPr>
          <p:spPr>
            <a:xfrm>
              <a:off x="4443502" y="2092325"/>
              <a:ext cx="207080" cy="107704"/>
            </a:xfrm>
            <a:custGeom>
              <a:avLst/>
              <a:gdLst/>
              <a:ahLst/>
              <a:cxnLst/>
              <a:rect l="0" t="0" r="0" b="0"/>
              <a:pathLst>
                <a:path w="207080" h="107704">
                  <a:moveTo>
                    <a:pt x="14198" y="22225"/>
                  </a:moveTo>
                  <a:lnTo>
                    <a:pt x="13404" y="47061"/>
                  </a:lnTo>
                  <a:lnTo>
                    <a:pt x="7716" y="74702"/>
                  </a:lnTo>
                  <a:lnTo>
                    <a:pt x="6457" y="88927"/>
                  </a:lnTo>
                  <a:lnTo>
                    <a:pt x="0" y="107703"/>
                  </a:lnTo>
                  <a:lnTo>
                    <a:pt x="710" y="83566"/>
                  </a:lnTo>
                  <a:lnTo>
                    <a:pt x="7981" y="55512"/>
                  </a:lnTo>
                  <a:lnTo>
                    <a:pt x="28191" y="22222"/>
                  </a:lnTo>
                  <a:lnTo>
                    <a:pt x="30671" y="17461"/>
                  </a:lnTo>
                  <a:lnTo>
                    <a:pt x="49330" y="3174"/>
                  </a:lnTo>
                  <a:lnTo>
                    <a:pt x="61826" y="0"/>
                  </a:lnTo>
                  <a:lnTo>
                    <a:pt x="71879" y="1235"/>
                  </a:lnTo>
                  <a:lnTo>
                    <a:pt x="82000" y="6392"/>
                  </a:lnTo>
                  <a:lnTo>
                    <a:pt x="87459" y="10690"/>
                  </a:lnTo>
                  <a:lnTo>
                    <a:pt x="90415" y="17363"/>
                  </a:lnTo>
                  <a:lnTo>
                    <a:pt x="96433" y="48552"/>
                  </a:lnTo>
                  <a:lnTo>
                    <a:pt x="99787" y="78753"/>
                  </a:lnTo>
                  <a:lnTo>
                    <a:pt x="99915" y="92215"/>
                  </a:lnTo>
                  <a:lnTo>
                    <a:pt x="99921" y="89441"/>
                  </a:lnTo>
                  <a:lnTo>
                    <a:pt x="102039" y="85701"/>
                  </a:lnTo>
                  <a:lnTo>
                    <a:pt x="124759" y="51915"/>
                  </a:lnTo>
                  <a:lnTo>
                    <a:pt x="138326" y="35961"/>
                  </a:lnTo>
                  <a:lnTo>
                    <a:pt x="155016" y="20940"/>
                  </a:lnTo>
                  <a:lnTo>
                    <a:pt x="160921" y="13716"/>
                  </a:lnTo>
                  <a:lnTo>
                    <a:pt x="166192" y="10506"/>
                  </a:lnTo>
                  <a:lnTo>
                    <a:pt x="177057" y="8163"/>
                  </a:lnTo>
                  <a:lnTo>
                    <a:pt x="181868" y="11797"/>
                  </a:lnTo>
                  <a:lnTo>
                    <a:pt x="183968" y="17855"/>
                  </a:lnTo>
                  <a:lnTo>
                    <a:pt x="187617" y="38246"/>
                  </a:lnTo>
                  <a:lnTo>
                    <a:pt x="193375" y="49197"/>
                  </a:lnTo>
                  <a:lnTo>
                    <a:pt x="197020" y="54850"/>
                  </a:lnTo>
                  <a:lnTo>
                    <a:pt x="198639" y="60008"/>
                  </a:lnTo>
                  <a:lnTo>
                    <a:pt x="199865" y="61701"/>
                  </a:lnTo>
                  <a:lnTo>
                    <a:pt x="201476" y="62830"/>
                  </a:lnTo>
                  <a:lnTo>
                    <a:pt x="207079" y="65088"/>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03" name="SMARTInkShape-6091"/>
            <p:cNvSpPr/>
            <p:nvPr/>
          </p:nvSpPr>
          <p:spPr>
            <a:xfrm>
              <a:off x="3507581" y="2035995"/>
              <a:ext cx="695905" cy="149489"/>
            </a:xfrm>
            <a:custGeom>
              <a:avLst/>
              <a:gdLst/>
              <a:ahLst/>
              <a:cxnLst/>
              <a:rect l="0" t="0" r="0" b="0"/>
              <a:pathLst>
                <a:path w="695905" h="149489">
                  <a:moveTo>
                    <a:pt x="0" y="57124"/>
                  </a:moveTo>
                  <a:lnTo>
                    <a:pt x="27471" y="43388"/>
                  </a:lnTo>
                  <a:lnTo>
                    <a:pt x="61056" y="34180"/>
                  </a:lnTo>
                  <a:lnTo>
                    <a:pt x="91695" y="28935"/>
                  </a:lnTo>
                  <a:lnTo>
                    <a:pt x="127272" y="23164"/>
                  </a:lnTo>
                  <a:lnTo>
                    <a:pt x="146761" y="19403"/>
                  </a:lnTo>
                  <a:lnTo>
                    <a:pt x="166897" y="15308"/>
                  </a:lnTo>
                  <a:lnTo>
                    <a:pt x="188258" y="12578"/>
                  </a:lnTo>
                  <a:lnTo>
                    <a:pt x="210437" y="10758"/>
                  </a:lnTo>
                  <a:lnTo>
                    <a:pt x="233160" y="9544"/>
                  </a:lnTo>
                  <a:lnTo>
                    <a:pt x="257040" y="8735"/>
                  </a:lnTo>
                  <a:lnTo>
                    <a:pt x="281692" y="8196"/>
                  </a:lnTo>
                  <a:lnTo>
                    <a:pt x="306857" y="7837"/>
                  </a:lnTo>
                  <a:lnTo>
                    <a:pt x="331571" y="7597"/>
                  </a:lnTo>
                  <a:lnTo>
                    <a:pt x="355985" y="7437"/>
                  </a:lnTo>
                  <a:lnTo>
                    <a:pt x="380199" y="7331"/>
                  </a:lnTo>
                  <a:lnTo>
                    <a:pt x="403485" y="7260"/>
                  </a:lnTo>
                  <a:lnTo>
                    <a:pt x="426152" y="7212"/>
                  </a:lnTo>
                  <a:lnTo>
                    <a:pt x="448408" y="7181"/>
                  </a:lnTo>
                  <a:lnTo>
                    <a:pt x="470389" y="7160"/>
                  </a:lnTo>
                  <a:lnTo>
                    <a:pt x="492186" y="7146"/>
                  </a:lnTo>
                  <a:lnTo>
                    <a:pt x="513862" y="7136"/>
                  </a:lnTo>
                  <a:lnTo>
                    <a:pt x="533868" y="7924"/>
                  </a:lnTo>
                  <a:lnTo>
                    <a:pt x="552762" y="9243"/>
                  </a:lnTo>
                  <a:lnTo>
                    <a:pt x="586985" y="11237"/>
                  </a:lnTo>
                  <a:lnTo>
                    <a:pt x="615424" y="9477"/>
                  </a:lnTo>
                  <a:lnTo>
                    <a:pt x="649955" y="7817"/>
                  </a:lnTo>
                  <a:lnTo>
                    <a:pt x="675771" y="7179"/>
                  </a:lnTo>
                  <a:lnTo>
                    <a:pt x="641917" y="2212"/>
                  </a:lnTo>
                  <a:lnTo>
                    <a:pt x="607887" y="637"/>
                  </a:lnTo>
                  <a:lnTo>
                    <a:pt x="576031" y="268"/>
                  </a:lnTo>
                  <a:lnTo>
                    <a:pt x="557851" y="170"/>
                  </a:lnTo>
                  <a:lnTo>
                    <a:pt x="538589" y="105"/>
                  </a:lnTo>
                  <a:lnTo>
                    <a:pt x="518603" y="61"/>
                  </a:lnTo>
                  <a:lnTo>
                    <a:pt x="498135" y="32"/>
                  </a:lnTo>
                  <a:lnTo>
                    <a:pt x="477347" y="13"/>
                  </a:lnTo>
                  <a:lnTo>
                    <a:pt x="456344" y="0"/>
                  </a:lnTo>
                  <a:lnTo>
                    <a:pt x="433610" y="785"/>
                  </a:lnTo>
                  <a:lnTo>
                    <a:pt x="409724" y="2102"/>
                  </a:lnTo>
                  <a:lnTo>
                    <a:pt x="385068" y="3774"/>
                  </a:lnTo>
                  <a:lnTo>
                    <a:pt x="360693" y="5682"/>
                  </a:lnTo>
                  <a:lnTo>
                    <a:pt x="336506" y="7748"/>
                  </a:lnTo>
                  <a:lnTo>
                    <a:pt x="312444" y="9919"/>
                  </a:lnTo>
                  <a:lnTo>
                    <a:pt x="289259" y="12160"/>
                  </a:lnTo>
                  <a:lnTo>
                    <a:pt x="266658" y="14448"/>
                  </a:lnTo>
                  <a:lnTo>
                    <a:pt x="244447" y="16767"/>
                  </a:lnTo>
                  <a:lnTo>
                    <a:pt x="223290" y="19107"/>
                  </a:lnTo>
                  <a:lnTo>
                    <a:pt x="202835" y="21460"/>
                  </a:lnTo>
                  <a:lnTo>
                    <a:pt x="182848" y="23823"/>
                  </a:lnTo>
                  <a:lnTo>
                    <a:pt x="147941" y="26448"/>
                  </a:lnTo>
                  <a:lnTo>
                    <a:pt x="118139" y="28409"/>
                  </a:lnTo>
                  <a:lnTo>
                    <a:pt x="85099" y="33182"/>
                  </a:lnTo>
                  <a:lnTo>
                    <a:pt x="60607" y="35472"/>
                  </a:lnTo>
                  <a:lnTo>
                    <a:pt x="75029" y="35663"/>
                  </a:lnTo>
                  <a:lnTo>
                    <a:pt x="105310" y="31892"/>
                  </a:lnTo>
                  <a:lnTo>
                    <a:pt x="133059" y="30035"/>
                  </a:lnTo>
                  <a:lnTo>
                    <a:pt x="165500" y="29209"/>
                  </a:lnTo>
                  <a:lnTo>
                    <a:pt x="184152" y="28989"/>
                  </a:lnTo>
                  <a:lnTo>
                    <a:pt x="203731" y="28842"/>
                  </a:lnTo>
                  <a:lnTo>
                    <a:pt x="224721" y="29538"/>
                  </a:lnTo>
                  <a:lnTo>
                    <a:pt x="246651" y="30796"/>
                  </a:lnTo>
                  <a:lnTo>
                    <a:pt x="269209" y="32428"/>
                  </a:lnTo>
                  <a:lnTo>
                    <a:pt x="292979" y="34310"/>
                  </a:lnTo>
                  <a:lnTo>
                    <a:pt x="317557" y="36358"/>
                  </a:lnTo>
                  <a:lnTo>
                    <a:pt x="342674" y="38518"/>
                  </a:lnTo>
                  <a:lnTo>
                    <a:pt x="367355" y="40751"/>
                  </a:lnTo>
                  <a:lnTo>
                    <a:pt x="391747" y="43034"/>
                  </a:lnTo>
                  <a:lnTo>
                    <a:pt x="415946" y="45349"/>
                  </a:lnTo>
                  <a:lnTo>
                    <a:pt x="440810" y="48480"/>
                  </a:lnTo>
                  <a:lnTo>
                    <a:pt x="466117" y="52155"/>
                  </a:lnTo>
                  <a:lnTo>
                    <a:pt x="491720" y="56193"/>
                  </a:lnTo>
                  <a:lnTo>
                    <a:pt x="515138" y="60472"/>
                  </a:lnTo>
                  <a:lnTo>
                    <a:pt x="537101" y="64912"/>
                  </a:lnTo>
                  <a:lnTo>
                    <a:pt x="558093" y="69460"/>
                  </a:lnTo>
                  <a:lnTo>
                    <a:pt x="578437" y="73285"/>
                  </a:lnTo>
                  <a:lnTo>
                    <a:pt x="598349" y="76629"/>
                  </a:lnTo>
                  <a:lnTo>
                    <a:pt x="617975" y="79652"/>
                  </a:lnTo>
                  <a:lnTo>
                    <a:pt x="648247" y="85128"/>
                  </a:lnTo>
                  <a:lnTo>
                    <a:pt x="678907" y="92674"/>
                  </a:lnTo>
                  <a:lnTo>
                    <a:pt x="695904" y="98542"/>
                  </a:lnTo>
                  <a:lnTo>
                    <a:pt x="695711" y="99023"/>
                  </a:lnTo>
                  <a:lnTo>
                    <a:pt x="668457" y="99859"/>
                  </a:lnTo>
                  <a:lnTo>
                    <a:pt x="632772" y="103741"/>
                  </a:lnTo>
                  <a:lnTo>
                    <a:pt x="601643" y="105624"/>
                  </a:lnTo>
                  <a:lnTo>
                    <a:pt x="584451" y="106126"/>
                  </a:lnTo>
                  <a:lnTo>
                    <a:pt x="565847" y="107254"/>
                  </a:lnTo>
                  <a:lnTo>
                    <a:pt x="546300" y="108800"/>
                  </a:lnTo>
                  <a:lnTo>
                    <a:pt x="526125" y="110625"/>
                  </a:lnTo>
                  <a:lnTo>
                    <a:pt x="503944" y="112635"/>
                  </a:lnTo>
                  <a:lnTo>
                    <a:pt x="480425" y="114769"/>
                  </a:lnTo>
                  <a:lnTo>
                    <a:pt x="456015" y="116985"/>
                  </a:lnTo>
                  <a:lnTo>
                    <a:pt x="431804" y="119256"/>
                  </a:lnTo>
                  <a:lnTo>
                    <a:pt x="407725" y="121564"/>
                  </a:lnTo>
                  <a:lnTo>
                    <a:pt x="383736" y="123897"/>
                  </a:lnTo>
                  <a:lnTo>
                    <a:pt x="361393" y="127039"/>
                  </a:lnTo>
                  <a:lnTo>
                    <a:pt x="340147" y="130721"/>
                  </a:lnTo>
                  <a:lnTo>
                    <a:pt x="319633" y="134764"/>
                  </a:lnTo>
                  <a:lnTo>
                    <a:pt x="300402" y="138253"/>
                  </a:lnTo>
                  <a:lnTo>
                    <a:pt x="282024" y="141372"/>
                  </a:lnTo>
                  <a:lnTo>
                    <a:pt x="249963" y="146161"/>
                  </a:lnTo>
                  <a:lnTo>
                    <a:pt x="216328" y="149236"/>
                  </a:lnTo>
                  <a:lnTo>
                    <a:pt x="213275" y="149488"/>
                  </a:lnTo>
                  <a:lnTo>
                    <a:pt x="212827" y="148863"/>
                  </a:lnTo>
                  <a:lnTo>
                    <a:pt x="216563" y="146050"/>
                  </a:lnTo>
                  <a:lnTo>
                    <a:pt x="251387" y="138572"/>
                  </a:lnTo>
                  <a:lnTo>
                    <a:pt x="282119" y="136979"/>
                  </a:lnTo>
                  <a:lnTo>
                    <a:pt x="300792" y="135761"/>
                  </a:lnTo>
                  <a:lnTo>
                    <a:pt x="321178" y="134155"/>
                  </a:lnTo>
                  <a:lnTo>
                    <a:pt x="342706" y="132290"/>
                  </a:lnTo>
                  <a:lnTo>
                    <a:pt x="364996" y="131047"/>
                  </a:lnTo>
                  <a:lnTo>
                    <a:pt x="387793" y="130219"/>
                  </a:lnTo>
                  <a:lnTo>
                    <a:pt x="410929" y="129666"/>
                  </a:lnTo>
                  <a:lnTo>
                    <a:pt x="438259" y="130092"/>
                  </a:lnTo>
                  <a:lnTo>
                    <a:pt x="468385" y="131169"/>
                  </a:lnTo>
                  <a:lnTo>
                    <a:pt x="500376" y="132681"/>
                  </a:lnTo>
                  <a:lnTo>
                    <a:pt x="535921" y="134361"/>
                  </a:lnTo>
                  <a:lnTo>
                    <a:pt x="564357" y="13570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04" name="SMARTInkShape-6092"/>
            <p:cNvSpPr/>
            <p:nvPr/>
          </p:nvSpPr>
          <p:spPr>
            <a:xfrm>
              <a:off x="3957638" y="2072332"/>
              <a:ext cx="292437" cy="149374"/>
            </a:xfrm>
            <a:custGeom>
              <a:avLst/>
              <a:gdLst/>
              <a:ahLst/>
              <a:cxnLst/>
              <a:rect l="0" t="0" r="0" b="0"/>
              <a:pathLst>
                <a:path w="292437" h="149374">
                  <a:moveTo>
                    <a:pt x="0" y="56506"/>
                  </a:moveTo>
                  <a:lnTo>
                    <a:pt x="3792" y="56506"/>
                  </a:lnTo>
                  <a:lnTo>
                    <a:pt x="7770" y="58622"/>
                  </a:lnTo>
                  <a:lnTo>
                    <a:pt x="9942" y="60298"/>
                  </a:lnTo>
                  <a:lnTo>
                    <a:pt x="12978" y="60621"/>
                  </a:lnTo>
                  <a:lnTo>
                    <a:pt x="47759" y="56713"/>
                  </a:lnTo>
                  <a:lnTo>
                    <a:pt x="70817" y="50843"/>
                  </a:lnTo>
                  <a:lnTo>
                    <a:pt x="94130" y="37377"/>
                  </a:lnTo>
                  <a:lnTo>
                    <a:pt x="103030" y="25539"/>
                  </a:lnTo>
                  <a:lnTo>
                    <a:pt x="103611" y="23161"/>
                  </a:lnTo>
                  <a:lnTo>
                    <a:pt x="103205" y="20782"/>
                  </a:lnTo>
                  <a:lnTo>
                    <a:pt x="101431" y="16022"/>
                  </a:lnTo>
                  <a:lnTo>
                    <a:pt x="99639" y="8880"/>
                  </a:lnTo>
                  <a:lnTo>
                    <a:pt x="96406" y="4118"/>
                  </a:lnTo>
                  <a:lnTo>
                    <a:pt x="90208" y="1472"/>
                  </a:lnTo>
                  <a:lnTo>
                    <a:pt x="86332" y="766"/>
                  </a:lnTo>
                  <a:lnTo>
                    <a:pt x="82955" y="1090"/>
                  </a:lnTo>
                  <a:lnTo>
                    <a:pt x="53101" y="13884"/>
                  </a:lnTo>
                  <a:lnTo>
                    <a:pt x="33598" y="26375"/>
                  </a:lnTo>
                  <a:lnTo>
                    <a:pt x="19397" y="47403"/>
                  </a:lnTo>
                  <a:lnTo>
                    <a:pt x="15801" y="61393"/>
                  </a:lnTo>
                  <a:lnTo>
                    <a:pt x="14735" y="75593"/>
                  </a:lnTo>
                  <a:lnTo>
                    <a:pt x="18212" y="89854"/>
                  </a:lnTo>
                  <a:lnTo>
                    <a:pt x="26350" y="97256"/>
                  </a:lnTo>
                  <a:lnTo>
                    <a:pt x="57798" y="111790"/>
                  </a:lnTo>
                  <a:lnTo>
                    <a:pt x="87969" y="126399"/>
                  </a:lnTo>
                  <a:lnTo>
                    <a:pt x="114965" y="134629"/>
                  </a:lnTo>
                  <a:lnTo>
                    <a:pt x="148738" y="144521"/>
                  </a:lnTo>
                  <a:lnTo>
                    <a:pt x="183634" y="149090"/>
                  </a:lnTo>
                  <a:lnTo>
                    <a:pt x="192845" y="149373"/>
                  </a:lnTo>
                  <a:lnTo>
                    <a:pt x="187222" y="135949"/>
                  </a:lnTo>
                  <a:lnTo>
                    <a:pt x="184060" y="126082"/>
                  </a:lnTo>
                  <a:lnTo>
                    <a:pt x="181023" y="117591"/>
                  </a:lnTo>
                  <a:lnTo>
                    <a:pt x="173081" y="85032"/>
                  </a:lnTo>
                  <a:lnTo>
                    <a:pt x="171593" y="50847"/>
                  </a:lnTo>
                  <a:lnTo>
                    <a:pt x="171545" y="45589"/>
                  </a:lnTo>
                  <a:lnTo>
                    <a:pt x="175725" y="35514"/>
                  </a:lnTo>
                  <a:lnTo>
                    <a:pt x="187552" y="19904"/>
                  </a:lnTo>
                  <a:lnTo>
                    <a:pt x="218450" y="4250"/>
                  </a:lnTo>
                  <a:lnTo>
                    <a:pt x="248459" y="0"/>
                  </a:lnTo>
                  <a:lnTo>
                    <a:pt x="258857" y="436"/>
                  </a:lnTo>
                  <a:lnTo>
                    <a:pt x="272843" y="5144"/>
                  </a:lnTo>
                  <a:lnTo>
                    <a:pt x="287685" y="16159"/>
                  </a:lnTo>
                  <a:lnTo>
                    <a:pt x="290579" y="20847"/>
                  </a:lnTo>
                  <a:lnTo>
                    <a:pt x="292436" y="30324"/>
                  </a:lnTo>
                  <a:lnTo>
                    <a:pt x="290574" y="35079"/>
                  </a:lnTo>
                  <a:lnTo>
                    <a:pt x="282910" y="44600"/>
                  </a:lnTo>
                  <a:lnTo>
                    <a:pt x="260191" y="60474"/>
                  </a:lnTo>
                  <a:lnTo>
                    <a:pt x="252600" y="62709"/>
                  </a:lnTo>
                  <a:lnTo>
                    <a:pt x="242887" y="63649"/>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05" name="SMARTInkShape-6093"/>
            <p:cNvSpPr/>
            <p:nvPr/>
          </p:nvSpPr>
          <p:spPr>
            <a:xfrm>
              <a:off x="3829203" y="2035969"/>
              <a:ext cx="99861" cy="114301"/>
            </a:xfrm>
            <a:custGeom>
              <a:avLst/>
              <a:gdLst/>
              <a:ahLst/>
              <a:cxnLst/>
              <a:rect l="0" t="0" r="0" b="0"/>
              <a:pathLst>
                <a:path w="99861" h="114301">
                  <a:moveTo>
                    <a:pt x="99860" y="0"/>
                  </a:moveTo>
                  <a:lnTo>
                    <a:pt x="75023" y="794"/>
                  </a:lnTo>
                  <a:lnTo>
                    <a:pt x="42650" y="14473"/>
                  </a:lnTo>
                  <a:lnTo>
                    <a:pt x="33952" y="19926"/>
                  </a:lnTo>
                  <a:lnTo>
                    <a:pt x="19783" y="34245"/>
                  </a:lnTo>
                  <a:lnTo>
                    <a:pt x="11883" y="40620"/>
                  </a:lnTo>
                  <a:lnTo>
                    <a:pt x="5725" y="48745"/>
                  </a:lnTo>
                  <a:lnTo>
                    <a:pt x="2460" y="57648"/>
                  </a:lnTo>
                  <a:lnTo>
                    <a:pt x="0" y="86724"/>
                  </a:lnTo>
                  <a:lnTo>
                    <a:pt x="3685" y="98633"/>
                  </a:lnTo>
                  <a:lnTo>
                    <a:pt x="14135" y="11430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06" name="SMARTInkShape-6094"/>
            <p:cNvSpPr/>
            <p:nvPr/>
          </p:nvSpPr>
          <p:spPr>
            <a:xfrm>
              <a:off x="3701476" y="2021681"/>
              <a:ext cx="48994" cy="135733"/>
            </a:xfrm>
            <a:custGeom>
              <a:avLst/>
              <a:gdLst/>
              <a:ahLst/>
              <a:cxnLst/>
              <a:rect l="0" t="0" r="0" b="0"/>
              <a:pathLst>
                <a:path w="48994" h="135733">
                  <a:moveTo>
                    <a:pt x="41849" y="0"/>
                  </a:moveTo>
                  <a:lnTo>
                    <a:pt x="31906" y="0"/>
                  </a:lnTo>
                  <a:lnTo>
                    <a:pt x="30458" y="794"/>
                  </a:lnTo>
                  <a:lnTo>
                    <a:pt x="29492" y="2117"/>
                  </a:lnTo>
                  <a:lnTo>
                    <a:pt x="27626" y="5704"/>
                  </a:lnTo>
                  <a:lnTo>
                    <a:pt x="9245" y="27012"/>
                  </a:lnTo>
                  <a:lnTo>
                    <a:pt x="101" y="62038"/>
                  </a:lnTo>
                  <a:lnTo>
                    <a:pt x="0" y="80987"/>
                  </a:lnTo>
                  <a:lnTo>
                    <a:pt x="6281" y="103837"/>
                  </a:lnTo>
                  <a:lnTo>
                    <a:pt x="15891" y="116232"/>
                  </a:lnTo>
                  <a:lnTo>
                    <a:pt x="28337" y="127043"/>
                  </a:lnTo>
                  <a:lnTo>
                    <a:pt x="39962" y="133157"/>
                  </a:lnTo>
                  <a:lnTo>
                    <a:pt x="48993" y="135732"/>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857" name="SMARTInkShape-Group591"/>
          <p:cNvGrpSpPr/>
          <p:nvPr/>
        </p:nvGrpSpPr>
        <p:grpSpPr>
          <a:xfrm>
            <a:off x="493360" y="2825939"/>
            <a:ext cx="6577440" cy="737830"/>
            <a:chOff x="493360" y="2825939"/>
            <a:chExt cx="6577440" cy="737830"/>
          </a:xfrm>
        </p:grpSpPr>
        <p:sp>
          <p:nvSpPr>
            <p:cNvPr id="808" name="SMARTInkShape-6095"/>
            <p:cNvSpPr/>
            <p:nvPr/>
          </p:nvSpPr>
          <p:spPr>
            <a:xfrm>
              <a:off x="2007394" y="3314700"/>
              <a:ext cx="21432" cy="14289"/>
            </a:xfrm>
            <a:custGeom>
              <a:avLst/>
              <a:gdLst/>
              <a:ahLst/>
              <a:cxnLst/>
              <a:rect l="0" t="0" r="0" b="0"/>
              <a:pathLst>
                <a:path w="21432" h="14289">
                  <a:moveTo>
                    <a:pt x="21431" y="14288"/>
                  </a:moveTo>
                  <a:lnTo>
                    <a:pt x="15280" y="8137"/>
                  </a:lnTo>
                  <a:lnTo>
                    <a:pt x="8780" y="6546"/>
                  </a:lnTo>
                  <a:lnTo>
                    <a:pt x="0"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09" name="SMARTInkShape-6096"/>
            <p:cNvSpPr/>
            <p:nvPr/>
          </p:nvSpPr>
          <p:spPr>
            <a:xfrm>
              <a:off x="2043113" y="3414713"/>
              <a:ext cx="57151" cy="71438"/>
            </a:xfrm>
            <a:custGeom>
              <a:avLst/>
              <a:gdLst/>
              <a:ahLst/>
              <a:cxnLst/>
              <a:rect l="0" t="0" r="0" b="0"/>
              <a:pathLst>
                <a:path w="57151" h="71438">
                  <a:moveTo>
                    <a:pt x="0" y="0"/>
                  </a:moveTo>
                  <a:lnTo>
                    <a:pt x="0" y="3792"/>
                  </a:lnTo>
                  <a:lnTo>
                    <a:pt x="34366" y="17888"/>
                  </a:lnTo>
                  <a:lnTo>
                    <a:pt x="43055" y="26735"/>
                  </a:lnTo>
                  <a:lnTo>
                    <a:pt x="51739" y="40641"/>
                  </a:lnTo>
                  <a:lnTo>
                    <a:pt x="55546" y="54816"/>
                  </a:lnTo>
                  <a:lnTo>
                    <a:pt x="57150" y="71437"/>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10" name="SMARTInkShape-6097"/>
            <p:cNvSpPr/>
            <p:nvPr/>
          </p:nvSpPr>
          <p:spPr>
            <a:xfrm>
              <a:off x="4414838" y="2979479"/>
              <a:ext cx="100013" cy="120910"/>
            </a:xfrm>
            <a:custGeom>
              <a:avLst/>
              <a:gdLst/>
              <a:ahLst/>
              <a:cxnLst/>
              <a:rect l="0" t="0" r="0" b="0"/>
              <a:pathLst>
                <a:path w="100013" h="120910">
                  <a:moveTo>
                    <a:pt x="100012" y="49471"/>
                  </a:moveTo>
                  <a:lnTo>
                    <a:pt x="99218" y="38064"/>
                  </a:lnTo>
                  <a:lnTo>
                    <a:pt x="96220" y="29585"/>
                  </a:lnTo>
                  <a:lnTo>
                    <a:pt x="86277" y="15886"/>
                  </a:lnTo>
                  <a:lnTo>
                    <a:pt x="69484" y="5565"/>
                  </a:lnTo>
                  <a:lnTo>
                    <a:pt x="48973" y="670"/>
                  </a:lnTo>
                  <a:lnTo>
                    <a:pt x="42138" y="0"/>
                  </a:lnTo>
                  <a:lnTo>
                    <a:pt x="39205" y="1409"/>
                  </a:lnTo>
                  <a:lnTo>
                    <a:pt x="33828" y="7208"/>
                  </a:lnTo>
                  <a:lnTo>
                    <a:pt x="32871" y="10977"/>
                  </a:lnTo>
                  <a:lnTo>
                    <a:pt x="33924" y="19398"/>
                  </a:lnTo>
                  <a:lnTo>
                    <a:pt x="41861" y="38533"/>
                  </a:lnTo>
                  <a:lnTo>
                    <a:pt x="61302" y="72637"/>
                  </a:lnTo>
                  <a:lnTo>
                    <a:pt x="77146" y="101415"/>
                  </a:lnTo>
                  <a:lnTo>
                    <a:pt x="76830" y="103150"/>
                  </a:lnTo>
                  <a:lnTo>
                    <a:pt x="75826" y="104307"/>
                  </a:lnTo>
                  <a:lnTo>
                    <a:pt x="70621" y="108052"/>
                  </a:lnTo>
                  <a:lnTo>
                    <a:pt x="61751" y="116429"/>
                  </a:lnTo>
                  <a:lnTo>
                    <a:pt x="54961" y="118918"/>
                  </a:lnTo>
                  <a:lnTo>
                    <a:pt x="19758" y="120831"/>
                  </a:lnTo>
                  <a:lnTo>
                    <a:pt x="0" y="120909"/>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11" name="SMARTInkShape-6098"/>
            <p:cNvSpPr/>
            <p:nvPr/>
          </p:nvSpPr>
          <p:spPr>
            <a:xfrm>
              <a:off x="4115540" y="3051789"/>
              <a:ext cx="98414" cy="234337"/>
            </a:xfrm>
            <a:custGeom>
              <a:avLst/>
              <a:gdLst/>
              <a:ahLst/>
              <a:cxnLst/>
              <a:rect l="0" t="0" r="0" b="0"/>
              <a:pathLst>
                <a:path w="98414" h="234337">
                  <a:moveTo>
                    <a:pt x="63554" y="34311"/>
                  </a:moveTo>
                  <a:lnTo>
                    <a:pt x="63554" y="30519"/>
                  </a:lnTo>
                  <a:lnTo>
                    <a:pt x="61437" y="26540"/>
                  </a:lnTo>
                  <a:lnTo>
                    <a:pt x="57057" y="22126"/>
                  </a:lnTo>
                  <a:lnTo>
                    <a:pt x="25479" y="1760"/>
                  </a:lnTo>
                  <a:lnTo>
                    <a:pt x="19379" y="0"/>
                  </a:lnTo>
                  <a:lnTo>
                    <a:pt x="11906" y="1335"/>
                  </a:lnTo>
                  <a:lnTo>
                    <a:pt x="7691" y="2802"/>
                  </a:lnTo>
                  <a:lnTo>
                    <a:pt x="4881" y="4574"/>
                  </a:lnTo>
                  <a:lnTo>
                    <a:pt x="3007" y="6549"/>
                  </a:lnTo>
                  <a:lnTo>
                    <a:pt x="0" y="11629"/>
                  </a:lnTo>
                  <a:lnTo>
                    <a:pt x="3272" y="20094"/>
                  </a:lnTo>
                  <a:lnTo>
                    <a:pt x="9268" y="28864"/>
                  </a:lnTo>
                  <a:lnTo>
                    <a:pt x="42577" y="51087"/>
                  </a:lnTo>
                  <a:lnTo>
                    <a:pt x="75612" y="67780"/>
                  </a:lnTo>
                  <a:lnTo>
                    <a:pt x="81613" y="69824"/>
                  </a:lnTo>
                  <a:lnTo>
                    <a:pt x="86926" y="73378"/>
                  </a:lnTo>
                  <a:lnTo>
                    <a:pt x="88660" y="76231"/>
                  </a:lnTo>
                  <a:lnTo>
                    <a:pt x="98144" y="110660"/>
                  </a:lnTo>
                  <a:lnTo>
                    <a:pt x="98413" y="144651"/>
                  </a:lnTo>
                  <a:lnTo>
                    <a:pt x="87876" y="178906"/>
                  </a:lnTo>
                  <a:lnTo>
                    <a:pt x="81573" y="203293"/>
                  </a:lnTo>
                  <a:lnTo>
                    <a:pt x="75267" y="210749"/>
                  </a:lnTo>
                  <a:lnTo>
                    <a:pt x="51826" y="231077"/>
                  </a:lnTo>
                  <a:lnTo>
                    <a:pt x="42123" y="234336"/>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12" name="SMARTInkShape-6099"/>
            <p:cNvSpPr/>
            <p:nvPr/>
          </p:nvSpPr>
          <p:spPr>
            <a:xfrm>
              <a:off x="4000500" y="3043744"/>
              <a:ext cx="92870" cy="85220"/>
            </a:xfrm>
            <a:custGeom>
              <a:avLst/>
              <a:gdLst/>
              <a:ahLst/>
              <a:cxnLst/>
              <a:rect l="0" t="0" r="0" b="0"/>
              <a:pathLst>
                <a:path w="92870" h="85220">
                  <a:moveTo>
                    <a:pt x="0" y="28069"/>
                  </a:moveTo>
                  <a:lnTo>
                    <a:pt x="0" y="56521"/>
                  </a:lnTo>
                  <a:lnTo>
                    <a:pt x="0" y="50482"/>
                  </a:lnTo>
                  <a:lnTo>
                    <a:pt x="8819" y="28362"/>
                  </a:lnTo>
                  <a:lnTo>
                    <a:pt x="30061" y="5266"/>
                  </a:lnTo>
                  <a:lnTo>
                    <a:pt x="37438" y="2059"/>
                  </a:lnTo>
                  <a:lnTo>
                    <a:pt x="55108" y="0"/>
                  </a:lnTo>
                  <a:lnTo>
                    <a:pt x="62328" y="1835"/>
                  </a:lnTo>
                  <a:lnTo>
                    <a:pt x="68976" y="4503"/>
                  </a:lnTo>
                  <a:lnTo>
                    <a:pt x="80850" y="6798"/>
                  </a:lnTo>
                  <a:lnTo>
                    <a:pt x="86998" y="10149"/>
                  </a:lnTo>
                  <a:lnTo>
                    <a:pt x="90260" y="14283"/>
                  </a:lnTo>
                  <a:lnTo>
                    <a:pt x="92096" y="21074"/>
                  </a:lnTo>
                  <a:lnTo>
                    <a:pt x="92865" y="55674"/>
                  </a:lnTo>
                  <a:lnTo>
                    <a:pt x="92869" y="85219"/>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13" name="SMARTInkShape-6100"/>
            <p:cNvSpPr/>
            <p:nvPr/>
          </p:nvSpPr>
          <p:spPr>
            <a:xfrm>
              <a:off x="3929063" y="2950369"/>
              <a:ext cx="7144" cy="7145"/>
            </a:xfrm>
            <a:custGeom>
              <a:avLst/>
              <a:gdLst/>
              <a:ahLst/>
              <a:cxnLst/>
              <a:rect l="0" t="0" r="0" b="0"/>
              <a:pathLst>
                <a:path w="7144" h="7145">
                  <a:moveTo>
                    <a:pt x="0" y="7144"/>
                  </a:moveTo>
                  <a:lnTo>
                    <a:pt x="0" y="993"/>
                  </a:lnTo>
                  <a:lnTo>
                    <a:pt x="793" y="662"/>
                  </a:lnTo>
                  <a:lnTo>
                    <a:pt x="7143"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14" name="SMARTInkShape-6101"/>
            <p:cNvSpPr/>
            <p:nvPr/>
          </p:nvSpPr>
          <p:spPr>
            <a:xfrm>
              <a:off x="2000251" y="2893219"/>
              <a:ext cx="148447" cy="205710"/>
            </a:xfrm>
            <a:custGeom>
              <a:avLst/>
              <a:gdLst/>
              <a:ahLst/>
              <a:cxnLst/>
              <a:rect l="0" t="0" r="0" b="0"/>
              <a:pathLst>
                <a:path w="148447" h="205710">
                  <a:moveTo>
                    <a:pt x="28574" y="0"/>
                  </a:moveTo>
                  <a:lnTo>
                    <a:pt x="20803" y="35317"/>
                  </a:lnTo>
                  <a:lnTo>
                    <a:pt x="16217" y="69202"/>
                  </a:lnTo>
                  <a:lnTo>
                    <a:pt x="12742" y="99350"/>
                  </a:lnTo>
                  <a:lnTo>
                    <a:pt x="8249" y="134189"/>
                  </a:lnTo>
                  <a:lnTo>
                    <a:pt x="1634" y="169130"/>
                  </a:lnTo>
                  <a:lnTo>
                    <a:pt x="18" y="203884"/>
                  </a:lnTo>
                  <a:lnTo>
                    <a:pt x="8" y="205709"/>
                  </a:lnTo>
                  <a:lnTo>
                    <a:pt x="0" y="197097"/>
                  </a:lnTo>
                  <a:lnTo>
                    <a:pt x="19460" y="163848"/>
                  </a:lnTo>
                  <a:lnTo>
                    <a:pt x="51191" y="128609"/>
                  </a:lnTo>
                  <a:lnTo>
                    <a:pt x="78815" y="109747"/>
                  </a:lnTo>
                  <a:lnTo>
                    <a:pt x="113536" y="96385"/>
                  </a:lnTo>
                  <a:lnTo>
                    <a:pt x="148446" y="92909"/>
                  </a:lnTo>
                  <a:lnTo>
                    <a:pt x="145760" y="92881"/>
                  </a:lnTo>
                  <a:lnTo>
                    <a:pt x="142040" y="94990"/>
                  </a:lnTo>
                  <a:lnTo>
                    <a:pt x="129392" y="102813"/>
                  </a:lnTo>
                  <a:lnTo>
                    <a:pt x="96104" y="116718"/>
                  </a:lnTo>
                  <a:lnTo>
                    <a:pt x="81215" y="127628"/>
                  </a:lnTo>
                  <a:lnTo>
                    <a:pt x="62352" y="151113"/>
                  </a:lnTo>
                  <a:lnTo>
                    <a:pt x="59461" y="158707"/>
                  </a:lnTo>
                  <a:lnTo>
                    <a:pt x="58690" y="162955"/>
                  </a:lnTo>
                  <a:lnTo>
                    <a:pt x="59951" y="171907"/>
                  </a:lnTo>
                  <a:lnTo>
                    <a:pt x="65123" y="183756"/>
                  </a:lnTo>
                  <a:lnTo>
                    <a:pt x="68630" y="189619"/>
                  </a:lnTo>
                  <a:lnTo>
                    <a:pt x="71437" y="200025"/>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15" name="SMARTInkShape-6102"/>
            <p:cNvSpPr/>
            <p:nvPr/>
          </p:nvSpPr>
          <p:spPr>
            <a:xfrm>
              <a:off x="1850744" y="3043325"/>
              <a:ext cx="113788" cy="64207"/>
            </a:xfrm>
            <a:custGeom>
              <a:avLst/>
              <a:gdLst/>
              <a:ahLst/>
              <a:cxnLst/>
              <a:rect l="0" t="0" r="0" b="0"/>
              <a:pathLst>
                <a:path w="113788" h="64207">
                  <a:moveTo>
                    <a:pt x="63781" y="7056"/>
                  </a:moveTo>
                  <a:lnTo>
                    <a:pt x="63781" y="3264"/>
                  </a:lnTo>
                  <a:lnTo>
                    <a:pt x="62987" y="2147"/>
                  </a:lnTo>
                  <a:lnTo>
                    <a:pt x="61664" y="1402"/>
                  </a:lnTo>
                  <a:lnTo>
                    <a:pt x="56505" y="109"/>
                  </a:lnTo>
                  <a:lnTo>
                    <a:pt x="53139" y="0"/>
                  </a:lnTo>
                  <a:lnTo>
                    <a:pt x="48997" y="2068"/>
                  </a:lnTo>
                  <a:lnTo>
                    <a:pt x="15030" y="27555"/>
                  </a:lnTo>
                  <a:lnTo>
                    <a:pt x="5327" y="37031"/>
                  </a:lnTo>
                  <a:lnTo>
                    <a:pt x="2083" y="44455"/>
                  </a:lnTo>
                  <a:lnTo>
                    <a:pt x="0" y="58364"/>
                  </a:lnTo>
                  <a:lnTo>
                    <a:pt x="623" y="60312"/>
                  </a:lnTo>
                  <a:lnTo>
                    <a:pt x="1832" y="61610"/>
                  </a:lnTo>
                  <a:lnTo>
                    <a:pt x="5292" y="63052"/>
                  </a:lnTo>
                  <a:lnTo>
                    <a:pt x="9475" y="63693"/>
                  </a:lnTo>
                  <a:lnTo>
                    <a:pt x="24332" y="58402"/>
                  </a:lnTo>
                  <a:lnTo>
                    <a:pt x="54581" y="42714"/>
                  </a:lnTo>
                  <a:lnTo>
                    <a:pt x="84791" y="14618"/>
                  </a:lnTo>
                  <a:lnTo>
                    <a:pt x="85981" y="26409"/>
                  </a:lnTo>
                  <a:lnTo>
                    <a:pt x="90862" y="35691"/>
                  </a:lnTo>
                  <a:lnTo>
                    <a:pt x="95853" y="48960"/>
                  </a:lnTo>
                  <a:lnTo>
                    <a:pt x="97862" y="51661"/>
                  </a:lnTo>
                  <a:lnTo>
                    <a:pt x="113787" y="64206"/>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16" name="SMARTInkShape-6103"/>
            <p:cNvSpPr/>
            <p:nvPr/>
          </p:nvSpPr>
          <p:spPr>
            <a:xfrm>
              <a:off x="1685925" y="3023327"/>
              <a:ext cx="111821" cy="105637"/>
            </a:xfrm>
            <a:custGeom>
              <a:avLst/>
              <a:gdLst/>
              <a:ahLst/>
              <a:cxnLst/>
              <a:rect l="0" t="0" r="0" b="0"/>
              <a:pathLst>
                <a:path w="111821" h="105637">
                  <a:moveTo>
                    <a:pt x="0" y="55629"/>
                  </a:moveTo>
                  <a:lnTo>
                    <a:pt x="3792" y="55629"/>
                  </a:lnTo>
                  <a:lnTo>
                    <a:pt x="32111" y="49147"/>
                  </a:lnTo>
                  <a:lnTo>
                    <a:pt x="64759" y="44780"/>
                  </a:lnTo>
                  <a:lnTo>
                    <a:pt x="96283" y="30614"/>
                  </a:lnTo>
                  <a:lnTo>
                    <a:pt x="105763" y="21757"/>
                  </a:lnTo>
                  <a:lnTo>
                    <a:pt x="110506" y="14646"/>
                  </a:lnTo>
                  <a:lnTo>
                    <a:pt x="111771" y="11638"/>
                  </a:lnTo>
                  <a:lnTo>
                    <a:pt x="111820" y="8839"/>
                  </a:lnTo>
                  <a:lnTo>
                    <a:pt x="109758" y="3613"/>
                  </a:lnTo>
                  <a:lnTo>
                    <a:pt x="106510" y="1902"/>
                  </a:lnTo>
                  <a:lnTo>
                    <a:pt x="96550" y="0"/>
                  </a:lnTo>
                  <a:lnTo>
                    <a:pt x="86303" y="1272"/>
                  </a:lnTo>
                  <a:lnTo>
                    <a:pt x="66789" y="8556"/>
                  </a:lnTo>
                  <a:lnTo>
                    <a:pt x="38110" y="32283"/>
                  </a:lnTo>
                  <a:lnTo>
                    <a:pt x="19469" y="60433"/>
                  </a:lnTo>
                  <a:lnTo>
                    <a:pt x="18535" y="64388"/>
                  </a:lnTo>
                  <a:lnTo>
                    <a:pt x="18707" y="67818"/>
                  </a:lnTo>
                  <a:lnTo>
                    <a:pt x="24685" y="82819"/>
                  </a:lnTo>
                  <a:lnTo>
                    <a:pt x="31215" y="92613"/>
                  </a:lnTo>
                  <a:lnTo>
                    <a:pt x="41969" y="100542"/>
                  </a:lnTo>
                  <a:lnTo>
                    <a:pt x="57150" y="105636"/>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17" name="SMARTInkShape-6104"/>
            <p:cNvSpPr/>
            <p:nvPr/>
          </p:nvSpPr>
          <p:spPr>
            <a:xfrm>
              <a:off x="950206" y="2978944"/>
              <a:ext cx="128501" cy="57151"/>
            </a:xfrm>
            <a:custGeom>
              <a:avLst/>
              <a:gdLst/>
              <a:ahLst/>
              <a:cxnLst/>
              <a:rect l="0" t="0" r="0" b="0"/>
              <a:pathLst>
                <a:path w="128501" h="57151">
                  <a:moveTo>
                    <a:pt x="7057" y="57150"/>
                  </a:moveTo>
                  <a:lnTo>
                    <a:pt x="207" y="57150"/>
                  </a:lnTo>
                  <a:lnTo>
                    <a:pt x="0" y="53358"/>
                  </a:lnTo>
                  <a:lnTo>
                    <a:pt x="1558" y="52240"/>
                  </a:lnTo>
                  <a:lnTo>
                    <a:pt x="30979" y="42366"/>
                  </a:lnTo>
                  <a:lnTo>
                    <a:pt x="65140" y="29447"/>
                  </a:lnTo>
                  <a:lnTo>
                    <a:pt x="89227" y="18644"/>
                  </a:lnTo>
                  <a:lnTo>
                    <a:pt x="123329" y="2455"/>
                  </a:lnTo>
                  <a:lnTo>
                    <a:pt x="128500"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18" name="SMARTInkShape-6105"/>
            <p:cNvSpPr/>
            <p:nvPr/>
          </p:nvSpPr>
          <p:spPr>
            <a:xfrm>
              <a:off x="1557338" y="3033287"/>
              <a:ext cx="121284" cy="224019"/>
            </a:xfrm>
            <a:custGeom>
              <a:avLst/>
              <a:gdLst/>
              <a:ahLst/>
              <a:cxnLst/>
              <a:rect l="0" t="0" r="0" b="0"/>
              <a:pathLst>
                <a:path w="121284" h="224019">
                  <a:moveTo>
                    <a:pt x="14287" y="159969"/>
                  </a:moveTo>
                  <a:lnTo>
                    <a:pt x="14287" y="169912"/>
                  </a:lnTo>
                  <a:lnTo>
                    <a:pt x="12170" y="174442"/>
                  </a:lnTo>
                  <a:lnTo>
                    <a:pt x="10495" y="176762"/>
                  </a:lnTo>
                  <a:lnTo>
                    <a:pt x="1620" y="210166"/>
                  </a:lnTo>
                  <a:lnTo>
                    <a:pt x="28" y="224018"/>
                  </a:lnTo>
                  <a:lnTo>
                    <a:pt x="0" y="193190"/>
                  </a:lnTo>
                  <a:lnTo>
                    <a:pt x="0" y="158846"/>
                  </a:lnTo>
                  <a:lnTo>
                    <a:pt x="2116" y="123558"/>
                  </a:lnTo>
                  <a:lnTo>
                    <a:pt x="7770" y="95470"/>
                  </a:lnTo>
                  <a:lnTo>
                    <a:pt x="16589" y="69157"/>
                  </a:lnTo>
                  <a:lnTo>
                    <a:pt x="33792" y="38932"/>
                  </a:lnTo>
                  <a:lnTo>
                    <a:pt x="52477" y="16528"/>
                  </a:lnTo>
                  <a:lnTo>
                    <a:pt x="76212" y="978"/>
                  </a:lnTo>
                  <a:lnTo>
                    <a:pt x="80970" y="0"/>
                  </a:lnTo>
                  <a:lnTo>
                    <a:pt x="108744" y="3250"/>
                  </a:lnTo>
                  <a:lnTo>
                    <a:pt x="115270" y="6443"/>
                  </a:lnTo>
                  <a:lnTo>
                    <a:pt x="117328" y="8406"/>
                  </a:lnTo>
                  <a:lnTo>
                    <a:pt x="119614" y="12703"/>
                  </a:lnTo>
                  <a:lnTo>
                    <a:pt x="121283" y="36595"/>
                  </a:lnTo>
                  <a:lnTo>
                    <a:pt x="117138" y="45870"/>
                  </a:lnTo>
                  <a:lnTo>
                    <a:pt x="92942" y="80766"/>
                  </a:lnTo>
                  <a:lnTo>
                    <a:pt x="78581" y="95676"/>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19" name="SMARTInkShape-6106"/>
            <p:cNvSpPr/>
            <p:nvPr/>
          </p:nvSpPr>
          <p:spPr>
            <a:xfrm>
              <a:off x="2136974" y="2982250"/>
              <a:ext cx="224367" cy="110573"/>
            </a:xfrm>
            <a:custGeom>
              <a:avLst/>
              <a:gdLst/>
              <a:ahLst/>
              <a:cxnLst/>
              <a:rect l="0" t="0" r="0" b="0"/>
              <a:pathLst>
                <a:path w="224367" h="110573">
                  <a:moveTo>
                    <a:pt x="6151" y="53844"/>
                  </a:moveTo>
                  <a:lnTo>
                    <a:pt x="2359" y="53844"/>
                  </a:lnTo>
                  <a:lnTo>
                    <a:pt x="1241" y="53050"/>
                  </a:lnTo>
                  <a:lnTo>
                    <a:pt x="497" y="51727"/>
                  </a:lnTo>
                  <a:lnTo>
                    <a:pt x="0" y="50052"/>
                  </a:lnTo>
                  <a:lnTo>
                    <a:pt x="463" y="48934"/>
                  </a:lnTo>
                  <a:lnTo>
                    <a:pt x="1565" y="48189"/>
                  </a:lnTo>
                  <a:lnTo>
                    <a:pt x="35062" y="37892"/>
                  </a:lnTo>
                  <a:lnTo>
                    <a:pt x="68083" y="22790"/>
                  </a:lnTo>
                  <a:lnTo>
                    <a:pt x="73364" y="18082"/>
                  </a:lnTo>
                  <a:lnTo>
                    <a:pt x="75711" y="13343"/>
                  </a:lnTo>
                  <a:lnTo>
                    <a:pt x="77424" y="3983"/>
                  </a:lnTo>
                  <a:lnTo>
                    <a:pt x="77515" y="463"/>
                  </a:lnTo>
                  <a:lnTo>
                    <a:pt x="76746" y="0"/>
                  </a:lnTo>
                  <a:lnTo>
                    <a:pt x="75439" y="485"/>
                  </a:lnTo>
                  <a:lnTo>
                    <a:pt x="71871" y="2348"/>
                  </a:lnTo>
                  <a:lnTo>
                    <a:pt x="39185" y="15984"/>
                  </a:lnTo>
                  <a:lnTo>
                    <a:pt x="25905" y="23752"/>
                  </a:lnTo>
                  <a:lnTo>
                    <a:pt x="13904" y="40197"/>
                  </a:lnTo>
                  <a:lnTo>
                    <a:pt x="9597" y="49366"/>
                  </a:lnTo>
                  <a:lnTo>
                    <a:pt x="6605" y="72931"/>
                  </a:lnTo>
                  <a:lnTo>
                    <a:pt x="8041" y="76887"/>
                  </a:lnTo>
                  <a:lnTo>
                    <a:pt x="13870" y="83400"/>
                  </a:lnTo>
                  <a:lnTo>
                    <a:pt x="39748" y="98965"/>
                  </a:lnTo>
                  <a:lnTo>
                    <a:pt x="64293" y="107795"/>
                  </a:lnTo>
                  <a:lnTo>
                    <a:pt x="99150" y="110572"/>
                  </a:lnTo>
                  <a:lnTo>
                    <a:pt x="116697" y="107077"/>
                  </a:lnTo>
                  <a:lnTo>
                    <a:pt x="128158" y="101014"/>
                  </a:lnTo>
                  <a:lnTo>
                    <a:pt x="136581" y="90398"/>
                  </a:lnTo>
                  <a:lnTo>
                    <a:pt x="137554" y="86151"/>
                  </a:lnTo>
                  <a:lnTo>
                    <a:pt x="134973" y="53783"/>
                  </a:lnTo>
                  <a:lnTo>
                    <a:pt x="134752" y="24295"/>
                  </a:lnTo>
                  <a:lnTo>
                    <a:pt x="136861" y="18751"/>
                  </a:lnTo>
                  <a:lnTo>
                    <a:pt x="144683" y="8724"/>
                  </a:lnTo>
                  <a:lnTo>
                    <a:pt x="153446" y="6009"/>
                  </a:lnTo>
                  <a:lnTo>
                    <a:pt x="185556" y="3965"/>
                  </a:lnTo>
                  <a:lnTo>
                    <a:pt x="211574" y="3841"/>
                  </a:lnTo>
                  <a:lnTo>
                    <a:pt x="210427" y="8073"/>
                  </a:lnTo>
                  <a:lnTo>
                    <a:pt x="207436" y="17263"/>
                  </a:lnTo>
                  <a:lnTo>
                    <a:pt x="206425" y="27480"/>
                  </a:lnTo>
                  <a:lnTo>
                    <a:pt x="208403" y="32337"/>
                  </a:lnTo>
                  <a:lnTo>
                    <a:pt x="211135" y="37141"/>
                  </a:lnTo>
                  <a:lnTo>
                    <a:pt x="213466" y="44309"/>
                  </a:lnTo>
                  <a:lnTo>
                    <a:pt x="218037" y="51460"/>
                  </a:lnTo>
                  <a:lnTo>
                    <a:pt x="220538" y="58605"/>
                  </a:lnTo>
                  <a:lnTo>
                    <a:pt x="223936" y="63368"/>
                  </a:lnTo>
                  <a:lnTo>
                    <a:pt x="224366" y="65750"/>
                  </a:lnTo>
                  <a:lnTo>
                    <a:pt x="223859" y="68131"/>
                  </a:lnTo>
                  <a:lnTo>
                    <a:pt x="221973" y="72894"/>
                  </a:lnTo>
                  <a:lnTo>
                    <a:pt x="220117" y="80038"/>
                  </a:lnTo>
                  <a:lnTo>
                    <a:pt x="216870" y="84800"/>
                  </a:lnTo>
                  <a:lnTo>
                    <a:pt x="212781" y="87446"/>
                  </a:lnTo>
                  <a:lnTo>
                    <a:pt x="184745" y="96706"/>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20" name="SMARTInkShape-6107"/>
            <p:cNvSpPr/>
            <p:nvPr/>
          </p:nvSpPr>
          <p:spPr>
            <a:xfrm>
              <a:off x="2500313" y="3414713"/>
              <a:ext cx="84307" cy="105922"/>
            </a:xfrm>
            <a:custGeom>
              <a:avLst/>
              <a:gdLst/>
              <a:ahLst/>
              <a:cxnLst/>
              <a:rect l="0" t="0" r="0" b="0"/>
              <a:pathLst>
                <a:path w="84307" h="105922">
                  <a:moveTo>
                    <a:pt x="71437" y="14287"/>
                  </a:moveTo>
                  <a:lnTo>
                    <a:pt x="65286" y="14287"/>
                  </a:lnTo>
                  <a:lnTo>
                    <a:pt x="53877" y="19990"/>
                  </a:lnTo>
                  <a:lnTo>
                    <a:pt x="48287" y="24230"/>
                  </a:lnTo>
                  <a:lnTo>
                    <a:pt x="40677" y="34872"/>
                  </a:lnTo>
                  <a:lnTo>
                    <a:pt x="24617" y="68336"/>
                  </a:lnTo>
                  <a:lnTo>
                    <a:pt x="21850" y="90706"/>
                  </a:lnTo>
                  <a:lnTo>
                    <a:pt x="22504" y="93808"/>
                  </a:lnTo>
                  <a:lnTo>
                    <a:pt x="23734" y="95876"/>
                  </a:lnTo>
                  <a:lnTo>
                    <a:pt x="33640" y="104377"/>
                  </a:lnTo>
                  <a:lnTo>
                    <a:pt x="38234" y="105921"/>
                  </a:lnTo>
                  <a:lnTo>
                    <a:pt x="45039" y="104490"/>
                  </a:lnTo>
                  <a:lnTo>
                    <a:pt x="55678" y="99222"/>
                  </a:lnTo>
                  <a:lnTo>
                    <a:pt x="61258" y="94105"/>
                  </a:lnTo>
                  <a:lnTo>
                    <a:pt x="80936" y="59393"/>
                  </a:lnTo>
                  <a:lnTo>
                    <a:pt x="84306" y="45203"/>
                  </a:lnTo>
                  <a:lnTo>
                    <a:pt x="82977" y="35700"/>
                  </a:lnTo>
                  <a:lnTo>
                    <a:pt x="77767" y="23542"/>
                  </a:lnTo>
                  <a:lnTo>
                    <a:pt x="75657" y="20457"/>
                  </a:lnTo>
                  <a:lnTo>
                    <a:pt x="42348" y="12323"/>
                  </a:lnTo>
                  <a:lnTo>
                    <a:pt x="6808" y="1447"/>
                  </a:lnTo>
                  <a:lnTo>
                    <a:pt x="0"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21" name="SMARTInkShape-6108"/>
            <p:cNvSpPr/>
            <p:nvPr/>
          </p:nvSpPr>
          <p:spPr>
            <a:xfrm>
              <a:off x="2152581" y="3400559"/>
              <a:ext cx="104845" cy="105710"/>
            </a:xfrm>
            <a:custGeom>
              <a:avLst/>
              <a:gdLst/>
              <a:ahLst/>
              <a:cxnLst/>
              <a:rect l="0" t="0" r="0" b="0"/>
              <a:pathLst>
                <a:path w="104845" h="105710">
                  <a:moveTo>
                    <a:pt x="26263" y="85591"/>
                  </a:moveTo>
                  <a:lnTo>
                    <a:pt x="26263" y="105709"/>
                  </a:lnTo>
                  <a:lnTo>
                    <a:pt x="26263" y="70655"/>
                  </a:lnTo>
                  <a:lnTo>
                    <a:pt x="27057" y="47406"/>
                  </a:lnTo>
                  <a:lnTo>
                    <a:pt x="30055" y="37928"/>
                  </a:lnTo>
                  <a:lnTo>
                    <a:pt x="26410" y="33178"/>
                  </a:lnTo>
                  <a:lnTo>
                    <a:pt x="4081" y="19702"/>
                  </a:lnTo>
                  <a:lnTo>
                    <a:pt x="1156" y="16265"/>
                  </a:lnTo>
                  <a:lnTo>
                    <a:pt x="0" y="13180"/>
                  </a:lnTo>
                  <a:lnTo>
                    <a:pt x="23" y="10329"/>
                  </a:lnTo>
                  <a:lnTo>
                    <a:pt x="2165" y="5046"/>
                  </a:lnTo>
                  <a:lnTo>
                    <a:pt x="3848" y="3319"/>
                  </a:lnTo>
                  <a:lnTo>
                    <a:pt x="7834" y="1401"/>
                  </a:lnTo>
                  <a:lnTo>
                    <a:pt x="21555" y="0"/>
                  </a:lnTo>
                  <a:lnTo>
                    <a:pt x="26287" y="2043"/>
                  </a:lnTo>
                  <a:lnTo>
                    <a:pt x="28660" y="3698"/>
                  </a:lnTo>
                  <a:lnTo>
                    <a:pt x="30242" y="6390"/>
                  </a:lnTo>
                  <a:lnTo>
                    <a:pt x="32000" y="13613"/>
                  </a:lnTo>
                  <a:lnTo>
                    <a:pt x="49715" y="22115"/>
                  </a:lnTo>
                  <a:lnTo>
                    <a:pt x="73198" y="31186"/>
                  </a:lnTo>
                  <a:lnTo>
                    <a:pt x="86281" y="40509"/>
                  </a:lnTo>
                  <a:lnTo>
                    <a:pt x="92625" y="49944"/>
                  </a:lnTo>
                  <a:lnTo>
                    <a:pt x="104844" y="85591"/>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22" name="SMARTInkShape-6109"/>
            <p:cNvSpPr/>
            <p:nvPr/>
          </p:nvSpPr>
          <p:spPr>
            <a:xfrm>
              <a:off x="2601831" y="2966090"/>
              <a:ext cx="291389" cy="147052"/>
            </a:xfrm>
            <a:custGeom>
              <a:avLst/>
              <a:gdLst/>
              <a:ahLst/>
              <a:cxnLst/>
              <a:rect l="0" t="0" r="0" b="0"/>
              <a:pathLst>
                <a:path w="291389" h="147052">
                  <a:moveTo>
                    <a:pt x="69932" y="62860"/>
                  </a:moveTo>
                  <a:lnTo>
                    <a:pt x="63082" y="56010"/>
                  </a:lnTo>
                  <a:lnTo>
                    <a:pt x="52871" y="55742"/>
                  </a:lnTo>
                  <a:lnTo>
                    <a:pt x="42211" y="59516"/>
                  </a:lnTo>
                  <a:lnTo>
                    <a:pt x="35651" y="65607"/>
                  </a:lnTo>
                  <a:lnTo>
                    <a:pt x="8737" y="101067"/>
                  </a:lnTo>
                  <a:lnTo>
                    <a:pt x="1882" y="115279"/>
                  </a:lnTo>
                  <a:lnTo>
                    <a:pt x="0" y="124787"/>
                  </a:lnTo>
                  <a:lnTo>
                    <a:pt x="1280" y="132187"/>
                  </a:lnTo>
                  <a:lnTo>
                    <a:pt x="6463" y="140816"/>
                  </a:lnTo>
                  <a:lnTo>
                    <a:pt x="10767" y="145132"/>
                  </a:lnTo>
                  <a:lnTo>
                    <a:pt x="15326" y="147051"/>
                  </a:lnTo>
                  <a:lnTo>
                    <a:pt x="22114" y="145786"/>
                  </a:lnTo>
                  <a:lnTo>
                    <a:pt x="32745" y="140612"/>
                  </a:lnTo>
                  <a:lnTo>
                    <a:pt x="39117" y="134723"/>
                  </a:lnTo>
                  <a:lnTo>
                    <a:pt x="50835" y="117226"/>
                  </a:lnTo>
                  <a:lnTo>
                    <a:pt x="61634" y="82691"/>
                  </a:lnTo>
                  <a:lnTo>
                    <a:pt x="62687" y="73518"/>
                  </a:lnTo>
                  <a:lnTo>
                    <a:pt x="66579" y="100770"/>
                  </a:lnTo>
                  <a:lnTo>
                    <a:pt x="77011" y="123550"/>
                  </a:lnTo>
                  <a:lnTo>
                    <a:pt x="78620" y="124751"/>
                  </a:lnTo>
                  <a:lnTo>
                    <a:pt x="82524" y="126086"/>
                  </a:lnTo>
                  <a:lnTo>
                    <a:pt x="90042" y="127013"/>
                  </a:lnTo>
                  <a:lnTo>
                    <a:pt x="94764" y="123320"/>
                  </a:lnTo>
                  <a:lnTo>
                    <a:pt x="96843" y="119364"/>
                  </a:lnTo>
                  <a:lnTo>
                    <a:pt x="110627" y="83841"/>
                  </a:lnTo>
                  <a:lnTo>
                    <a:pt x="127094" y="48686"/>
                  </a:lnTo>
                  <a:lnTo>
                    <a:pt x="143751" y="19034"/>
                  </a:lnTo>
                  <a:lnTo>
                    <a:pt x="150630" y="15600"/>
                  </a:lnTo>
                  <a:lnTo>
                    <a:pt x="164189" y="13396"/>
                  </a:lnTo>
                  <a:lnTo>
                    <a:pt x="175823" y="16807"/>
                  </a:lnTo>
                  <a:lnTo>
                    <a:pt x="178626" y="18664"/>
                  </a:lnTo>
                  <a:lnTo>
                    <a:pt x="187358" y="27348"/>
                  </a:lnTo>
                  <a:lnTo>
                    <a:pt x="207662" y="38281"/>
                  </a:lnTo>
                  <a:lnTo>
                    <a:pt x="218338" y="40496"/>
                  </a:lnTo>
                  <a:lnTo>
                    <a:pt x="250451" y="41347"/>
                  </a:lnTo>
                  <a:lnTo>
                    <a:pt x="270867" y="41418"/>
                  </a:lnTo>
                  <a:lnTo>
                    <a:pt x="276446" y="39307"/>
                  </a:lnTo>
                  <a:lnTo>
                    <a:pt x="279045" y="37633"/>
                  </a:lnTo>
                  <a:lnTo>
                    <a:pt x="280779" y="34930"/>
                  </a:lnTo>
                  <a:lnTo>
                    <a:pt x="283560" y="21301"/>
                  </a:lnTo>
                  <a:lnTo>
                    <a:pt x="283788" y="18485"/>
                  </a:lnTo>
                  <a:lnTo>
                    <a:pt x="281925" y="13240"/>
                  </a:lnTo>
                  <a:lnTo>
                    <a:pt x="274261" y="3405"/>
                  </a:lnTo>
                  <a:lnTo>
                    <a:pt x="269753" y="717"/>
                  </a:lnTo>
                  <a:lnTo>
                    <a:pt x="267440" y="0"/>
                  </a:lnTo>
                  <a:lnTo>
                    <a:pt x="260636" y="1320"/>
                  </a:lnTo>
                  <a:lnTo>
                    <a:pt x="243623" y="6720"/>
                  </a:lnTo>
                  <a:lnTo>
                    <a:pt x="231903" y="16945"/>
                  </a:lnTo>
                  <a:lnTo>
                    <a:pt x="216195" y="39051"/>
                  </a:lnTo>
                  <a:lnTo>
                    <a:pt x="214312" y="47251"/>
                  </a:lnTo>
                  <a:lnTo>
                    <a:pt x="215592" y="56188"/>
                  </a:lnTo>
                  <a:lnTo>
                    <a:pt x="220964" y="79591"/>
                  </a:lnTo>
                  <a:lnTo>
                    <a:pt x="227280" y="89081"/>
                  </a:lnTo>
                  <a:lnTo>
                    <a:pt x="237495" y="96474"/>
                  </a:lnTo>
                  <a:lnTo>
                    <a:pt x="271041" y="111480"/>
                  </a:lnTo>
                  <a:lnTo>
                    <a:pt x="291388" y="12001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23" name="SMARTInkShape-6110"/>
            <p:cNvSpPr/>
            <p:nvPr/>
          </p:nvSpPr>
          <p:spPr>
            <a:xfrm>
              <a:off x="3044382" y="2993231"/>
              <a:ext cx="106013" cy="114301"/>
            </a:xfrm>
            <a:custGeom>
              <a:avLst/>
              <a:gdLst/>
              <a:ahLst/>
              <a:cxnLst/>
              <a:rect l="0" t="0" r="0" b="0"/>
              <a:pathLst>
                <a:path w="106013" h="114301">
                  <a:moveTo>
                    <a:pt x="63149" y="0"/>
                  </a:moveTo>
                  <a:lnTo>
                    <a:pt x="59357" y="0"/>
                  </a:lnTo>
                  <a:lnTo>
                    <a:pt x="55378" y="2117"/>
                  </a:lnTo>
                  <a:lnTo>
                    <a:pt x="29656" y="20720"/>
                  </a:lnTo>
                  <a:lnTo>
                    <a:pt x="11839" y="47061"/>
                  </a:lnTo>
                  <a:lnTo>
                    <a:pt x="1432" y="80136"/>
                  </a:lnTo>
                  <a:lnTo>
                    <a:pt x="0" y="86681"/>
                  </a:lnTo>
                  <a:lnTo>
                    <a:pt x="1481" y="94352"/>
                  </a:lnTo>
                  <a:lnTo>
                    <a:pt x="2987" y="98620"/>
                  </a:lnTo>
                  <a:lnTo>
                    <a:pt x="4785" y="101466"/>
                  </a:lnTo>
                  <a:lnTo>
                    <a:pt x="8899" y="104627"/>
                  </a:lnTo>
                  <a:lnTo>
                    <a:pt x="19470" y="106407"/>
                  </a:lnTo>
                  <a:lnTo>
                    <a:pt x="26009" y="104707"/>
                  </a:lnTo>
                  <a:lnTo>
                    <a:pt x="44059" y="94134"/>
                  </a:lnTo>
                  <a:lnTo>
                    <a:pt x="58068" y="73358"/>
                  </a:lnTo>
                  <a:lnTo>
                    <a:pt x="77400" y="42910"/>
                  </a:lnTo>
                  <a:lnTo>
                    <a:pt x="78228" y="60754"/>
                  </a:lnTo>
                  <a:lnTo>
                    <a:pt x="87380" y="83505"/>
                  </a:lnTo>
                  <a:lnTo>
                    <a:pt x="96806" y="99407"/>
                  </a:lnTo>
                  <a:lnTo>
                    <a:pt x="98745" y="104506"/>
                  </a:lnTo>
                  <a:lnTo>
                    <a:pt x="106012" y="11430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24" name="SMARTInkShape-6111"/>
            <p:cNvSpPr/>
            <p:nvPr/>
          </p:nvSpPr>
          <p:spPr>
            <a:xfrm>
              <a:off x="1418979" y="3015104"/>
              <a:ext cx="116057" cy="163866"/>
            </a:xfrm>
            <a:custGeom>
              <a:avLst/>
              <a:gdLst/>
              <a:ahLst/>
              <a:cxnLst/>
              <a:rect l="0" t="0" r="0" b="0"/>
              <a:pathLst>
                <a:path w="116057" h="163866">
                  <a:moveTo>
                    <a:pt x="95496" y="6702"/>
                  </a:moveTo>
                  <a:lnTo>
                    <a:pt x="95496" y="2910"/>
                  </a:lnTo>
                  <a:lnTo>
                    <a:pt x="94702" y="1793"/>
                  </a:lnTo>
                  <a:lnTo>
                    <a:pt x="93379" y="1048"/>
                  </a:lnTo>
                  <a:lnTo>
                    <a:pt x="85608" y="0"/>
                  </a:lnTo>
                  <a:lnTo>
                    <a:pt x="58475" y="410"/>
                  </a:lnTo>
                  <a:lnTo>
                    <a:pt x="23887" y="5717"/>
                  </a:lnTo>
                  <a:lnTo>
                    <a:pt x="13928" y="8381"/>
                  </a:lnTo>
                  <a:lnTo>
                    <a:pt x="3859" y="12227"/>
                  </a:lnTo>
                  <a:lnTo>
                    <a:pt x="1067" y="12766"/>
                  </a:lnTo>
                  <a:lnTo>
                    <a:pt x="0" y="13920"/>
                  </a:lnTo>
                  <a:lnTo>
                    <a:pt x="82" y="15483"/>
                  </a:lnTo>
                  <a:lnTo>
                    <a:pt x="2290" y="19336"/>
                  </a:lnTo>
                  <a:lnTo>
                    <a:pt x="5917" y="23694"/>
                  </a:lnTo>
                  <a:lnTo>
                    <a:pt x="39619" y="45762"/>
                  </a:lnTo>
                  <a:lnTo>
                    <a:pt x="74232" y="68741"/>
                  </a:lnTo>
                  <a:lnTo>
                    <a:pt x="106999" y="97201"/>
                  </a:lnTo>
                  <a:lnTo>
                    <a:pt x="112515" y="106720"/>
                  </a:lnTo>
                  <a:lnTo>
                    <a:pt x="116056" y="125766"/>
                  </a:lnTo>
                  <a:lnTo>
                    <a:pt x="112877" y="140053"/>
                  </a:lnTo>
                  <a:lnTo>
                    <a:pt x="106908" y="150548"/>
                  </a:lnTo>
                  <a:lnTo>
                    <a:pt x="96320" y="158684"/>
                  </a:lnTo>
                  <a:lnTo>
                    <a:pt x="86921" y="162330"/>
                  </a:lnTo>
                  <a:lnTo>
                    <a:pt x="74065" y="163865"/>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25" name="SMARTInkShape-6112"/>
            <p:cNvSpPr/>
            <p:nvPr/>
          </p:nvSpPr>
          <p:spPr>
            <a:xfrm>
              <a:off x="3214908" y="2878931"/>
              <a:ext cx="96892" cy="249907"/>
            </a:xfrm>
            <a:custGeom>
              <a:avLst/>
              <a:gdLst/>
              <a:ahLst/>
              <a:cxnLst/>
              <a:rect l="0" t="0" r="0" b="0"/>
              <a:pathLst>
                <a:path w="96892" h="249907">
                  <a:moveTo>
                    <a:pt x="71217" y="171450"/>
                  </a:moveTo>
                  <a:lnTo>
                    <a:pt x="67425" y="167658"/>
                  </a:lnTo>
                  <a:lnTo>
                    <a:pt x="63446" y="165796"/>
                  </a:lnTo>
                  <a:lnTo>
                    <a:pt x="54424" y="164601"/>
                  </a:lnTo>
                  <a:lnTo>
                    <a:pt x="43576" y="168186"/>
                  </a:lnTo>
                  <a:lnTo>
                    <a:pt x="8274" y="198800"/>
                  </a:lnTo>
                  <a:lnTo>
                    <a:pt x="3554" y="207683"/>
                  </a:lnTo>
                  <a:lnTo>
                    <a:pt x="111" y="233672"/>
                  </a:lnTo>
                  <a:lnTo>
                    <a:pt x="0" y="236744"/>
                  </a:lnTo>
                  <a:lnTo>
                    <a:pt x="6228" y="244391"/>
                  </a:lnTo>
                  <a:lnTo>
                    <a:pt x="11222" y="248652"/>
                  </a:lnTo>
                  <a:lnTo>
                    <a:pt x="18521" y="249906"/>
                  </a:lnTo>
                  <a:lnTo>
                    <a:pt x="37213" y="247065"/>
                  </a:lnTo>
                  <a:lnTo>
                    <a:pt x="52400" y="238395"/>
                  </a:lnTo>
                  <a:lnTo>
                    <a:pt x="75085" y="213425"/>
                  </a:lnTo>
                  <a:lnTo>
                    <a:pt x="90002" y="188826"/>
                  </a:lnTo>
                  <a:lnTo>
                    <a:pt x="96891" y="161429"/>
                  </a:lnTo>
                  <a:lnTo>
                    <a:pt x="95140" y="133203"/>
                  </a:lnTo>
                  <a:lnTo>
                    <a:pt x="89594" y="104732"/>
                  </a:lnTo>
                  <a:lnTo>
                    <a:pt x="79815" y="72370"/>
                  </a:lnTo>
                  <a:lnTo>
                    <a:pt x="63420" y="45163"/>
                  </a:lnTo>
                  <a:lnTo>
                    <a:pt x="38133" y="10556"/>
                  </a:lnTo>
                  <a:lnTo>
                    <a:pt x="30811" y="3481"/>
                  </a:lnTo>
                  <a:lnTo>
                    <a:pt x="21211"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26" name="SMARTInkShape-6113"/>
            <p:cNvSpPr/>
            <p:nvPr/>
          </p:nvSpPr>
          <p:spPr>
            <a:xfrm>
              <a:off x="1136089" y="2825939"/>
              <a:ext cx="85493" cy="245875"/>
            </a:xfrm>
            <a:custGeom>
              <a:avLst/>
              <a:gdLst/>
              <a:ahLst/>
              <a:cxnLst/>
              <a:rect l="0" t="0" r="0" b="0"/>
              <a:pathLst>
                <a:path w="85493" h="245875">
                  <a:moveTo>
                    <a:pt x="71205" y="38705"/>
                  </a:moveTo>
                  <a:lnTo>
                    <a:pt x="71205" y="34912"/>
                  </a:lnTo>
                  <a:lnTo>
                    <a:pt x="69088" y="30934"/>
                  </a:lnTo>
                  <a:lnTo>
                    <a:pt x="47356" y="888"/>
                  </a:lnTo>
                  <a:lnTo>
                    <a:pt x="44986" y="0"/>
                  </a:lnTo>
                  <a:lnTo>
                    <a:pt x="42613" y="202"/>
                  </a:lnTo>
                  <a:lnTo>
                    <a:pt x="37860" y="2542"/>
                  </a:lnTo>
                  <a:lnTo>
                    <a:pt x="25960" y="12766"/>
                  </a:lnTo>
                  <a:lnTo>
                    <a:pt x="23315" y="21620"/>
                  </a:lnTo>
                  <a:lnTo>
                    <a:pt x="20552" y="33493"/>
                  </a:lnTo>
                  <a:lnTo>
                    <a:pt x="10076" y="60518"/>
                  </a:lnTo>
                  <a:lnTo>
                    <a:pt x="3744" y="92579"/>
                  </a:lnTo>
                  <a:lnTo>
                    <a:pt x="945" y="120108"/>
                  </a:lnTo>
                  <a:lnTo>
                    <a:pt x="0" y="152151"/>
                  </a:lnTo>
                  <a:lnTo>
                    <a:pt x="630" y="173389"/>
                  </a:lnTo>
                  <a:lnTo>
                    <a:pt x="6255" y="205091"/>
                  </a:lnTo>
                  <a:lnTo>
                    <a:pt x="6903" y="231041"/>
                  </a:lnTo>
                  <a:lnTo>
                    <a:pt x="10701" y="227632"/>
                  </a:lnTo>
                  <a:lnTo>
                    <a:pt x="12564" y="223743"/>
                  </a:lnTo>
                  <a:lnTo>
                    <a:pt x="20118" y="191639"/>
                  </a:lnTo>
                  <a:lnTo>
                    <a:pt x="22066" y="187492"/>
                  </a:lnTo>
                  <a:lnTo>
                    <a:pt x="41020" y="162691"/>
                  </a:lnTo>
                  <a:lnTo>
                    <a:pt x="42351" y="161843"/>
                  </a:lnTo>
                  <a:lnTo>
                    <a:pt x="45945" y="160902"/>
                  </a:lnTo>
                  <a:lnTo>
                    <a:pt x="48015" y="162238"/>
                  </a:lnTo>
                  <a:lnTo>
                    <a:pt x="52432" y="167957"/>
                  </a:lnTo>
                  <a:lnTo>
                    <a:pt x="66744" y="201003"/>
                  </a:lnTo>
                  <a:lnTo>
                    <a:pt x="80756" y="233030"/>
                  </a:lnTo>
                  <a:lnTo>
                    <a:pt x="85492" y="245874"/>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27" name="SMARTInkShape-6114"/>
            <p:cNvSpPr/>
            <p:nvPr/>
          </p:nvSpPr>
          <p:spPr>
            <a:xfrm>
              <a:off x="2610669" y="3309103"/>
              <a:ext cx="604020" cy="254666"/>
            </a:xfrm>
            <a:custGeom>
              <a:avLst/>
              <a:gdLst/>
              <a:ahLst/>
              <a:cxnLst/>
              <a:rect l="0" t="0" r="0" b="0"/>
              <a:pathLst>
                <a:path w="604020" h="254666">
                  <a:moveTo>
                    <a:pt x="53950" y="198478"/>
                  </a:moveTo>
                  <a:lnTo>
                    <a:pt x="53950" y="181685"/>
                  </a:lnTo>
                  <a:lnTo>
                    <a:pt x="40949" y="147375"/>
                  </a:lnTo>
                  <a:lnTo>
                    <a:pt x="39775" y="125765"/>
                  </a:lnTo>
                  <a:lnTo>
                    <a:pt x="24896" y="120388"/>
                  </a:lnTo>
                  <a:lnTo>
                    <a:pt x="6112" y="115353"/>
                  </a:lnTo>
                  <a:lnTo>
                    <a:pt x="2214" y="112899"/>
                  </a:lnTo>
                  <a:lnTo>
                    <a:pt x="409" y="110469"/>
                  </a:lnTo>
                  <a:lnTo>
                    <a:pt x="0" y="108055"/>
                  </a:lnTo>
                  <a:lnTo>
                    <a:pt x="521" y="105653"/>
                  </a:lnTo>
                  <a:lnTo>
                    <a:pt x="1662" y="103257"/>
                  </a:lnTo>
                  <a:lnTo>
                    <a:pt x="4010" y="101660"/>
                  </a:lnTo>
                  <a:lnTo>
                    <a:pt x="14899" y="99412"/>
                  </a:lnTo>
                  <a:lnTo>
                    <a:pt x="47872" y="99342"/>
                  </a:lnTo>
                  <a:lnTo>
                    <a:pt x="82665" y="108420"/>
                  </a:lnTo>
                  <a:lnTo>
                    <a:pt x="111691" y="112944"/>
                  </a:lnTo>
                  <a:lnTo>
                    <a:pt x="144700" y="117601"/>
                  </a:lnTo>
                  <a:lnTo>
                    <a:pt x="176709" y="127057"/>
                  </a:lnTo>
                  <a:lnTo>
                    <a:pt x="184710" y="132604"/>
                  </a:lnTo>
                  <a:lnTo>
                    <a:pt x="190911" y="140362"/>
                  </a:lnTo>
                  <a:lnTo>
                    <a:pt x="194196" y="149101"/>
                  </a:lnTo>
                  <a:lnTo>
                    <a:pt x="195073" y="153654"/>
                  </a:lnTo>
                  <a:lnTo>
                    <a:pt x="193929" y="160829"/>
                  </a:lnTo>
                  <a:lnTo>
                    <a:pt x="183744" y="180115"/>
                  </a:lnTo>
                  <a:lnTo>
                    <a:pt x="152414" y="215827"/>
                  </a:lnTo>
                  <a:lnTo>
                    <a:pt x="148477" y="228842"/>
                  </a:lnTo>
                  <a:lnTo>
                    <a:pt x="147037" y="243330"/>
                  </a:lnTo>
                  <a:lnTo>
                    <a:pt x="149032" y="248310"/>
                  </a:lnTo>
                  <a:lnTo>
                    <a:pt x="150676" y="250750"/>
                  </a:lnTo>
                  <a:lnTo>
                    <a:pt x="153358" y="252376"/>
                  </a:lnTo>
                  <a:lnTo>
                    <a:pt x="164719" y="254665"/>
                  </a:lnTo>
                  <a:lnTo>
                    <a:pt x="178140" y="254549"/>
                  </a:lnTo>
                  <a:lnTo>
                    <a:pt x="192964" y="249046"/>
                  </a:lnTo>
                  <a:lnTo>
                    <a:pt x="222040" y="228881"/>
                  </a:lnTo>
                  <a:lnTo>
                    <a:pt x="251507" y="197019"/>
                  </a:lnTo>
                  <a:lnTo>
                    <a:pt x="264923" y="168821"/>
                  </a:lnTo>
                  <a:lnTo>
                    <a:pt x="270218" y="151695"/>
                  </a:lnTo>
                  <a:lnTo>
                    <a:pt x="265597" y="143477"/>
                  </a:lnTo>
                  <a:lnTo>
                    <a:pt x="235899" y="119740"/>
                  </a:lnTo>
                  <a:lnTo>
                    <a:pt x="231606" y="111061"/>
                  </a:lnTo>
                  <a:lnTo>
                    <a:pt x="226626" y="78112"/>
                  </a:lnTo>
                  <a:lnTo>
                    <a:pt x="219907" y="43574"/>
                  </a:lnTo>
                  <a:lnTo>
                    <a:pt x="216629" y="27698"/>
                  </a:lnTo>
                  <a:lnTo>
                    <a:pt x="212202" y="11903"/>
                  </a:lnTo>
                  <a:lnTo>
                    <a:pt x="211435" y="3673"/>
                  </a:lnTo>
                  <a:lnTo>
                    <a:pt x="210534" y="1933"/>
                  </a:lnTo>
                  <a:lnTo>
                    <a:pt x="209139" y="773"/>
                  </a:lnTo>
                  <a:lnTo>
                    <a:pt x="207416" y="0"/>
                  </a:lnTo>
                  <a:lnTo>
                    <a:pt x="206267" y="278"/>
                  </a:lnTo>
                  <a:lnTo>
                    <a:pt x="205501" y="1257"/>
                  </a:lnTo>
                  <a:lnTo>
                    <a:pt x="204990" y="2704"/>
                  </a:lnTo>
                  <a:lnTo>
                    <a:pt x="199261" y="11523"/>
                  </a:lnTo>
                  <a:lnTo>
                    <a:pt x="196967" y="43640"/>
                  </a:lnTo>
                  <a:lnTo>
                    <a:pt x="196844" y="73225"/>
                  </a:lnTo>
                  <a:lnTo>
                    <a:pt x="196833" y="89100"/>
                  </a:lnTo>
                  <a:lnTo>
                    <a:pt x="203181" y="96984"/>
                  </a:lnTo>
                  <a:lnTo>
                    <a:pt x="236896" y="119458"/>
                  </a:lnTo>
                  <a:lnTo>
                    <a:pt x="254382" y="141198"/>
                  </a:lnTo>
                  <a:lnTo>
                    <a:pt x="273862" y="173237"/>
                  </a:lnTo>
                  <a:lnTo>
                    <a:pt x="287331" y="187730"/>
                  </a:lnTo>
                  <a:lnTo>
                    <a:pt x="295523" y="193172"/>
                  </a:lnTo>
                  <a:lnTo>
                    <a:pt x="309059" y="196906"/>
                  </a:lnTo>
                  <a:lnTo>
                    <a:pt x="323125" y="198012"/>
                  </a:lnTo>
                  <a:lnTo>
                    <a:pt x="337346" y="194547"/>
                  </a:lnTo>
                  <a:lnTo>
                    <a:pt x="351614" y="188494"/>
                  </a:lnTo>
                  <a:lnTo>
                    <a:pt x="359018" y="181870"/>
                  </a:lnTo>
                  <a:lnTo>
                    <a:pt x="377676" y="156868"/>
                  </a:lnTo>
                  <a:lnTo>
                    <a:pt x="381115" y="143375"/>
                  </a:lnTo>
                  <a:lnTo>
                    <a:pt x="382435" y="128841"/>
                  </a:lnTo>
                  <a:lnTo>
                    <a:pt x="381684" y="128241"/>
                  </a:lnTo>
                  <a:lnTo>
                    <a:pt x="378732" y="127574"/>
                  </a:lnTo>
                  <a:lnTo>
                    <a:pt x="374775" y="129394"/>
                  </a:lnTo>
                  <a:lnTo>
                    <a:pt x="372608" y="130991"/>
                  </a:lnTo>
                  <a:lnTo>
                    <a:pt x="370201" y="134882"/>
                  </a:lnTo>
                  <a:lnTo>
                    <a:pt x="368337" y="139257"/>
                  </a:lnTo>
                  <a:lnTo>
                    <a:pt x="364863" y="143847"/>
                  </a:lnTo>
                  <a:lnTo>
                    <a:pt x="364413" y="146976"/>
                  </a:lnTo>
                  <a:lnTo>
                    <a:pt x="368625" y="171778"/>
                  </a:lnTo>
                  <a:lnTo>
                    <a:pt x="371870" y="178145"/>
                  </a:lnTo>
                  <a:lnTo>
                    <a:pt x="386124" y="193609"/>
                  </a:lnTo>
                  <a:lnTo>
                    <a:pt x="406343" y="205131"/>
                  </a:lnTo>
                  <a:lnTo>
                    <a:pt x="424004" y="210503"/>
                  </a:lnTo>
                  <a:lnTo>
                    <a:pt x="447987" y="212319"/>
                  </a:lnTo>
                  <a:lnTo>
                    <a:pt x="464830" y="208841"/>
                  </a:lnTo>
                  <a:lnTo>
                    <a:pt x="483950" y="200554"/>
                  </a:lnTo>
                  <a:lnTo>
                    <a:pt x="502590" y="185121"/>
                  </a:lnTo>
                  <a:lnTo>
                    <a:pt x="507345" y="176402"/>
                  </a:lnTo>
                  <a:lnTo>
                    <a:pt x="510253" y="168029"/>
                  </a:lnTo>
                  <a:lnTo>
                    <a:pt x="515558" y="158059"/>
                  </a:lnTo>
                  <a:lnTo>
                    <a:pt x="518277" y="146197"/>
                  </a:lnTo>
                  <a:lnTo>
                    <a:pt x="524338" y="135923"/>
                  </a:lnTo>
                  <a:lnTo>
                    <a:pt x="528904" y="130907"/>
                  </a:lnTo>
                  <a:lnTo>
                    <a:pt x="533063" y="128759"/>
                  </a:lnTo>
                  <a:lnTo>
                    <a:pt x="542201" y="127380"/>
                  </a:lnTo>
                  <a:lnTo>
                    <a:pt x="575875" y="138452"/>
                  </a:lnTo>
                  <a:lnTo>
                    <a:pt x="590741" y="141270"/>
                  </a:lnTo>
                  <a:lnTo>
                    <a:pt x="604019" y="148472"/>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28" name="SMARTInkShape-6115"/>
            <p:cNvSpPr/>
            <p:nvPr/>
          </p:nvSpPr>
          <p:spPr>
            <a:xfrm>
              <a:off x="3354468" y="2921794"/>
              <a:ext cx="122901" cy="207019"/>
            </a:xfrm>
            <a:custGeom>
              <a:avLst/>
              <a:gdLst/>
              <a:ahLst/>
              <a:cxnLst/>
              <a:rect l="0" t="0" r="0" b="0"/>
              <a:pathLst>
                <a:path w="122901" h="207019">
                  <a:moveTo>
                    <a:pt x="81676" y="121444"/>
                  </a:moveTo>
                  <a:lnTo>
                    <a:pt x="77884" y="121444"/>
                  </a:lnTo>
                  <a:lnTo>
                    <a:pt x="76766" y="122237"/>
                  </a:lnTo>
                  <a:lnTo>
                    <a:pt x="76021" y="123560"/>
                  </a:lnTo>
                  <a:lnTo>
                    <a:pt x="75525" y="125236"/>
                  </a:lnTo>
                  <a:lnTo>
                    <a:pt x="66892" y="135917"/>
                  </a:lnTo>
                  <a:lnTo>
                    <a:pt x="61611" y="140576"/>
                  </a:lnTo>
                  <a:lnTo>
                    <a:pt x="26774" y="163339"/>
                  </a:lnTo>
                  <a:lnTo>
                    <a:pt x="5747" y="183954"/>
                  </a:lnTo>
                  <a:lnTo>
                    <a:pt x="833" y="191824"/>
                  </a:lnTo>
                  <a:lnTo>
                    <a:pt x="0" y="195351"/>
                  </a:lnTo>
                  <a:lnTo>
                    <a:pt x="238" y="198497"/>
                  </a:lnTo>
                  <a:lnTo>
                    <a:pt x="1190" y="201387"/>
                  </a:lnTo>
                  <a:lnTo>
                    <a:pt x="2619" y="203314"/>
                  </a:lnTo>
                  <a:lnTo>
                    <a:pt x="6323" y="205455"/>
                  </a:lnTo>
                  <a:lnTo>
                    <a:pt x="35931" y="207018"/>
                  </a:lnTo>
                  <a:lnTo>
                    <a:pt x="71487" y="193724"/>
                  </a:lnTo>
                  <a:lnTo>
                    <a:pt x="83497" y="186905"/>
                  </a:lnTo>
                  <a:lnTo>
                    <a:pt x="102059" y="169679"/>
                  </a:lnTo>
                  <a:lnTo>
                    <a:pt x="119011" y="135498"/>
                  </a:lnTo>
                  <a:lnTo>
                    <a:pt x="122900" y="110438"/>
                  </a:lnTo>
                  <a:lnTo>
                    <a:pt x="118511" y="78436"/>
                  </a:lnTo>
                  <a:lnTo>
                    <a:pt x="111463" y="53226"/>
                  </a:lnTo>
                  <a:lnTo>
                    <a:pt x="90733" y="20757"/>
                  </a:lnTo>
                  <a:lnTo>
                    <a:pt x="74532"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29" name="SMARTInkShape-6116"/>
            <p:cNvSpPr/>
            <p:nvPr/>
          </p:nvSpPr>
          <p:spPr>
            <a:xfrm>
              <a:off x="6986588" y="3000792"/>
              <a:ext cx="84212" cy="170909"/>
            </a:xfrm>
            <a:custGeom>
              <a:avLst/>
              <a:gdLst/>
              <a:ahLst/>
              <a:cxnLst/>
              <a:rect l="0" t="0" r="0" b="0"/>
              <a:pathLst>
                <a:path w="84212" h="170909">
                  <a:moveTo>
                    <a:pt x="57150" y="35302"/>
                  </a:moveTo>
                  <a:lnTo>
                    <a:pt x="53357" y="31510"/>
                  </a:lnTo>
                  <a:lnTo>
                    <a:pt x="51495" y="27531"/>
                  </a:lnTo>
                  <a:lnTo>
                    <a:pt x="50999" y="25359"/>
                  </a:lnTo>
                  <a:lnTo>
                    <a:pt x="46508" y="18509"/>
                  </a:lnTo>
                  <a:lnTo>
                    <a:pt x="37085" y="9084"/>
                  </a:lnTo>
                  <a:lnTo>
                    <a:pt x="25981" y="2751"/>
                  </a:lnTo>
                  <a:lnTo>
                    <a:pt x="14716" y="209"/>
                  </a:lnTo>
                  <a:lnTo>
                    <a:pt x="12192" y="0"/>
                  </a:lnTo>
                  <a:lnTo>
                    <a:pt x="10509" y="655"/>
                  </a:lnTo>
                  <a:lnTo>
                    <a:pt x="9387" y="1885"/>
                  </a:lnTo>
                  <a:lnTo>
                    <a:pt x="8639" y="3499"/>
                  </a:lnTo>
                  <a:lnTo>
                    <a:pt x="7587" y="13355"/>
                  </a:lnTo>
                  <a:lnTo>
                    <a:pt x="9457" y="19727"/>
                  </a:lnTo>
                  <a:lnTo>
                    <a:pt x="23948" y="51343"/>
                  </a:lnTo>
                  <a:lnTo>
                    <a:pt x="47045" y="85539"/>
                  </a:lnTo>
                  <a:lnTo>
                    <a:pt x="66431" y="120263"/>
                  </a:lnTo>
                  <a:lnTo>
                    <a:pt x="83454" y="148791"/>
                  </a:lnTo>
                  <a:lnTo>
                    <a:pt x="84211" y="151442"/>
                  </a:lnTo>
                  <a:lnTo>
                    <a:pt x="83922" y="154004"/>
                  </a:lnTo>
                  <a:lnTo>
                    <a:pt x="78361" y="167826"/>
                  </a:lnTo>
                  <a:lnTo>
                    <a:pt x="76846" y="168895"/>
                  </a:lnTo>
                  <a:lnTo>
                    <a:pt x="73048" y="170083"/>
                  </a:lnTo>
                  <a:lnTo>
                    <a:pt x="58018" y="170908"/>
                  </a:lnTo>
                  <a:lnTo>
                    <a:pt x="51450" y="168861"/>
                  </a:lnTo>
                  <a:lnTo>
                    <a:pt x="45885" y="166099"/>
                  </a:lnTo>
                  <a:lnTo>
                    <a:pt x="29629" y="160388"/>
                  </a:lnTo>
                  <a:lnTo>
                    <a:pt x="0" y="142458"/>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30" name="SMARTInkShape-6117"/>
            <p:cNvSpPr/>
            <p:nvPr/>
          </p:nvSpPr>
          <p:spPr>
            <a:xfrm>
              <a:off x="6858000" y="3021992"/>
              <a:ext cx="92648" cy="99828"/>
            </a:xfrm>
            <a:custGeom>
              <a:avLst/>
              <a:gdLst/>
              <a:ahLst/>
              <a:cxnLst/>
              <a:rect l="0" t="0" r="0" b="0"/>
              <a:pathLst>
                <a:path w="92648" h="99828">
                  <a:moveTo>
                    <a:pt x="0" y="42677"/>
                  </a:moveTo>
                  <a:lnTo>
                    <a:pt x="34759" y="42677"/>
                  </a:lnTo>
                  <a:lnTo>
                    <a:pt x="69376" y="42677"/>
                  </a:lnTo>
                  <a:lnTo>
                    <a:pt x="76078" y="41883"/>
                  </a:lnTo>
                  <a:lnTo>
                    <a:pt x="84348" y="38885"/>
                  </a:lnTo>
                  <a:lnTo>
                    <a:pt x="87188" y="36974"/>
                  </a:lnTo>
                  <a:lnTo>
                    <a:pt x="90344" y="32734"/>
                  </a:lnTo>
                  <a:lnTo>
                    <a:pt x="92121" y="25884"/>
                  </a:lnTo>
                  <a:lnTo>
                    <a:pt x="92647" y="18828"/>
                  </a:lnTo>
                  <a:lnTo>
                    <a:pt x="91133" y="16459"/>
                  </a:lnTo>
                  <a:lnTo>
                    <a:pt x="77298" y="6953"/>
                  </a:lnTo>
                  <a:lnTo>
                    <a:pt x="68486" y="2987"/>
                  </a:lnTo>
                  <a:lnTo>
                    <a:pt x="35685" y="0"/>
                  </a:lnTo>
                  <a:lnTo>
                    <a:pt x="26179" y="691"/>
                  </a:lnTo>
                  <a:lnTo>
                    <a:pt x="12695" y="5542"/>
                  </a:lnTo>
                  <a:lnTo>
                    <a:pt x="6172" y="9768"/>
                  </a:lnTo>
                  <a:lnTo>
                    <a:pt x="4114" y="12800"/>
                  </a:lnTo>
                  <a:lnTo>
                    <a:pt x="1219" y="24652"/>
                  </a:lnTo>
                  <a:lnTo>
                    <a:pt x="160" y="47575"/>
                  </a:lnTo>
                  <a:lnTo>
                    <a:pt x="3840" y="61767"/>
                  </a:lnTo>
                  <a:lnTo>
                    <a:pt x="9909" y="69153"/>
                  </a:lnTo>
                  <a:lnTo>
                    <a:pt x="42863" y="99827"/>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31" name="SMARTInkShape-6118"/>
            <p:cNvSpPr/>
            <p:nvPr/>
          </p:nvSpPr>
          <p:spPr>
            <a:xfrm>
              <a:off x="6722714" y="3028950"/>
              <a:ext cx="85281" cy="107157"/>
            </a:xfrm>
            <a:custGeom>
              <a:avLst/>
              <a:gdLst/>
              <a:ahLst/>
              <a:cxnLst/>
              <a:rect l="0" t="0" r="0" b="0"/>
              <a:pathLst>
                <a:path w="85281" h="107157">
                  <a:moveTo>
                    <a:pt x="56705" y="0"/>
                  </a:moveTo>
                  <a:lnTo>
                    <a:pt x="56705" y="3792"/>
                  </a:lnTo>
                  <a:lnTo>
                    <a:pt x="55911" y="4909"/>
                  </a:lnTo>
                  <a:lnTo>
                    <a:pt x="54588" y="5654"/>
                  </a:lnTo>
                  <a:lnTo>
                    <a:pt x="52912" y="6151"/>
                  </a:lnTo>
                  <a:lnTo>
                    <a:pt x="51795" y="7276"/>
                  </a:lnTo>
                  <a:lnTo>
                    <a:pt x="50554" y="10642"/>
                  </a:lnTo>
                  <a:lnTo>
                    <a:pt x="48635" y="11857"/>
                  </a:lnTo>
                  <a:lnTo>
                    <a:pt x="36266" y="15924"/>
                  </a:lnTo>
                  <a:lnTo>
                    <a:pt x="4629" y="38128"/>
                  </a:lnTo>
                  <a:lnTo>
                    <a:pt x="1810" y="44992"/>
                  </a:lnTo>
                  <a:lnTo>
                    <a:pt x="0" y="62333"/>
                  </a:lnTo>
                  <a:lnTo>
                    <a:pt x="1869" y="69508"/>
                  </a:lnTo>
                  <a:lnTo>
                    <a:pt x="3479" y="72532"/>
                  </a:lnTo>
                  <a:lnTo>
                    <a:pt x="25970" y="94528"/>
                  </a:lnTo>
                  <a:lnTo>
                    <a:pt x="51315" y="103083"/>
                  </a:lnTo>
                  <a:lnTo>
                    <a:pt x="85280" y="107156"/>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32" name="SMARTInkShape-6119"/>
            <p:cNvSpPr/>
            <p:nvPr/>
          </p:nvSpPr>
          <p:spPr>
            <a:xfrm>
              <a:off x="6643688" y="2971800"/>
              <a:ext cx="7144" cy="50007"/>
            </a:xfrm>
            <a:custGeom>
              <a:avLst/>
              <a:gdLst/>
              <a:ahLst/>
              <a:cxnLst/>
              <a:rect l="0" t="0" r="0" b="0"/>
              <a:pathLst>
                <a:path w="7144" h="50007">
                  <a:moveTo>
                    <a:pt x="7143" y="50006"/>
                  </a:moveTo>
                  <a:lnTo>
                    <a:pt x="7143" y="40063"/>
                  </a:lnTo>
                  <a:lnTo>
                    <a:pt x="196" y="9714"/>
                  </a:lnTo>
                  <a:lnTo>
                    <a:pt x="0"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33" name="SMARTInkShape-6120"/>
            <p:cNvSpPr/>
            <p:nvPr/>
          </p:nvSpPr>
          <p:spPr>
            <a:xfrm>
              <a:off x="6593681" y="3043238"/>
              <a:ext cx="14289" cy="92869"/>
            </a:xfrm>
            <a:custGeom>
              <a:avLst/>
              <a:gdLst/>
              <a:ahLst/>
              <a:cxnLst/>
              <a:rect l="0" t="0" r="0" b="0"/>
              <a:pathLst>
                <a:path w="14289" h="92869">
                  <a:moveTo>
                    <a:pt x="14288" y="0"/>
                  </a:moveTo>
                  <a:lnTo>
                    <a:pt x="10495" y="3792"/>
                  </a:lnTo>
                  <a:lnTo>
                    <a:pt x="8633" y="7770"/>
                  </a:lnTo>
                  <a:lnTo>
                    <a:pt x="480" y="43064"/>
                  </a:lnTo>
                  <a:lnTo>
                    <a:pt x="63" y="75726"/>
                  </a:lnTo>
                  <a:lnTo>
                    <a:pt x="0" y="92868"/>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34" name="SMARTInkShape-6121"/>
            <p:cNvSpPr/>
            <p:nvPr/>
          </p:nvSpPr>
          <p:spPr>
            <a:xfrm>
              <a:off x="6388045" y="2943225"/>
              <a:ext cx="126304" cy="220708"/>
            </a:xfrm>
            <a:custGeom>
              <a:avLst/>
              <a:gdLst/>
              <a:ahLst/>
              <a:cxnLst/>
              <a:rect l="0" t="0" r="0" b="0"/>
              <a:pathLst>
                <a:path w="126304" h="220708">
                  <a:moveTo>
                    <a:pt x="77050" y="128588"/>
                  </a:moveTo>
                  <a:lnTo>
                    <a:pt x="77050" y="124795"/>
                  </a:lnTo>
                  <a:lnTo>
                    <a:pt x="75461" y="123678"/>
                  </a:lnTo>
                  <a:lnTo>
                    <a:pt x="66436" y="121312"/>
                  </a:lnTo>
                  <a:lnTo>
                    <a:pt x="57588" y="116730"/>
                  </a:lnTo>
                  <a:lnTo>
                    <a:pt x="49614" y="115380"/>
                  </a:lnTo>
                  <a:lnTo>
                    <a:pt x="36200" y="118413"/>
                  </a:lnTo>
                  <a:lnTo>
                    <a:pt x="22171" y="124338"/>
                  </a:lnTo>
                  <a:lnTo>
                    <a:pt x="14823" y="130932"/>
                  </a:lnTo>
                  <a:lnTo>
                    <a:pt x="3639" y="148101"/>
                  </a:lnTo>
                  <a:lnTo>
                    <a:pt x="0" y="162062"/>
                  </a:lnTo>
                  <a:lnTo>
                    <a:pt x="1265" y="171511"/>
                  </a:lnTo>
                  <a:lnTo>
                    <a:pt x="6626" y="194477"/>
                  </a:lnTo>
                  <a:lnTo>
                    <a:pt x="25422" y="212925"/>
                  </a:lnTo>
                  <a:lnTo>
                    <a:pt x="36641" y="217665"/>
                  </a:lnTo>
                  <a:lnTo>
                    <a:pt x="63246" y="220707"/>
                  </a:lnTo>
                  <a:lnTo>
                    <a:pt x="80544" y="217442"/>
                  </a:lnTo>
                  <a:lnTo>
                    <a:pt x="95723" y="207655"/>
                  </a:lnTo>
                  <a:lnTo>
                    <a:pt x="114208" y="177717"/>
                  </a:lnTo>
                  <a:lnTo>
                    <a:pt x="121345" y="163917"/>
                  </a:lnTo>
                  <a:lnTo>
                    <a:pt x="126303" y="128536"/>
                  </a:lnTo>
                  <a:lnTo>
                    <a:pt x="124840" y="92862"/>
                  </a:lnTo>
                  <a:lnTo>
                    <a:pt x="114064" y="57149"/>
                  </a:lnTo>
                  <a:lnTo>
                    <a:pt x="97795" y="30692"/>
                  </a:lnTo>
                  <a:lnTo>
                    <a:pt x="77615" y="4419"/>
                  </a:lnTo>
                  <a:lnTo>
                    <a:pt x="69905"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35" name="SMARTInkShape-6122"/>
            <p:cNvSpPr/>
            <p:nvPr/>
          </p:nvSpPr>
          <p:spPr>
            <a:xfrm>
              <a:off x="6186488" y="3050381"/>
              <a:ext cx="107158" cy="99766"/>
            </a:xfrm>
            <a:custGeom>
              <a:avLst/>
              <a:gdLst/>
              <a:ahLst/>
              <a:cxnLst/>
              <a:rect l="0" t="0" r="0" b="0"/>
              <a:pathLst>
                <a:path w="107158" h="99766">
                  <a:moveTo>
                    <a:pt x="0" y="0"/>
                  </a:moveTo>
                  <a:lnTo>
                    <a:pt x="0" y="3792"/>
                  </a:lnTo>
                  <a:lnTo>
                    <a:pt x="7275" y="36227"/>
                  </a:lnTo>
                  <a:lnTo>
                    <a:pt x="21578" y="71328"/>
                  </a:lnTo>
                  <a:lnTo>
                    <a:pt x="30735" y="85693"/>
                  </a:lnTo>
                  <a:lnTo>
                    <a:pt x="38266" y="93648"/>
                  </a:lnTo>
                  <a:lnTo>
                    <a:pt x="44259" y="97184"/>
                  </a:lnTo>
                  <a:lnTo>
                    <a:pt x="64791" y="99640"/>
                  </a:lnTo>
                  <a:lnTo>
                    <a:pt x="69388" y="99765"/>
                  </a:lnTo>
                  <a:lnTo>
                    <a:pt x="73245" y="98260"/>
                  </a:lnTo>
                  <a:lnTo>
                    <a:pt x="94343" y="80538"/>
                  </a:lnTo>
                  <a:lnTo>
                    <a:pt x="103058" y="59162"/>
                  </a:lnTo>
                  <a:lnTo>
                    <a:pt x="106615" y="24362"/>
                  </a:lnTo>
                  <a:lnTo>
                    <a:pt x="107157"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36" name="SMARTInkShape-6123"/>
            <p:cNvSpPr/>
            <p:nvPr/>
          </p:nvSpPr>
          <p:spPr>
            <a:xfrm>
              <a:off x="6086475" y="2978944"/>
              <a:ext cx="21431" cy="7145"/>
            </a:xfrm>
            <a:custGeom>
              <a:avLst/>
              <a:gdLst/>
              <a:ahLst/>
              <a:cxnLst/>
              <a:rect l="0" t="0" r="0" b="0"/>
              <a:pathLst>
                <a:path w="21431" h="7145">
                  <a:moveTo>
                    <a:pt x="0" y="7144"/>
                  </a:moveTo>
                  <a:lnTo>
                    <a:pt x="3792" y="7144"/>
                  </a:lnTo>
                  <a:lnTo>
                    <a:pt x="4910" y="6350"/>
                  </a:lnTo>
                  <a:lnTo>
                    <a:pt x="5654" y="5027"/>
                  </a:lnTo>
                  <a:lnTo>
                    <a:pt x="6152" y="3351"/>
                  </a:lnTo>
                  <a:lnTo>
                    <a:pt x="7276" y="2234"/>
                  </a:lnTo>
                  <a:lnTo>
                    <a:pt x="10642" y="993"/>
                  </a:lnTo>
                  <a:lnTo>
                    <a:pt x="21430"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37" name="SMARTInkShape-6124"/>
            <p:cNvSpPr/>
            <p:nvPr/>
          </p:nvSpPr>
          <p:spPr>
            <a:xfrm>
              <a:off x="6122195" y="3064669"/>
              <a:ext cx="42444" cy="192882"/>
            </a:xfrm>
            <a:custGeom>
              <a:avLst/>
              <a:gdLst/>
              <a:ahLst/>
              <a:cxnLst/>
              <a:rect l="0" t="0" r="0" b="0"/>
              <a:pathLst>
                <a:path w="42444" h="192882">
                  <a:moveTo>
                    <a:pt x="0" y="0"/>
                  </a:moveTo>
                  <a:lnTo>
                    <a:pt x="7055" y="0"/>
                  </a:lnTo>
                  <a:lnTo>
                    <a:pt x="3324" y="3792"/>
                  </a:lnTo>
                  <a:lnTo>
                    <a:pt x="984" y="17528"/>
                  </a:lnTo>
                  <a:lnTo>
                    <a:pt x="7899" y="52549"/>
                  </a:lnTo>
                  <a:lnTo>
                    <a:pt x="16817" y="84816"/>
                  </a:lnTo>
                  <a:lnTo>
                    <a:pt x="26222" y="119030"/>
                  </a:lnTo>
                  <a:lnTo>
                    <a:pt x="38103" y="153052"/>
                  </a:lnTo>
                  <a:lnTo>
                    <a:pt x="42443" y="179412"/>
                  </a:lnTo>
                  <a:lnTo>
                    <a:pt x="40559" y="185043"/>
                  </a:lnTo>
                  <a:lnTo>
                    <a:pt x="38944" y="187655"/>
                  </a:lnTo>
                  <a:lnTo>
                    <a:pt x="37076" y="189397"/>
                  </a:lnTo>
                  <a:lnTo>
                    <a:pt x="32882" y="191333"/>
                  </a:lnTo>
                  <a:lnTo>
                    <a:pt x="21430" y="192881"/>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38" name="SMARTInkShape-6125"/>
            <p:cNvSpPr/>
            <p:nvPr/>
          </p:nvSpPr>
          <p:spPr>
            <a:xfrm>
              <a:off x="5893595" y="3040120"/>
              <a:ext cx="127865" cy="131706"/>
            </a:xfrm>
            <a:custGeom>
              <a:avLst/>
              <a:gdLst/>
              <a:ahLst/>
              <a:cxnLst/>
              <a:rect l="0" t="0" r="0" b="0"/>
              <a:pathLst>
                <a:path w="127865" h="131706">
                  <a:moveTo>
                    <a:pt x="0" y="131705"/>
                  </a:moveTo>
                  <a:lnTo>
                    <a:pt x="0" y="96945"/>
                  </a:lnTo>
                  <a:lnTo>
                    <a:pt x="793" y="64947"/>
                  </a:lnTo>
                  <a:lnTo>
                    <a:pt x="6150" y="44999"/>
                  </a:lnTo>
                  <a:lnTo>
                    <a:pt x="10935" y="39459"/>
                  </a:lnTo>
                  <a:lnTo>
                    <a:pt x="19357" y="33227"/>
                  </a:lnTo>
                  <a:lnTo>
                    <a:pt x="24608" y="32147"/>
                  </a:lnTo>
                  <a:lnTo>
                    <a:pt x="28928" y="34011"/>
                  </a:lnTo>
                  <a:lnTo>
                    <a:pt x="33494" y="36692"/>
                  </a:lnTo>
                  <a:lnTo>
                    <a:pt x="40527" y="38995"/>
                  </a:lnTo>
                  <a:lnTo>
                    <a:pt x="59681" y="50172"/>
                  </a:lnTo>
                  <a:lnTo>
                    <a:pt x="81706" y="56980"/>
                  </a:lnTo>
                  <a:lnTo>
                    <a:pt x="90817" y="55367"/>
                  </a:lnTo>
                  <a:lnTo>
                    <a:pt x="101079" y="49996"/>
                  </a:lnTo>
                  <a:lnTo>
                    <a:pt x="123100" y="33236"/>
                  </a:lnTo>
                  <a:lnTo>
                    <a:pt x="126148" y="25499"/>
                  </a:lnTo>
                  <a:lnTo>
                    <a:pt x="127864" y="16011"/>
                  </a:lnTo>
                  <a:lnTo>
                    <a:pt x="126148" y="10700"/>
                  </a:lnTo>
                  <a:lnTo>
                    <a:pt x="118580" y="823"/>
                  </a:lnTo>
                  <a:lnTo>
                    <a:pt x="116359" y="0"/>
                  </a:lnTo>
                  <a:lnTo>
                    <a:pt x="114085" y="246"/>
                  </a:lnTo>
                  <a:lnTo>
                    <a:pt x="107091" y="2266"/>
                  </a:lnTo>
                  <a:lnTo>
                    <a:pt x="104731" y="2550"/>
                  </a:lnTo>
                  <a:lnTo>
                    <a:pt x="99992" y="4982"/>
                  </a:lnTo>
                  <a:lnTo>
                    <a:pt x="95240" y="9503"/>
                  </a:lnTo>
                  <a:lnTo>
                    <a:pt x="81753" y="29516"/>
                  </a:lnTo>
                  <a:lnTo>
                    <a:pt x="79991" y="37604"/>
                  </a:lnTo>
                  <a:lnTo>
                    <a:pt x="81323" y="46491"/>
                  </a:lnTo>
                  <a:lnTo>
                    <a:pt x="85356" y="55732"/>
                  </a:lnTo>
                  <a:lnTo>
                    <a:pt x="103425" y="83306"/>
                  </a:lnTo>
                  <a:lnTo>
                    <a:pt x="107155" y="95986"/>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39" name="SMARTInkShape-6126"/>
            <p:cNvSpPr/>
            <p:nvPr/>
          </p:nvSpPr>
          <p:spPr>
            <a:xfrm>
              <a:off x="5672283" y="3065214"/>
              <a:ext cx="170755" cy="138942"/>
            </a:xfrm>
            <a:custGeom>
              <a:avLst/>
              <a:gdLst/>
              <a:ahLst/>
              <a:cxnLst/>
              <a:rect l="0" t="0" r="0" b="0"/>
              <a:pathLst>
                <a:path w="170755" h="138942">
                  <a:moveTo>
                    <a:pt x="35572" y="63749"/>
                  </a:moveTo>
                  <a:lnTo>
                    <a:pt x="35572" y="67541"/>
                  </a:lnTo>
                  <a:lnTo>
                    <a:pt x="23217" y="99708"/>
                  </a:lnTo>
                  <a:lnTo>
                    <a:pt x="19741" y="113826"/>
                  </a:lnTo>
                  <a:lnTo>
                    <a:pt x="13685" y="125947"/>
                  </a:lnTo>
                  <a:lnTo>
                    <a:pt x="3597" y="138438"/>
                  </a:lnTo>
                  <a:lnTo>
                    <a:pt x="2350" y="138941"/>
                  </a:lnTo>
                  <a:lnTo>
                    <a:pt x="1518" y="138483"/>
                  </a:lnTo>
                  <a:lnTo>
                    <a:pt x="965" y="137384"/>
                  </a:lnTo>
                  <a:lnTo>
                    <a:pt x="0" y="125588"/>
                  </a:lnTo>
                  <a:lnTo>
                    <a:pt x="713" y="116633"/>
                  </a:lnTo>
                  <a:lnTo>
                    <a:pt x="9806" y="84618"/>
                  </a:lnTo>
                  <a:lnTo>
                    <a:pt x="19782" y="57288"/>
                  </a:lnTo>
                  <a:lnTo>
                    <a:pt x="32570" y="40844"/>
                  </a:lnTo>
                  <a:lnTo>
                    <a:pt x="64694" y="16243"/>
                  </a:lnTo>
                  <a:lnTo>
                    <a:pt x="92036" y="3594"/>
                  </a:lnTo>
                  <a:lnTo>
                    <a:pt x="122305" y="0"/>
                  </a:lnTo>
                  <a:lnTo>
                    <a:pt x="139236" y="3409"/>
                  </a:lnTo>
                  <a:lnTo>
                    <a:pt x="154306" y="9446"/>
                  </a:lnTo>
                  <a:lnTo>
                    <a:pt x="161897" y="16066"/>
                  </a:lnTo>
                  <a:lnTo>
                    <a:pt x="167124" y="23506"/>
                  </a:lnTo>
                  <a:lnTo>
                    <a:pt x="170066" y="32157"/>
                  </a:lnTo>
                  <a:lnTo>
                    <a:pt x="170754" y="37273"/>
                  </a:lnTo>
                  <a:lnTo>
                    <a:pt x="168943" y="42192"/>
                  </a:lnTo>
                  <a:lnTo>
                    <a:pt x="161313" y="51817"/>
                  </a:lnTo>
                  <a:lnTo>
                    <a:pt x="156809" y="54477"/>
                  </a:lnTo>
                  <a:lnTo>
                    <a:pt x="123224" y="63252"/>
                  </a:lnTo>
                  <a:lnTo>
                    <a:pt x="114155" y="63749"/>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40" name="SMARTInkShape-6127"/>
            <p:cNvSpPr/>
            <p:nvPr/>
          </p:nvSpPr>
          <p:spPr>
            <a:xfrm>
              <a:off x="5507830" y="3036094"/>
              <a:ext cx="64296" cy="100013"/>
            </a:xfrm>
            <a:custGeom>
              <a:avLst/>
              <a:gdLst/>
              <a:ahLst/>
              <a:cxnLst/>
              <a:rect l="0" t="0" r="0" b="0"/>
              <a:pathLst>
                <a:path w="64296" h="100013">
                  <a:moveTo>
                    <a:pt x="64295" y="0"/>
                  </a:moveTo>
                  <a:lnTo>
                    <a:pt x="49861" y="0"/>
                  </a:lnTo>
                  <a:lnTo>
                    <a:pt x="43857" y="2116"/>
                  </a:lnTo>
                  <a:lnTo>
                    <a:pt x="22461" y="16792"/>
                  </a:lnTo>
                  <a:lnTo>
                    <a:pt x="19736" y="19926"/>
                  </a:lnTo>
                  <a:lnTo>
                    <a:pt x="16710" y="27641"/>
                  </a:lnTo>
                  <a:lnTo>
                    <a:pt x="15006" y="37118"/>
                  </a:lnTo>
                  <a:lnTo>
                    <a:pt x="18294" y="48745"/>
                  </a:lnTo>
                  <a:lnTo>
                    <a:pt x="27308" y="72506"/>
                  </a:lnTo>
                  <a:lnTo>
                    <a:pt x="28200" y="80573"/>
                  </a:lnTo>
                  <a:lnTo>
                    <a:pt x="26293" y="85552"/>
                  </a:lnTo>
                  <a:lnTo>
                    <a:pt x="24673" y="87991"/>
                  </a:lnTo>
                  <a:lnTo>
                    <a:pt x="22799" y="89617"/>
                  </a:lnTo>
                  <a:lnTo>
                    <a:pt x="0" y="100012"/>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41" name="SMARTInkShape-6128"/>
            <p:cNvSpPr/>
            <p:nvPr/>
          </p:nvSpPr>
          <p:spPr>
            <a:xfrm>
              <a:off x="3921919" y="3043238"/>
              <a:ext cx="14288" cy="57151"/>
            </a:xfrm>
            <a:custGeom>
              <a:avLst/>
              <a:gdLst/>
              <a:ahLst/>
              <a:cxnLst/>
              <a:rect l="0" t="0" r="0" b="0"/>
              <a:pathLst>
                <a:path w="14288" h="57151">
                  <a:moveTo>
                    <a:pt x="0" y="0"/>
                  </a:moveTo>
                  <a:lnTo>
                    <a:pt x="3792" y="0"/>
                  </a:lnTo>
                  <a:lnTo>
                    <a:pt x="4909" y="793"/>
                  </a:lnTo>
                  <a:lnTo>
                    <a:pt x="5654" y="2116"/>
                  </a:lnTo>
                  <a:lnTo>
                    <a:pt x="6849" y="9942"/>
                  </a:lnTo>
                  <a:lnTo>
                    <a:pt x="7879" y="19926"/>
                  </a:lnTo>
                  <a:lnTo>
                    <a:pt x="13287" y="37117"/>
                  </a:lnTo>
                  <a:lnTo>
                    <a:pt x="14287" y="5715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42" name="SMARTInkShape-6129"/>
            <p:cNvSpPr/>
            <p:nvPr/>
          </p:nvSpPr>
          <p:spPr>
            <a:xfrm>
              <a:off x="3804719" y="3014786"/>
              <a:ext cx="74338" cy="99530"/>
            </a:xfrm>
            <a:custGeom>
              <a:avLst/>
              <a:gdLst/>
              <a:ahLst/>
              <a:cxnLst/>
              <a:rect l="0" t="0" r="0" b="0"/>
              <a:pathLst>
                <a:path w="74338" h="99530">
                  <a:moveTo>
                    <a:pt x="74337" y="42739"/>
                  </a:moveTo>
                  <a:lnTo>
                    <a:pt x="74337" y="32796"/>
                  </a:lnTo>
                  <a:lnTo>
                    <a:pt x="72221" y="28266"/>
                  </a:lnTo>
                  <a:lnTo>
                    <a:pt x="69428" y="23606"/>
                  </a:lnTo>
                  <a:lnTo>
                    <a:pt x="68186" y="18890"/>
                  </a:lnTo>
                  <a:lnTo>
                    <a:pt x="63401" y="14148"/>
                  </a:lnTo>
                  <a:lnTo>
                    <a:pt x="47394" y="4636"/>
                  </a:lnTo>
                  <a:lnTo>
                    <a:pt x="33634" y="1286"/>
                  </a:lnTo>
                  <a:lnTo>
                    <a:pt x="9054" y="0"/>
                  </a:lnTo>
                  <a:lnTo>
                    <a:pt x="6209" y="1547"/>
                  </a:lnTo>
                  <a:lnTo>
                    <a:pt x="931" y="7498"/>
                  </a:lnTo>
                  <a:lnTo>
                    <a:pt x="0" y="11308"/>
                  </a:lnTo>
                  <a:lnTo>
                    <a:pt x="1082" y="19774"/>
                  </a:lnTo>
                  <a:lnTo>
                    <a:pt x="14978" y="50741"/>
                  </a:lnTo>
                  <a:lnTo>
                    <a:pt x="19645" y="61112"/>
                  </a:lnTo>
                  <a:lnTo>
                    <a:pt x="26482" y="68897"/>
                  </a:lnTo>
                  <a:lnTo>
                    <a:pt x="30527" y="72084"/>
                  </a:lnTo>
                  <a:lnTo>
                    <a:pt x="35022" y="79858"/>
                  </a:lnTo>
                  <a:lnTo>
                    <a:pt x="36221" y="84154"/>
                  </a:lnTo>
                  <a:lnTo>
                    <a:pt x="37814" y="87018"/>
                  </a:lnTo>
                  <a:lnTo>
                    <a:pt x="39670" y="88927"/>
                  </a:lnTo>
                  <a:lnTo>
                    <a:pt x="41700" y="90200"/>
                  </a:lnTo>
                  <a:lnTo>
                    <a:pt x="42261" y="91842"/>
                  </a:lnTo>
                  <a:lnTo>
                    <a:pt x="41840" y="93730"/>
                  </a:lnTo>
                  <a:lnTo>
                    <a:pt x="40766" y="95783"/>
                  </a:lnTo>
                  <a:lnTo>
                    <a:pt x="33223" y="98064"/>
                  </a:lnTo>
                  <a:lnTo>
                    <a:pt x="16562" y="99529"/>
                  </a:lnTo>
                  <a:lnTo>
                    <a:pt x="14389" y="98855"/>
                  </a:lnTo>
                  <a:lnTo>
                    <a:pt x="10044" y="92745"/>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43" name="SMARTInkShape-6130"/>
            <p:cNvSpPr/>
            <p:nvPr/>
          </p:nvSpPr>
          <p:spPr>
            <a:xfrm>
              <a:off x="3721894" y="2975882"/>
              <a:ext cx="64295" cy="138336"/>
            </a:xfrm>
            <a:custGeom>
              <a:avLst/>
              <a:gdLst/>
              <a:ahLst/>
              <a:cxnLst/>
              <a:rect l="0" t="0" r="0" b="0"/>
              <a:pathLst>
                <a:path w="64295" h="138336">
                  <a:moveTo>
                    <a:pt x="64294" y="24493"/>
                  </a:moveTo>
                  <a:lnTo>
                    <a:pt x="60501" y="24493"/>
                  </a:lnTo>
                  <a:lnTo>
                    <a:pt x="28334" y="3317"/>
                  </a:lnTo>
                  <a:lnTo>
                    <a:pt x="23652" y="851"/>
                  </a:lnTo>
                  <a:lnTo>
                    <a:pt x="19737" y="0"/>
                  </a:lnTo>
                  <a:lnTo>
                    <a:pt x="16332" y="227"/>
                  </a:lnTo>
                  <a:lnTo>
                    <a:pt x="10434" y="2595"/>
                  </a:lnTo>
                  <a:lnTo>
                    <a:pt x="5166" y="6294"/>
                  </a:lnTo>
                  <a:lnTo>
                    <a:pt x="2296" y="10584"/>
                  </a:lnTo>
                  <a:lnTo>
                    <a:pt x="1020" y="16724"/>
                  </a:lnTo>
                  <a:lnTo>
                    <a:pt x="1096" y="32774"/>
                  </a:lnTo>
                  <a:lnTo>
                    <a:pt x="6587" y="48731"/>
                  </a:lnTo>
                  <a:lnTo>
                    <a:pt x="26747" y="82012"/>
                  </a:lnTo>
                  <a:lnTo>
                    <a:pt x="51025" y="114595"/>
                  </a:lnTo>
                  <a:lnTo>
                    <a:pt x="61998" y="130971"/>
                  </a:lnTo>
                  <a:lnTo>
                    <a:pt x="62763" y="133579"/>
                  </a:lnTo>
                  <a:lnTo>
                    <a:pt x="62479" y="135317"/>
                  </a:lnTo>
                  <a:lnTo>
                    <a:pt x="61496" y="136475"/>
                  </a:lnTo>
                  <a:lnTo>
                    <a:pt x="58288" y="137763"/>
                  </a:lnTo>
                  <a:lnTo>
                    <a:pt x="54216" y="138335"/>
                  </a:lnTo>
                  <a:lnTo>
                    <a:pt x="21224" y="129956"/>
                  </a:lnTo>
                  <a:lnTo>
                    <a:pt x="9199" y="124004"/>
                  </a:lnTo>
                  <a:lnTo>
                    <a:pt x="0" y="117362"/>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44" name="SMARTInkShape-6131"/>
            <p:cNvSpPr/>
            <p:nvPr/>
          </p:nvSpPr>
          <p:spPr>
            <a:xfrm>
              <a:off x="3493294" y="2921918"/>
              <a:ext cx="164112" cy="148903"/>
            </a:xfrm>
            <a:custGeom>
              <a:avLst/>
              <a:gdLst/>
              <a:ahLst/>
              <a:cxnLst/>
              <a:rect l="0" t="0" r="0" b="0"/>
              <a:pathLst>
                <a:path w="164112" h="148903">
                  <a:moveTo>
                    <a:pt x="0" y="142751"/>
                  </a:moveTo>
                  <a:lnTo>
                    <a:pt x="0" y="148902"/>
                  </a:lnTo>
                  <a:lnTo>
                    <a:pt x="0" y="133076"/>
                  </a:lnTo>
                  <a:lnTo>
                    <a:pt x="6849" y="101149"/>
                  </a:lnTo>
                  <a:lnTo>
                    <a:pt x="10849" y="87650"/>
                  </a:lnTo>
                  <a:lnTo>
                    <a:pt x="19311" y="74570"/>
                  </a:lnTo>
                  <a:lnTo>
                    <a:pt x="30990" y="61903"/>
                  </a:lnTo>
                  <a:lnTo>
                    <a:pt x="35734" y="59194"/>
                  </a:lnTo>
                  <a:lnTo>
                    <a:pt x="58539" y="51002"/>
                  </a:lnTo>
                  <a:lnTo>
                    <a:pt x="65969" y="52496"/>
                  </a:lnTo>
                  <a:lnTo>
                    <a:pt x="79882" y="56131"/>
                  </a:lnTo>
                  <a:lnTo>
                    <a:pt x="115366" y="57002"/>
                  </a:lnTo>
                  <a:lnTo>
                    <a:pt x="136185" y="49252"/>
                  </a:lnTo>
                  <a:lnTo>
                    <a:pt x="143870" y="44839"/>
                  </a:lnTo>
                  <a:lnTo>
                    <a:pt x="153037" y="35539"/>
                  </a:lnTo>
                  <a:lnTo>
                    <a:pt x="159298" y="30807"/>
                  </a:lnTo>
                  <a:lnTo>
                    <a:pt x="162080" y="26058"/>
                  </a:lnTo>
                  <a:lnTo>
                    <a:pt x="163866" y="16543"/>
                  </a:lnTo>
                  <a:lnTo>
                    <a:pt x="164111" y="11781"/>
                  </a:lnTo>
                  <a:lnTo>
                    <a:pt x="162103" y="7019"/>
                  </a:lnTo>
                  <a:lnTo>
                    <a:pt x="160456" y="4638"/>
                  </a:lnTo>
                  <a:lnTo>
                    <a:pt x="157770" y="3051"/>
                  </a:lnTo>
                  <a:lnTo>
                    <a:pt x="146406" y="816"/>
                  </a:lnTo>
                  <a:lnTo>
                    <a:pt x="123663" y="0"/>
                  </a:lnTo>
                  <a:lnTo>
                    <a:pt x="104743" y="5604"/>
                  </a:lnTo>
                  <a:lnTo>
                    <a:pt x="95235" y="9830"/>
                  </a:lnTo>
                  <a:lnTo>
                    <a:pt x="87835" y="16471"/>
                  </a:lnTo>
                  <a:lnTo>
                    <a:pt x="82694" y="24714"/>
                  </a:lnTo>
                  <a:lnTo>
                    <a:pt x="80409" y="33669"/>
                  </a:lnTo>
                  <a:lnTo>
                    <a:pt x="82915" y="51428"/>
                  </a:lnTo>
                  <a:lnTo>
                    <a:pt x="91667" y="73853"/>
                  </a:lnTo>
                  <a:lnTo>
                    <a:pt x="112084" y="107902"/>
                  </a:lnTo>
                  <a:lnTo>
                    <a:pt x="128587" y="12132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45" name="SMARTInkShape-6132"/>
            <p:cNvSpPr/>
            <p:nvPr/>
          </p:nvSpPr>
          <p:spPr>
            <a:xfrm>
              <a:off x="4594744" y="3036094"/>
              <a:ext cx="129895" cy="98934"/>
            </a:xfrm>
            <a:custGeom>
              <a:avLst/>
              <a:gdLst/>
              <a:ahLst/>
              <a:cxnLst/>
              <a:rect l="0" t="0" r="0" b="0"/>
              <a:pathLst>
                <a:path w="129895" h="98934">
                  <a:moveTo>
                    <a:pt x="20119" y="0"/>
                  </a:moveTo>
                  <a:lnTo>
                    <a:pt x="20119" y="3792"/>
                  </a:lnTo>
                  <a:lnTo>
                    <a:pt x="19325" y="4909"/>
                  </a:lnTo>
                  <a:lnTo>
                    <a:pt x="18002" y="5654"/>
                  </a:lnTo>
                  <a:lnTo>
                    <a:pt x="16326" y="6151"/>
                  </a:lnTo>
                  <a:lnTo>
                    <a:pt x="15209" y="7275"/>
                  </a:lnTo>
                  <a:lnTo>
                    <a:pt x="657" y="37437"/>
                  </a:lnTo>
                  <a:lnTo>
                    <a:pt x="0" y="41627"/>
                  </a:lnTo>
                  <a:lnTo>
                    <a:pt x="1387" y="50515"/>
                  </a:lnTo>
                  <a:lnTo>
                    <a:pt x="8746" y="69157"/>
                  </a:lnTo>
                  <a:lnTo>
                    <a:pt x="17445" y="76509"/>
                  </a:lnTo>
                  <a:lnTo>
                    <a:pt x="49282" y="90214"/>
                  </a:lnTo>
                  <a:lnTo>
                    <a:pt x="77385" y="97842"/>
                  </a:lnTo>
                  <a:lnTo>
                    <a:pt x="111415" y="98933"/>
                  </a:lnTo>
                  <a:lnTo>
                    <a:pt x="119697" y="96093"/>
                  </a:lnTo>
                  <a:lnTo>
                    <a:pt x="126024" y="90068"/>
                  </a:lnTo>
                  <a:lnTo>
                    <a:pt x="128822" y="86239"/>
                  </a:lnTo>
                  <a:lnTo>
                    <a:pt x="129894" y="82893"/>
                  </a:lnTo>
                  <a:lnTo>
                    <a:pt x="129815" y="79868"/>
                  </a:lnTo>
                  <a:lnTo>
                    <a:pt x="127610" y="74391"/>
                  </a:lnTo>
                  <a:lnTo>
                    <a:pt x="117480" y="61988"/>
                  </a:lnTo>
                  <a:lnTo>
                    <a:pt x="83553" y="47631"/>
                  </a:lnTo>
                  <a:lnTo>
                    <a:pt x="70125" y="42862"/>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46" name="SMARTInkShape-6133"/>
            <p:cNvSpPr/>
            <p:nvPr/>
          </p:nvSpPr>
          <p:spPr>
            <a:xfrm>
              <a:off x="4830556" y="3078956"/>
              <a:ext cx="25908" cy="71439"/>
            </a:xfrm>
            <a:custGeom>
              <a:avLst/>
              <a:gdLst/>
              <a:ahLst/>
              <a:cxnLst/>
              <a:rect l="0" t="0" r="0" b="0"/>
              <a:pathLst>
                <a:path w="25908" h="71439">
                  <a:moveTo>
                    <a:pt x="12907" y="0"/>
                  </a:moveTo>
                  <a:lnTo>
                    <a:pt x="25907" y="0"/>
                  </a:lnTo>
                  <a:lnTo>
                    <a:pt x="25542" y="794"/>
                  </a:lnTo>
                  <a:lnTo>
                    <a:pt x="22030" y="5703"/>
                  </a:lnTo>
                  <a:lnTo>
                    <a:pt x="19843" y="12185"/>
                  </a:lnTo>
                  <a:lnTo>
                    <a:pt x="1727" y="40620"/>
                  </a:lnTo>
                  <a:lnTo>
                    <a:pt x="0" y="48745"/>
                  </a:lnTo>
                  <a:lnTo>
                    <a:pt x="1349" y="55531"/>
                  </a:lnTo>
                  <a:lnTo>
                    <a:pt x="5975" y="63934"/>
                  </a:lnTo>
                  <a:lnTo>
                    <a:pt x="12907" y="71438"/>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47" name="SMARTInkShape-6134"/>
            <p:cNvSpPr/>
            <p:nvPr/>
          </p:nvSpPr>
          <p:spPr>
            <a:xfrm>
              <a:off x="4958057" y="3100388"/>
              <a:ext cx="6849" cy="21432"/>
            </a:xfrm>
            <a:custGeom>
              <a:avLst/>
              <a:gdLst/>
              <a:ahLst/>
              <a:cxnLst/>
              <a:rect l="0" t="0" r="0" b="0"/>
              <a:pathLst>
                <a:path w="6849" h="21432">
                  <a:moveTo>
                    <a:pt x="6848" y="0"/>
                  </a:moveTo>
                  <a:lnTo>
                    <a:pt x="3057" y="3792"/>
                  </a:lnTo>
                  <a:lnTo>
                    <a:pt x="1195" y="7770"/>
                  </a:lnTo>
                  <a:lnTo>
                    <a:pt x="0" y="13000"/>
                  </a:lnTo>
                  <a:lnTo>
                    <a:pt x="6848" y="21431"/>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48" name="SMARTInkShape-6135"/>
            <p:cNvSpPr/>
            <p:nvPr/>
          </p:nvSpPr>
          <p:spPr>
            <a:xfrm>
              <a:off x="5029200" y="3015788"/>
              <a:ext cx="71306" cy="106032"/>
            </a:xfrm>
            <a:custGeom>
              <a:avLst/>
              <a:gdLst/>
              <a:ahLst/>
              <a:cxnLst/>
              <a:rect l="0" t="0" r="0" b="0"/>
              <a:pathLst>
                <a:path w="71306" h="106032">
                  <a:moveTo>
                    <a:pt x="0" y="84600"/>
                  </a:moveTo>
                  <a:lnTo>
                    <a:pt x="3792" y="80807"/>
                  </a:lnTo>
                  <a:lnTo>
                    <a:pt x="7771" y="78945"/>
                  </a:lnTo>
                  <a:lnTo>
                    <a:pt x="27641" y="73751"/>
                  </a:lnTo>
                  <a:lnTo>
                    <a:pt x="52340" y="57534"/>
                  </a:lnTo>
                  <a:lnTo>
                    <a:pt x="66355" y="40339"/>
                  </a:lnTo>
                  <a:lnTo>
                    <a:pt x="69179" y="32914"/>
                  </a:lnTo>
                  <a:lnTo>
                    <a:pt x="71305" y="11100"/>
                  </a:lnTo>
                  <a:lnTo>
                    <a:pt x="70555" y="9406"/>
                  </a:lnTo>
                  <a:lnTo>
                    <a:pt x="69262" y="8277"/>
                  </a:lnTo>
                  <a:lnTo>
                    <a:pt x="65708" y="6228"/>
                  </a:lnTo>
                  <a:lnTo>
                    <a:pt x="61483" y="2672"/>
                  </a:lnTo>
                  <a:lnTo>
                    <a:pt x="54842" y="562"/>
                  </a:lnTo>
                  <a:lnTo>
                    <a:pt x="50849" y="0"/>
                  </a:lnTo>
                  <a:lnTo>
                    <a:pt x="37643" y="3000"/>
                  </a:lnTo>
                  <a:lnTo>
                    <a:pt x="16344" y="13392"/>
                  </a:lnTo>
                  <a:lnTo>
                    <a:pt x="13277" y="15696"/>
                  </a:lnTo>
                  <a:lnTo>
                    <a:pt x="9870" y="22491"/>
                  </a:lnTo>
                  <a:lnTo>
                    <a:pt x="7562" y="30008"/>
                  </a:lnTo>
                  <a:lnTo>
                    <a:pt x="3890" y="35995"/>
                  </a:lnTo>
                  <a:lnTo>
                    <a:pt x="3387" y="39496"/>
                  </a:lnTo>
                  <a:lnTo>
                    <a:pt x="6472" y="52009"/>
                  </a:lnTo>
                  <a:lnTo>
                    <a:pt x="16894" y="75173"/>
                  </a:lnTo>
                  <a:lnTo>
                    <a:pt x="25765" y="82527"/>
                  </a:lnTo>
                  <a:lnTo>
                    <a:pt x="64295" y="106031"/>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49" name="SMARTInkShape-6136"/>
            <p:cNvSpPr/>
            <p:nvPr/>
          </p:nvSpPr>
          <p:spPr>
            <a:xfrm>
              <a:off x="5207795" y="2878931"/>
              <a:ext cx="21431" cy="185739"/>
            </a:xfrm>
            <a:custGeom>
              <a:avLst/>
              <a:gdLst/>
              <a:ahLst/>
              <a:cxnLst/>
              <a:rect l="0" t="0" r="0" b="0"/>
              <a:pathLst>
                <a:path w="21431" h="185739">
                  <a:moveTo>
                    <a:pt x="21430" y="0"/>
                  </a:moveTo>
                  <a:lnTo>
                    <a:pt x="15278" y="0"/>
                  </a:lnTo>
                  <a:lnTo>
                    <a:pt x="10788" y="7585"/>
                  </a:lnTo>
                  <a:lnTo>
                    <a:pt x="8223" y="19887"/>
                  </a:lnTo>
                  <a:lnTo>
                    <a:pt x="7237" y="51491"/>
                  </a:lnTo>
                  <a:lnTo>
                    <a:pt x="1500" y="85921"/>
                  </a:lnTo>
                  <a:lnTo>
                    <a:pt x="295" y="114339"/>
                  </a:lnTo>
                  <a:lnTo>
                    <a:pt x="58" y="146999"/>
                  </a:lnTo>
                  <a:lnTo>
                    <a:pt x="0" y="185738"/>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50" name="SMARTInkShape-6137"/>
            <p:cNvSpPr/>
            <p:nvPr/>
          </p:nvSpPr>
          <p:spPr>
            <a:xfrm>
              <a:off x="5157788" y="3014983"/>
              <a:ext cx="192883" cy="185418"/>
            </a:xfrm>
            <a:custGeom>
              <a:avLst/>
              <a:gdLst/>
              <a:ahLst/>
              <a:cxnLst/>
              <a:rect l="0" t="0" r="0" b="0"/>
              <a:pathLst>
                <a:path w="192883" h="185418">
                  <a:moveTo>
                    <a:pt x="0" y="13967"/>
                  </a:moveTo>
                  <a:lnTo>
                    <a:pt x="3792" y="13967"/>
                  </a:lnTo>
                  <a:lnTo>
                    <a:pt x="7770" y="11850"/>
                  </a:lnTo>
                  <a:lnTo>
                    <a:pt x="12184" y="9058"/>
                  </a:lnTo>
                  <a:lnTo>
                    <a:pt x="46249" y="1300"/>
                  </a:lnTo>
                  <a:lnTo>
                    <a:pt x="77839" y="0"/>
                  </a:lnTo>
                  <a:lnTo>
                    <a:pt x="100512" y="536"/>
                  </a:lnTo>
                  <a:lnTo>
                    <a:pt x="116120" y="5838"/>
                  </a:lnTo>
                  <a:lnTo>
                    <a:pt x="117894" y="7754"/>
                  </a:lnTo>
                  <a:lnTo>
                    <a:pt x="119866" y="14116"/>
                  </a:lnTo>
                  <a:lnTo>
                    <a:pt x="121402" y="47664"/>
                  </a:lnTo>
                  <a:lnTo>
                    <a:pt x="121440" y="65968"/>
                  </a:lnTo>
                  <a:lnTo>
                    <a:pt x="123558" y="70945"/>
                  </a:lnTo>
                  <a:lnTo>
                    <a:pt x="125234" y="73384"/>
                  </a:lnTo>
                  <a:lnTo>
                    <a:pt x="129214" y="76093"/>
                  </a:lnTo>
                  <a:lnTo>
                    <a:pt x="134422" y="77297"/>
                  </a:lnTo>
                  <a:lnTo>
                    <a:pt x="150700" y="80187"/>
                  </a:lnTo>
                  <a:lnTo>
                    <a:pt x="165410" y="84374"/>
                  </a:lnTo>
                  <a:lnTo>
                    <a:pt x="180862" y="85314"/>
                  </a:lnTo>
                  <a:lnTo>
                    <a:pt x="182487" y="86138"/>
                  </a:lnTo>
                  <a:lnTo>
                    <a:pt x="183570" y="87481"/>
                  </a:lnTo>
                  <a:lnTo>
                    <a:pt x="184293" y="89170"/>
                  </a:lnTo>
                  <a:lnTo>
                    <a:pt x="185610" y="123515"/>
                  </a:lnTo>
                  <a:lnTo>
                    <a:pt x="186506" y="155110"/>
                  </a:lnTo>
                  <a:lnTo>
                    <a:pt x="192882" y="185417"/>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51" name="SMARTInkShape-6138"/>
            <p:cNvSpPr/>
            <p:nvPr/>
          </p:nvSpPr>
          <p:spPr>
            <a:xfrm>
              <a:off x="5036345" y="3000375"/>
              <a:ext cx="7144" cy="7145"/>
            </a:xfrm>
            <a:custGeom>
              <a:avLst/>
              <a:gdLst/>
              <a:ahLst/>
              <a:cxnLst/>
              <a:rect l="0" t="0" r="0" b="0"/>
              <a:pathLst>
                <a:path w="7144" h="7145">
                  <a:moveTo>
                    <a:pt x="7143" y="7144"/>
                  </a:moveTo>
                  <a:lnTo>
                    <a:pt x="3350" y="7144"/>
                  </a:lnTo>
                  <a:lnTo>
                    <a:pt x="2233" y="6350"/>
                  </a:lnTo>
                  <a:lnTo>
                    <a:pt x="1488" y="5027"/>
                  </a:lnTo>
                  <a:lnTo>
                    <a:pt x="0"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52" name="SMARTInkShape-6139"/>
            <p:cNvSpPr/>
            <p:nvPr/>
          </p:nvSpPr>
          <p:spPr>
            <a:xfrm>
              <a:off x="5393530" y="2900363"/>
              <a:ext cx="7146" cy="78582"/>
            </a:xfrm>
            <a:custGeom>
              <a:avLst/>
              <a:gdLst/>
              <a:ahLst/>
              <a:cxnLst/>
              <a:rect l="0" t="0" r="0" b="0"/>
              <a:pathLst>
                <a:path w="7146" h="78582">
                  <a:moveTo>
                    <a:pt x="0" y="0"/>
                  </a:moveTo>
                  <a:lnTo>
                    <a:pt x="0" y="31374"/>
                  </a:lnTo>
                  <a:lnTo>
                    <a:pt x="795" y="43312"/>
                  </a:lnTo>
                  <a:lnTo>
                    <a:pt x="7145" y="78581"/>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53" name="SMARTInkShape-6140"/>
            <p:cNvSpPr/>
            <p:nvPr/>
          </p:nvSpPr>
          <p:spPr>
            <a:xfrm>
              <a:off x="664499" y="2943225"/>
              <a:ext cx="28446" cy="214314"/>
            </a:xfrm>
            <a:custGeom>
              <a:avLst/>
              <a:gdLst/>
              <a:ahLst/>
              <a:cxnLst/>
              <a:rect l="0" t="0" r="0" b="0"/>
              <a:pathLst>
                <a:path w="28446" h="214314">
                  <a:moveTo>
                    <a:pt x="7014" y="0"/>
                  </a:moveTo>
                  <a:lnTo>
                    <a:pt x="7014" y="9943"/>
                  </a:lnTo>
                  <a:lnTo>
                    <a:pt x="532" y="44106"/>
                  </a:lnTo>
                  <a:lnTo>
                    <a:pt x="0" y="73800"/>
                  </a:lnTo>
                  <a:lnTo>
                    <a:pt x="3688" y="106212"/>
                  </a:lnTo>
                  <a:lnTo>
                    <a:pt x="11266" y="140454"/>
                  </a:lnTo>
                  <a:lnTo>
                    <a:pt x="15703" y="170972"/>
                  </a:lnTo>
                  <a:lnTo>
                    <a:pt x="26464" y="204383"/>
                  </a:lnTo>
                  <a:lnTo>
                    <a:pt x="28445" y="214313"/>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54" name="SMARTInkShape-6141"/>
            <p:cNvSpPr/>
            <p:nvPr/>
          </p:nvSpPr>
          <p:spPr>
            <a:xfrm>
              <a:off x="493360" y="2880886"/>
              <a:ext cx="376186" cy="296574"/>
            </a:xfrm>
            <a:custGeom>
              <a:avLst/>
              <a:gdLst/>
              <a:ahLst/>
              <a:cxnLst/>
              <a:rect l="0" t="0" r="0" b="0"/>
              <a:pathLst>
                <a:path w="376186" h="296574">
                  <a:moveTo>
                    <a:pt x="6703" y="90914"/>
                  </a:moveTo>
                  <a:lnTo>
                    <a:pt x="2910" y="90914"/>
                  </a:lnTo>
                  <a:lnTo>
                    <a:pt x="1793" y="90120"/>
                  </a:lnTo>
                  <a:lnTo>
                    <a:pt x="1048" y="88797"/>
                  </a:lnTo>
                  <a:lnTo>
                    <a:pt x="0" y="81027"/>
                  </a:lnTo>
                  <a:lnTo>
                    <a:pt x="411" y="59597"/>
                  </a:lnTo>
                  <a:lnTo>
                    <a:pt x="3377" y="50272"/>
                  </a:lnTo>
                  <a:lnTo>
                    <a:pt x="13302" y="36098"/>
                  </a:lnTo>
                  <a:lnTo>
                    <a:pt x="26040" y="28716"/>
                  </a:lnTo>
                  <a:lnTo>
                    <a:pt x="60087" y="13717"/>
                  </a:lnTo>
                  <a:lnTo>
                    <a:pt x="95545" y="3923"/>
                  </a:lnTo>
                  <a:lnTo>
                    <a:pt x="120272" y="657"/>
                  </a:lnTo>
                  <a:lnTo>
                    <a:pt x="145284" y="0"/>
                  </a:lnTo>
                  <a:lnTo>
                    <a:pt x="172275" y="2354"/>
                  </a:lnTo>
                  <a:lnTo>
                    <a:pt x="200147" y="6046"/>
                  </a:lnTo>
                  <a:lnTo>
                    <a:pt x="226821" y="10332"/>
                  </a:lnTo>
                  <a:lnTo>
                    <a:pt x="259689" y="18796"/>
                  </a:lnTo>
                  <a:lnTo>
                    <a:pt x="295006" y="40068"/>
                  </a:lnTo>
                  <a:lnTo>
                    <a:pt x="310407" y="54946"/>
                  </a:lnTo>
                  <a:lnTo>
                    <a:pt x="319997" y="71526"/>
                  </a:lnTo>
                  <a:lnTo>
                    <a:pt x="322722" y="77988"/>
                  </a:lnTo>
                  <a:lnTo>
                    <a:pt x="323633" y="89403"/>
                  </a:lnTo>
                  <a:lnTo>
                    <a:pt x="322764" y="94669"/>
                  </a:lnTo>
                  <a:lnTo>
                    <a:pt x="317566" y="104753"/>
                  </a:lnTo>
                  <a:lnTo>
                    <a:pt x="301294" y="124163"/>
                  </a:lnTo>
                  <a:lnTo>
                    <a:pt x="283695" y="134720"/>
                  </a:lnTo>
                  <a:lnTo>
                    <a:pt x="255621" y="145399"/>
                  </a:lnTo>
                  <a:lnTo>
                    <a:pt x="220325" y="153035"/>
                  </a:lnTo>
                  <a:lnTo>
                    <a:pt x="186571" y="154779"/>
                  </a:lnTo>
                  <a:lnTo>
                    <a:pt x="159354" y="154329"/>
                  </a:lnTo>
                  <a:lnTo>
                    <a:pt x="156095" y="153035"/>
                  </a:lnTo>
                  <a:lnTo>
                    <a:pt x="153923" y="151378"/>
                  </a:lnTo>
                  <a:lnTo>
                    <a:pt x="151509" y="147420"/>
                  </a:lnTo>
                  <a:lnTo>
                    <a:pt x="150865" y="145254"/>
                  </a:lnTo>
                  <a:lnTo>
                    <a:pt x="151230" y="143015"/>
                  </a:lnTo>
                  <a:lnTo>
                    <a:pt x="153751" y="138412"/>
                  </a:lnTo>
                  <a:lnTo>
                    <a:pt x="159634" y="131357"/>
                  </a:lnTo>
                  <a:lnTo>
                    <a:pt x="168334" y="128733"/>
                  </a:lnTo>
                  <a:lnTo>
                    <a:pt x="201760" y="126909"/>
                  </a:lnTo>
                  <a:lnTo>
                    <a:pt x="232596" y="127508"/>
                  </a:lnTo>
                  <a:lnTo>
                    <a:pt x="266074" y="133154"/>
                  </a:lnTo>
                  <a:lnTo>
                    <a:pt x="296455" y="144528"/>
                  </a:lnTo>
                  <a:lnTo>
                    <a:pt x="324771" y="157952"/>
                  </a:lnTo>
                  <a:lnTo>
                    <a:pt x="359650" y="181449"/>
                  </a:lnTo>
                  <a:lnTo>
                    <a:pt x="371453" y="199495"/>
                  </a:lnTo>
                  <a:lnTo>
                    <a:pt x="376185" y="219924"/>
                  </a:lnTo>
                  <a:lnTo>
                    <a:pt x="373059" y="231860"/>
                  </a:lnTo>
                  <a:lnTo>
                    <a:pt x="358116" y="252458"/>
                  </a:lnTo>
                  <a:lnTo>
                    <a:pt x="327411" y="270947"/>
                  </a:lnTo>
                  <a:lnTo>
                    <a:pt x="304398" y="282105"/>
                  </a:lnTo>
                  <a:lnTo>
                    <a:pt x="271970" y="292987"/>
                  </a:lnTo>
                  <a:lnTo>
                    <a:pt x="249871" y="296573"/>
                  </a:lnTo>
                  <a:lnTo>
                    <a:pt x="216695" y="291799"/>
                  </a:lnTo>
                  <a:lnTo>
                    <a:pt x="199584" y="290939"/>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55" name="SMARTInkShape-6142"/>
            <p:cNvSpPr/>
            <p:nvPr/>
          </p:nvSpPr>
          <p:spPr>
            <a:xfrm>
              <a:off x="878857" y="3043238"/>
              <a:ext cx="99750" cy="127732"/>
            </a:xfrm>
            <a:custGeom>
              <a:avLst/>
              <a:gdLst/>
              <a:ahLst/>
              <a:cxnLst/>
              <a:rect l="0" t="0" r="0" b="0"/>
              <a:pathLst>
                <a:path w="99750" h="127732">
                  <a:moveTo>
                    <a:pt x="14112" y="14287"/>
                  </a:moveTo>
                  <a:lnTo>
                    <a:pt x="17904" y="14287"/>
                  </a:lnTo>
                  <a:lnTo>
                    <a:pt x="18227" y="15081"/>
                  </a:lnTo>
                  <a:lnTo>
                    <a:pt x="15684" y="20784"/>
                  </a:lnTo>
                  <a:lnTo>
                    <a:pt x="12662" y="50514"/>
                  </a:lnTo>
                  <a:lnTo>
                    <a:pt x="4334" y="66913"/>
                  </a:lnTo>
                  <a:lnTo>
                    <a:pt x="220" y="101682"/>
                  </a:lnTo>
                  <a:lnTo>
                    <a:pt x="0" y="111602"/>
                  </a:lnTo>
                  <a:lnTo>
                    <a:pt x="4136" y="121303"/>
                  </a:lnTo>
                  <a:lnTo>
                    <a:pt x="7461" y="126112"/>
                  </a:lnTo>
                  <a:lnTo>
                    <a:pt x="12853" y="127731"/>
                  </a:lnTo>
                  <a:lnTo>
                    <a:pt x="42203" y="121039"/>
                  </a:lnTo>
                  <a:lnTo>
                    <a:pt x="55965" y="115707"/>
                  </a:lnTo>
                  <a:lnTo>
                    <a:pt x="87633" y="90192"/>
                  </a:lnTo>
                  <a:lnTo>
                    <a:pt x="97323" y="80831"/>
                  </a:lnTo>
                  <a:lnTo>
                    <a:pt x="99749" y="73731"/>
                  </a:lnTo>
                  <a:lnTo>
                    <a:pt x="99370" y="47158"/>
                  </a:lnTo>
                  <a:lnTo>
                    <a:pt x="89937" y="17548"/>
                  </a:lnTo>
                  <a:lnTo>
                    <a:pt x="83266" y="9651"/>
                  </a:lnTo>
                  <a:lnTo>
                    <a:pt x="71262"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56" name="SMARTInkShape-6143"/>
            <p:cNvSpPr/>
            <p:nvPr/>
          </p:nvSpPr>
          <p:spPr>
            <a:xfrm>
              <a:off x="1057275" y="2878931"/>
              <a:ext cx="14289" cy="250033"/>
            </a:xfrm>
            <a:custGeom>
              <a:avLst/>
              <a:gdLst/>
              <a:ahLst/>
              <a:cxnLst/>
              <a:rect l="0" t="0" r="0" b="0"/>
              <a:pathLst>
                <a:path w="14289" h="250033">
                  <a:moveTo>
                    <a:pt x="0" y="0"/>
                  </a:moveTo>
                  <a:lnTo>
                    <a:pt x="5654" y="35317"/>
                  </a:lnTo>
                  <a:lnTo>
                    <a:pt x="4586" y="69202"/>
                  </a:lnTo>
                  <a:lnTo>
                    <a:pt x="1359" y="101467"/>
                  </a:lnTo>
                  <a:lnTo>
                    <a:pt x="403" y="134046"/>
                  </a:lnTo>
                  <a:lnTo>
                    <a:pt x="119" y="163807"/>
                  </a:lnTo>
                  <a:lnTo>
                    <a:pt x="3816" y="198515"/>
                  </a:lnTo>
                  <a:lnTo>
                    <a:pt x="8822" y="233429"/>
                  </a:lnTo>
                  <a:lnTo>
                    <a:pt x="14288" y="250032"/>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875" name="SMARTInkShape-Group592"/>
          <p:cNvGrpSpPr/>
          <p:nvPr/>
        </p:nvGrpSpPr>
        <p:grpSpPr>
          <a:xfrm>
            <a:off x="3286212" y="3271838"/>
            <a:ext cx="3053474" cy="342740"/>
            <a:chOff x="3286212" y="3271838"/>
            <a:chExt cx="3053474" cy="342740"/>
          </a:xfrm>
        </p:grpSpPr>
        <p:sp>
          <p:nvSpPr>
            <p:cNvPr id="858" name="SMARTInkShape-6144"/>
            <p:cNvSpPr/>
            <p:nvPr/>
          </p:nvSpPr>
          <p:spPr>
            <a:xfrm>
              <a:off x="5496991" y="3343370"/>
              <a:ext cx="110855" cy="92775"/>
            </a:xfrm>
            <a:custGeom>
              <a:avLst/>
              <a:gdLst/>
              <a:ahLst/>
              <a:cxnLst/>
              <a:rect l="0" t="0" r="0" b="0"/>
              <a:pathLst>
                <a:path w="110855" h="92775">
                  <a:moveTo>
                    <a:pt x="110854" y="14193"/>
                  </a:moveTo>
                  <a:lnTo>
                    <a:pt x="110854" y="10400"/>
                  </a:lnTo>
                  <a:lnTo>
                    <a:pt x="110059" y="9283"/>
                  </a:lnTo>
                  <a:lnTo>
                    <a:pt x="108736" y="8538"/>
                  </a:lnTo>
                  <a:lnTo>
                    <a:pt x="107061" y="8042"/>
                  </a:lnTo>
                  <a:lnTo>
                    <a:pt x="96380" y="1525"/>
                  </a:lnTo>
                  <a:lnTo>
                    <a:pt x="69942" y="0"/>
                  </a:lnTo>
                  <a:lnTo>
                    <a:pt x="36215" y="7186"/>
                  </a:lnTo>
                  <a:lnTo>
                    <a:pt x="14442" y="14690"/>
                  </a:lnTo>
                  <a:lnTo>
                    <a:pt x="8472" y="19176"/>
                  </a:lnTo>
                  <a:lnTo>
                    <a:pt x="533" y="30890"/>
                  </a:lnTo>
                  <a:lnTo>
                    <a:pt x="0" y="33262"/>
                  </a:lnTo>
                  <a:lnTo>
                    <a:pt x="439" y="35637"/>
                  </a:lnTo>
                  <a:lnTo>
                    <a:pt x="2249" y="40392"/>
                  </a:lnTo>
                  <a:lnTo>
                    <a:pt x="4061" y="47532"/>
                  </a:lnTo>
                  <a:lnTo>
                    <a:pt x="13583" y="59437"/>
                  </a:lnTo>
                  <a:lnTo>
                    <a:pt x="24265" y="66580"/>
                  </a:lnTo>
                  <a:lnTo>
                    <a:pt x="37484" y="69932"/>
                  </a:lnTo>
                  <a:lnTo>
                    <a:pt x="60906" y="73273"/>
                  </a:lnTo>
                  <a:lnTo>
                    <a:pt x="76116" y="77457"/>
                  </a:lnTo>
                  <a:lnTo>
                    <a:pt x="101623" y="78396"/>
                  </a:lnTo>
                  <a:lnTo>
                    <a:pt x="101525" y="79220"/>
                  </a:lnTo>
                  <a:lnTo>
                    <a:pt x="90979" y="83378"/>
                  </a:lnTo>
                  <a:lnTo>
                    <a:pt x="91253" y="84129"/>
                  </a:lnTo>
                  <a:lnTo>
                    <a:pt x="93024" y="84629"/>
                  </a:lnTo>
                  <a:lnTo>
                    <a:pt x="103709" y="92774"/>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59" name="SMARTInkShape-6145"/>
            <p:cNvSpPr/>
            <p:nvPr/>
          </p:nvSpPr>
          <p:spPr>
            <a:xfrm>
              <a:off x="6101350" y="3404418"/>
              <a:ext cx="238336" cy="210160"/>
            </a:xfrm>
            <a:custGeom>
              <a:avLst/>
              <a:gdLst/>
              <a:ahLst/>
              <a:cxnLst/>
              <a:rect l="0" t="0" r="0" b="0"/>
              <a:pathLst>
                <a:path w="238336" h="210160">
                  <a:moveTo>
                    <a:pt x="42275" y="24582"/>
                  </a:moveTo>
                  <a:lnTo>
                    <a:pt x="36123" y="24582"/>
                  </a:lnTo>
                  <a:lnTo>
                    <a:pt x="68900" y="19673"/>
                  </a:lnTo>
                  <a:lnTo>
                    <a:pt x="76953" y="17732"/>
                  </a:lnTo>
                  <a:lnTo>
                    <a:pt x="73893" y="17525"/>
                  </a:lnTo>
                  <a:lnTo>
                    <a:pt x="41413" y="21256"/>
                  </a:lnTo>
                  <a:lnTo>
                    <a:pt x="23900" y="27337"/>
                  </a:lnTo>
                  <a:lnTo>
                    <a:pt x="14264" y="34538"/>
                  </a:lnTo>
                  <a:lnTo>
                    <a:pt x="9982" y="40384"/>
                  </a:lnTo>
                  <a:lnTo>
                    <a:pt x="7571" y="51930"/>
                  </a:lnTo>
                  <a:lnTo>
                    <a:pt x="6857" y="61613"/>
                  </a:lnTo>
                  <a:lnTo>
                    <a:pt x="15387" y="96164"/>
                  </a:lnTo>
                  <a:lnTo>
                    <a:pt x="26019" y="130262"/>
                  </a:lnTo>
                  <a:lnTo>
                    <a:pt x="29521" y="145588"/>
                  </a:lnTo>
                  <a:lnTo>
                    <a:pt x="33469" y="160183"/>
                  </a:lnTo>
                  <a:lnTo>
                    <a:pt x="33600" y="169781"/>
                  </a:lnTo>
                  <a:lnTo>
                    <a:pt x="26269" y="201056"/>
                  </a:lnTo>
                  <a:lnTo>
                    <a:pt x="24461" y="204144"/>
                  </a:lnTo>
                  <a:lnTo>
                    <a:pt x="22461" y="206202"/>
                  </a:lnTo>
                  <a:lnTo>
                    <a:pt x="15010" y="209777"/>
                  </a:lnTo>
                  <a:lnTo>
                    <a:pt x="10296" y="210159"/>
                  </a:lnTo>
                  <a:lnTo>
                    <a:pt x="6102" y="208131"/>
                  </a:lnTo>
                  <a:lnTo>
                    <a:pt x="3872" y="206479"/>
                  </a:lnTo>
                  <a:lnTo>
                    <a:pt x="1395" y="202527"/>
                  </a:lnTo>
                  <a:lnTo>
                    <a:pt x="0" y="193723"/>
                  </a:lnTo>
                  <a:lnTo>
                    <a:pt x="467" y="184687"/>
                  </a:lnTo>
                  <a:lnTo>
                    <a:pt x="5193" y="167800"/>
                  </a:lnTo>
                  <a:lnTo>
                    <a:pt x="12414" y="156270"/>
                  </a:lnTo>
                  <a:lnTo>
                    <a:pt x="20008" y="147668"/>
                  </a:lnTo>
                  <a:lnTo>
                    <a:pt x="50250" y="130152"/>
                  </a:lnTo>
                  <a:lnTo>
                    <a:pt x="85248" y="113420"/>
                  </a:lnTo>
                  <a:lnTo>
                    <a:pt x="120871" y="97086"/>
                  </a:lnTo>
                  <a:lnTo>
                    <a:pt x="154460" y="80069"/>
                  </a:lnTo>
                  <a:lnTo>
                    <a:pt x="179315" y="57701"/>
                  </a:lnTo>
                  <a:lnTo>
                    <a:pt x="185996" y="48297"/>
                  </a:lnTo>
                  <a:lnTo>
                    <a:pt x="190428" y="34078"/>
                  </a:lnTo>
                  <a:lnTo>
                    <a:pt x="208398" y="26686"/>
                  </a:lnTo>
                  <a:lnTo>
                    <a:pt x="230407" y="20755"/>
                  </a:lnTo>
                  <a:lnTo>
                    <a:pt x="235165" y="18061"/>
                  </a:lnTo>
                  <a:lnTo>
                    <a:pt x="237543" y="15472"/>
                  </a:lnTo>
                  <a:lnTo>
                    <a:pt x="238335" y="12953"/>
                  </a:lnTo>
                  <a:lnTo>
                    <a:pt x="238069" y="10479"/>
                  </a:lnTo>
                  <a:lnTo>
                    <a:pt x="235657" y="5614"/>
                  </a:lnTo>
                  <a:lnTo>
                    <a:pt x="231939" y="806"/>
                  </a:lnTo>
                  <a:lnTo>
                    <a:pt x="229837" y="0"/>
                  </a:lnTo>
                  <a:lnTo>
                    <a:pt x="227641" y="256"/>
                  </a:lnTo>
                  <a:lnTo>
                    <a:pt x="223085" y="2658"/>
                  </a:lnTo>
                  <a:lnTo>
                    <a:pt x="218414" y="6371"/>
                  </a:lnTo>
                  <a:lnTo>
                    <a:pt x="196759" y="14901"/>
                  </a:lnTo>
                  <a:lnTo>
                    <a:pt x="170466" y="25835"/>
                  </a:lnTo>
                  <a:lnTo>
                    <a:pt x="158780" y="35987"/>
                  </a:lnTo>
                  <a:lnTo>
                    <a:pt x="153586" y="47907"/>
                  </a:lnTo>
                  <a:lnTo>
                    <a:pt x="152072" y="61143"/>
                  </a:lnTo>
                  <a:lnTo>
                    <a:pt x="159617" y="96130"/>
                  </a:lnTo>
                  <a:lnTo>
                    <a:pt x="170863" y="124595"/>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60" name="SMARTInkShape-6146"/>
            <p:cNvSpPr/>
            <p:nvPr/>
          </p:nvSpPr>
          <p:spPr>
            <a:xfrm>
              <a:off x="5793729" y="3407863"/>
              <a:ext cx="228452" cy="78288"/>
            </a:xfrm>
            <a:custGeom>
              <a:avLst/>
              <a:gdLst/>
              <a:ahLst/>
              <a:cxnLst/>
              <a:rect l="0" t="0" r="0" b="0"/>
              <a:pathLst>
                <a:path w="228452" h="78288">
                  <a:moveTo>
                    <a:pt x="107009" y="6850"/>
                  </a:moveTo>
                  <a:lnTo>
                    <a:pt x="107009" y="3057"/>
                  </a:lnTo>
                  <a:lnTo>
                    <a:pt x="106215" y="1940"/>
                  </a:lnTo>
                  <a:lnTo>
                    <a:pt x="104892" y="1195"/>
                  </a:lnTo>
                  <a:lnTo>
                    <a:pt x="100858" y="0"/>
                  </a:lnTo>
                  <a:lnTo>
                    <a:pt x="100527" y="696"/>
                  </a:lnTo>
                  <a:lnTo>
                    <a:pt x="100159" y="3585"/>
                  </a:lnTo>
                  <a:lnTo>
                    <a:pt x="99267" y="4674"/>
                  </a:lnTo>
                  <a:lnTo>
                    <a:pt x="89948" y="10355"/>
                  </a:lnTo>
                  <a:lnTo>
                    <a:pt x="56533" y="16708"/>
                  </a:lnTo>
                  <a:lnTo>
                    <a:pt x="29170" y="23617"/>
                  </a:lnTo>
                  <a:lnTo>
                    <a:pt x="18703" y="30441"/>
                  </a:lnTo>
                  <a:lnTo>
                    <a:pt x="5516" y="43965"/>
                  </a:lnTo>
                  <a:lnTo>
                    <a:pt x="2370" y="51391"/>
                  </a:lnTo>
                  <a:lnTo>
                    <a:pt x="0" y="69412"/>
                  </a:lnTo>
                  <a:lnTo>
                    <a:pt x="7481" y="74423"/>
                  </a:lnTo>
                  <a:lnTo>
                    <a:pt x="10494" y="74917"/>
                  </a:lnTo>
                  <a:lnTo>
                    <a:pt x="13297" y="74453"/>
                  </a:lnTo>
                  <a:lnTo>
                    <a:pt x="19322" y="72614"/>
                  </a:lnTo>
                  <a:lnTo>
                    <a:pt x="27291" y="71797"/>
                  </a:lnTo>
                  <a:lnTo>
                    <a:pt x="36124" y="67200"/>
                  </a:lnTo>
                  <a:lnTo>
                    <a:pt x="62078" y="47876"/>
                  </a:lnTo>
                  <a:lnTo>
                    <a:pt x="80694" y="26210"/>
                  </a:lnTo>
                  <a:lnTo>
                    <a:pt x="110677" y="18848"/>
                  </a:lnTo>
                  <a:lnTo>
                    <a:pt x="141086" y="14120"/>
                  </a:lnTo>
                  <a:lnTo>
                    <a:pt x="108037" y="19722"/>
                  </a:lnTo>
                  <a:lnTo>
                    <a:pt x="99528" y="23947"/>
                  </a:lnTo>
                  <a:lnTo>
                    <a:pt x="90946" y="30789"/>
                  </a:lnTo>
                  <a:lnTo>
                    <a:pt x="89950" y="33921"/>
                  </a:lnTo>
                  <a:lnTo>
                    <a:pt x="92199" y="51111"/>
                  </a:lnTo>
                  <a:lnTo>
                    <a:pt x="93167" y="53026"/>
                  </a:lnTo>
                  <a:lnTo>
                    <a:pt x="94606" y="54303"/>
                  </a:lnTo>
                  <a:lnTo>
                    <a:pt x="96359" y="55154"/>
                  </a:lnTo>
                  <a:lnTo>
                    <a:pt x="97528" y="56515"/>
                  </a:lnTo>
                  <a:lnTo>
                    <a:pt x="98826" y="60144"/>
                  </a:lnTo>
                  <a:lnTo>
                    <a:pt x="99966" y="61429"/>
                  </a:lnTo>
                  <a:lnTo>
                    <a:pt x="103349" y="62857"/>
                  </a:lnTo>
                  <a:lnTo>
                    <a:pt x="109716" y="63661"/>
                  </a:lnTo>
                  <a:lnTo>
                    <a:pt x="114298" y="61733"/>
                  </a:lnTo>
                  <a:lnTo>
                    <a:pt x="118979" y="59023"/>
                  </a:lnTo>
                  <a:lnTo>
                    <a:pt x="123706" y="57819"/>
                  </a:lnTo>
                  <a:lnTo>
                    <a:pt x="155751" y="39389"/>
                  </a:lnTo>
                  <a:lnTo>
                    <a:pt x="176477" y="30292"/>
                  </a:lnTo>
                  <a:lnTo>
                    <a:pt x="195000" y="28399"/>
                  </a:lnTo>
                  <a:lnTo>
                    <a:pt x="199826" y="30450"/>
                  </a:lnTo>
                  <a:lnTo>
                    <a:pt x="202224" y="32108"/>
                  </a:lnTo>
                  <a:lnTo>
                    <a:pt x="204889" y="36067"/>
                  </a:lnTo>
                  <a:lnTo>
                    <a:pt x="206868" y="40473"/>
                  </a:lnTo>
                  <a:lnTo>
                    <a:pt x="218329" y="59409"/>
                  </a:lnTo>
                  <a:lnTo>
                    <a:pt x="221219" y="68107"/>
                  </a:lnTo>
                  <a:lnTo>
                    <a:pt x="228451" y="78287"/>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61" name="SMARTInkShape-6147"/>
            <p:cNvSpPr/>
            <p:nvPr/>
          </p:nvSpPr>
          <p:spPr>
            <a:xfrm>
              <a:off x="5617275" y="3307556"/>
              <a:ext cx="101381" cy="150020"/>
            </a:xfrm>
            <a:custGeom>
              <a:avLst/>
              <a:gdLst/>
              <a:ahLst/>
              <a:cxnLst/>
              <a:rect l="0" t="0" r="0" b="0"/>
              <a:pathLst>
                <a:path w="101381" h="150020">
                  <a:moveTo>
                    <a:pt x="33430" y="0"/>
                  </a:moveTo>
                  <a:lnTo>
                    <a:pt x="33430" y="3792"/>
                  </a:lnTo>
                  <a:lnTo>
                    <a:pt x="32638" y="4910"/>
                  </a:lnTo>
                  <a:lnTo>
                    <a:pt x="31314" y="5655"/>
                  </a:lnTo>
                  <a:lnTo>
                    <a:pt x="29639" y="6151"/>
                  </a:lnTo>
                  <a:lnTo>
                    <a:pt x="28521" y="7276"/>
                  </a:lnTo>
                  <a:lnTo>
                    <a:pt x="27280" y="10642"/>
                  </a:lnTo>
                  <a:lnTo>
                    <a:pt x="25690" y="19271"/>
                  </a:lnTo>
                  <a:lnTo>
                    <a:pt x="21436" y="27053"/>
                  </a:lnTo>
                  <a:lnTo>
                    <a:pt x="19445" y="48052"/>
                  </a:lnTo>
                  <a:lnTo>
                    <a:pt x="24838" y="79265"/>
                  </a:lnTo>
                  <a:lnTo>
                    <a:pt x="27975" y="98099"/>
                  </a:lnTo>
                  <a:lnTo>
                    <a:pt x="29793" y="103499"/>
                  </a:lnTo>
                  <a:lnTo>
                    <a:pt x="26243" y="107893"/>
                  </a:lnTo>
                  <a:lnTo>
                    <a:pt x="4049" y="117870"/>
                  </a:lnTo>
                  <a:lnTo>
                    <a:pt x="1143" y="120649"/>
                  </a:lnTo>
                  <a:lnTo>
                    <a:pt x="0" y="123295"/>
                  </a:lnTo>
                  <a:lnTo>
                    <a:pt x="31" y="125059"/>
                  </a:lnTo>
                  <a:lnTo>
                    <a:pt x="846" y="126236"/>
                  </a:lnTo>
                  <a:lnTo>
                    <a:pt x="4064" y="128123"/>
                  </a:lnTo>
                  <a:lnTo>
                    <a:pt x="8414" y="128450"/>
                  </a:lnTo>
                  <a:lnTo>
                    <a:pt x="12522" y="126410"/>
                  </a:lnTo>
                  <a:lnTo>
                    <a:pt x="16995" y="123651"/>
                  </a:lnTo>
                  <a:lnTo>
                    <a:pt x="51453" y="117942"/>
                  </a:lnTo>
                  <a:lnTo>
                    <a:pt x="87025" y="108032"/>
                  </a:lnTo>
                  <a:lnTo>
                    <a:pt x="96159" y="107272"/>
                  </a:lnTo>
                  <a:lnTo>
                    <a:pt x="96681" y="108027"/>
                  </a:lnTo>
                  <a:lnTo>
                    <a:pt x="97261" y="110983"/>
                  </a:lnTo>
                  <a:lnTo>
                    <a:pt x="98209" y="112089"/>
                  </a:lnTo>
                  <a:lnTo>
                    <a:pt x="101380" y="113317"/>
                  </a:lnTo>
                  <a:lnTo>
                    <a:pt x="75516" y="124719"/>
                  </a:lnTo>
                  <a:lnTo>
                    <a:pt x="72600" y="127596"/>
                  </a:lnTo>
                  <a:lnTo>
                    <a:pt x="71451" y="130308"/>
                  </a:lnTo>
                  <a:lnTo>
                    <a:pt x="71477" y="132910"/>
                  </a:lnTo>
                  <a:lnTo>
                    <a:pt x="73624" y="137917"/>
                  </a:lnTo>
                  <a:lnTo>
                    <a:pt x="79295" y="145198"/>
                  </a:lnTo>
                  <a:lnTo>
                    <a:pt x="85830" y="147876"/>
                  </a:lnTo>
                  <a:lnTo>
                    <a:pt x="97725" y="150019"/>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62" name="SMARTInkShape-6148"/>
            <p:cNvSpPr/>
            <p:nvPr/>
          </p:nvSpPr>
          <p:spPr>
            <a:xfrm>
              <a:off x="5479255" y="3329980"/>
              <a:ext cx="64296" cy="106165"/>
            </a:xfrm>
            <a:custGeom>
              <a:avLst/>
              <a:gdLst/>
              <a:ahLst/>
              <a:cxnLst/>
              <a:rect l="0" t="0" r="0" b="0"/>
              <a:pathLst>
                <a:path w="64296" h="106165">
                  <a:moveTo>
                    <a:pt x="64295" y="6151"/>
                  </a:moveTo>
                  <a:lnTo>
                    <a:pt x="64295" y="2359"/>
                  </a:lnTo>
                  <a:lnTo>
                    <a:pt x="63501" y="1242"/>
                  </a:lnTo>
                  <a:lnTo>
                    <a:pt x="62178" y="497"/>
                  </a:lnTo>
                  <a:lnTo>
                    <a:pt x="60503" y="0"/>
                  </a:lnTo>
                  <a:lnTo>
                    <a:pt x="58592" y="463"/>
                  </a:lnTo>
                  <a:lnTo>
                    <a:pt x="52110" y="4907"/>
                  </a:lnTo>
                  <a:lnTo>
                    <a:pt x="16864" y="33148"/>
                  </a:lnTo>
                  <a:lnTo>
                    <a:pt x="10377" y="45195"/>
                  </a:lnTo>
                  <a:lnTo>
                    <a:pt x="8581" y="54196"/>
                  </a:lnTo>
                  <a:lnTo>
                    <a:pt x="9900" y="63488"/>
                  </a:lnTo>
                  <a:lnTo>
                    <a:pt x="17214" y="82388"/>
                  </a:lnTo>
                  <a:lnTo>
                    <a:pt x="15445" y="86345"/>
                  </a:lnTo>
                  <a:lnTo>
                    <a:pt x="1755" y="95705"/>
                  </a:lnTo>
                  <a:lnTo>
                    <a:pt x="377" y="98398"/>
                  </a:lnTo>
                  <a:lnTo>
                    <a:pt x="0" y="106164"/>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63" name="SMARTInkShape-6149"/>
            <p:cNvSpPr/>
            <p:nvPr/>
          </p:nvSpPr>
          <p:spPr>
            <a:xfrm>
              <a:off x="5079205" y="3400437"/>
              <a:ext cx="150021" cy="150008"/>
            </a:xfrm>
            <a:custGeom>
              <a:avLst/>
              <a:gdLst/>
              <a:ahLst/>
              <a:cxnLst/>
              <a:rect l="0" t="0" r="0" b="0"/>
              <a:pathLst>
                <a:path w="150021" h="150008">
                  <a:moveTo>
                    <a:pt x="0" y="14276"/>
                  </a:moveTo>
                  <a:lnTo>
                    <a:pt x="0" y="8125"/>
                  </a:lnTo>
                  <a:lnTo>
                    <a:pt x="795" y="7794"/>
                  </a:lnTo>
                  <a:lnTo>
                    <a:pt x="3793" y="7426"/>
                  </a:lnTo>
                  <a:lnTo>
                    <a:pt x="7772" y="5146"/>
                  </a:lnTo>
                  <a:lnTo>
                    <a:pt x="9944" y="3427"/>
                  </a:lnTo>
                  <a:lnTo>
                    <a:pt x="16592" y="1516"/>
                  </a:lnTo>
                  <a:lnTo>
                    <a:pt x="51553" y="78"/>
                  </a:lnTo>
                  <a:lnTo>
                    <a:pt x="83813" y="0"/>
                  </a:lnTo>
                  <a:lnTo>
                    <a:pt x="109287" y="783"/>
                  </a:lnTo>
                  <a:lnTo>
                    <a:pt x="131535" y="6838"/>
                  </a:lnTo>
                  <a:lnTo>
                    <a:pt x="132934" y="7729"/>
                  </a:lnTo>
                  <a:lnTo>
                    <a:pt x="133867" y="9118"/>
                  </a:lnTo>
                  <a:lnTo>
                    <a:pt x="134489" y="10837"/>
                  </a:lnTo>
                  <a:lnTo>
                    <a:pt x="134110" y="12777"/>
                  </a:lnTo>
                  <a:lnTo>
                    <a:pt x="131572" y="17049"/>
                  </a:lnTo>
                  <a:lnTo>
                    <a:pt x="106365" y="28615"/>
                  </a:lnTo>
                  <a:lnTo>
                    <a:pt x="102836" y="33348"/>
                  </a:lnTo>
                  <a:lnTo>
                    <a:pt x="101268" y="38098"/>
                  </a:lnTo>
                  <a:lnTo>
                    <a:pt x="101644" y="39682"/>
                  </a:lnTo>
                  <a:lnTo>
                    <a:pt x="102688" y="40738"/>
                  </a:lnTo>
                  <a:lnTo>
                    <a:pt x="104178" y="41442"/>
                  </a:lnTo>
                  <a:lnTo>
                    <a:pt x="105171" y="42706"/>
                  </a:lnTo>
                  <a:lnTo>
                    <a:pt x="106275" y="46226"/>
                  </a:lnTo>
                  <a:lnTo>
                    <a:pt x="107363" y="47482"/>
                  </a:lnTo>
                  <a:lnTo>
                    <a:pt x="121597" y="55501"/>
                  </a:lnTo>
                  <a:lnTo>
                    <a:pt x="123927" y="56047"/>
                  </a:lnTo>
                  <a:lnTo>
                    <a:pt x="130999" y="60607"/>
                  </a:lnTo>
                  <a:lnTo>
                    <a:pt x="133629" y="64765"/>
                  </a:lnTo>
                  <a:lnTo>
                    <a:pt x="135109" y="73685"/>
                  </a:lnTo>
                  <a:lnTo>
                    <a:pt x="136501" y="108041"/>
                  </a:lnTo>
                  <a:lnTo>
                    <a:pt x="144550" y="140660"/>
                  </a:lnTo>
                  <a:lnTo>
                    <a:pt x="150020" y="150007"/>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64" name="SMARTInkShape-6150"/>
            <p:cNvSpPr/>
            <p:nvPr/>
          </p:nvSpPr>
          <p:spPr>
            <a:xfrm>
              <a:off x="5086350" y="3308549"/>
              <a:ext cx="28576" cy="149027"/>
            </a:xfrm>
            <a:custGeom>
              <a:avLst/>
              <a:gdLst/>
              <a:ahLst/>
              <a:cxnLst/>
              <a:rect l="0" t="0" r="0" b="0"/>
              <a:pathLst>
                <a:path w="28576" h="149027">
                  <a:moveTo>
                    <a:pt x="28575" y="6151"/>
                  </a:moveTo>
                  <a:lnTo>
                    <a:pt x="28575" y="2359"/>
                  </a:lnTo>
                  <a:lnTo>
                    <a:pt x="27781" y="1242"/>
                  </a:lnTo>
                  <a:lnTo>
                    <a:pt x="26458" y="497"/>
                  </a:lnTo>
                  <a:lnTo>
                    <a:pt x="24783" y="0"/>
                  </a:lnTo>
                  <a:lnTo>
                    <a:pt x="23665" y="463"/>
                  </a:lnTo>
                  <a:lnTo>
                    <a:pt x="22921" y="1565"/>
                  </a:lnTo>
                  <a:lnTo>
                    <a:pt x="22093" y="5701"/>
                  </a:lnTo>
                  <a:lnTo>
                    <a:pt x="21470" y="37095"/>
                  </a:lnTo>
                  <a:lnTo>
                    <a:pt x="21435" y="72142"/>
                  </a:lnTo>
                  <a:lnTo>
                    <a:pt x="21432" y="99355"/>
                  </a:lnTo>
                  <a:lnTo>
                    <a:pt x="19051" y="105593"/>
                  </a:lnTo>
                  <a:lnTo>
                    <a:pt x="6703" y="122752"/>
                  </a:lnTo>
                  <a:lnTo>
                    <a:pt x="0" y="149026"/>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65" name="SMARTInkShape-6151"/>
            <p:cNvSpPr/>
            <p:nvPr/>
          </p:nvSpPr>
          <p:spPr>
            <a:xfrm>
              <a:off x="4893470" y="3382318"/>
              <a:ext cx="99775" cy="75258"/>
            </a:xfrm>
            <a:custGeom>
              <a:avLst/>
              <a:gdLst/>
              <a:ahLst/>
              <a:cxnLst/>
              <a:rect l="0" t="0" r="0" b="0"/>
              <a:pathLst>
                <a:path w="99775" h="75258">
                  <a:moveTo>
                    <a:pt x="0" y="75257"/>
                  </a:moveTo>
                  <a:lnTo>
                    <a:pt x="3791" y="75257"/>
                  </a:lnTo>
                  <a:lnTo>
                    <a:pt x="4909" y="74463"/>
                  </a:lnTo>
                  <a:lnTo>
                    <a:pt x="5653" y="73140"/>
                  </a:lnTo>
                  <a:lnTo>
                    <a:pt x="6150" y="71465"/>
                  </a:lnTo>
                  <a:lnTo>
                    <a:pt x="10935" y="67486"/>
                  </a:lnTo>
                  <a:lnTo>
                    <a:pt x="40702" y="51408"/>
                  </a:lnTo>
                  <a:lnTo>
                    <a:pt x="73514" y="39534"/>
                  </a:lnTo>
                  <a:lnTo>
                    <a:pt x="90897" y="26220"/>
                  </a:lnTo>
                  <a:lnTo>
                    <a:pt x="95960" y="19596"/>
                  </a:lnTo>
                  <a:lnTo>
                    <a:pt x="98811" y="11404"/>
                  </a:lnTo>
                  <a:lnTo>
                    <a:pt x="99774" y="5318"/>
                  </a:lnTo>
                  <a:lnTo>
                    <a:pt x="96149" y="471"/>
                  </a:lnTo>
                  <a:lnTo>
                    <a:pt x="94261" y="0"/>
                  </a:lnTo>
                  <a:lnTo>
                    <a:pt x="92209" y="479"/>
                  </a:lnTo>
                  <a:lnTo>
                    <a:pt x="87813" y="2335"/>
                  </a:lnTo>
                  <a:lnTo>
                    <a:pt x="80874" y="4174"/>
                  </a:lnTo>
                  <a:lnTo>
                    <a:pt x="61908" y="20595"/>
                  </a:lnTo>
                  <a:lnTo>
                    <a:pt x="50798" y="34944"/>
                  </a:lnTo>
                  <a:lnTo>
                    <a:pt x="37011" y="43645"/>
                  </a:lnTo>
                  <a:lnTo>
                    <a:pt x="35786" y="46245"/>
                  </a:lnTo>
                  <a:lnTo>
                    <a:pt x="35731" y="59913"/>
                  </a:lnTo>
                  <a:lnTo>
                    <a:pt x="37314" y="63440"/>
                  </a:lnTo>
                  <a:lnTo>
                    <a:pt x="43306" y="69476"/>
                  </a:lnTo>
                  <a:lnTo>
                    <a:pt x="49145" y="72688"/>
                  </a:lnTo>
                  <a:lnTo>
                    <a:pt x="64293" y="75257"/>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66" name="SMARTInkShape-6152"/>
            <p:cNvSpPr/>
            <p:nvPr/>
          </p:nvSpPr>
          <p:spPr>
            <a:xfrm>
              <a:off x="4829789" y="3400425"/>
              <a:ext cx="20818" cy="64295"/>
            </a:xfrm>
            <a:custGeom>
              <a:avLst/>
              <a:gdLst/>
              <a:ahLst/>
              <a:cxnLst/>
              <a:rect l="0" t="0" r="0" b="0"/>
              <a:pathLst>
                <a:path w="20818" h="64295">
                  <a:moveTo>
                    <a:pt x="20817" y="0"/>
                  </a:moveTo>
                  <a:lnTo>
                    <a:pt x="20817" y="3792"/>
                  </a:lnTo>
                  <a:lnTo>
                    <a:pt x="20024" y="4909"/>
                  </a:lnTo>
                  <a:lnTo>
                    <a:pt x="18701" y="5654"/>
                  </a:lnTo>
                  <a:lnTo>
                    <a:pt x="17025" y="6151"/>
                  </a:lnTo>
                  <a:lnTo>
                    <a:pt x="15908" y="8069"/>
                  </a:lnTo>
                  <a:lnTo>
                    <a:pt x="14666" y="14434"/>
                  </a:lnTo>
                  <a:lnTo>
                    <a:pt x="12748" y="17560"/>
                  </a:lnTo>
                  <a:lnTo>
                    <a:pt x="4050" y="25753"/>
                  </a:lnTo>
                  <a:lnTo>
                    <a:pt x="1459" y="30760"/>
                  </a:lnTo>
                  <a:lnTo>
                    <a:pt x="0" y="41834"/>
                  </a:lnTo>
                  <a:lnTo>
                    <a:pt x="1776" y="48491"/>
                  </a:lnTo>
                  <a:lnTo>
                    <a:pt x="4417" y="54095"/>
                  </a:lnTo>
                  <a:lnTo>
                    <a:pt x="5591" y="59232"/>
                  </a:lnTo>
                  <a:lnTo>
                    <a:pt x="6698" y="60919"/>
                  </a:lnTo>
                  <a:lnTo>
                    <a:pt x="8229" y="62044"/>
                  </a:lnTo>
                  <a:lnTo>
                    <a:pt x="13674" y="64294"/>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67" name="SMARTInkShape-6153"/>
            <p:cNvSpPr/>
            <p:nvPr/>
          </p:nvSpPr>
          <p:spPr>
            <a:xfrm>
              <a:off x="4715004" y="3414713"/>
              <a:ext cx="35591" cy="85726"/>
            </a:xfrm>
            <a:custGeom>
              <a:avLst/>
              <a:gdLst/>
              <a:ahLst/>
              <a:cxnLst/>
              <a:rect l="0" t="0" r="0" b="0"/>
              <a:pathLst>
                <a:path w="35591" h="85726">
                  <a:moveTo>
                    <a:pt x="35590" y="0"/>
                  </a:moveTo>
                  <a:lnTo>
                    <a:pt x="31798" y="0"/>
                  </a:lnTo>
                  <a:lnTo>
                    <a:pt x="30680" y="793"/>
                  </a:lnTo>
                  <a:lnTo>
                    <a:pt x="29935" y="2116"/>
                  </a:lnTo>
                  <a:lnTo>
                    <a:pt x="29439" y="3792"/>
                  </a:lnTo>
                  <a:lnTo>
                    <a:pt x="24654" y="7770"/>
                  </a:lnTo>
                  <a:lnTo>
                    <a:pt x="12439" y="16792"/>
                  </a:lnTo>
                  <a:lnTo>
                    <a:pt x="4830" y="27641"/>
                  </a:lnTo>
                  <a:lnTo>
                    <a:pt x="1340" y="37117"/>
                  </a:lnTo>
                  <a:lnTo>
                    <a:pt x="0" y="58451"/>
                  </a:lnTo>
                  <a:lnTo>
                    <a:pt x="3702" y="70147"/>
                  </a:lnTo>
                  <a:lnTo>
                    <a:pt x="9775" y="76949"/>
                  </a:lnTo>
                  <a:lnTo>
                    <a:pt x="16973" y="81824"/>
                  </a:lnTo>
                  <a:lnTo>
                    <a:pt x="28446" y="85725"/>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68" name="SMARTInkShape-6154"/>
            <p:cNvSpPr/>
            <p:nvPr/>
          </p:nvSpPr>
          <p:spPr>
            <a:xfrm>
              <a:off x="4568162" y="3407569"/>
              <a:ext cx="89316" cy="96701"/>
            </a:xfrm>
            <a:custGeom>
              <a:avLst/>
              <a:gdLst/>
              <a:ahLst/>
              <a:cxnLst/>
              <a:rect l="0" t="0" r="0" b="0"/>
              <a:pathLst>
                <a:path w="89316" h="96701">
                  <a:moveTo>
                    <a:pt x="39557" y="35719"/>
                  </a:moveTo>
                  <a:lnTo>
                    <a:pt x="39557" y="28662"/>
                  </a:lnTo>
                  <a:lnTo>
                    <a:pt x="29614" y="28583"/>
                  </a:lnTo>
                  <a:lnTo>
                    <a:pt x="25084" y="30695"/>
                  </a:lnTo>
                  <a:lnTo>
                    <a:pt x="20424" y="33486"/>
                  </a:lnTo>
                  <a:lnTo>
                    <a:pt x="15708" y="34726"/>
                  </a:lnTo>
                  <a:lnTo>
                    <a:pt x="10965" y="39511"/>
                  </a:lnTo>
                  <a:lnTo>
                    <a:pt x="7006" y="46135"/>
                  </a:lnTo>
                  <a:lnTo>
                    <a:pt x="0" y="66691"/>
                  </a:lnTo>
                  <a:lnTo>
                    <a:pt x="3176" y="80651"/>
                  </a:lnTo>
                  <a:lnTo>
                    <a:pt x="7777" y="85586"/>
                  </a:lnTo>
                  <a:lnTo>
                    <a:pt x="15114" y="89632"/>
                  </a:lnTo>
                  <a:lnTo>
                    <a:pt x="42092" y="96700"/>
                  </a:lnTo>
                  <a:lnTo>
                    <a:pt x="56271" y="93563"/>
                  </a:lnTo>
                  <a:lnTo>
                    <a:pt x="80044" y="83121"/>
                  </a:lnTo>
                  <a:lnTo>
                    <a:pt x="83217" y="80020"/>
                  </a:lnTo>
                  <a:lnTo>
                    <a:pt x="86743" y="72341"/>
                  </a:lnTo>
                  <a:lnTo>
                    <a:pt x="89315" y="48906"/>
                  </a:lnTo>
                  <a:lnTo>
                    <a:pt x="85697" y="37068"/>
                  </a:lnTo>
                  <a:lnTo>
                    <a:pt x="77363" y="24549"/>
                  </a:lnTo>
                  <a:lnTo>
                    <a:pt x="58434" y="5473"/>
                  </a:lnTo>
                  <a:lnTo>
                    <a:pt x="46701"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69" name="SMARTInkShape-6155"/>
            <p:cNvSpPr/>
            <p:nvPr/>
          </p:nvSpPr>
          <p:spPr>
            <a:xfrm>
              <a:off x="4479575" y="3371850"/>
              <a:ext cx="49564" cy="142876"/>
            </a:xfrm>
            <a:custGeom>
              <a:avLst/>
              <a:gdLst/>
              <a:ahLst/>
              <a:cxnLst/>
              <a:rect l="0" t="0" r="0" b="0"/>
              <a:pathLst>
                <a:path w="49564" h="142876">
                  <a:moveTo>
                    <a:pt x="49563" y="0"/>
                  </a:moveTo>
                  <a:lnTo>
                    <a:pt x="15317" y="0"/>
                  </a:lnTo>
                  <a:lnTo>
                    <a:pt x="12445" y="0"/>
                  </a:lnTo>
                  <a:lnTo>
                    <a:pt x="7136" y="2117"/>
                  </a:lnTo>
                  <a:lnTo>
                    <a:pt x="4610" y="3792"/>
                  </a:lnTo>
                  <a:lnTo>
                    <a:pt x="2925" y="5703"/>
                  </a:lnTo>
                  <a:lnTo>
                    <a:pt x="1053" y="9943"/>
                  </a:lnTo>
                  <a:lnTo>
                    <a:pt x="0" y="20585"/>
                  </a:lnTo>
                  <a:lnTo>
                    <a:pt x="1870" y="27141"/>
                  </a:lnTo>
                  <a:lnTo>
                    <a:pt x="19490" y="59754"/>
                  </a:lnTo>
                  <a:lnTo>
                    <a:pt x="44509" y="93847"/>
                  </a:lnTo>
                  <a:lnTo>
                    <a:pt x="47317" y="101506"/>
                  </a:lnTo>
                  <a:lnTo>
                    <a:pt x="49431" y="127286"/>
                  </a:lnTo>
                  <a:lnTo>
                    <a:pt x="48681" y="130101"/>
                  </a:lnTo>
                  <a:lnTo>
                    <a:pt x="47387" y="131978"/>
                  </a:lnTo>
                  <a:lnTo>
                    <a:pt x="35816" y="138782"/>
                  </a:lnTo>
                  <a:lnTo>
                    <a:pt x="22655" y="142516"/>
                  </a:lnTo>
                  <a:lnTo>
                    <a:pt x="13844" y="142875"/>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70" name="SMARTInkShape-6156"/>
            <p:cNvSpPr/>
            <p:nvPr/>
          </p:nvSpPr>
          <p:spPr>
            <a:xfrm>
              <a:off x="4093369" y="3386262"/>
              <a:ext cx="192882" cy="78458"/>
            </a:xfrm>
            <a:custGeom>
              <a:avLst/>
              <a:gdLst/>
              <a:ahLst/>
              <a:cxnLst/>
              <a:rect l="0" t="0" r="0" b="0"/>
              <a:pathLst>
                <a:path w="192882" h="78458">
                  <a:moveTo>
                    <a:pt x="0" y="49882"/>
                  </a:moveTo>
                  <a:lnTo>
                    <a:pt x="0" y="60524"/>
                  </a:lnTo>
                  <a:lnTo>
                    <a:pt x="794" y="61739"/>
                  </a:lnTo>
                  <a:lnTo>
                    <a:pt x="2116" y="62549"/>
                  </a:lnTo>
                  <a:lnTo>
                    <a:pt x="3792" y="63089"/>
                  </a:lnTo>
                  <a:lnTo>
                    <a:pt x="19926" y="75497"/>
                  </a:lnTo>
                  <a:lnTo>
                    <a:pt x="37118" y="78067"/>
                  </a:lnTo>
                  <a:lnTo>
                    <a:pt x="48745" y="78341"/>
                  </a:lnTo>
                  <a:lnTo>
                    <a:pt x="55531" y="76289"/>
                  </a:lnTo>
                  <a:lnTo>
                    <a:pt x="80252" y="59322"/>
                  </a:lnTo>
                  <a:lnTo>
                    <a:pt x="83293" y="54607"/>
                  </a:lnTo>
                  <a:lnTo>
                    <a:pt x="85004" y="47490"/>
                  </a:lnTo>
                  <a:lnTo>
                    <a:pt x="86038" y="45906"/>
                  </a:lnTo>
                  <a:lnTo>
                    <a:pt x="87521" y="44850"/>
                  </a:lnTo>
                  <a:lnTo>
                    <a:pt x="89304" y="44146"/>
                  </a:lnTo>
                  <a:lnTo>
                    <a:pt x="88111" y="42883"/>
                  </a:lnTo>
                  <a:lnTo>
                    <a:pt x="78229" y="38106"/>
                  </a:lnTo>
                  <a:lnTo>
                    <a:pt x="77553" y="37269"/>
                  </a:lnTo>
                  <a:lnTo>
                    <a:pt x="78378" y="35925"/>
                  </a:lnTo>
                  <a:lnTo>
                    <a:pt x="113154" y="42310"/>
                  </a:lnTo>
                  <a:lnTo>
                    <a:pt x="145490" y="42721"/>
                  </a:lnTo>
                  <a:lnTo>
                    <a:pt x="154885" y="42730"/>
                  </a:lnTo>
                  <a:lnTo>
                    <a:pt x="157232" y="41939"/>
                  </a:lnTo>
                  <a:lnTo>
                    <a:pt x="158002" y="40618"/>
                  </a:lnTo>
                  <a:lnTo>
                    <a:pt x="157722" y="38944"/>
                  </a:lnTo>
                  <a:lnTo>
                    <a:pt x="159123" y="37033"/>
                  </a:lnTo>
                  <a:lnTo>
                    <a:pt x="180819" y="18889"/>
                  </a:lnTo>
                  <a:lnTo>
                    <a:pt x="183551" y="14147"/>
                  </a:lnTo>
                  <a:lnTo>
                    <a:pt x="184280" y="11771"/>
                  </a:lnTo>
                  <a:lnTo>
                    <a:pt x="183972" y="9393"/>
                  </a:lnTo>
                  <a:lnTo>
                    <a:pt x="181513" y="4635"/>
                  </a:lnTo>
                  <a:lnTo>
                    <a:pt x="179746" y="3049"/>
                  </a:lnTo>
                  <a:lnTo>
                    <a:pt x="175667" y="1286"/>
                  </a:lnTo>
                  <a:lnTo>
                    <a:pt x="161877" y="0"/>
                  </a:lnTo>
                  <a:lnTo>
                    <a:pt x="160305" y="752"/>
                  </a:lnTo>
                  <a:lnTo>
                    <a:pt x="159258" y="2047"/>
                  </a:lnTo>
                  <a:lnTo>
                    <a:pt x="158559" y="3704"/>
                  </a:lnTo>
                  <a:lnTo>
                    <a:pt x="156506" y="4809"/>
                  </a:lnTo>
                  <a:lnTo>
                    <a:pt x="149991" y="6037"/>
                  </a:lnTo>
                  <a:lnTo>
                    <a:pt x="146825" y="7952"/>
                  </a:lnTo>
                  <a:lnTo>
                    <a:pt x="141191" y="14313"/>
                  </a:lnTo>
                  <a:lnTo>
                    <a:pt x="138158" y="20315"/>
                  </a:lnTo>
                  <a:lnTo>
                    <a:pt x="136210" y="30636"/>
                  </a:lnTo>
                  <a:lnTo>
                    <a:pt x="142294" y="37624"/>
                  </a:lnTo>
                  <a:lnTo>
                    <a:pt x="150554" y="45228"/>
                  </a:lnTo>
                  <a:lnTo>
                    <a:pt x="156792" y="53971"/>
                  </a:lnTo>
                  <a:lnTo>
                    <a:pt x="192881" y="78457"/>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71" name="SMARTInkShape-6157"/>
            <p:cNvSpPr/>
            <p:nvPr/>
          </p:nvSpPr>
          <p:spPr>
            <a:xfrm>
              <a:off x="3930499" y="3443288"/>
              <a:ext cx="120008" cy="71438"/>
            </a:xfrm>
            <a:custGeom>
              <a:avLst/>
              <a:gdLst/>
              <a:ahLst/>
              <a:cxnLst/>
              <a:rect l="0" t="0" r="0" b="0"/>
              <a:pathLst>
                <a:path w="120008" h="71438">
                  <a:moveTo>
                    <a:pt x="62857" y="0"/>
                  </a:moveTo>
                  <a:lnTo>
                    <a:pt x="52914" y="0"/>
                  </a:lnTo>
                  <a:lnTo>
                    <a:pt x="48384" y="2116"/>
                  </a:lnTo>
                  <a:lnTo>
                    <a:pt x="24603" y="19926"/>
                  </a:lnTo>
                  <a:lnTo>
                    <a:pt x="3413" y="44952"/>
                  </a:lnTo>
                  <a:lnTo>
                    <a:pt x="719" y="51993"/>
                  </a:lnTo>
                  <a:lnTo>
                    <a:pt x="0" y="56093"/>
                  </a:lnTo>
                  <a:lnTo>
                    <a:pt x="1319" y="62765"/>
                  </a:lnTo>
                  <a:lnTo>
                    <a:pt x="2781" y="65656"/>
                  </a:lnTo>
                  <a:lnTo>
                    <a:pt x="4551" y="67583"/>
                  </a:lnTo>
                  <a:lnTo>
                    <a:pt x="8633" y="69724"/>
                  </a:lnTo>
                  <a:lnTo>
                    <a:pt x="19186" y="70929"/>
                  </a:lnTo>
                  <a:lnTo>
                    <a:pt x="25721" y="69095"/>
                  </a:lnTo>
                  <a:lnTo>
                    <a:pt x="59818" y="50839"/>
                  </a:lnTo>
                  <a:lnTo>
                    <a:pt x="86529" y="26277"/>
                  </a:lnTo>
                  <a:lnTo>
                    <a:pt x="89253" y="21468"/>
                  </a:lnTo>
                  <a:lnTo>
                    <a:pt x="91002" y="15706"/>
                  </a:lnTo>
                  <a:lnTo>
                    <a:pt x="91145" y="16026"/>
                  </a:lnTo>
                  <a:lnTo>
                    <a:pt x="92224" y="38474"/>
                  </a:lnTo>
                  <a:lnTo>
                    <a:pt x="97135" y="47030"/>
                  </a:lnTo>
                  <a:lnTo>
                    <a:pt x="102823" y="54592"/>
                  </a:lnTo>
                  <a:lnTo>
                    <a:pt x="107264" y="64258"/>
                  </a:lnTo>
                  <a:lnTo>
                    <a:pt x="109130" y="66651"/>
                  </a:lnTo>
                  <a:lnTo>
                    <a:pt x="113321" y="69310"/>
                  </a:lnTo>
                  <a:lnTo>
                    <a:pt x="120007" y="71437"/>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72" name="SMARTInkShape-6158"/>
            <p:cNvSpPr/>
            <p:nvPr/>
          </p:nvSpPr>
          <p:spPr>
            <a:xfrm>
              <a:off x="3700463" y="3286125"/>
              <a:ext cx="164307" cy="207170"/>
            </a:xfrm>
            <a:custGeom>
              <a:avLst/>
              <a:gdLst/>
              <a:ahLst/>
              <a:cxnLst/>
              <a:rect l="0" t="0" r="0" b="0"/>
              <a:pathLst>
                <a:path w="164307" h="207170">
                  <a:moveTo>
                    <a:pt x="0" y="0"/>
                  </a:moveTo>
                  <a:lnTo>
                    <a:pt x="0" y="33585"/>
                  </a:lnTo>
                  <a:lnTo>
                    <a:pt x="0" y="64953"/>
                  </a:lnTo>
                  <a:lnTo>
                    <a:pt x="0" y="99306"/>
                  </a:lnTo>
                  <a:lnTo>
                    <a:pt x="0" y="110546"/>
                  </a:lnTo>
                  <a:lnTo>
                    <a:pt x="12700" y="122950"/>
                  </a:lnTo>
                  <a:lnTo>
                    <a:pt x="29457" y="135607"/>
                  </a:lnTo>
                  <a:lnTo>
                    <a:pt x="36904" y="146524"/>
                  </a:lnTo>
                  <a:lnTo>
                    <a:pt x="47731" y="174841"/>
                  </a:lnTo>
                  <a:lnTo>
                    <a:pt x="49966" y="198549"/>
                  </a:lnTo>
                  <a:lnTo>
                    <a:pt x="53786" y="203380"/>
                  </a:lnTo>
                  <a:lnTo>
                    <a:pt x="54907" y="203849"/>
                  </a:lnTo>
                  <a:lnTo>
                    <a:pt x="55655" y="203368"/>
                  </a:lnTo>
                  <a:lnTo>
                    <a:pt x="56854" y="200685"/>
                  </a:lnTo>
                  <a:lnTo>
                    <a:pt x="52182" y="194452"/>
                  </a:lnTo>
                  <a:lnTo>
                    <a:pt x="50293" y="187042"/>
                  </a:lnTo>
                  <a:lnTo>
                    <a:pt x="50007" y="155034"/>
                  </a:lnTo>
                  <a:lnTo>
                    <a:pt x="50007" y="150981"/>
                  </a:lnTo>
                  <a:lnTo>
                    <a:pt x="46037" y="147485"/>
                  </a:lnTo>
                  <a:lnTo>
                    <a:pt x="26252" y="138773"/>
                  </a:lnTo>
                  <a:lnTo>
                    <a:pt x="23851" y="136172"/>
                  </a:lnTo>
                  <a:lnTo>
                    <a:pt x="21909" y="126293"/>
                  </a:lnTo>
                  <a:lnTo>
                    <a:pt x="23760" y="121483"/>
                  </a:lnTo>
                  <a:lnTo>
                    <a:pt x="31415" y="111927"/>
                  </a:lnTo>
                  <a:lnTo>
                    <a:pt x="35923" y="109276"/>
                  </a:lnTo>
                  <a:lnTo>
                    <a:pt x="40571" y="107305"/>
                  </a:lnTo>
                  <a:lnTo>
                    <a:pt x="45284" y="103783"/>
                  </a:lnTo>
                  <a:lnTo>
                    <a:pt x="52141" y="101688"/>
                  </a:lnTo>
                  <a:lnTo>
                    <a:pt x="65685" y="100343"/>
                  </a:lnTo>
                  <a:lnTo>
                    <a:pt x="67602" y="101027"/>
                  </a:lnTo>
                  <a:lnTo>
                    <a:pt x="68881" y="102276"/>
                  </a:lnTo>
                  <a:lnTo>
                    <a:pt x="69733" y="103903"/>
                  </a:lnTo>
                  <a:lnTo>
                    <a:pt x="71889" y="104987"/>
                  </a:lnTo>
                  <a:lnTo>
                    <a:pt x="78517" y="106192"/>
                  </a:lnTo>
                  <a:lnTo>
                    <a:pt x="80919" y="108101"/>
                  </a:lnTo>
                  <a:lnTo>
                    <a:pt x="93214" y="128294"/>
                  </a:lnTo>
                  <a:lnTo>
                    <a:pt x="95480" y="130773"/>
                  </a:lnTo>
                  <a:lnTo>
                    <a:pt x="129368" y="146158"/>
                  </a:lnTo>
                  <a:lnTo>
                    <a:pt x="144341" y="159811"/>
                  </a:lnTo>
                  <a:lnTo>
                    <a:pt x="150934" y="169188"/>
                  </a:lnTo>
                  <a:lnTo>
                    <a:pt x="163151" y="204350"/>
                  </a:lnTo>
                  <a:lnTo>
                    <a:pt x="164306" y="207169"/>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73" name="SMARTInkShape-6159"/>
            <p:cNvSpPr/>
            <p:nvPr/>
          </p:nvSpPr>
          <p:spPr>
            <a:xfrm>
              <a:off x="3286212" y="3372922"/>
              <a:ext cx="295135" cy="98495"/>
            </a:xfrm>
            <a:custGeom>
              <a:avLst/>
              <a:gdLst/>
              <a:ahLst/>
              <a:cxnLst/>
              <a:rect l="0" t="0" r="0" b="0"/>
              <a:pathLst>
                <a:path w="295135" h="98495">
                  <a:moveTo>
                    <a:pt x="7057" y="48934"/>
                  </a:moveTo>
                  <a:lnTo>
                    <a:pt x="3265" y="45142"/>
                  </a:lnTo>
                  <a:lnTo>
                    <a:pt x="1402" y="41163"/>
                  </a:lnTo>
                  <a:lnTo>
                    <a:pt x="0" y="25085"/>
                  </a:lnTo>
                  <a:lnTo>
                    <a:pt x="1559" y="22716"/>
                  </a:lnTo>
                  <a:lnTo>
                    <a:pt x="7523" y="17967"/>
                  </a:lnTo>
                  <a:lnTo>
                    <a:pt x="38751" y="6070"/>
                  </a:lnTo>
                  <a:lnTo>
                    <a:pt x="74348" y="339"/>
                  </a:lnTo>
                  <a:lnTo>
                    <a:pt x="107044" y="0"/>
                  </a:lnTo>
                  <a:lnTo>
                    <a:pt x="139020" y="4637"/>
                  </a:lnTo>
                  <a:lnTo>
                    <a:pt x="174471" y="12138"/>
                  </a:lnTo>
                  <a:lnTo>
                    <a:pt x="181103" y="16689"/>
                  </a:lnTo>
                  <a:lnTo>
                    <a:pt x="181825" y="18706"/>
                  </a:lnTo>
                  <a:lnTo>
                    <a:pt x="181513" y="20844"/>
                  </a:lnTo>
                  <a:lnTo>
                    <a:pt x="179843" y="26131"/>
                  </a:lnTo>
                  <a:lnTo>
                    <a:pt x="178109" y="37239"/>
                  </a:lnTo>
                  <a:lnTo>
                    <a:pt x="174890" y="43207"/>
                  </a:lnTo>
                  <a:lnTo>
                    <a:pt x="178477" y="46704"/>
                  </a:lnTo>
                  <a:lnTo>
                    <a:pt x="205753" y="61605"/>
                  </a:lnTo>
                  <a:lnTo>
                    <a:pt x="208577" y="64525"/>
                  </a:lnTo>
                  <a:lnTo>
                    <a:pt x="211715" y="72003"/>
                  </a:lnTo>
                  <a:lnTo>
                    <a:pt x="213729" y="85947"/>
                  </a:lnTo>
                  <a:lnTo>
                    <a:pt x="215482" y="88691"/>
                  </a:lnTo>
                  <a:lnTo>
                    <a:pt x="221663" y="93856"/>
                  </a:lnTo>
                  <a:lnTo>
                    <a:pt x="229702" y="96681"/>
                  </a:lnTo>
                  <a:lnTo>
                    <a:pt x="244006" y="98494"/>
                  </a:lnTo>
                  <a:lnTo>
                    <a:pt x="271667" y="92751"/>
                  </a:lnTo>
                  <a:lnTo>
                    <a:pt x="274745" y="90845"/>
                  </a:lnTo>
                  <a:lnTo>
                    <a:pt x="292725" y="68542"/>
                  </a:lnTo>
                  <a:lnTo>
                    <a:pt x="295134" y="64387"/>
                  </a:lnTo>
                  <a:lnTo>
                    <a:pt x="291183" y="60823"/>
                  </a:lnTo>
                  <a:lnTo>
                    <a:pt x="264633" y="51222"/>
                  </a:lnTo>
                  <a:lnTo>
                    <a:pt x="259736" y="47285"/>
                  </a:lnTo>
                  <a:lnTo>
                    <a:pt x="233321" y="11923"/>
                  </a:lnTo>
                  <a:lnTo>
                    <a:pt x="221369" y="6072"/>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74" name="SMARTInkShape-6160"/>
            <p:cNvSpPr/>
            <p:nvPr/>
          </p:nvSpPr>
          <p:spPr>
            <a:xfrm>
              <a:off x="3393368" y="3271838"/>
              <a:ext cx="92783" cy="257176"/>
            </a:xfrm>
            <a:custGeom>
              <a:avLst/>
              <a:gdLst/>
              <a:ahLst/>
              <a:cxnLst/>
              <a:rect l="0" t="0" r="0" b="0"/>
              <a:pathLst>
                <a:path w="92783" h="257176">
                  <a:moveTo>
                    <a:pt x="7057" y="0"/>
                  </a:moveTo>
                  <a:lnTo>
                    <a:pt x="7057" y="9942"/>
                  </a:lnTo>
                  <a:lnTo>
                    <a:pt x="575" y="43312"/>
                  </a:lnTo>
                  <a:lnTo>
                    <a:pt x="0" y="76386"/>
                  </a:lnTo>
                  <a:lnTo>
                    <a:pt x="724" y="106722"/>
                  </a:lnTo>
                  <a:lnTo>
                    <a:pt x="3713" y="121251"/>
                  </a:lnTo>
                  <a:lnTo>
                    <a:pt x="20388" y="137762"/>
                  </a:lnTo>
                  <a:lnTo>
                    <a:pt x="41556" y="154890"/>
                  </a:lnTo>
                  <a:lnTo>
                    <a:pt x="53611" y="170439"/>
                  </a:lnTo>
                  <a:lnTo>
                    <a:pt x="67817" y="204734"/>
                  </a:lnTo>
                  <a:lnTo>
                    <a:pt x="80384" y="235263"/>
                  </a:lnTo>
                  <a:lnTo>
                    <a:pt x="92782" y="257175"/>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Tree>
    <p:extLst>
      <p:ext uri="{BB962C8B-B14F-4D97-AF65-F5344CB8AC3E}">
        <p14:creationId xmlns:p14="http://schemas.microsoft.com/office/powerpoint/2010/main" val="226376531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End of MP 3</a:t>
            </a:r>
            <a:endParaRPr lang="en-US" dirty="0"/>
          </a:p>
        </p:txBody>
      </p:sp>
      <p:sp>
        <p:nvSpPr>
          <p:cNvPr id="3" name="Content Placeholder 2"/>
          <p:cNvSpPr>
            <a:spLocks noGrp="1"/>
          </p:cNvSpPr>
          <p:nvPr>
            <p:ph idx="1"/>
          </p:nvPr>
        </p:nvSpPr>
        <p:spPr/>
        <p:txBody>
          <a:bodyPr>
            <a:normAutofit lnSpcReduction="10000"/>
          </a:bodyPr>
          <a:lstStyle/>
          <a:p>
            <a:r>
              <a:rPr lang="en-US" dirty="0" smtClean="0"/>
              <a:t>March 20</a:t>
            </a:r>
            <a:r>
              <a:rPr lang="en-US" baseline="30000" dirty="0" smtClean="0"/>
              <a:t>th</a:t>
            </a:r>
            <a:r>
              <a:rPr lang="en-US" dirty="0" smtClean="0"/>
              <a:t> is the absolute final day that I will accept work from MP 3. NOON on March 20</a:t>
            </a:r>
            <a:r>
              <a:rPr lang="en-US" baseline="30000" dirty="0" smtClean="0"/>
              <a:t>th</a:t>
            </a:r>
            <a:r>
              <a:rPr lang="en-US" dirty="0" smtClean="0"/>
              <a:t>. After that date and time, I will not accept any assignment. </a:t>
            </a:r>
          </a:p>
          <a:p>
            <a:endParaRPr lang="en-US" dirty="0" smtClean="0"/>
          </a:p>
          <a:p>
            <a:r>
              <a:rPr lang="en-US" sz="2700" dirty="0" smtClean="0"/>
              <a:t>If you have already set up with your counselor to receive an incomplete for MP 3 so that you have an extension, you have one week after the end of MP 3 to get those assignments in.  This extension applies to maybe 3 people about of the 150+ students of mine. </a:t>
            </a:r>
            <a:endParaRPr lang="en-US" sz="2700" dirty="0"/>
          </a:p>
        </p:txBody>
      </p:sp>
    </p:spTree>
    <p:extLst>
      <p:ext uri="{BB962C8B-B14F-4D97-AF65-F5344CB8AC3E}">
        <p14:creationId xmlns:p14="http://schemas.microsoft.com/office/powerpoint/2010/main" val="288124994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Comparing and Contrasting </a:t>
            </a:r>
            <a:r>
              <a:rPr lang="en-US" dirty="0" err="1" smtClean="0"/>
              <a:t>pd</a:t>
            </a:r>
            <a:r>
              <a:rPr lang="en-US" dirty="0" smtClean="0"/>
              <a:t> 5</a:t>
            </a:r>
            <a:endParaRPr lang="en-US" dirty="0"/>
          </a:p>
        </p:txBody>
      </p:sp>
      <p:sp>
        <p:nvSpPr>
          <p:cNvPr id="3" name="Content Placeholder 2"/>
          <p:cNvSpPr>
            <a:spLocks noGrp="1"/>
          </p:cNvSpPr>
          <p:nvPr>
            <p:ph idx="1"/>
          </p:nvPr>
        </p:nvSpPr>
        <p:spPr/>
        <p:txBody>
          <a:bodyPr/>
          <a:lstStyle/>
          <a:p>
            <a:pPr marL="0" indent="0">
              <a:buNone/>
            </a:pPr>
            <a:r>
              <a:rPr lang="en-US" dirty="0" smtClean="0"/>
              <a:t>How are the poems similar? </a:t>
            </a:r>
          </a:p>
          <a:p>
            <a:pPr marL="0" indent="0">
              <a:buNone/>
            </a:pPr>
            <a:endParaRPr lang="en-US" dirty="0"/>
          </a:p>
          <a:p>
            <a:pPr marL="0" indent="0">
              <a:buNone/>
            </a:pPr>
            <a:endParaRPr lang="en-US" dirty="0" smtClean="0"/>
          </a:p>
          <a:p>
            <a:pPr marL="0" indent="0">
              <a:buNone/>
            </a:pPr>
            <a:endParaRPr lang="en-US" dirty="0"/>
          </a:p>
          <a:p>
            <a:pPr marL="0" indent="0">
              <a:buNone/>
            </a:pPr>
            <a:endParaRPr lang="en-US" dirty="0"/>
          </a:p>
        </p:txBody>
      </p:sp>
      <p:grpSp>
        <p:nvGrpSpPr>
          <p:cNvPr id="1304" name="SMARTInkShape-Group593"/>
          <p:cNvGrpSpPr/>
          <p:nvPr/>
        </p:nvGrpSpPr>
        <p:grpSpPr>
          <a:xfrm>
            <a:off x="1416003" y="4764881"/>
            <a:ext cx="3877518" cy="849562"/>
            <a:chOff x="1416003" y="4764881"/>
            <a:chExt cx="3877518" cy="849562"/>
          </a:xfrm>
        </p:grpSpPr>
        <p:sp>
          <p:nvSpPr>
            <p:cNvPr id="1270" name="SMARTInkShape-6161"/>
            <p:cNvSpPr/>
            <p:nvPr/>
          </p:nvSpPr>
          <p:spPr>
            <a:xfrm>
              <a:off x="5107908" y="5343525"/>
              <a:ext cx="185613" cy="113086"/>
            </a:xfrm>
            <a:custGeom>
              <a:avLst/>
              <a:gdLst/>
              <a:ahLst/>
              <a:cxnLst/>
              <a:rect l="0" t="0" r="0" b="0"/>
              <a:pathLst>
                <a:path w="185613" h="113086">
                  <a:moveTo>
                    <a:pt x="64167" y="42863"/>
                  </a:moveTo>
                  <a:lnTo>
                    <a:pt x="64167" y="26070"/>
                  </a:lnTo>
                  <a:lnTo>
                    <a:pt x="62050" y="21376"/>
                  </a:lnTo>
                  <a:lnTo>
                    <a:pt x="54224" y="11895"/>
                  </a:lnTo>
                  <a:lnTo>
                    <a:pt x="49694" y="9256"/>
                  </a:lnTo>
                  <a:lnTo>
                    <a:pt x="47374" y="8552"/>
                  </a:lnTo>
                  <a:lnTo>
                    <a:pt x="45034" y="8875"/>
                  </a:lnTo>
                  <a:lnTo>
                    <a:pt x="22789" y="21672"/>
                  </a:lnTo>
                  <a:lnTo>
                    <a:pt x="12073" y="31004"/>
                  </a:lnTo>
                  <a:lnTo>
                    <a:pt x="4723" y="41908"/>
                  </a:lnTo>
                  <a:lnTo>
                    <a:pt x="1310" y="51398"/>
                  </a:lnTo>
                  <a:lnTo>
                    <a:pt x="0" y="66588"/>
                  </a:lnTo>
                  <a:lnTo>
                    <a:pt x="2046" y="71399"/>
                  </a:lnTo>
                  <a:lnTo>
                    <a:pt x="6035" y="77164"/>
                  </a:lnTo>
                  <a:lnTo>
                    <a:pt x="14311" y="78161"/>
                  </a:lnTo>
                  <a:lnTo>
                    <a:pt x="20313" y="76278"/>
                  </a:lnTo>
                  <a:lnTo>
                    <a:pt x="51529" y="54973"/>
                  </a:lnTo>
                  <a:lnTo>
                    <a:pt x="67412" y="38754"/>
                  </a:lnTo>
                  <a:lnTo>
                    <a:pt x="69578" y="33628"/>
                  </a:lnTo>
                  <a:lnTo>
                    <a:pt x="71307" y="7562"/>
                  </a:lnTo>
                  <a:lnTo>
                    <a:pt x="71312" y="27739"/>
                  </a:lnTo>
                  <a:lnTo>
                    <a:pt x="69194" y="34289"/>
                  </a:lnTo>
                  <a:lnTo>
                    <a:pt x="66401" y="40639"/>
                  </a:lnTo>
                  <a:lnTo>
                    <a:pt x="64254" y="76299"/>
                  </a:lnTo>
                  <a:lnTo>
                    <a:pt x="66322" y="83652"/>
                  </a:lnTo>
                  <a:lnTo>
                    <a:pt x="69093" y="90360"/>
                  </a:lnTo>
                  <a:lnTo>
                    <a:pt x="71447" y="101474"/>
                  </a:lnTo>
                  <a:lnTo>
                    <a:pt x="72989" y="103368"/>
                  </a:lnTo>
                  <a:lnTo>
                    <a:pt x="88348" y="111567"/>
                  </a:lnTo>
                  <a:lnTo>
                    <a:pt x="94229" y="113085"/>
                  </a:lnTo>
                  <a:lnTo>
                    <a:pt x="96908" y="112697"/>
                  </a:lnTo>
                  <a:lnTo>
                    <a:pt x="102002" y="110148"/>
                  </a:lnTo>
                  <a:lnTo>
                    <a:pt x="123830" y="94352"/>
                  </a:lnTo>
                  <a:lnTo>
                    <a:pt x="148834" y="61761"/>
                  </a:lnTo>
                  <a:lnTo>
                    <a:pt x="168741" y="27118"/>
                  </a:lnTo>
                  <a:lnTo>
                    <a:pt x="185612"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71" name="SMARTInkShape-6162"/>
            <p:cNvSpPr/>
            <p:nvPr/>
          </p:nvSpPr>
          <p:spPr>
            <a:xfrm>
              <a:off x="4957763" y="5350670"/>
              <a:ext cx="185613" cy="263773"/>
            </a:xfrm>
            <a:custGeom>
              <a:avLst/>
              <a:gdLst/>
              <a:ahLst/>
              <a:cxnLst/>
              <a:rect l="0" t="0" r="0" b="0"/>
              <a:pathLst>
                <a:path w="185613" h="263773">
                  <a:moveTo>
                    <a:pt x="50007" y="0"/>
                  </a:moveTo>
                  <a:lnTo>
                    <a:pt x="50007" y="23149"/>
                  </a:lnTo>
                  <a:lnTo>
                    <a:pt x="59949" y="47983"/>
                  </a:lnTo>
                  <a:lnTo>
                    <a:pt x="76224" y="72913"/>
                  </a:lnTo>
                  <a:lnTo>
                    <a:pt x="91902" y="81626"/>
                  </a:lnTo>
                  <a:lnTo>
                    <a:pt x="95399" y="82198"/>
                  </a:lnTo>
                  <a:lnTo>
                    <a:pt x="98524" y="81786"/>
                  </a:lnTo>
                  <a:lnTo>
                    <a:pt x="116632" y="73299"/>
                  </a:lnTo>
                  <a:lnTo>
                    <a:pt x="151821" y="45097"/>
                  </a:lnTo>
                  <a:lnTo>
                    <a:pt x="182540" y="10381"/>
                  </a:lnTo>
                  <a:lnTo>
                    <a:pt x="185316" y="7569"/>
                  </a:lnTo>
                  <a:lnTo>
                    <a:pt x="185612" y="11061"/>
                  </a:lnTo>
                  <a:lnTo>
                    <a:pt x="183565" y="14969"/>
                  </a:lnTo>
                  <a:lnTo>
                    <a:pt x="173545" y="27870"/>
                  </a:lnTo>
                  <a:lnTo>
                    <a:pt x="161887" y="57997"/>
                  </a:lnTo>
                  <a:lnTo>
                    <a:pt x="151598" y="86685"/>
                  </a:lnTo>
                  <a:lnTo>
                    <a:pt x="137218" y="119986"/>
                  </a:lnTo>
                  <a:lnTo>
                    <a:pt x="122707" y="153522"/>
                  </a:lnTo>
                  <a:lnTo>
                    <a:pt x="109463" y="185018"/>
                  </a:lnTo>
                  <a:lnTo>
                    <a:pt x="87783" y="217568"/>
                  </a:lnTo>
                  <a:lnTo>
                    <a:pt x="61231" y="251529"/>
                  </a:lnTo>
                  <a:lnTo>
                    <a:pt x="52085" y="258105"/>
                  </a:lnTo>
                  <a:lnTo>
                    <a:pt x="42728" y="261556"/>
                  </a:lnTo>
                  <a:lnTo>
                    <a:pt x="27578" y="263772"/>
                  </a:lnTo>
                  <a:lnTo>
                    <a:pt x="22046" y="261958"/>
                  </a:lnTo>
                  <a:lnTo>
                    <a:pt x="4798" y="247510"/>
                  </a:lnTo>
                  <a:lnTo>
                    <a:pt x="2133" y="242825"/>
                  </a:lnTo>
                  <a:lnTo>
                    <a:pt x="0" y="235743"/>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72" name="SMARTInkShape-6163"/>
            <p:cNvSpPr/>
            <p:nvPr/>
          </p:nvSpPr>
          <p:spPr>
            <a:xfrm>
              <a:off x="4857750" y="5301200"/>
              <a:ext cx="78581" cy="176803"/>
            </a:xfrm>
            <a:custGeom>
              <a:avLst/>
              <a:gdLst/>
              <a:ahLst/>
              <a:cxnLst/>
              <a:rect l="0" t="0" r="0" b="0"/>
              <a:pathLst>
                <a:path w="78581" h="176803">
                  <a:moveTo>
                    <a:pt x="78580" y="56613"/>
                  </a:moveTo>
                  <a:lnTo>
                    <a:pt x="78580" y="52820"/>
                  </a:lnTo>
                  <a:lnTo>
                    <a:pt x="70512" y="25295"/>
                  </a:lnTo>
                  <a:lnTo>
                    <a:pt x="55431" y="5588"/>
                  </a:lnTo>
                  <a:lnTo>
                    <a:pt x="48184" y="2185"/>
                  </a:lnTo>
                  <a:lnTo>
                    <a:pt x="38181" y="0"/>
                  </a:lnTo>
                  <a:lnTo>
                    <a:pt x="34696" y="1818"/>
                  </a:lnTo>
                  <a:lnTo>
                    <a:pt x="32656" y="3414"/>
                  </a:lnTo>
                  <a:lnTo>
                    <a:pt x="30389" y="9421"/>
                  </a:lnTo>
                  <a:lnTo>
                    <a:pt x="30175" y="21351"/>
                  </a:lnTo>
                  <a:lnTo>
                    <a:pt x="33724" y="56130"/>
                  </a:lnTo>
                  <a:lnTo>
                    <a:pt x="35921" y="83722"/>
                  </a:lnTo>
                  <a:lnTo>
                    <a:pt x="43373" y="118970"/>
                  </a:lnTo>
                  <a:lnTo>
                    <a:pt x="49926" y="150666"/>
                  </a:lnTo>
                  <a:lnTo>
                    <a:pt x="53863" y="164207"/>
                  </a:lnTo>
                  <a:lnTo>
                    <a:pt x="53371" y="166443"/>
                  </a:lnTo>
                  <a:lnTo>
                    <a:pt x="52250" y="167933"/>
                  </a:lnTo>
                  <a:lnTo>
                    <a:pt x="51003" y="171705"/>
                  </a:lnTo>
                  <a:lnTo>
                    <a:pt x="50671" y="173822"/>
                  </a:lnTo>
                  <a:lnTo>
                    <a:pt x="49656" y="175233"/>
                  </a:lnTo>
                  <a:lnTo>
                    <a:pt x="48185" y="176174"/>
                  </a:lnTo>
                  <a:lnTo>
                    <a:pt x="46411" y="176802"/>
                  </a:lnTo>
                  <a:lnTo>
                    <a:pt x="44434" y="176426"/>
                  </a:lnTo>
                  <a:lnTo>
                    <a:pt x="35559" y="172237"/>
                  </a:lnTo>
                  <a:lnTo>
                    <a:pt x="33231" y="171795"/>
                  </a:lnTo>
                  <a:lnTo>
                    <a:pt x="26162" y="167382"/>
                  </a:lnTo>
                  <a:lnTo>
                    <a:pt x="9523" y="152589"/>
                  </a:lnTo>
                  <a:lnTo>
                    <a:pt x="0" y="14948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73" name="SMARTInkShape-6164"/>
            <p:cNvSpPr/>
            <p:nvPr/>
          </p:nvSpPr>
          <p:spPr>
            <a:xfrm>
              <a:off x="4679575" y="5322191"/>
              <a:ext cx="128170" cy="128490"/>
            </a:xfrm>
            <a:custGeom>
              <a:avLst/>
              <a:gdLst/>
              <a:ahLst/>
              <a:cxnLst/>
              <a:rect l="0" t="0" r="0" b="0"/>
              <a:pathLst>
                <a:path w="128170" h="128490">
                  <a:moveTo>
                    <a:pt x="71019" y="21334"/>
                  </a:moveTo>
                  <a:lnTo>
                    <a:pt x="71019" y="17542"/>
                  </a:lnTo>
                  <a:lnTo>
                    <a:pt x="68902" y="13563"/>
                  </a:lnTo>
                  <a:lnTo>
                    <a:pt x="67227" y="11391"/>
                  </a:lnTo>
                  <a:lnTo>
                    <a:pt x="63248" y="8977"/>
                  </a:lnTo>
                  <a:lnTo>
                    <a:pt x="58834" y="7111"/>
                  </a:lnTo>
                  <a:lnTo>
                    <a:pt x="54226" y="3636"/>
                  </a:lnTo>
                  <a:lnTo>
                    <a:pt x="47416" y="1562"/>
                  </a:lnTo>
                  <a:lnTo>
                    <a:pt x="26066" y="0"/>
                  </a:lnTo>
                  <a:lnTo>
                    <a:pt x="23588" y="1555"/>
                  </a:lnTo>
                  <a:lnTo>
                    <a:pt x="6736" y="23199"/>
                  </a:lnTo>
                  <a:lnTo>
                    <a:pt x="1701" y="34057"/>
                  </a:lnTo>
                  <a:lnTo>
                    <a:pt x="0" y="48630"/>
                  </a:lnTo>
                  <a:lnTo>
                    <a:pt x="1884" y="55426"/>
                  </a:lnTo>
                  <a:lnTo>
                    <a:pt x="9561" y="66256"/>
                  </a:lnTo>
                  <a:lnTo>
                    <a:pt x="20177" y="73626"/>
                  </a:lnTo>
                  <a:lnTo>
                    <a:pt x="29584" y="77045"/>
                  </a:lnTo>
                  <a:lnTo>
                    <a:pt x="54684" y="78358"/>
                  </a:lnTo>
                  <a:lnTo>
                    <a:pt x="61907" y="76311"/>
                  </a:lnTo>
                  <a:lnTo>
                    <a:pt x="73011" y="68530"/>
                  </a:lnTo>
                  <a:lnTo>
                    <a:pt x="80429" y="61688"/>
                  </a:lnTo>
                  <a:lnTo>
                    <a:pt x="83139" y="56996"/>
                  </a:lnTo>
                  <a:lnTo>
                    <a:pt x="83861" y="54634"/>
                  </a:lnTo>
                  <a:lnTo>
                    <a:pt x="85136" y="53059"/>
                  </a:lnTo>
                  <a:lnTo>
                    <a:pt x="92118" y="50031"/>
                  </a:lnTo>
                  <a:lnTo>
                    <a:pt x="92352" y="53738"/>
                  </a:lnTo>
                  <a:lnTo>
                    <a:pt x="94523" y="57696"/>
                  </a:lnTo>
                  <a:lnTo>
                    <a:pt x="97340" y="62101"/>
                  </a:lnTo>
                  <a:lnTo>
                    <a:pt x="98926" y="69837"/>
                  </a:lnTo>
                  <a:lnTo>
                    <a:pt x="100190" y="81037"/>
                  </a:lnTo>
                  <a:lnTo>
                    <a:pt x="104445" y="90529"/>
                  </a:lnTo>
                  <a:lnTo>
                    <a:pt x="110228" y="112153"/>
                  </a:lnTo>
                  <a:lnTo>
                    <a:pt x="116591" y="122415"/>
                  </a:lnTo>
                  <a:lnTo>
                    <a:pt x="128169" y="128489"/>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74" name="SMARTInkShape-6165"/>
            <p:cNvSpPr/>
            <p:nvPr/>
          </p:nvSpPr>
          <p:spPr>
            <a:xfrm>
              <a:off x="4193896" y="5315943"/>
              <a:ext cx="390971" cy="141726"/>
            </a:xfrm>
            <a:custGeom>
              <a:avLst/>
              <a:gdLst/>
              <a:ahLst/>
              <a:cxnLst/>
              <a:rect l="0" t="0" r="0" b="0"/>
              <a:pathLst>
                <a:path w="390971" h="141726">
                  <a:moveTo>
                    <a:pt x="70923" y="6152"/>
                  </a:moveTo>
                  <a:lnTo>
                    <a:pt x="67131" y="6152"/>
                  </a:lnTo>
                  <a:lnTo>
                    <a:pt x="66013" y="5357"/>
                  </a:lnTo>
                  <a:lnTo>
                    <a:pt x="65268" y="4034"/>
                  </a:lnTo>
                  <a:lnTo>
                    <a:pt x="64772" y="2359"/>
                  </a:lnTo>
                  <a:lnTo>
                    <a:pt x="63647" y="1241"/>
                  </a:lnTo>
                  <a:lnTo>
                    <a:pt x="60281" y="0"/>
                  </a:lnTo>
                  <a:lnTo>
                    <a:pt x="50131" y="3094"/>
                  </a:lnTo>
                  <a:lnTo>
                    <a:pt x="29947" y="13519"/>
                  </a:lnTo>
                  <a:lnTo>
                    <a:pt x="5351" y="36127"/>
                  </a:lnTo>
                  <a:lnTo>
                    <a:pt x="2092" y="43552"/>
                  </a:lnTo>
                  <a:lnTo>
                    <a:pt x="0" y="61251"/>
                  </a:lnTo>
                  <a:lnTo>
                    <a:pt x="7223" y="79097"/>
                  </a:lnTo>
                  <a:lnTo>
                    <a:pt x="17212" y="88313"/>
                  </a:lnTo>
                  <a:lnTo>
                    <a:pt x="29589" y="94261"/>
                  </a:lnTo>
                  <a:lnTo>
                    <a:pt x="43027" y="96905"/>
                  </a:lnTo>
                  <a:lnTo>
                    <a:pt x="56937" y="93846"/>
                  </a:lnTo>
                  <a:lnTo>
                    <a:pt x="70263" y="86402"/>
                  </a:lnTo>
                  <a:lnTo>
                    <a:pt x="95909" y="60733"/>
                  </a:lnTo>
                  <a:lnTo>
                    <a:pt x="103109" y="56719"/>
                  </a:lnTo>
                  <a:lnTo>
                    <a:pt x="106176" y="50184"/>
                  </a:lnTo>
                  <a:lnTo>
                    <a:pt x="106331" y="50588"/>
                  </a:lnTo>
                  <a:lnTo>
                    <a:pt x="106601" y="59059"/>
                  </a:lnTo>
                  <a:lnTo>
                    <a:pt x="104507" y="63532"/>
                  </a:lnTo>
                  <a:lnTo>
                    <a:pt x="102837" y="65836"/>
                  </a:lnTo>
                  <a:lnTo>
                    <a:pt x="100487" y="76664"/>
                  </a:lnTo>
                  <a:lnTo>
                    <a:pt x="105282" y="108403"/>
                  </a:lnTo>
                  <a:lnTo>
                    <a:pt x="107256" y="129477"/>
                  </a:lnTo>
                  <a:lnTo>
                    <a:pt x="110354" y="135839"/>
                  </a:lnTo>
                  <a:lnTo>
                    <a:pt x="112292" y="137854"/>
                  </a:lnTo>
                  <a:lnTo>
                    <a:pt x="119635" y="141353"/>
                  </a:lnTo>
                  <a:lnTo>
                    <a:pt x="124338" y="141725"/>
                  </a:lnTo>
                  <a:lnTo>
                    <a:pt x="126377" y="140190"/>
                  </a:lnTo>
                  <a:lnTo>
                    <a:pt x="144768" y="108293"/>
                  </a:lnTo>
                  <a:lnTo>
                    <a:pt x="158388" y="89445"/>
                  </a:lnTo>
                  <a:lnTo>
                    <a:pt x="163778" y="75986"/>
                  </a:lnTo>
                  <a:lnTo>
                    <a:pt x="181524" y="58816"/>
                  </a:lnTo>
                  <a:lnTo>
                    <a:pt x="183579" y="53899"/>
                  </a:lnTo>
                  <a:lnTo>
                    <a:pt x="184921" y="52270"/>
                  </a:lnTo>
                  <a:lnTo>
                    <a:pt x="191229" y="49442"/>
                  </a:lnTo>
                  <a:lnTo>
                    <a:pt x="191608" y="50093"/>
                  </a:lnTo>
                  <a:lnTo>
                    <a:pt x="193140" y="66581"/>
                  </a:lnTo>
                  <a:lnTo>
                    <a:pt x="197270" y="75562"/>
                  </a:lnTo>
                  <a:lnTo>
                    <a:pt x="204362" y="108484"/>
                  </a:lnTo>
                  <a:lnTo>
                    <a:pt x="205635" y="114603"/>
                  </a:lnTo>
                  <a:lnTo>
                    <a:pt x="206769" y="116552"/>
                  </a:lnTo>
                  <a:lnTo>
                    <a:pt x="208318" y="117852"/>
                  </a:lnTo>
                  <a:lnTo>
                    <a:pt x="210144" y="118718"/>
                  </a:lnTo>
                  <a:lnTo>
                    <a:pt x="244724" y="120421"/>
                  </a:lnTo>
                  <a:lnTo>
                    <a:pt x="254358" y="119648"/>
                  </a:lnTo>
                  <a:lnTo>
                    <a:pt x="266121" y="114745"/>
                  </a:lnTo>
                  <a:lnTo>
                    <a:pt x="280151" y="103658"/>
                  </a:lnTo>
                  <a:lnTo>
                    <a:pt x="282975" y="98964"/>
                  </a:lnTo>
                  <a:lnTo>
                    <a:pt x="283729" y="96601"/>
                  </a:lnTo>
                  <a:lnTo>
                    <a:pt x="285024" y="95026"/>
                  </a:lnTo>
                  <a:lnTo>
                    <a:pt x="291254" y="92291"/>
                  </a:lnTo>
                  <a:lnTo>
                    <a:pt x="291629" y="92946"/>
                  </a:lnTo>
                  <a:lnTo>
                    <a:pt x="292046" y="95791"/>
                  </a:lnTo>
                  <a:lnTo>
                    <a:pt x="294347" y="99702"/>
                  </a:lnTo>
                  <a:lnTo>
                    <a:pt x="319432" y="129389"/>
                  </a:lnTo>
                  <a:lnTo>
                    <a:pt x="327157" y="132361"/>
                  </a:lnTo>
                  <a:lnTo>
                    <a:pt x="354418" y="134530"/>
                  </a:lnTo>
                  <a:lnTo>
                    <a:pt x="361756" y="132528"/>
                  </a:lnTo>
                  <a:lnTo>
                    <a:pt x="372935" y="124777"/>
                  </a:lnTo>
                  <a:lnTo>
                    <a:pt x="387593" y="100944"/>
                  </a:lnTo>
                  <a:lnTo>
                    <a:pt x="390970" y="90770"/>
                  </a:lnTo>
                  <a:lnTo>
                    <a:pt x="389643" y="83182"/>
                  </a:lnTo>
                  <a:lnTo>
                    <a:pt x="384433" y="72102"/>
                  </a:lnTo>
                  <a:lnTo>
                    <a:pt x="380917" y="66418"/>
                  </a:lnTo>
                  <a:lnTo>
                    <a:pt x="378144" y="58756"/>
                  </a:lnTo>
                  <a:lnTo>
                    <a:pt x="374682" y="53873"/>
                  </a:lnTo>
                  <a:lnTo>
                    <a:pt x="368381" y="51173"/>
                  </a:lnTo>
                  <a:lnTo>
                    <a:pt x="364478" y="50453"/>
                  </a:lnTo>
                  <a:lnTo>
                    <a:pt x="361083" y="50767"/>
                  </a:lnTo>
                  <a:lnTo>
                    <a:pt x="347415" y="55290"/>
                  </a:lnTo>
                  <a:lnTo>
                    <a:pt x="345738" y="57167"/>
                  </a:lnTo>
                  <a:lnTo>
                    <a:pt x="340931" y="69469"/>
                  </a:lnTo>
                  <a:lnTo>
                    <a:pt x="339035" y="72175"/>
                  </a:lnTo>
                  <a:lnTo>
                    <a:pt x="338564" y="75567"/>
                  </a:lnTo>
                  <a:lnTo>
                    <a:pt x="344209" y="106324"/>
                  </a:lnTo>
                  <a:lnTo>
                    <a:pt x="356673" y="134737"/>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75" name="SMARTInkShape-6166"/>
            <p:cNvSpPr/>
            <p:nvPr/>
          </p:nvSpPr>
          <p:spPr>
            <a:xfrm>
              <a:off x="4050506" y="5297463"/>
              <a:ext cx="56795" cy="138857"/>
            </a:xfrm>
            <a:custGeom>
              <a:avLst/>
              <a:gdLst/>
              <a:ahLst/>
              <a:cxnLst/>
              <a:rect l="0" t="0" r="0" b="0"/>
              <a:pathLst>
                <a:path w="56795" h="138857">
                  <a:moveTo>
                    <a:pt x="50007" y="24632"/>
                  </a:moveTo>
                  <a:lnTo>
                    <a:pt x="46214" y="24632"/>
                  </a:lnTo>
                  <a:lnTo>
                    <a:pt x="45097" y="23837"/>
                  </a:lnTo>
                  <a:lnTo>
                    <a:pt x="44352" y="22514"/>
                  </a:lnTo>
                  <a:lnTo>
                    <a:pt x="42265" y="12446"/>
                  </a:lnTo>
                  <a:lnTo>
                    <a:pt x="32946" y="782"/>
                  </a:lnTo>
                  <a:lnTo>
                    <a:pt x="31489" y="0"/>
                  </a:lnTo>
                  <a:lnTo>
                    <a:pt x="30518" y="273"/>
                  </a:lnTo>
                  <a:lnTo>
                    <a:pt x="23922" y="8517"/>
                  </a:lnTo>
                  <a:lnTo>
                    <a:pt x="22538" y="12971"/>
                  </a:lnTo>
                  <a:lnTo>
                    <a:pt x="21528" y="40769"/>
                  </a:lnTo>
                  <a:lnTo>
                    <a:pt x="29215" y="74880"/>
                  </a:lnTo>
                  <a:lnTo>
                    <a:pt x="34416" y="88239"/>
                  </a:lnTo>
                  <a:lnTo>
                    <a:pt x="46457" y="109750"/>
                  </a:lnTo>
                  <a:lnTo>
                    <a:pt x="56794" y="138084"/>
                  </a:lnTo>
                  <a:lnTo>
                    <a:pt x="56119" y="138366"/>
                  </a:lnTo>
                  <a:lnTo>
                    <a:pt x="43384" y="138856"/>
                  </a:lnTo>
                  <a:lnTo>
                    <a:pt x="37009" y="136781"/>
                  </a:lnTo>
                  <a:lnTo>
                    <a:pt x="23189" y="127535"/>
                  </a:lnTo>
                  <a:lnTo>
                    <a:pt x="12603" y="124706"/>
                  </a:lnTo>
                  <a:lnTo>
                    <a:pt x="10784" y="123098"/>
                  </a:lnTo>
                  <a:lnTo>
                    <a:pt x="0" y="110357"/>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76" name="SMARTInkShape-6167"/>
            <p:cNvSpPr/>
            <p:nvPr/>
          </p:nvSpPr>
          <p:spPr>
            <a:xfrm>
              <a:off x="3486150" y="5180459"/>
              <a:ext cx="421348" cy="248792"/>
            </a:xfrm>
            <a:custGeom>
              <a:avLst/>
              <a:gdLst/>
              <a:ahLst/>
              <a:cxnLst/>
              <a:rect l="0" t="0" r="0" b="0"/>
              <a:pathLst>
                <a:path w="421348" h="248792">
                  <a:moveTo>
                    <a:pt x="0" y="77341"/>
                  </a:moveTo>
                  <a:lnTo>
                    <a:pt x="0" y="71189"/>
                  </a:lnTo>
                  <a:lnTo>
                    <a:pt x="0" y="74284"/>
                  </a:lnTo>
                  <a:lnTo>
                    <a:pt x="794" y="75303"/>
                  </a:lnTo>
                  <a:lnTo>
                    <a:pt x="31333" y="89473"/>
                  </a:lnTo>
                  <a:lnTo>
                    <a:pt x="63192" y="96700"/>
                  </a:lnTo>
                  <a:lnTo>
                    <a:pt x="96444" y="98363"/>
                  </a:lnTo>
                  <a:lnTo>
                    <a:pt x="124179" y="98651"/>
                  </a:lnTo>
                  <a:lnTo>
                    <a:pt x="152505" y="94944"/>
                  </a:lnTo>
                  <a:lnTo>
                    <a:pt x="184817" y="86580"/>
                  </a:lnTo>
                  <a:lnTo>
                    <a:pt x="206102" y="78844"/>
                  </a:lnTo>
                  <a:lnTo>
                    <a:pt x="236701" y="57862"/>
                  </a:lnTo>
                  <a:lnTo>
                    <a:pt x="262596" y="29678"/>
                  </a:lnTo>
                  <a:lnTo>
                    <a:pt x="267522" y="20174"/>
                  </a:lnTo>
                  <a:lnTo>
                    <a:pt x="270505" y="12246"/>
                  </a:lnTo>
                  <a:lnTo>
                    <a:pt x="272412" y="10132"/>
                  </a:lnTo>
                  <a:lnTo>
                    <a:pt x="274477" y="8723"/>
                  </a:lnTo>
                  <a:lnTo>
                    <a:pt x="275853" y="6989"/>
                  </a:lnTo>
                  <a:lnTo>
                    <a:pt x="278244" y="0"/>
                  </a:lnTo>
                  <a:lnTo>
                    <a:pt x="276328" y="1428"/>
                  </a:lnTo>
                  <a:lnTo>
                    <a:pt x="266400" y="11811"/>
                  </a:lnTo>
                  <a:lnTo>
                    <a:pt x="252386" y="42873"/>
                  </a:lnTo>
                  <a:lnTo>
                    <a:pt x="240503" y="77505"/>
                  </a:lnTo>
                  <a:lnTo>
                    <a:pt x="231774" y="106742"/>
                  </a:lnTo>
                  <a:lnTo>
                    <a:pt x="227110" y="140152"/>
                  </a:lnTo>
                  <a:lnTo>
                    <a:pt x="217291" y="172248"/>
                  </a:lnTo>
                  <a:lnTo>
                    <a:pt x="212784" y="194954"/>
                  </a:lnTo>
                  <a:lnTo>
                    <a:pt x="208278" y="203760"/>
                  </a:lnTo>
                  <a:lnTo>
                    <a:pt x="207388" y="209616"/>
                  </a:lnTo>
                  <a:lnTo>
                    <a:pt x="207198" y="206571"/>
                  </a:lnTo>
                  <a:lnTo>
                    <a:pt x="220943" y="180802"/>
                  </a:lnTo>
                  <a:lnTo>
                    <a:pt x="242081" y="159426"/>
                  </a:lnTo>
                  <a:lnTo>
                    <a:pt x="254819" y="151933"/>
                  </a:lnTo>
                  <a:lnTo>
                    <a:pt x="266235" y="149402"/>
                  </a:lnTo>
                  <a:lnTo>
                    <a:pt x="273706" y="148963"/>
                  </a:lnTo>
                  <a:lnTo>
                    <a:pt x="284739" y="152626"/>
                  </a:lnTo>
                  <a:lnTo>
                    <a:pt x="296986" y="160974"/>
                  </a:lnTo>
                  <a:lnTo>
                    <a:pt x="317588" y="174998"/>
                  </a:lnTo>
                  <a:lnTo>
                    <a:pt x="350095" y="191643"/>
                  </a:lnTo>
                  <a:lnTo>
                    <a:pt x="359592" y="195611"/>
                  </a:lnTo>
                  <a:lnTo>
                    <a:pt x="383384" y="198367"/>
                  </a:lnTo>
                  <a:lnTo>
                    <a:pt x="397670" y="194869"/>
                  </a:lnTo>
                  <a:lnTo>
                    <a:pt x="408164" y="188805"/>
                  </a:lnTo>
                  <a:lnTo>
                    <a:pt x="416301" y="178189"/>
                  </a:lnTo>
                  <a:lnTo>
                    <a:pt x="419946" y="164989"/>
                  </a:lnTo>
                  <a:lnTo>
                    <a:pt x="421347" y="146775"/>
                  </a:lnTo>
                  <a:lnTo>
                    <a:pt x="419305" y="141803"/>
                  </a:lnTo>
                  <a:lnTo>
                    <a:pt x="417649" y="139365"/>
                  </a:lnTo>
                  <a:lnTo>
                    <a:pt x="413693" y="136658"/>
                  </a:lnTo>
                  <a:lnTo>
                    <a:pt x="408477" y="134919"/>
                  </a:lnTo>
                  <a:lnTo>
                    <a:pt x="403782" y="138410"/>
                  </a:lnTo>
                  <a:lnTo>
                    <a:pt x="395084" y="147495"/>
                  </a:lnTo>
                  <a:lnTo>
                    <a:pt x="390435" y="155087"/>
                  </a:lnTo>
                  <a:lnTo>
                    <a:pt x="386685" y="177806"/>
                  </a:lnTo>
                  <a:lnTo>
                    <a:pt x="386830" y="193451"/>
                  </a:lnTo>
                  <a:lnTo>
                    <a:pt x="389677" y="203293"/>
                  </a:lnTo>
                  <a:lnTo>
                    <a:pt x="410590" y="236076"/>
                  </a:lnTo>
                  <a:lnTo>
                    <a:pt x="414338" y="248791"/>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77" name="SMARTInkShape-6168"/>
            <p:cNvSpPr/>
            <p:nvPr/>
          </p:nvSpPr>
          <p:spPr>
            <a:xfrm>
              <a:off x="3557588" y="5222080"/>
              <a:ext cx="1" cy="192884"/>
            </a:xfrm>
            <a:custGeom>
              <a:avLst/>
              <a:gdLst/>
              <a:ahLst/>
              <a:cxnLst/>
              <a:rect l="0" t="0" r="0" b="0"/>
              <a:pathLst>
                <a:path w="1" h="192884">
                  <a:moveTo>
                    <a:pt x="0" y="0"/>
                  </a:moveTo>
                  <a:lnTo>
                    <a:pt x="0" y="33793"/>
                  </a:lnTo>
                  <a:lnTo>
                    <a:pt x="0" y="67099"/>
                  </a:lnTo>
                  <a:lnTo>
                    <a:pt x="0" y="99156"/>
                  </a:lnTo>
                  <a:lnTo>
                    <a:pt x="0" y="133329"/>
                  </a:lnTo>
                  <a:lnTo>
                    <a:pt x="0" y="163832"/>
                  </a:lnTo>
                  <a:lnTo>
                    <a:pt x="0" y="192883"/>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78" name="SMARTInkShape-6169"/>
            <p:cNvSpPr/>
            <p:nvPr/>
          </p:nvSpPr>
          <p:spPr>
            <a:xfrm>
              <a:off x="3143250" y="5243513"/>
              <a:ext cx="1" cy="7143"/>
            </a:xfrm>
            <a:custGeom>
              <a:avLst/>
              <a:gdLst/>
              <a:ahLst/>
              <a:cxnLst/>
              <a:rect l="0" t="0" r="0" b="0"/>
              <a:pathLst>
                <a:path w="1" h="7143">
                  <a:moveTo>
                    <a:pt x="0" y="7142"/>
                  </a:moveTo>
                  <a:lnTo>
                    <a:pt x="0"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79" name="SMARTInkShape-6170"/>
            <p:cNvSpPr/>
            <p:nvPr/>
          </p:nvSpPr>
          <p:spPr>
            <a:xfrm>
              <a:off x="3300413" y="5207795"/>
              <a:ext cx="57151" cy="221456"/>
            </a:xfrm>
            <a:custGeom>
              <a:avLst/>
              <a:gdLst/>
              <a:ahLst/>
              <a:cxnLst/>
              <a:rect l="0" t="0" r="0" b="0"/>
              <a:pathLst>
                <a:path w="57151" h="221456">
                  <a:moveTo>
                    <a:pt x="57150" y="0"/>
                  </a:moveTo>
                  <a:lnTo>
                    <a:pt x="57150" y="3791"/>
                  </a:lnTo>
                  <a:lnTo>
                    <a:pt x="48330" y="38075"/>
                  </a:lnTo>
                  <a:lnTo>
                    <a:pt x="40150" y="68550"/>
                  </a:lnTo>
                  <a:lnTo>
                    <a:pt x="33239" y="95805"/>
                  </a:lnTo>
                  <a:lnTo>
                    <a:pt x="26164" y="123989"/>
                  </a:lnTo>
                  <a:lnTo>
                    <a:pt x="15249" y="156240"/>
                  </a:lnTo>
                  <a:lnTo>
                    <a:pt x="5752" y="187139"/>
                  </a:lnTo>
                  <a:lnTo>
                    <a:pt x="0" y="22145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80" name="SMARTInkShape-6171"/>
            <p:cNvSpPr/>
            <p:nvPr/>
          </p:nvSpPr>
          <p:spPr>
            <a:xfrm>
              <a:off x="3175131" y="5207795"/>
              <a:ext cx="39558" cy="178594"/>
            </a:xfrm>
            <a:custGeom>
              <a:avLst/>
              <a:gdLst/>
              <a:ahLst/>
              <a:cxnLst/>
              <a:rect l="0" t="0" r="0" b="0"/>
              <a:pathLst>
                <a:path w="39558" h="178594">
                  <a:moveTo>
                    <a:pt x="39557" y="0"/>
                  </a:moveTo>
                  <a:lnTo>
                    <a:pt x="38763" y="25629"/>
                  </a:lnTo>
                  <a:lnTo>
                    <a:pt x="29614" y="57701"/>
                  </a:lnTo>
                  <a:lnTo>
                    <a:pt x="20424" y="90743"/>
                  </a:lnTo>
                  <a:lnTo>
                    <a:pt x="10965" y="121023"/>
                  </a:lnTo>
                  <a:lnTo>
                    <a:pt x="2347" y="156497"/>
                  </a:lnTo>
                  <a:lnTo>
                    <a:pt x="462" y="161481"/>
                  </a:lnTo>
                  <a:lnTo>
                    <a:pt x="0" y="165597"/>
                  </a:lnTo>
                  <a:lnTo>
                    <a:pt x="3176" y="176724"/>
                  </a:lnTo>
                  <a:lnTo>
                    <a:pt x="4190" y="177347"/>
                  </a:lnTo>
                  <a:lnTo>
                    <a:pt x="10982" y="178593"/>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81" name="SMARTInkShape-6172"/>
            <p:cNvSpPr/>
            <p:nvPr/>
          </p:nvSpPr>
          <p:spPr>
            <a:xfrm>
              <a:off x="2893219" y="5329238"/>
              <a:ext cx="178458" cy="107158"/>
            </a:xfrm>
            <a:custGeom>
              <a:avLst/>
              <a:gdLst/>
              <a:ahLst/>
              <a:cxnLst/>
              <a:rect l="0" t="0" r="0" b="0"/>
              <a:pathLst>
                <a:path w="178458" h="107158">
                  <a:moveTo>
                    <a:pt x="0" y="0"/>
                  </a:moveTo>
                  <a:lnTo>
                    <a:pt x="3792" y="0"/>
                  </a:lnTo>
                  <a:lnTo>
                    <a:pt x="7771" y="2116"/>
                  </a:lnTo>
                  <a:lnTo>
                    <a:pt x="9943" y="3792"/>
                  </a:lnTo>
                  <a:lnTo>
                    <a:pt x="43735" y="10641"/>
                  </a:lnTo>
                  <a:lnTo>
                    <a:pt x="76519" y="18476"/>
                  </a:lnTo>
                  <a:lnTo>
                    <a:pt x="108866" y="20847"/>
                  </a:lnTo>
                  <a:lnTo>
                    <a:pt x="143600" y="21354"/>
                  </a:lnTo>
                  <a:lnTo>
                    <a:pt x="158259" y="22202"/>
                  </a:lnTo>
                  <a:lnTo>
                    <a:pt x="177039" y="28279"/>
                  </a:lnTo>
                  <a:lnTo>
                    <a:pt x="177558" y="29171"/>
                  </a:lnTo>
                  <a:lnTo>
                    <a:pt x="178457" y="38492"/>
                  </a:lnTo>
                  <a:lnTo>
                    <a:pt x="174300" y="45153"/>
                  </a:lnTo>
                  <a:lnTo>
                    <a:pt x="150093" y="80130"/>
                  </a:lnTo>
                  <a:lnTo>
                    <a:pt x="145013" y="91211"/>
                  </a:lnTo>
                  <a:lnTo>
                    <a:pt x="142875" y="107157"/>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82" name="SMARTInkShape-6173"/>
            <p:cNvSpPr/>
            <p:nvPr/>
          </p:nvSpPr>
          <p:spPr>
            <a:xfrm>
              <a:off x="2893219" y="5229225"/>
              <a:ext cx="71438" cy="142876"/>
            </a:xfrm>
            <a:custGeom>
              <a:avLst/>
              <a:gdLst/>
              <a:ahLst/>
              <a:cxnLst/>
              <a:rect l="0" t="0" r="0" b="0"/>
              <a:pathLst>
                <a:path w="71438" h="142876">
                  <a:moveTo>
                    <a:pt x="71437" y="0"/>
                  </a:moveTo>
                  <a:lnTo>
                    <a:pt x="67645" y="0"/>
                  </a:lnTo>
                  <a:lnTo>
                    <a:pt x="66528" y="794"/>
                  </a:lnTo>
                  <a:lnTo>
                    <a:pt x="65783" y="2117"/>
                  </a:lnTo>
                  <a:lnTo>
                    <a:pt x="64735" y="9887"/>
                  </a:lnTo>
                  <a:lnTo>
                    <a:pt x="63696" y="17888"/>
                  </a:lnTo>
                  <a:lnTo>
                    <a:pt x="54445" y="38076"/>
                  </a:lnTo>
                  <a:lnTo>
                    <a:pt x="37890" y="71748"/>
                  </a:lnTo>
                  <a:lnTo>
                    <a:pt x="20120" y="107197"/>
                  </a:lnTo>
                  <a:lnTo>
                    <a:pt x="0" y="14287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83" name="SMARTInkShape-6174"/>
            <p:cNvSpPr/>
            <p:nvPr/>
          </p:nvSpPr>
          <p:spPr>
            <a:xfrm>
              <a:off x="2721890" y="5258880"/>
              <a:ext cx="55323" cy="166157"/>
            </a:xfrm>
            <a:custGeom>
              <a:avLst/>
              <a:gdLst/>
              <a:ahLst/>
              <a:cxnLst/>
              <a:rect l="0" t="0" r="0" b="0"/>
              <a:pathLst>
                <a:path w="55323" h="166157">
                  <a:moveTo>
                    <a:pt x="28454" y="13208"/>
                  </a:moveTo>
                  <a:lnTo>
                    <a:pt x="17812" y="2566"/>
                  </a:lnTo>
                  <a:lnTo>
                    <a:pt x="13670" y="540"/>
                  </a:lnTo>
                  <a:lnTo>
                    <a:pt x="11454" y="0"/>
                  </a:lnTo>
                  <a:lnTo>
                    <a:pt x="9183" y="434"/>
                  </a:lnTo>
                  <a:lnTo>
                    <a:pt x="4543" y="3033"/>
                  </a:lnTo>
                  <a:lnTo>
                    <a:pt x="2988" y="4837"/>
                  </a:lnTo>
                  <a:lnTo>
                    <a:pt x="1261" y="8958"/>
                  </a:lnTo>
                  <a:lnTo>
                    <a:pt x="0" y="36513"/>
                  </a:lnTo>
                  <a:lnTo>
                    <a:pt x="4166" y="47643"/>
                  </a:lnTo>
                  <a:lnTo>
                    <a:pt x="15983" y="71515"/>
                  </a:lnTo>
                  <a:lnTo>
                    <a:pt x="25961" y="104071"/>
                  </a:lnTo>
                  <a:lnTo>
                    <a:pt x="33977" y="126118"/>
                  </a:lnTo>
                  <a:lnTo>
                    <a:pt x="54469" y="160888"/>
                  </a:lnTo>
                  <a:lnTo>
                    <a:pt x="55322" y="164049"/>
                  </a:lnTo>
                  <a:lnTo>
                    <a:pt x="52716" y="166156"/>
                  </a:lnTo>
                  <a:lnTo>
                    <a:pt x="21310" y="16322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84" name="SMARTInkShape-6175"/>
            <p:cNvSpPr/>
            <p:nvPr/>
          </p:nvSpPr>
          <p:spPr>
            <a:xfrm>
              <a:off x="2371733" y="5293947"/>
              <a:ext cx="185731" cy="77860"/>
            </a:xfrm>
            <a:custGeom>
              <a:avLst/>
              <a:gdLst/>
              <a:ahLst/>
              <a:cxnLst/>
              <a:rect l="0" t="0" r="0" b="0"/>
              <a:pathLst>
                <a:path w="185731" h="77860">
                  <a:moveTo>
                    <a:pt x="7136" y="71008"/>
                  </a:moveTo>
                  <a:lnTo>
                    <a:pt x="985" y="71008"/>
                  </a:lnTo>
                  <a:lnTo>
                    <a:pt x="654" y="71803"/>
                  </a:lnTo>
                  <a:lnTo>
                    <a:pt x="18" y="77859"/>
                  </a:lnTo>
                  <a:lnTo>
                    <a:pt x="0" y="74273"/>
                  </a:lnTo>
                  <a:lnTo>
                    <a:pt x="2112" y="70343"/>
                  </a:lnTo>
                  <a:lnTo>
                    <a:pt x="3787" y="68184"/>
                  </a:lnTo>
                  <a:lnTo>
                    <a:pt x="5647" y="61552"/>
                  </a:lnTo>
                  <a:lnTo>
                    <a:pt x="6143" y="57560"/>
                  </a:lnTo>
                  <a:lnTo>
                    <a:pt x="10928" y="48893"/>
                  </a:lnTo>
                  <a:lnTo>
                    <a:pt x="35624" y="14469"/>
                  </a:lnTo>
                  <a:lnTo>
                    <a:pt x="39641" y="9368"/>
                  </a:lnTo>
                  <a:lnTo>
                    <a:pt x="42729" y="0"/>
                  </a:lnTo>
                  <a:lnTo>
                    <a:pt x="42817" y="3491"/>
                  </a:lnTo>
                  <a:lnTo>
                    <a:pt x="43623" y="4566"/>
                  </a:lnTo>
                  <a:lnTo>
                    <a:pt x="49002" y="6433"/>
                  </a:lnTo>
                  <a:lnTo>
                    <a:pt x="49555" y="8707"/>
                  </a:lnTo>
                  <a:lnTo>
                    <a:pt x="49911" y="16633"/>
                  </a:lnTo>
                  <a:lnTo>
                    <a:pt x="52076" y="21178"/>
                  </a:lnTo>
                  <a:lnTo>
                    <a:pt x="54890" y="25843"/>
                  </a:lnTo>
                  <a:lnTo>
                    <a:pt x="56141" y="30563"/>
                  </a:lnTo>
                  <a:lnTo>
                    <a:pt x="57269" y="32138"/>
                  </a:lnTo>
                  <a:lnTo>
                    <a:pt x="58814" y="33189"/>
                  </a:lnTo>
                  <a:lnTo>
                    <a:pt x="62648" y="35150"/>
                  </a:lnTo>
                  <a:lnTo>
                    <a:pt x="66997" y="38668"/>
                  </a:lnTo>
                  <a:lnTo>
                    <a:pt x="69268" y="39131"/>
                  </a:lnTo>
                  <a:lnTo>
                    <a:pt x="71576" y="38645"/>
                  </a:lnTo>
                  <a:lnTo>
                    <a:pt x="76257" y="36781"/>
                  </a:lnTo>
                  <a:lnTo>
                    <a:pt x="109810" y="28055"/>
                  </a:lnTo>
                  <a:lnTo>
                    <a:pt x="135112" y="19369"/>
                  </a:lnTo>
                  <a:lnTo>
                    <a:pt x="137697" y="17532"/>
                  </a:lnTo>
                  <a:lnTo>
                    <a:pt x="140214" y="17102"/>
                  </a:lnTo>
                  <a:lnTo>
                    <a:pt x="142686" y="17609"/>
                  </a:lnTo>
                  <a:lnTo>
                    <a:pt x="147549" y="19495"/>
                  </a:lnTo>
                  <a:lnTo>
                    <a:pt x="154749" y="21349"/>
                  </a:lnTo>
                  <a:lnTo>
                    <a:pt x="162884" y="27095"/>
                  </a:lnTo>
                  <a:lnTo>
                    <a:pt x="163670" y="29796"/>
                  </a:lnTo>
                  <a:lnTo>
                    <a:pt x="163879" y="31627"/>
                  </a:lnTo>
                  <a:lnTo>
                    <a:pt x="166229" y="35780"/>
                  </a:lnTo>
                  <a:lnTo>
                    <a:pt x="175665" y="47261"/>
                  </a:lnTo>
                  <a:lnTo>
                    <a:pt x="177288" y="51988"/>
                  </a:lnTo>
                  <a:lnTo>
                    <a:pt x="178514" y="53566"/>
                  </a:lnTo>
                  <a:lnTo>
                    <a:pt x="185730" y="56723"/>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85" name="SMARTInkShape-6176"/>
            <p:cNvSpPr/>
            <p:nvPr/>
          </p:nvSpPr>
          <p:spPr>
            <a:xfrm>
              <a:off x="2386013" y="5179220"/>
              <a:ext cx="7144" cy="28576"/>
            </a:xfrm>
            <a:custGeom>
              <a:avLst/>
              <a:gdLst/>
              <a:ahLst/>
              <a:cxnLst/>
              <a:rect l="0" t="0" r="0" b="0"/>
              <a:pathLst>
                <a:path w="7144" h="28576">
                  <a:moveTo>
                    <a:pt x="7143" y="0"/>
                  </a:moveTo>
                  <a:lnTo>
                    <a:pt x="992" y="6150"/>
                  </a:lnTo>
                  <a:lnTo>
                    <a:pt x="0" y="2857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86" name="SMARTInkShape-6177"/>
            <p:cNvSpPr/>
            <p:nvPr/>
          </p:nvSpPr>
          <p:spPr>
            <a:xfrm>
              <a:off x="2185988" y="5214938"/>
              <a:ext cx="135732" cy="214313"/>
            </a:xfrm>
            <a:custGeom>
              <a:avLst/>
              <a:gdLst/>
              <a:ahLst/>
              <a:cxnLst/>
              <a:rect l="0" t="0" r="0" b="0"/>
              <a:pathLst>
                <a:path w="135732" h="214313">
                  <a:moveTo>
                    <a:pt x="135731" y="0"/>
                  </a:moveTo>
                  <a:lnTo>
                    <a:pt x="105203" y="30528"/>
                  </a:lnTo>
                  <a:lnTo>
                    <a:pt x="77401" y="63239"/>
                  </a:lnTo>
                  <a:lnTo>
                    <a:pt x="52919" y="90880"/>
                  </a:lnTo>
                  <a:lnTo>
                    <a:pt x="34906" y="119177"/>
                  </a:lnTo>
                  <a:lnTo>
                    <a:pt x="20308" y="146878"/>
                  </a:lnTo>
                  <a:lnTo>
                    <a:pt x="7862" y="177973"/>
                  </a:lnTo>
                  <a:lnTo>
                    <a:pt x="1035" y="202824"/>
                  </a:lnTo>
                  <a:lnTo>
                    <a:pt x="0" y="214312"/>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87" name="SMARTInkShape-6178"/>
            <p:cNvSpPr/>
            <p:nvPr/>
          </p:nvSpPr>
          <p:spPr>
            <a:xfrm>
              <a:off x="3857625" y="5086350"/>
              <a:ext cx="21432" cy="57151"/>
            </a:xfrm>
            <a:custGeom>
              <a:avLst/>
              <a:gdLst/>
              <a:ahLst/>
              <a:cxnLst/>
              <a:rect l="0" t="0" r="0" b="0"/>
              <a:pathLst>
                <a:path w="21432" h="57151">
                  <a:moveTo>
                    <a:pt x="21431" y="0"/>
                  </a:moveTo>
                  <a:lnTo>
                    <a:pt x="21431" y="9943"/>
                  </a:lnTo>
                  <a:lnTo>
                    <a:pt x="19315" y="14473"/>
                  </a:lnTo>
                  <a:lnTo>
                    <a:pt x="17639" y="16793"/>
                  </a:lnTo>
                  <a:lnTo>
                    <a:pt x="15280" y="27641"/>
                  </a:lnTo>
                  <a:lnTo>
                    <a:pt x="13690" y="39827"/>
                  </a:lnTo>
                  <a:lnTo>
                    <a:pt x="6555" y="49877"/>
                  </a:lnTo>
                  <a:lnTo>
                    <a:pt x="0" y="5715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88" name="SMARTInkShape-6179"/>
            <p:cNvSpPr/>
            <p:nvPr/>
          </p:nvSpPr>
          <p:spPr>
            <a:xfrm>
              <a:off x="3651449" y="4907755"/>
              <a:ext cx="84733" cy="71441"/>
            </a:xfrm>
            <a:custGeom>
              <a:avLst/>
              <a:gdLst/>
              <a:ahLst/>
              <a:cxnLst/>
              <a:rect l="0" t="0" r="0" b="0"/>
              <a:pathLst>
                <a:path w="84733" h="71441">
                  <a:moveTo>
                    <a:pt x="6151" y="0"/>
                  </a:moveTo>
                  <a:lnTo>
                    <a:pt x="2359" y="0"/>
                  </a:lnTo>
                  <a:lnTo>
                    <a:pt x="1242" y="795"/>
                  </a:lnTo>
                  <a:lnTo>
                    <a:pt x="497" y="2118"/>
                  </a:lnTo>
                  <a:lnTo>
                    <a:pt x="0" y="3793"/>
                  </a:lnTo>
                  <a:lnTo>
                    <a:pt x="1257" y="5704"/>
                  </a:lnTo>
                  <a:lnTo>
                    <a:pt x="36411" y="33793"/>
                  </a:lnTo>
                  <a:lnTo>
                    <a:pt x="68550" y="57211"/>
                  </a:lnTo>
                  <a:lnTo>
                    <a:pt x="84732" y="7144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89" name="SMARTInkShape-6180"/>
            <p:cNvSpPr/>
            <p:nvPr/>
          </p:nvSpPr>
          <p:spPr>
            <a:xfrm>
              <a:off x="3743415" y="4872038"/>
              <a:ext cx="28486" cy="200026"/>
            </a:xfrm>
            <a:custGeom>
              <a:avLst/>
              <a:gdLst/>
              <a:ahLst/>
              <a:cxnLst/>
              <a:rect l="0" t="0" r="0" b="0"/>
              <a:pathLst>
                <a:path w="28486" h="200026">
                  <a:moveTo>
                    <a:pt x="14198" y="0"/>
                  </a:moveTo>
                  <a:lnTo>
                    <a:pt x="8543" y="13425"/>
                  </a:lnTo>
                  <a:lnTo>
                    <a:pt x="3349" y="46999"/>
                  </a:lnTo>
                  <a:lnTo>
                    <a:pt x="363" y="79126"/>
                  </a:lnTo>
                  <a:lnTo>
                    <a:pt x="0" y="107263"/>
                  </a:lnTo>
                  <a:lnTo>
                    <a:pt x="4837" y="140661"/>
                  </a:lnTo>
                  <a:lnTo>
                    <a:pt x="10554" y="174511"/>
                  </a:lnTo>
                  <a:lnTo>
                    <a:pt x="16911" y="189995"/>
                  </a:lnTo>
                  <a:lnTo>
                    <a:pt x="21489" y="195567"/>
                  </a:lnTo>
                  <a:lnTo>
                    <a:pt x="28485" y="20002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90" name="SMARTInkShape-6181"/>
            <p:cNvSpPr/>
            <p:nvPr/>
          </p:nvSpPr>
          <p:spPr>
            <a:xfrm>
              <a:off x="3122113" y="4857750"/>
              <a:ext cx="521201" cy="214314"/>
            </a:xfrm>
            <a:custGeom>
              <a:avLst/>
              <a:gdLst/>
              <a:ahLst/>
              <a:cxnLst/>
              <a:rect l="0" t="0" r="0" b="0"/>
              <a:pathLst>
                <a:path w="521201" h="214314">
                  <a:moveTo>
                    <a:pt x="6850" y="0"/>
                  </a:moveTo>
                  <a:lnTo>
                    <a:pt x="6850" y="3792"/>
                  </a:lnTo>
                  <a:lnTo>
                    <a:pt x="4733" y="7771"/>
                  </a:lnTo>
                  <a:lnTo>
                    <a:pt x="1940" y="12185"/>
                  </a:lnTo>
                  <a:lnTo>
                    <a:pt x="368" y="19926"/>
                  </a:lnTo>
                  <a:lnTo>
                    <a:pt x="0" y="27641"/>
                  </a:lnTo>
                  <a:lnTo>
                    <a:pt x="4070" y="36362"/>
                  </a:lnTo>
                  <a:lnTo>
                    <a:pt x="24887" y="59616"/>
                  </a:lnTo>
                  <a:lnTo>
                    <a:pt x="57350" y="83355"/>
                  </a:lnTo>
                  <a:lnTo>
                    <a:pt x="86322" y="96693"/>
                  </a:lnTo>
                  <a:lnTo>
                    <a:pt x="119679" y="104854"/>
                  </a:lnTo>
                  <a:lnTo>
                    <a:pt x="155087" y="106853"/>
                  </a:lnTo>
                  <a:lnTo>
                    <a:pt x="163485" y="107021"/>
                  </a:lnTo>
                  <a:lnTo>
                    <a:pt x="169863" y="104980"/>
                  </a:lnTo>
                  <a:lnTo>
                    <a:pt x="180426" y="97201"/>
                  </a:lnTo>
                  <a:lnTo>
                    <a:pt x="183213" y="90561"/>
                  </a:lnTo>
                  <a:lnTo>
                    <a:pt x="185003" y="77155"/>
                  </a:lnTo>
                  <a:lnTo>
                    <a:pt x="181520" y="65547"/>
                  </a:lnTo>
                  <a:lnTo>
                    <a:pt x="178859" y="62748"/>
                  </a:lnTo>
                  <a:lnTo>
                    <a:pt x="159027" y="52732"/>
                  </a:lnTo>
                  <a:lnTo>
                    <a:pt x="133372" y="50112"/>
                  </a:lnTo>
                  <a:lnTo>
                    <a:pt x="128434" y="52170"/>
                  </a:lnTo>
                  <a:lnTo>
                    <a:pt x="126006" y="53830"/>
                  </a:lnTo>
                  <a:lnTo>
                    <a:pt x="124387" y="56524"/>
                  </a:lnTo>
                  <a:lnTo>
                    <a:pt x="121789" y="70138"/>
                  </a:lnTo>
                  <a:lnTo>
                    <a:pt x="121576" y="72953"/>
                  </a:lnTo>
                  <a:lnTo>
                    <a:pt x="125068" y="84498"/>
                  </a:lnTo>
                  <a:lnTo>
                    <a:pt x="137953" y="105870"/>
                  </a:lnTo>
                  <a:lnTo>
                    <a:pt x="144757" y="112670"/>
                  </a:lnTo>
                  <a:lnTo>
                    <a:pt x="176045" y="130873"/>
                  </a:lnTo>
                  <a:lnTo>
                    <a:pt x="186451" y="134293"/>
                  </a:lnTo>
                  <a:lnTo>
                    <a:pt x="198354" y="135305"/>
                  </a:lnTo>
                  <a:lnTo>
                    <a:pt x="205204" y="133425"/>
                  </a:lnTo>
                  <a:lnTo>
                    <a:pt x="216070" y="125750"/>
                  </a:lnTo>
                  <a:lnTo>
                    <a:pt x="225859" y="115798"/>
                  </a:lnTo>
                  <a:lnTo>
                    <a:pt x="249736" y="80201"/>
                  </a:lnTo>
                  <a:lnTo>
                    <a:pt x="259262" y="69376"/>
                  </a:lnTo>
                  <a:lnTo>
                    <a:pt x="264025" y="66553"/>
                  </a:lnTo>
                  <a:lnTo>
                    <a:pt x="268787" y="64504"/>
                  </a:lnTo>
                  <a:lnTo>
                    <a:pt x="275931" y="59682"/>
                  </a:lnTo>
                  <a:lnTo>
                    <a:pt x="280693" y="58276"/>
                  </a:lnTo>
                  <a:lnTo>
                    <a:pt x="283075" y="58694"/>
                  </a:lnTo>
                  <a:lnTo>
                    <a:pt x="316691" y="76302"/>
                  </a:lnTo>
                  <a:lnTo>
                    <a:pt x="352164" y="95254"/>
                  </a:lnTo>
                  <a:lnTo>
                    <a:pt x="378015" y="99386"/>
                  </a:lnTo>
                  <a:lnTo>
                    <a:pt x="407852" y="99976"/>
                  </a:lnTo>
                  <a:lnTo>
                    <a:pt x="409916" y="99195"/>
                  </a:lnTo>
                  <a:lnTo>
                    <a:pt x="411291" y="97879"/>
                  </a:lnTo>
                  <a:lnTo>
                    <a:pt x="412209" y="96209"/>
                  </a:lnTo>
                  <a:lnTo>
                    <a:pt x="413614" y="95096"/>
                  </a:lnTo>
                  <a:lnTo>
                    <a:pt x="417292" y="93859"/>
                  </a:lnTo>
                  <a:lnTo>
                    <a:pt x="418590" y="92735"/>
                  </a:lnTo>
                  <a:lnTo>
                    <a:pt x="420845" y="86805"/>
                  </a:lnTo>
                  <a:lnTo>
                    <a:pt x="420165" y="86445"/>
                  </a:lnTo>
                  <a:lnTo>
                    <a:pt x="417293" y="86045"/>
                  </a:lnTo>
                  <a:lnTo>
                    <a:pt x="416210" y="85145"/>
                  </a:lnTo>
                  <a:lnTo>
                    <a:pt x="415006" y="82028"/>
                  </a:lnTo>
                  <a:lnTo>
                    <a:pt x="413098" y="81673"/>
                  </a:lnTo>
                  <a:lnTo>
                    <a:pt x="387980" y="86382"/>
                  </a:lnTo>
                  <a:lnTo>
                    <a:pt x="383145" y="89457"/>
                  </a:lnTo>
                  <a:lnTo>
                    <a:pt x="380467" y="93469"/>
                  </a:lnTo>
                  <a:lnTo>
                    <a:pt x="378959" y="100190"/>
                  </a:lnTo>
                  <a:lnTo>
                    <a:pt x="378362" y="116692"/>
                  </a:lnTo>
                  <a:lnTo>
                    <a:pt x="380458" y="121448"/>
                  </a:lnTo>
                  <a:lnTo>
                    <a:pt x="388271" y="130970"/>
                  </a:lnTo>
                  <a:lnTo>
                    <a:pt x="397033" y="133615"/>
                  </a:lnTo>
                  <a:lnTo>
                    <a:pt x="407277" y="135586"/>
                  </a:lnTo>
                  <a:lnTo>
                    <a:pt x="422437" y="141200"/>
                  </a:lnTo>
                  <a:lnTo>
                    <a:pt x="454598" y="142777"/>
                  </a:lnTo>
                  <a:lnTo>
                    <a:pt x="468834" y="146638"/>
                  </a:lnTo>
                  <a:lnTo>
                    <a:pt x="482163" y="155054"/>
                  </a:lnTo>
                  <a:lnTo>
                    <a:pt x="502113" y="173842"/>
                  </a:lnTo>
                  <a:lnTo>
                    <a:pt x="504779" y="178598"/>
                  </a:lnTo>
                  <a:lnTo>
                    <a:pt x="506758" y="183359"/>
                  </a:lnTo>
                  <a:lnTo>
                    <a:pt x="518220" y="202554"/>
                  </a:lnTo>
                  <a:lnTo>
                    <a:pt x="521200" y="214313"/>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91" name="SMARTInkShape-6182"/>
            <p:cNvSpPr/>
            <p:nvPr/>
          </p:nvSpPr>
          <p:spPr>
            <a:xfrm>
              <a:off x="3007519" y="4837481"/>
              <a:ext cx="278607" cy="220166"/>
            </a:xfrm>
            <a:custGeom>
              <a:avLst/>
              <a:gdLst/>
              <a:ahLst/>
              <a:cxnLst/>
              <a:rect l="0" t="0" r="0" b="0"/>
              <a:pathLst>
                <a:path w="278607" h="220166">
                  <a:moveTo>
                    <a:pt x="0" y="70274"/>
                  </a:moveTo>
                  <a:lnTo>
                    <a:pt x="794" y="77566"/>
                  </a:lnTo>
                  <a:lnTo>
                    <a:pt x="9887" y="100290"/>
                  </a:lnTo>
                  <a:lnTo>
                    <a:pt x="18682" y="112983"/>
                  </a:lnTo>
                  <a:lnTo>
                    <a:pt x="50585" y="142790"/>
                  </a:lnTo>
                  <a:lnTo>
                    <a:pt x="85801" y="177573"/>
                  </a:lnTo>
                  <a:lnTo>
                    <a:pt x="107178" y="194672"/>
                  </a:lnTo>
                  <a:lnTo>
                    <a:pt x="134478" y="212782"/>
                  </a:lnTo>
                  <a:lnTo>
                    <a:pt x="142729" y="220165"/>
                  </a:lnTo>
                  <a:lnTo>
                    <a:pt x="142832" y="216463"/>
                  </a:lnTo>
                  <a:lnTo>
                    <a:pt x="140739" y="212505"/>
                  </a:lnTo>
                  <a:lnTo>
                    <a:pt x="139070" y="210340"/>
                  </a:lnTo>
                  <a:lnTo>
                    <a:pt x="137215" y="203699"/>
                  </a:lnTo>
                  <a:lnTo>
                    <a:pt x="132025" y="168741"/>
                  </a:lnTo>
                  <a:lnTo>
                    <a:pt x="129040" y="134366"/>
                  </a:lnTo>
                  <a:lnTo>
                    <a:pt x="129582" y="120985"/>
                  </a:lnTo>
                  <a:lnTo>
                    <a:pt x="134764" y="90702"/>
                  </a:lnTo>
                  <a:lnTo>
                    <a:pt x="143375" y="55856"/>
                  </a:lnTo>
                  <a:lnTo>
                    <a:pt x="148653" y="42435"/>
                  </a:lnTo>
                  <a:lnTo>
                    <a:pt x="169516" y="15917"/>
                  </a:lnTo>
                  <a:lnTo>
                    <a:pt x="187281" y="5133"/>
                  </a:lnTo>
                  <a:lnTo>
                    <a:pt x="208914" y="81"/>
                  </a:lnTo>
                  <a:lnTo>
                    <a:pt x="223649" y="0"/>
                  </a:lnTo>
                  <a:lnTo>
                    <a:pt x="256511" y="6146"/>
                  </a:lnTo>
                  <a:lnTo>
                    <a:pt x="278606" y="1312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92" name="SMARTInkShape-6183"/>
            <p:cNvSpPr/>
            <p:nvPr/>
          </p:nvSpPr>
          <p:spPr>
            <a:xfrm>
              <a:off x="2964656" y="4783643"/>
              <a:ext cx="200026" cy="237963"/>
            </a:xfrm>
            <a:custGeom>
              <a:avLst/>
              <a:gdLst/>
              <a:ahLst/>
              <a:cxnLst/>
              <a:rect l="0" t="0" r="0" b="0"/>
              <a:pathLst>
                <a:path w="200026" h="237963">
                  <a:moveTo>
                    <a:pt x="0" y="181262"/>
                  </a:moveTo>
                  <a:lnTo>
                    <a:pt x="0" y="185055"/>
                  </a:lnTo>
                  <a:lnTo>
                    <a:pt x="2117" y="189034"/>
                  </a:lnTo>
                  <a:lnTo>
                    <a:pt x="27141" y="222211"/>
                  </a:lnTo>
                  <a:lnTo>
                    <a:pt x="31906" y="228037"/>
                  </a:lnTo>
                  <a:lnTo>
                    <a:pt x="35217" y="236890"/>
                  </a:lnTo>
                  <a:lnTo>
                    <a:pt x="36178" y="237398"/>
                  </a:lnTo>
                  <a:lnTo>
                    <a:pt x="39363" y="237962"/>
                  </a:lnTo>
                  <a:lnTo>
                    <a:pt x="39736" y="237319"/>
                  </a:lnTo>
                  <a:lnTo>
                    <a:pt x="37262" y="231827"/>
                  </a:lnTo>
                  <a:lnTo>
                    <a:pt x="35779" y="197768"/>
                  </a:lnTo>
                  <a:lnTo>
                    <a:pt x="34937" y="168237"/>
                  </a:lnTo>
                  <a:lnTo>
                    <a:pt x="30067" y="136533"/>
                  </a:lnTo>
                  <a:lnTo>
                    <a:pt x="28870" y="103725"/>
                  </a:lnTo>
                  <a:lnTo>
                    <a:pt x="28633" y="74313"/>
                  </a:lnTo>
                  <a:lnTo>
                    <a:pt x="30703" y="45573"/>
                  </a:lnTo>
                  <a:lnTo>
                    <a:pt x="38521" y="20758"/>
                  </a:lnTo>
                  <a:lnTo>
                    <a:pt x="45166" y="12561"/>
                  </a:lnTo>
                  <a:lnTo>
                    <a:pt x="62368" y="831"/>
                  </a:lnTo>
                  <a:lnTo>
                    <a:pt x="73757" y="0"/>
                  </a:lnTo>
                  <a:lnTo>
                    <a:pt x="103346" y="3112"/>
                  </a:lnTo>
                  <a:lnTo>
                    <a:pt x="126312" y="9063"/>
                  </a:lnTo>
                  <a:lnTo>
                    <a:pt x="157961" y="29392"/>
                  </a:lnTo>
                  <a:lnTo>
                    <a:pt x="193443" y="56528"/>
                  </a:lnTo>
                  <a:lnTo>
                    <a:pt x="200025" y="66963"/>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93" name="SMARTInkShape-6184"/>
            <p:cNvSpPr/>
            <p:nvPr/>
          </p:nvSpPr>
          <p:spPr>
            <a:xfrm>
              <a:off x="2864644" y="4807744"/>
              <a:ext cx="14288" cy="114302"/>
            </a:xfrm>
            <a:custGeom>
              <a:avLst/>
              <a:gdLst/>
              <a:ahLst/>
              <a:cxnLst/>
              <a:rect l="0" t="0" r="0" b="0"/>
              <a:pathLst>
                <a:path w="14288" h="114302">
                  <a:moveTo>
                    <a:pt x="14287" y="114301"/>
                  </a:moveTo>
                  <a:lnTo>
                    <a:pt x="13494" y="82189"/>
                  </a:lnTo>
                  <a:lnTo>
                    <a:pt x="8136" y="49540"/>
                  </a:lnTo>
                  <a:lnTo>
                    <a:pt x="720" y="17067"/>
                  </a:lnTo>
                  <a:lnTo>
                    <a:pt x="0"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94" name="SMARTInkShape-6185"/>
            <p:cNvSpPr/>
            <p:nvPr/>
          </p:nvSpPr>
          <p:spPr>
            <a:xfrm>
              <a:off x="2864644" y="4986338"/>
              <a:ext cx="7145" cy="62850"/>
            </a:xfrm>
            <a:custGeom>
              <a:avLst/>
              <a:gdLst/>
              <a:ahLst/>
              <a:cxnLst/>
              <a:rect l="0" t="0" r="0" b="0"/>
              <a:pathLst>
                <a:path w="7145" h="62850">
                  <a:moveTo>
                    <a:pt x="0" y="0"/>
                  </a:moveTo>
                  <a:lnTo>
                    <a:pt x="0" y="33792"/>
                  </a:lnTo>
                  <a:lnTo>
                    <a:pt x="0" y="52009"/>
                  </a:lnTo>
                  <a:lnTo>
                    <a:pt x="2116" y="56981"/>
                  </a:lnTo>
                  <a:lnTo>
                    <a:pt x="6151" y="62849"/>
                  </a:lnTo>
                  <a:lnTo>
                    <a:pt x="6482" y="62536"/>
                  </a:lnTo>
                  <a:lnTo>
                    <a:pt x="7144" y="5715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95" name="SMARTInkShape-6186"/>
            <p:cNvSpPr/>
            <p:nvPr/>
          </p:nvSpPr>
          <p:spPr>
            <a:xfrm>
              <a:off x="2714664" y="4822031"/>
              <a:ext cx="63252" cy="246666"/>
            </a:xfrm>
            <a:custGeom>
              <a:avLst/>
              <a:gdLst/>
              <a:ahLst/>
              <a:cxnLst/>
              <a:rect l="0" t="0" r="0" b="0"/>
              <a:pathLst>
                <a:path w="63252" h="246666">
                  <a:moveTo>
                    <a:pt x="42824" y="164307"/>
                  </a:moveTo>
                  <a:lnTo>
                    <a:pt x="36673" y="164307"/>
                  </a:lnTo>
                  <a:lnTo>
                    <a:pt x="36342" y="165100"/>
                  </a:lnTo>
                  <a:lnTo>
                    <a:pt x="35767" y="170457"/>
                  </a:lnTo>
                  <a:lnTo>
                    <a:pt x="31913" y="178741"/>
                  </a:lnTo>
                  <a:lnTo>
                    <a:pt x="25804" y="184746"/>
                  </a:lnTo>
                  <a:lnTo>
                    <a:pt x="18590" y="190853"/>
                  </a:lnTo>
                  <a:lnTo>
                    <a:pt x="3308" y="211231"/>
                  </a:lnTo>
                  <a:lnTo>
                    <a:pt x="1449" y="216382"/>
                  </a:lnTo>
                  <a:lnTo>
                    <a:pt x="0" y="241175"/>
                  </a:lnTo>
                  <a:lnTo>
                    <a:pt x="3765" y="246172"/>
                  </a:lnTo>
                  <a:lnTo>
                    <a:pt x="5672" y="246665"/>
                  </a:lnTo>
                  <a:lnTo>
                    <a:pt x="7737" y="246200"/>
                  </a:lnTo>
                  <a:lnTo>
                    <a:pt x="20547" y="239750"/>
                  </a:lnTo>
                  <a:lnTo>
                    <a:pt x="27102" y="233291"/>
                  </a:lnTo>
                  <a:lnTo>
                    <a:pt x="48352" y="199183"/>
                  </a:lnTo>
                  <a:lnTo>
                    <a:pt x="59173" y="171284"/>
                  </a:lnTo>
                  <a:lnTo>
                    <a:pt x="63251" y="137139"/>
                  </a:lnTo>
                  <a:lnTo>
                    <a:pt x="63164" y="109249"/>
                  </a:lnTo>
                  <a:lnTo>
                    <a:pt x="59257" y="81671"/>
                  </a:lnTo>
                  <a:lnTo>
                    <a:pt x="53601" y="47062"/>
                  </a:lnTo>
                  <a:lnTo>
                    <a:pt x="39137" y="21671"/>
                  </a:lnTo>
                  <a:lnTo>
                    <a:pt x="36423" y="13601"/>
                  </a:lnTo>
                  <a:lnTo>
                    <a:pt x="34588" y="11448"/>
                  </a:lnTo>
                  <a:lnTo>
                    <a:pt x="21392"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96" name="SMARTInkShape-6187"/>
            <p:cNvSpPr/>
            <p:nvPr/>
          </p:nvSpPr>
          <p:spPr>
            <a:xfrm>
              <a:off x="2487018" y="4943514"/>
              <a:ext cx="156171" cy="78542"/>
            </a:xfrm>
            <a:custGeom>
              <a:avLst/>
              <a:gdLst/>
              <a:ahLst/>
              <a:cxnLst/>
              <a:rect l="0" t="0" r="0" b="0"/>
              <a:pathLst>
                <a:path w="156171" h="78542">
                  <a:moveTo>
                    <a:pt x="6151" y="28536"/>
                  </a:moveTo>
                  <a:lnTo>
                    <a:pt x="2358" y="32328"/>
                  </a:lnTo>
                  <a:lnTo>
                    <a:pt x="0" y="46064"/>
                  </a:lnTo>
                  <a:lnTo>
                    <a:pt x="463" y="49746"/>
                  </a:lnTo>
                  <a:lnTo>
                    <a:pt x="1565" y="52201"/>
                  </a:lnTo>
                  <a:lnTo>
                    <a:pt x="5882" y="56824"/>
                  </a:lnTo>
                  <a:lnTo>
                    <a:pt x="6891" y="50557"/>
                  </a:lnTo>
                  <a:lnTo>
                    <a:pt x="20934" y="15852"/>
                  </a:lnTo>
                  <a:lnTo>
                    <a:pt x="24627" y="10198"/>
                  </a:lnTo>
                  <a:lnTo>
                    <a:pt x="26269" y="5041"/>
                  </a:lnTo>
                  <a:lnTo>
                    <a:pt x="27500" y="3347"/>
                  </a:lnTo>
                  <a:lnTo>
                    <a:pt x="29115" y="2218"/>
                  </a:lnTo>
                  <a:lnTo>
                    <a:pt x="33026" y="964"/>
                  </a:lnTo>
                  <a:lnTo>
                    <a:pt x="45270" y="0"/>
                  </a:lnTo>
                  <a:lnTo>
                    <a:pt x="46518" y="781"/>
                  </a:lnTo>
                  <a:lnTo>
                    <a:pt x="47350" y="2095"/>
                  </a:lnTo>
                  <a:lnTo>
                    <a:pt x="48794" y="7239"/>
                  </a:lnTo>
                  <a:lnTo>
                    <a:pt x="48985" y="16961"/>
                  </a:lnTo>
                  <a:lnTo>
                    <a:pt x="51117" y="21540"/>
                  </a:lnTo>
                  <a:lnTo>
                    <a:pt x="53917" y="26221"/>
                  </a:lnTo>
                  <a:lnTo>
                    <a:pt x="56287" y="33318"/>
                  </a:lnTo>
                  <a:lnTo>
                    <a:pt x="62220" y="41415"/>
                  </a:lnTo>
                  <a:lnTo>
                    <a:pt x="64937" y="42197"/>
                  </a:lnTo>
                  <a:lnTo>
                    <a:pt x="73915" y="42787"/>
                  </a:lnTo>
                  <a:lnTo>
                    <a:pt x="78072" y="40690"/>
                  </a:lnTo>
                  <a:lnTo>
                    <a:pt x="80292" y="39020"/>
                  </a:lnTo>
                  <a:lnTo>
                    <a:pt x="82758" y="35048"/>
                  </a:lnTo>
                  <a:lnTo>
                    <a:pt x="83416" y="32877"/>
                  </a:lnTo>
                  <a:lnTo>
                    <a:pt x="84649" y="31430"/>
                  </a:lnTo>
                  <a:lnTo>
                    <a:pt x="97634" y="23880"/>
                  </a:lnTo>
                  <a:lnTo>
                    <a:pt x="112602" y="21489"/>
                  </a:lnTo>
                  <a:lnTo>
                    <a:pt x="119396" y="27552"/>
                  </a:lnTo>
                  <a:lnTo>
                    <a:pt x="121036" y="34045"/>
                  </a:lnTo>
                  <a:lnTo>
                    <a:pt x="146667" y="68827"/>
                  </a:lnTo>
                  <a:lnTo>
                    <a:pt x="156170" y="78541"/>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97" name="SMARTInkShape-6188"/>
            <p:cNvSpPr/>
            <p:nvPr/>
          </p:nvSpPr>
          <p:spPr>
            <a:xfrm>
              <a:off x="2360529" y="4764881"/>
              <a:ext cx="18302" cy="285750"/>
            </a:xfrm>
            <a:custGeom>
              <a:avLst/>
              <a:gdLst/>
              <a:ahLst/>
              <a:cxnLst/>
              <a:rect l="0" t="0" r="0" b="0"/>
              <a:pathLst>
                <a:path w="18302" h="285750">
                  <a:moveTo>
                    <a:pt x="11196" y="0"/>
                  </a:moveTo>
                  <a:lnTo>
                    <a:pt x="11990" y="17888"/>
                  </a:lnTo>
                  <a:lnTo>
                    <a:pt x="17347" y="44434"/>
                  </a:lnTo>
                  <a:lnTo>
                    <a:pt x="18144" y="76658"/>
                  </a:lnTo>
                  <a:lnTo>
                    <a:pt x="18301" y="108893"/>
                  </a:lnTo>
                  <a:lnTo>
                    <a:pt x="16212" y="136246"/>
                  </a:lnTo>
                  <a:lnTo>
                    <a:pt x="12187" y="170141"/>
                  </a:lnTo>
                  <a:lnTo>
                    <a:pt x="6482" y="204676"/>
                  </a:lnTo>
                  <a:lnTo>
                    <a:pt x="4372" y="238767"/>
                  </a:lnTo>
                  <a:lnTo>
                    <a:pt x="0" y="259213"/>
                  </a:lnTo>
                  <a:lnTo>
                    <a:pt x="4052" y="285749"/>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98" name="SMARTInkShape-6189"/>
            <p:cNvSpPr/>
            <p:nvPr/>
          </p:nvSpPr>
          <p:spPr>
            <a:xfrm>
              <a:off x="2043494" y="4793456"/>
              <a:ext cx="49626" cy="7145"/>
            </a:xfrm>
            <a:custGeom>
              <a:avLst/>
              <a:gdLst/>
              <a:ahLst/>
              <a:cxnLst/>
              <a:rect l="0" t="0" r="0" b="0"/>
              <a:pathLst>
                <a:path w="49626" h="7145">
                  <a:moveTo>
                    <a:pt x="13906" y="7144"/>
                  </a:moveTo>
                  <a:lnTo>
                    <a:pt x="3963" y="7144"/>
                  </a:lnTo>
                  <a:lnTo>
                    <a:pt x="2515" y="6350"/>
                  </a:lnTo>
                  <a:lnTo>
                    <a:pt x="1549" y="5027"/>
                  </a:lnTo>
                  <a:lnTo>
                    <a:pt x="0" y="993"/>
                  </a:lnTo>
                  <a:lnTo>
                    <a:pt x="666" y="662"/>
                  </a:lnTo>
                  <a:lnTo>
                    <a:pt x="35583" y="12"/>
                  </a:lnTo>
                  <a:lnTo>
                    <a:pt x="49625"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99" name="SMARTInkShape-6190"/>
            <p:cNvSpPr/>
            <p:nvPr/>
          </p:nvSpPr>
          <p:spPr>
            <a:xfrm>
              <a:off x="2057694" y="4893470"/>
              <a:ext cx="85432" cy="71436"/>
            </a:xfrm>
            <a:custGeom>
              <a:avLst/>
              <a:gdLst/>
              <a:ahLst/>
              <a:cxnLst/>
              <a:rect l="0" t="0" r="0" b="0"/>
              <a:pathLst>
                <a:path w="85432" h="71436">
                  <a:moveTo>
                    <a:pt x="6850" y="0"/>
                  </a:moveTo>
                  <a:lnTo>
                    <a:pt x="3057" y="0"/>
                  </a:lnTo>
                  <a:lnTo>
                    <a:pt x="1940" y="793"/>
                  </a:lnTo>
                  <a:lnTo>
                    <a:pt x="1195" y="2116"/>
                  </a:lnTo>
                  <a:lnTo>
                    <a:pt x="0" y="9942"/>
                  </a:lnTo>
                  <a:lnTo>
                    <a:pt x="4070" y="16589"/>
                  </a:lnTo>
                  <a:lnTo>
                    <a:pt x="19618" y="33791"/>
                  </a:lnTo>
                  <a:lnTo>
                    <a:pt x="50453" y="51555"/>
                  </a:lnTo>
                  <a:lnTo>
                    <a:pt x="85431" y="7143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00" name="SMARTInkShape-6191"/>
            <p:cNvSpPr/>
            <p:nvPr/>
          </p:nvSpPr>
          <p:spPr>
            <a:xfrm>
              <a:off x="2085975" y="4872503"/>
              <a:ext cx="135732" cy="199561"/>
            </a:xfrm>
            <a:custGeom>
              <a:avLst/>
              <a:gdLst/>
              <a:ahLst/>
              <a:cxnLst/>
              <a:rect l="0" t="0" r="0" b="0"/>
              <a:pathLst>
                <a:path w="135732" h="199561">
                  <a:moveTo>
                    <a:pt x="0" y="199560"/>
                  </a:moveTo>
                  <a:lnTo>
                    <a:pt x="0" y="165767"/>
                  </a:lnTo>
                  <a:lnTo>
                    <a:pt x="2117" y="134579"/>
                  </a:lnTo>
                  <a:lnTo>
                    <a:pt x="6482" y="99456"/>
                  </a:lnTo>
                  <a:lnTo>
                    <a:pt x="10849" y="63817"/>
                  </a:lnTo>
                  <a:lnTo>
                    <a:pt x="15951" y="30224"/>
                  </a:lnTo>
                  <a:lnTo>
                    <a:pt x="21924" y="16565"/>
                  </a:lnTo>
                  <a:lnTo>
                    <a:pt x="31054" y="4839"/>
                  </a:lnTo>
                  <a:lnTo>
                    <a:pt x="35762" y="1892"/>
                  </a:lnTo>
                  <a:lnTo>
                    <a:pt x="41294" y="582"/>
                  </a:lnTo>
                  <a:lnTo>
                    <a:pt x="49045" y="0"/>
                  </a:lnTo>
                  <a:lnTo>
                    <a:pt x="62333" y="3465"/>
                  </a:lnTo>
                  <a:lnTo>
                    <a:pt x="95275" y="19469"/>
                  </a:lnTo>
                  <a:lnTo>
                    <a:pt x="130010" y="45498"/>
                  </a:lnTo>
                  <a:lnTo>
                    <a:pt x="135731" y="49542"/>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01" name="SMARTInkShape-6192"/>
            <p:cNvSpPr/>
            <p:nvPr/>
          </p:nvSpPr>
          <p:spPr>
            <a:xfrm>
              <a:off x="1971675" y="4943475"/>
              <a:ext cx="7145" cy="64296"/>
            </a:xfrm>
            <a:custGeom>
              <a:avLst/>
              <a:gdLst/>
              <a:ahLst/>
              <a:cxnLst/>
              <a:rect l="0" t="0" r="0" b="0"/>
              <a:pathLst>
                <a:path w="7145" h="64296">
                  <a:moveTo>
                    <a:pt x="7144" y="0"/>
                  </a:moveTo>
                  <a:lnTo>
                    <a:pt x="7144" y="3792"/>
                  </a:lnTo>
                  <a:lnTo>
                    <a:pt x="6350" y="4910"/>
                  </a:lnTo>
                  <a:lnTo>
                    <a:pt x="5027" y="5654"/>
                  </a:lnTo>
                  <a:lnTo>
                    <a:pt x="3351" y="6152"/>
                  </a:lnTo>
                  <a:lnTo>
                    <a:pt x="2234" y="8068"/>
                  </a:lnTo>
                  <a:lnTo>
                    <a:pt x="294" y="26943"/>
                  </a:lnTo>
                  <a:lnTo>
                    <a:pt x="0" y="6429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02" name="SMARTInkShape-6193"/>
            <p:cNvSpPr/>
            <p:nvPr/>
          </p:nvSpPr>
          <p:spPr>
            <a:xfrm>
              <a:off x="1557658" y="4900613"/>
              <a:ext cx="335437" cy="150018"/>
            </a:xfrm>
            <a:custGeom>
              <a:avLst/>
              <a:gdLst/>
              <a:ahLst/>
              <a:cxnLst/>
              <a:rect l="0" t="0" r="0" b="0"/>
              <a:pathLst>
                <a:path w="335437" h="150018">
                  <a:moveTo>
                    <a:pt x="13967" y="0"/>
                  </a:moveTo>
                  <a:lnTo>
                    <a:pt x="10175" y="3792"/>
                  </a:lnTo>
                  <a:lnTo>
                    <a:pt x="8313" y="7770"/>
                  </a:lnTo>
                  <a:lnTo>
                    <a:pt x="7816" y="9942"/>
                  </a:lnTo>
                  <a:lnTo>
                    <a:pt x="2110" y="19925"/>
                  </a:lnTo>
                  <a:lnTo>
                    <a:pt x="0" y="37117"/>
                  </a:lnTo>
                  <a:lnTo>
                    <a:pt x="5446" y="53133"/>
                  </a:lnTo>
                  <a:lnTo>
                    <a:pt x="14165" y="69468"/>
                  </a:lnTo>
                  <a:lnTo>
                    <a:pt x="19611" y="75324"/>
                  </a:lnTo>
                  <a:lnTo>
                    <a:pt x="27324" y="80573"/>
                  </a:lnTo>
                  <a:lnTo>
                    <a:pt x="40590" y="84198"/>
                  </a:lnTo>
                  <a:lnTo>
                    <a:pt x="54576" y="85272"/>
                  </a:lnTo>
                  <a:lnTo>
                    <a:pt x="68774" y="81798"/>
                  </a:lnTo>
                  <a:lnTo>
                    <a:pt x="98018" y="64234"/>
                  </a:lnTo>
                  <a:lnTo>
                    <a:pt x="103711" y="58710"/>
                  </a:lnTo>
                  <a:lnTo>
                    <a:pt x="117883" y="38759"/>
                  </a:lnTo>
                  <a:lnTo>
                    <a:pt x="120697" y="30073"/>
                  </a:lnTo>
                  <a:lnTo>
                    <a:pt x="121086" y="22555"/>
                  </a:lnTo>
                  <a:lnTo>
                    <a:pt x="121112" y="25556"/>
                  </a:lnTo>
                  <a:lnTo>
                    <a:pt x="121910" y="26562"/>
                  </a:lnTo>
                  <a:lnTo>
                    <a:pt x="124912" y="27680"/>
                  </a:lnTo>
                  <a:lnTo>
                    <a:pt x="126031" y="28772"/>
                  </a:lnTo>
                  <a:lnTo>
                    <a:pt x="127273" y="32102"/>
                  </a:lnTo>
                  <a:lnTo>
                    <a:pt x="128864" y="40707"/>
                  </a:lnTo>
                  <a:lnTo>
                    <a:pt x="131972" y="45344"/>
                  </a:lnTo>
                  <a:lnTo>
                    <a:pt x="141977" y="52416"/>
                  </a:lnTo>
                  <a:lnTo>
                    <a:pt x="154995" y="55746"/>
                  </a:lnTo>
                  <a:lnTo>
                    <a:pt x="187829" y="57067"/>
                  </a:lnTo>
                  <a:lnTo>
                    <a:pt x="201301" y="56332"/>
                  </a:lnTo>
                  <a:lnTo>
                    <a:pt x="219749" y="47203"/>
                  </a:lnTo>
                  <a:lnTo>
                    <a:pt x="224488" y="42675"/>
                  </a:lnTo>
                  <a:lnTo>
                    <a:pt x="226594" y="38017"/>
                  </a:lnTo>
                  <a:lnTo>
                    <a:pt x="228260" y="15697"/>
                  </a:lnTo>
                  <a:lnTo>
                    <a:pt x="224038" y="14914"/>
                  </a:lnTo>
                  <a:lnTo>
                    <a:pt x="212184" y="14411"/>
                  </a:lnTo>
                  <a:lnTo>
                    <a:pt x="207103" y="16458"/>
                  </a:lnTo>
                  <a:lnTo>
                    <a:pt x="204637" y="18116"/>
                  </a:lnTo>
                  <a:lnTo>
                    <a:pt x="197374" y="28033"/>
                  </a:lnTo>
                  <a:lnTo>
                    <a:pt x="187933" y="53157"/>
                  </a:lnTo>
                  <a:lnTo>
                    <a:pt x="186535" y="62254"/>
                  </a:lnTo>
                  <a:lnTo>
                    <a:pt x="188031" y="69473"/>
                  </a:lnTo>
                  <a:lnTo>
                    <a:pt x="191218" y="77999"/>
                  </a:lnTo>
                  <a:lnTo>
                    <a:pt x="191666" y="80574"/>
                  </a:lnTo>
                  <a:lnTo>
                    <a:pt x="194280" y="85552"/>
                  </a:lnTo>
                  <a:lnTo>
                    <a:pt x="202425" y="95215"/>
                  </a:lnTo>
                  <a:lnTo>
                    <a:pt x="209116" y="97880"/>
                  </a:lnTo>
                  <a:lnTo>
                    <a:pt x="222554" y="99591"/>
                  </a:lnTo>
                  <a:lnTo>
                    <a:pt x="238555" y="94226"/>
                  </a:lnTo>
                  <a:lnTo>
                    <a:pt x="273303" y="76404"/>
                  </a:lnTo>
                  <a:lnTo>
                    <a:pt x="288980" y="67882"/>
                  </a:lnTo>
                  <a:lnTo>
                    <a:pt x="292559" y="66685"/>
                  </a:lnTo>
                  <a:lnTo>
                    <a:pt x="295739" y="66682"/>
                  </a:lnTo>
                  <a:lnTo>
                    <a:pt x="301388" y="68795"/>
                  </a:lnTo>
                  <a:lnTo>
                    <a:pt x="302419" y="70469"/>
                  </a:lnTo>
                  <a:lnTo>
                    <a:pt x="302312" y="72380"/>
                  </a:lnTo>
                  <a:lnTo>
                    <a:pt x="301447" y="74446"/>
                  </a:lnTo>
                  <a:lnTo>
                    <a:pt x="301664" y="76618"/>
                  </a:lnTo>
                  <a:lnTo>
                    <a:pt x="304968" y="84261"/>
                  </a:lnTo>
                  <a:lnTo>
                    <a:pt x="310579" y="119191"/>
                  </a:lnTo>
                  <a:lnTo>
                    <a:pt x="314122" y="132434"/>
                  </a:lnTo>
                  <a:lnTo>
                    <a:pt x="323859" y="145135"/>
                  </a:lnTo>
                  <a:lnTo>
                    <a:pt x="328438" y="147848"/>
                  </a:lnTo>
                  <a:lnTo>
                    <a:pt x="335436" y="150017"/>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03" name="SMARTInkShape-6194"/>
            <p:cNvSpPr/>
            <p:nvPr/>
          </p:nvSpPr>
          <p:spPr>
            <a:xfrm>
              <a:off x="1416003" y="4779170"/>
              <a:ext cx="191342" cy="185736"/>
            </a:xfrm>
            <a:custGeom>
              <a:avLst/>
              <a:gdLst/>
              <a:ahLst/>
              <a:cxnLst/>
              <a:rect l="0" t="0" r="0" b="0"/>
              <a:pathLst>
                <a:path w="191342" h="185736">
                  <a:moveTo>
                    <a:pt x="191341" y="7143"/>
                  </a:moveTo>
                  <a:lnTo>
                    <a:pt x="177916" y="1488"/>
                  </a:lnTo>
                  <a:lnTo>
                    <a:pt x="145852" y="57"/>
                  </a:lnTo>
                  <a:lnTo>
                    <a:pt x="111797" y="4"/>
                  </a:lnTo>
                  <a:lnTo>
                    <a:pt x="81878" y="0"/>
                  </a:lnTo>
                  <a:lnTo>
                    <a:pt x="59159" y="2116"/>
                  </a:lnTo>
                  <a:lnTo>
                    <a:pt x="27346" y="14472"/>
                  </a:lnTo>
                  <a:lnTo>
                    <a:pt x="14956" y="19368"/>
                  </a:lnTo>
                  <a:lnTo>
                    <a:pt x="8966" y="21308"/>
                  </a:lnTo>
                  <a:lnTo>
                    <a:pt x="3658" y="24815"/>
                  </a:lnTo>
                  <a:lnTo>
                    <a:pt x="1925" y="27656"/>
                  </a:lnTo>
                  <a:lnTo>
                    <a:pt x="0" y="35045"/>
                  </a:lnTo>
                  <a:lnTo>
                    <a:pt x="280" y="38444"/>
                  </a:lnTo>
                  <a:lnTo>
                    <a:pt x="2708" y="44338"/>
                  </a:lnTo>
                  <a:lnTo>
                    <a:pt x="21347" y="59498"/>
                  </a:lnTo>
                  <a:lnTo>
                    <a:pt x="36285" y="67546"/>
                  </a:lnTo>
                  <a:lnTo>
                    <a:pt x="64317" y="71095"/>
                  </a:lnTo>
                  <a:lnTo>
                    <a:pt x="76880" y="71432"/>
                  </a:lnTo>
                  <a:lnTo>
                    <a:pt x="73201" y="75227"/>
                  </a:lnTo>
                  <a:lnTo>
                    <a:pt x="55027" y="82827"/>
                  </a:lnTo>
                  <a:lnTo>
                    <a:pt x="35699" y="89134"/>
                  </a:lnTo>
                  <a:lnTo>
                    <a:pt x="22017" y="103138"/>
                  </a:lnTo>
                  <a:lnTo>
                    <a:pt x="11701" y="118577"/>
                  </a:lnTo>
                  <a:lnTo>
                    <a:pt x="7410" y="133205"/>
                  </a:lnTo>
                  <a:lnTo>
                    <a:pt x="5762" y="155760"/>
                  </a:lnTo>
                  <a:lnTo>
                    <a:pt x="7791" y="162624"/>
                  </a:lnTo>
                  <a:lnTo>
                    <a:pt x="9443" y="165565"/>
                  </a:lnTo>
                  <a:lnTo>
                    <a:pt x="28551" y="180875"/>
                  </a:lnTo>
                  <a:lnTo>
                    <a:pt x="48466" y="18573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1305" name="SMARTInkShape-6195"/>
          <p:cNvSpPr/>
          <p:nvPr/>
        </p:nvSpPr>
        <p:spPr>
          <a:xfrm>
            <a:off x="2122075" y="4679156"/>
            <a:ext cx="35339" cy="14286"/>
          </a:xfrm>
          <a:custGeom>
            <a:avLst/>
            <a:gdLst/>
            <a:ahLst/>
            <a:cxnLst/>
            <a:rect l="0" t="0" r="0" b="0"/>
            <a:pathLst>
              <a:path w="35339" h="14286">
                <a:moveTo>
                  <a:pt x="13906" y="0"/>
                </a:moveTo>
                <a:lnTo>
                  <a:pt x="13906" y="3792"/>
                </a:lnTo>
                <a:lnTo>
                  <a:pt x="13113" y="4910"/>
                </a:lnTo>
                <a:lnTo>
                  <a:pt x="11790" y="5655"/>
                </a:lnTo>
                <a:lnTo>
                  <a:pt x="3963" y="6850"/>
                </a:lnTo>
                <a:lnTo>
                  <a:pt x="2515" y="7742"/>
                </a:lnTo>
                <a:lnTo>
                  <a:pt x="1550" y="9130"/>
                </a:lnTo>
                <a:lnTo>
                  <a:pt x="0" y="13269"/>
                </a:lnTo>
                <a:lnTo>
                  <a:pt x="667" y="13608"/>
                </a:lnTo>
                <a:lnTo>
                  <a:pt x="26794" y="14285"/>
                </a:lnTo>
                <a:lnTo>
                  <a:pt x="35338" y="7144"/>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nvGrpSpPr>
          <p:cNvPr id="1309" name="SMARTInkShape-Group595"/>
          <p:cNvGrpSpPr/>
          <p:nvPr/>
        </p:nvGrpSpPr>
        <p:grpSpPr>
          <a:xfrm>
            <a:off x="815381" y="4308439"/>
            <a:ext cx="1349176" cy="385006"/>
            <a:chOff x="815381" y="4308439"/>
            <a:chExt cx="1349176" cy="385006"/>
          </a:xfrm>
        </p:grpSpPr>
        <p:sp>
          <p:nvSpPr>
            <p:cNvPr id="1306" name="SMARTInkShape-6196"/>
            <p:cNvSpPr/>
            <p:nvPr/>
          </p:nvSpPr>
          <p:spPr>
            <a:xfrm>
              <a:off x="1007659" y="4329113"/>
              <a:ext cx="42473" cy="357188"/>
            </a:xfrm>
            <a:custGeom>
              <a:avLst/>
              <a:gdLst/>
              <a:ahLst/>
              <a:cxnLst/>
              <a:rect l="0" t="0" r="0" b="0"/>
              <a:pathLst>
                <a:path w="42473" h="357188">
                  <a:moveTo>
                    <a:pt x="42472" y="0"/>
                  </a:moveTo>
                  <a:lnTo>
                    <a:pt x="38680" y="3792"/>
                  </a:lnTo>
                  <a:lnTo>
                    <a:pt x="36818" y="7770"/>
                  </a:lnTo>
                  <a:lnTo>
                    <a:pt x="30477" y="39196"/>
                  </a:lnTo>
                  <a:lnTo>
                    <a:pt x="26521" y="67097"/>
                  </a:lnTo>
                  <a:lnTo>
                    <a:pt x="22665" y="93699"/>
                  </a:lnTo>
                  <a:lnTo>
                    <a:pt x="19405" y="121689"/>
                  </a:lnTo>
                  <a:lnTo>
                    <a:pt x="15529" y="150091"/>
                  </a:lnTo>
                  <a:lnTo>
                    <a:pt x="12264" y="180731"/>
                  </a:lnTo>
                  <a:lnTo>
                    <a:pt x="6270" y="212829"/>
                  </a:lnTo>
                  <a:lnTo>
                    <a:pt x="1583" y="242447"/>
                  </a:lnTo>
                  <a:lnTo>
                    <a:pt x="0" y="277108"/>
                  </a:lnTo>
                  <a:lnTo>
                    <a:pt x="480" y="306885"/>
                  </a:lnTo>
                  <a:lnTo>
                    <a:pt x="6754" y="357187"/>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07" name="SMARTInkShape-6197"/>
            <p:cNvSpPr/>
            <p:nvPr/>
          </p:nvSpPr>
          <p:spPr>
            <a:xfrm>
              <a:off x="2157413" y="4586288"/>
              <a:ext cx="7144" cy="1"/>
            </a:xfrm>
            <a:custGeom>
              <a:avLst/>
              <a:gdLst/>
              <a:ahLst/>
              <a:cxnLst/>
              <a:rect l="0" t="0" r="0" b="0"/>
              <a:pathLst>
                <a:path w="7144" h="1">
                  <a:moveTo>
                    <a:pt x="0" y="0"/>
                  </a:moveTo>
                  <a:lnTo>
                    <a:pt x="7143"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08" name="SMARTInkShape-6198"/>
            <p:cNvSpPr/>
            <p:nvPr/>
          </p:nvSpPr>
          <p:spPr>
            <a:xfrm>
              <a:off x="815381" y="4308439"/>
              <a:ext cx="1170583" cy="385006"/>
            </a:xfrm>
            <a:custGeom>
              <a:avLst/>
              <a:gdLst/>
              <a:ahLst/>
              <a:cxnLst/>
              <a:rect l="0" t="0" r="0" b="0"/>
              <a:pathLst>
                <a:path w="1170583" h="385006">
                  <a:moveTo>
                    <a:pt x="6150" y="149261"/>
                  </a:moveTo>
                  <a:lnTo>
                    <a:pt x="0" y="149261"/>
                  </a:lnTo>
                  <a:lnTo>
                    <a:pt x="3093" y="149261"/>
                  </a:lnTo>
                  <a:lnTo>
                    <a:pt x="4112" y="150055"/>
                  </a:lnTo>
                  <a:lnTo>
                    <a:pt x="5244" y="153053"/>
                  </a:lnTo>
                  <a:lnTo>
                    <a:pt x="7134" y="154170"/>
                  </a:lnTo>
                  <a:lnTo>
                    <a:pt x="41874" y="161118"/>
                  </a:lnTo>
                  <a:lnTo>
                    <a:pt x="69563" y="162828"/>
                  </a:lnTo>
                  <a:lnTo>
                    <a:pt x="103344" y="163335"/>
                  </a:lnTo>
                  <a:lnTo>
                    <a:pt x="129516" y="163454"/>
                  </a:lnTo>
                  <a:lnTo>
                    <a:pt x="157023" y="163506"/>
                  </a:lnTo>
                  <a:lnTo>
                    <a:pt x="185917" y="163530"/>
                  </a:lnTo>
                  <a:lnTo>
                    <a:pt x="217280" y="163540"/>
                  </a:lnTo>
                  <a:lnTo>
                    <a:pt x="249740" y="161428"/>
                  </a:lnTo>
                  <a:lnTo>
                    <a:pt x="282687" y="158638"/>
                  </a:lnTo>
                  <a:lnTo>
                    <a:pt x="315851" y="157397"/>
                  </a:lnTo>
                  <a:lnTo>
                    <a:pt x="346995" y="154729"/>
                  </a:lnTo>
                  <a:lnTo>
                    <a:pt x="376712" y="150104"/>
                  </a:lnTo>
                  <a:lnTo>
                    <a:pt x="405794" y="142756"/>
                  </a:lnTo>
                  <a:lnTo>
                    <a:pt x="441358" y="133487"/>
                  </a:lnTo>
                  <a:lnTo>
                    <a:pt x="472003" y="121922"/>
                  </a:lnTo>
                  <a:lnTo>
                    <a:pt x="493607" y="104648"/>
                  </a:lnTo>
                  <a:lnTo>
                    <a:pt x="517978" y="72566"/>
                  </a:lnTo>
                  <a:lnTo>
                    <a:pt x="529527" y="48210"/>
                  </a:lnTo>
                  <a:lnTo>
                    <a:pt x="534326" y="20031"/>
                  </a:lnTo>
                  <a:lnTo>
                    <a:pt x="530859" y="7871"/>
                  </a:lnTo>
                  <a:lnTo>
                    <a:pt x="528993" y="4995"/>
                  </a:lnTo>
                  <a:lnTo>
                    <a:pt x="521775" y="0"/>
                  </a:lnTo>
                  <a:lnTo>
                    <a:pt x="518950" y="1696"/>
                  </a:lnTo>
                  <a:lnTo>
                    <a:pt x="510669" y="9252"/>
                  </a:lnTo>
                  <a:lnTo>
                    <a:pt x="501390" y="24885"/>
                  </a:lnTo>
                  <a:lnTo>
                    <a:pt x="485744" y="56947"/>
                  </a:lnTo>
                  <a:lnTo>
                    <a:pt x="473536" y="90780"/>
                  </a:lnTo>
                  <a:lnTo>
                    <a:pt x="465927" y="118616"/>
                  </a:lnTo>
                  <a:lnTo>
                    <a:pt x="458646" y="147766"/>
                  </a:lnTo>
                  <a:lnTo>
                    <a:pt x="451461" y="180392"/>
                  </a:lnTo>
                  <a:lnTo>
                    <a:pt x="444305" y="209726"/>
                  </a:lnTo>
                  <a:lnTo>
                    <a:pt x="436893" y="243490"/>
                  </a:lnTo>
                  <a:lnTo>
                    <a:pt x="431401" y="276706"/>
                  </a:lnTo>
                  <a:lnTo>
                    <a:pt x="427852" y="309900"/>
                  </a:lnTo>
                  <a:lnTo>
                    <a:pt x="427640" y="320243"/>
                  </a:lnTo>
                  <a:lnTo>
                    <a:pt x="428426" y="302795"/>
                  </a:lnTo>
                  <a:lnTo>
                    <a:pt x="440610" y="269654"/>
                  </a:lnTo>
                  <a:lnTo>
                    <a:pt x="461424" y="234848"/>
                  </a:lnTo>
                  <a:lnTo>
                    <a:pt x="489584" y="202054"/>
                  </a:lnTo>
                  <a:lnTo>
                    <a:pt x="503843" y="191274"/>
                  </a:lnTo>
                  <a:lnTo>
                    <a:pt x="518122" y="186844"/>
                  </a:lnTo>
                  <a:lnTo>
                    <a:pt x="532407" y="185532"/>
                  </a:lnTo>
                  <a:lnTo>
                    <a:pt x="546694" y="188936"/>
                  </a:lnTo>
                  <a:lnTo>
                    <a:pt x="569118" y="201787"/>
                  </a:lnTo>
                  <a:lnTo>
                    <a:pt x="571962" y="204916"/>
                  </a:lnTo>
                  <a:lnTo>
                    <a:pt x="587371" y="239876"/>
                  </a:lnTo>
                  <a:lnTo>
                    <a:pt x="591336" y="269232"/>
                  </a:lnTo>
                  <a:lnTo>
                    <a:pt x="592464" y="279575"/>
                  </a:lnTo>
                  <a:lnTo>
                    <a:pt x="602569" y="312153"/>
                  </a:lnTo>
                  <a:lnTo>
                    <a:pt x="604582" y="315006"/>
                  </a:lnTo>
                  <a:lnTo>
                    <a:pt x="608934" y="318175"/>
                  </a:lnTo>
                  <a:lnTo>
                    <a:pt x="626210" y="326031"/>
                  </a:lnTo>
                  <a:lnTo>
                    <a:pt x="629074" y="326639"/>
                  </a:lnTo>
                  <a:lnTo>
                    <a:pt x="660598" y="321912"/>
                  </a:lnTo>
                  <a:lnTo>
                    <a:pt x="691402" y="311217"/>
                  </a:lnTo>
                  <a:lnTo>
                    <a:pt x="720417" y="294053"/>
                  </a:lnTo>
                  <a:lnTo>
                    <a:pt x="754113" y="272760"/>
                  </a:lnTo>
                  <a:lnTo>
                    <a:pt x="764028" y="266062"/>
                  </a:lnTo>
                  <a:lnTo>
                    <a:pt x="788681" y="237587"/>
                  </a:lnTo>
                  <a:lnTo>
                    <a:pt x="791531" y="229282"/>
                  </a:lnTo>
                  <a:lnTo>
                    <a:pt x="790881" y="228802"/>
                  </a:lnTo>
                  <a:lnTo>
                    <a:pt x="788042" y="228269"/>
                  </a:lnTo>
                  <a:lnTo>
                    <a:pt x="784135" y="230149"/>
                  </a:lnTo>
                  <a:lnTo>
                    <a:pt x="750353" y="255487"/>
                  </a:lnTo>
                  <a:lnTo>
                    <a:pt x="726600" y="282738"/>
                  </a:lnTo>
                  <a:lnTo>
                    <a:pt x="722325" y="296936"/>
                  </a:lnTo>
                  <a:lnTo>
                    <a:pt x="720683" y="325477"/>
                  </a:lnTo>
                  <a:lnTo>
                    <a:pt x="724364" y="339762"/>
                  </a:lnTo>
                  <a:lnTo>
                    <a:pt x="730434" y="347170"/>
                  </a:lnTo>
                  <a:lnTo>
                    <a:pt x="747265" y="358393"/>
                  </a:lnTo>
                  <a:lnTo>
                    <a:pt x="761168" y="362038"/>
                  </a:lnTo>
                  <a:lnTo>
                    <a:pt x="775342" y="363119"/>
                  </a:lnTo>
                  <a:lnTo>
                    <a:pt x="789596" y="359647"/>
                  </a:lnTo>
                  <a:lnTo>
                    <a:pt x="808634" y="350568"/>
                  </a:lnTo>
                  <a:lnTo>
                    <a:pt x="832444" y="329778"/>
                  </a:lnTo>
                  <a:lnTo>
                    <a:pt x="855610" y="296367"/>
                  </a:lnTo>
                  <a:lnTo>
                    <a:pt x="874832" y="262554"/>
                  </a:lnTo>
                  <a:lnTo>
                    <a:pt x="891850" y="242266"/>
                  </a:lnTo>
                  <a:lnTo>
                    <a:pt x="892762" y="255117"/>
                  </a:lnTo>
                  <a:lnTo>
                    <a:pt x="897628" y="271388"/>
                  </a:lnTo>
                  <a:lnTo>
                    <a:pt x="899032" y="304083"/>
                  </a:lnTo>
                  <a:lnTo>
                    <a:pt x="899117" y="338689"/>
                  </a:lnTo>
                  <a:lnTo>
                    <a:pt x="899119" y="348158"/>
                  </a:lnTo>
                  <a:lnTo>
                    <a:pt x="899119" y="345160"/>
                  </a:lnTo>
                  <a:lnTo>
                    <a:pt x="901236" y="341367"/>
                  </a:lnTo>
                  <a:lnTo>
                    <a:pt x="926761" y="308373"/>
                  </a:lnTo>
                  <a:lnTo>
                    <a:pt x="957571" y="276573"/>
                  </a:lnTo>
                  <a:lnTo>
                    <a:pt x="965050" y="273313"/>
                  </a:lnTo>
                  <a:lnTo>
                    <a:pt x="972871" y="271070"/>
                  </a:lnTo>
                  <a:lnTo>
                    <a:pt x="984330" y="263901"/>
                  </a:lnTo>
                  <a:lnTo>
                    <a:pt x="988484" y="267454"/>
                  </a:lnTo>
                  <a:lnTo>
                    <a:pt x="990431" y="271377"/>
                  </a:lnTo>
                  <a:lnTo>
                    <a:pt x="991927" y="289781"/>
                  </a:lnTo>
                  <a:lnTo>
                    <a:pt x="992776" y="308954"/>
                  </a:lnTo>
                  <a:lnTo>
                    <a:pt x="1000807" y="327724"/>
                  </a:lnTo>
                  <a:lnTo>
                    <a:pt x="1002630" y="330149"/>
                  </a:lnTo>
                  <a:lnTo>
                    <a:pt x="1008888" y="332843"/>
                  </a:lnTo>
                  <a:lnTo>
                    <a:pt x="1016168" y="334834"/>
                  </a:lnTo>
                  <a:lnTo>
                    <a:pt x="1022049" y="338365"/>
                  </a:lnTo>
                  <a:lnTo>
                    <a:pt x="1031542" y="338347"/>
                  </a:lnTo>
                  <a:lnTo>
                    <a:pt x="1063135" y="333176"/>
                  </a:lnTo>
                  <a:lnTo>
                    <a:pt x="1097629" y="314897"/>
                  </a:lnTo>
                  <a:lnTo>
                    <a:pt x="1107202" y="308602"/>
                  </a:lnTo>
                  <a:lnTo>
                    <a:pt x="1122450" y="290826"/>
                  </a:lnTo>
                  <a:lnTo>
                    <a:pt x="1125377" y="283352"/>
                  </a:lnTo>
                  <a:lnTo>
                    <a:pt x="1127707" y="257769"/>
                  </a:lnTo>
                  <a:lnTo>
                    <a:pt x="1126917" y="258112"/>
                  </a:lnTo>
                  <a:lnTo>
                    <a:pt x="1103870" y="280277"/>
                  </a:lnTo>
                  <a:lnTo>
                    <a:pt x="1088029" y="304177"/>
                  </a:lnTo>
                  <a:lnTo>
                    <a:pt x="1085274" y="325805"/>
                  </a:lnTo>
                  <a:lnTo>
                    <a:pt x="1087159" y="333029"/>
                  </a:lnTo>
                  <a:lnTo>
                    <a:pt x="1097860" y="351555"/>
                  </a:lnTo>
                  <a:lnTo>
                    <a:pt x="1105452" y="357703"/>
                  </a:lnTo>
                  <a:lnTo>
                    <a:pt x="1138768" y="373001"/>
                  </a:lnTo>
                  <a:lnTo>
                    <a:pt x="1170582" y="38500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332" name="SMARTInkShape-Group596"/>
          <p:cNvGrpSpPr/>
          <p:nvPr/>
        </p:nvGrpSpPr>
        <p:grpSpPr>
          <a:xfrm>
            <a:off x="422143" y="2165052"/>
            <a:ext cx="3032126" cy="378124"/>
            <a:chOff x="422143" y="2165052"/>
            <a:chExt cx="3032126" cy="378124"/>
          </a:xfrm>
        </p:grpSpPr>
        <p:sp>
          <p:nvSpPr>
            <p:cNvPr id="1310" name="SMARTInkShape-6199"/>
            <p:cNvSpPr/>
            <p:nvPr/>
          </p:nvSpPr>
          <p:spPr>
            <a:xfrm>
              <a:off x="2614994" y="2314575"/>
              <a:ext cx="74889" cy="63877"/>
            </a:xfrm>
            <a:custGeom>
              <a:avLst/>
              <a:gdLst/>
              <a:ahLst/>
              <a:cxnLst/>
              <a:rect l="0" t="0" r="0" b="0"/>
              <a:pathLst>
                <a:path w="74889" h="63877">
                  <a:moveTo>
                    <a:pt x="13906" y="0"/>
                  </a:moveTo>
                  <a:lnTo>
                    <a:pt x="13906" y="3792"/>
                  </a:lnTo>
                  <a:lnTo>
                    <a:pt x="10114" y="13736"/>
                  </a:lnTo>
                  <a:lnTo>
                    <a:pt x="1549" y="28189"/>
                  </a:lnTo>
                  <a:lnTo>
                    <a:pt x="0" y="38024"/>
                  </a:lnTo>
                  <a:lnTo>
                    <a:pt x="1905" y="42829"/>
                  </a:lnTo>
                  <a:lnTo>
                    <a:pt x="9595" y="52381"/>
                  </a:lnTo>
                  <a:lnTo>
                    <a:pt x="20213" y="59529"/>
                  </a:lnTo>
                  <a:lnTo>
                    <a:pt x="29621" y="62882"/>
                  </a:lnTo>
                  <a:lnTo>
                    <a:pt x="41228" y="63876"/>
                  </a:lnTo>
                  <a:lnTo>
                    <a:pt x="48010" y="61991"/>
                  </a:lnTo>
                  <a:lnTo>
                    <a:pt x="58831" y="54314"/>
                  </a:lnTo>
                  <a:lnTo>
                    <a:pt x="66199" y="47490"/>
                  </a:lnTo>
                  <a:lnTo>
                    <a:pt x="68897" y="42803"/>
                  </a:lnTo>
                  <a:lnTo>
                    <a:pt x="70890" y="38073"/>
                  </a:lnTo>
                  <a:lnTo>
                    <a:pt x="74422" y="33325"/>
                  </a:lnTo>
                  <a:lnTo>
                    <a:pt x="74888" y="30948"/>
                  </a:lnTo>
                  <a:lnTo>
                    <a:pt x="74404" y="28570"/>
                  </a:lnTo>
                  <a:lnTo>
                    <a:pt x="70957" y="23016"/>
                  </a:lnTo>
                  <a:lnTo>
                    <a:pt x="56769" y="7144"/>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11" name="SMARTInkShape-6200"/>
            <p:cNvSpPr/>
            <p:nvPr/>
          </p:nvSpPr>
          <p:spPr>
            <a:xfrm>
              <a:off x="2730431" y="2171700"/>
              <a:ext cx="19914" cy="200026"/>
            </a:xfrm>
            <a:custGeom>
              <a:avLst/>
              <a:gdLst/>
              <a:ahLst/>
              <a:cxnLst/>
              <a:rect l="0" t="0" r="0" b="0"/>
              <a:pathLst>
                <a:path w="19914" h="200026">
                  <a:moveTo>
                    <a:pt x="19913" y="0"/>
                  </a:moveTo>
                  <a:lnTo>
                    <a:pt x="19913" y="33854"/>
                  </a:lnTo>
                  <a:lnTo>
                    <a:pt x="13762" y="65750"/>
                  </a:lnTo>
                  <a:lnTo>
                    <a:pt x="7245" y="100204"/>
                  </a:lnTo>
                  <a:lnTo>
                    <a:pt x="929" y="135756"/>
                  </a:lnTo>
                  <a:lnTo>
                    <a:pt x="0" y="156376"/>
                  </a:lnTo>
                  <a:lnTo>
                    <a:pt x="5226" y="190579"/>
                  </a:lnTo>
                  <a:lnTo>
                    <a:pt x="5625" y="200025"/>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12" name="SMARTInkShape-6201"/>
            <p:cNvSpPr/>
            <p:nvPr/>
          </p:nvSpPr>
          <p:spPr>
            <a:xfrm>
              <a:off x="2693194" y="2275064"/>
              <a:ext cx="128588" cy="46656"/>
            </a:xfrm>
            <a:custGeom>
              <a:avLst/>
              <a:gdLst/>
              <a:ahLst/>
              <a:cxnLst/>
              <a:rect l="0" t="0" r="0" b="0"/>
              <a:pathLst>
                <a:path w="128588" h="46656">
                  <a:moveTo>
                    <a:pt x="0" y="3792"/>
                  </a:moveTo>
                  <a:lnTo>
                    <a:pt x="3792" y="0"/>
                  </a:lnTo>
                  <a:lnTo>
                    <a:pt x="25112" y="5226"/>
                  </a:lnTo>
                  <a:lnTo>
                    <a:pt x="56565" y="16829"/>
                  </a:lnTo>
                  <a:lnTo>
                    <a:pt x="91342" y="29269"/>
                  </a:lnTo>
                  <a:lnTo>
                    <a:pt x="128587" y="46655"/>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13" name="SMARTInkShape-6202"/>
            <p:cNvSpPr/>
            <p:nvPr/>
          </p:nvSpPr>
          <p:spPr>
            <a:xfrm>
              <a:off x="3264818" y="2250405"/>
              <a:ext cx="189451" cy="121234"/>
            </a:xfrm>
            <a:custGeom>
              <a:avLst/>
              <a:gdLst/>
              <a:ahLst/>
              <a:cxnLst/>
              <a:rect l="0" t="0" r="0" b="0"/>
              <a:pathLst>
                <a:path w="189451" h="121234">
                  <a:moveTo>
                    <a:pt x="21307" y="64170"/>
                  </a:moveTo>
                  <a:lnTo>
                    <a:pt x="21307" y="53321"/>
                  </a:lnTo>
                  <a:lnTo>
                    <a:pt x="22101" y="52175"/>
                  </a:lnTo>
                  <a:lnTo>
                    <a:pt x="23424" y="51411"/>
                  </a:lnTo>
                  <a:lnTo>
                    <a:pt x="27458" y="50184"/>
                  </a:lnTo>
                  <a:lnTo>
                    <a:pt x="33958" y="45033"/>
                  </a:lnTo>
                  <a:lnTo>
                    <a:pt x="40578" y="42625"/>
                  </a:lnTo>
                  <a:lnTo>
                    <a:pt x="52292" y="32885"/>
                  </a:lnTo>
                  <a:lnTo>
                    <a:pt x="54922" y="28305"/>
                  </a:lnTo>
                  <a:lnTo>
                    <a:pt x="56610" y="18898"/>
                  </a:lnTo>
                  <a:lnTo>
                    <a:pt x="56989" y="4636"/>
                  </a:lnTo>
                  <a:lnTo>
                    <a:pt x="56208" y="3050"/>
                  </a:lnTo>
                  <a:lnTo>
                    <a:pt x="54893" y="1992"/>
                  </a:lnTo>
                  <a:lnTo>
                    <a:pt x="51315" y="817"/>
                  </a:lnTo>
                  <a:lnTo>
                    <a:pt x="36440" y="0"/>
                  </a:lnTo>
                  <a:lnTo>
                    <a:pt x="29885" y="2048"/>
                  </a:lnTo>
                  <a:lnTo>
                    <a:pt x="16733" y="12069"/>
                  </a:lnTo>
                  <a:lnTo>
                    <a:pt x="9457" y="19805"/>
                  </a:lnTo>
                  <a:lnTo>
                    <a:pt x="3067" y="31798"/>
                  </a:lnTo>
                  <a:lnTo>
                    <a:pt x="0" y="65178"/>
                  </a:lnTo>
                  <a:lnTo>
                    <a:pt x="3705" y="77080"/>
                  </a:lnTo>
                  <a:lnTo>
                    <a:pt x="13622" y="90661"/>
                  </a:lnTo>
                  <a:lnTo>
                    <a:pt x="26615" y="100947"/>
                  </a:lnTo>
                  <a:lnTo>
                    <a:pt x="53491" y="111885"/>
                  </a:lnTo>
                  <a:lnTo>
                    <a:pt x="82311" y="116092"/>
                  </a:lnTo>
                  <a:lnTo>
                    <a:pt x="85789" y="117835"/>
                  </a:lnTo>
                  <a:lnTo>
                    <a:pt x="93887" y="117654"/>
                  </a:lnTo>
                  <a:lnTo>
                    <a:pt x="119804" y="114237"/>
                  </a:lnTo>
                  <a:lnTo>
                    <a:pt x="120309" y="115010"/>
                  </a:lnTo>
                  <a:lnTo>
                    <a:pt x="121308" y="121233"/>
                  </a:lnTo>
                  <a:lnTo>
                    <a:pt x="121319" y="86736"/>
                  </a:lnTo>
                  <a:lnTo>
                    <a:pt x="121319" y="83977"/>
                  </a:lnTo>
                  <a:lnTo>
                    <a:pt x="131961" y="51167"/>
                  </a:lnTo>
                  <a:lnTo>
                    <a:pt x="136474" y="33791"/>
                  </a:lnTo>
                  <a:lnTo>
                    <a:pt x="151606" y="19316"/>
                  </a:lnTo>
                  <a:lnTo>
                    <a:pt x="156741" y="16454"/>
                  </a:lnTo>
                  <a:lnTo>
                    <a:pt x="166504" y="14616"/>
                  </a:lnTo>
                  <a:lnTo>
                    <a:pt x="189450" y="14166"/>
                  </a:lnTo>
                  <a:lnTo>
                    <a:pt x="185809" y="14164"/>
                  </a:lnTo>
                  <a:lnTo>
                    <a:pt x="179949" y="19073"/>
                  </a:lnTo>
                  <a:lnTo>
                    <a:pt x="175687" y="20315"/>
                  </a:lnTo>
                  <a:lnTo>
                    <a:pt x="173440" y="19852"/>
                  </a:lnTo>
                  <a:lnTo>
                    <a:pt x="164182" y="14164"/>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14" name="SMARTInkShape-6203"/>
            <p:cNvSpPr/>
            <p:nvPr/>
          </p:nvSpPr>
          <p:spPr>
            <a:xfrm>
              <a:off x="2936531" y="2293151"/>
              <a:ext cx="106708" cy="49963"/>
            </a:xfrm>
            <a:custGeom>
              <a:avLst/>
              <a:gdLst/>
              <a:ahLst/>
              <a:cxnLst/>
              <a:rect l="0" t="0" r="0" b="0"/>
              <a:pathLst>
                <a:path w="106708" h="49963">
                  <a:moveTo>
                    <a:pt x="106707" y="7137"/>
                  </a:moveTo>
                  <a:lnTo>
                    <a:pt x="106707" y="986"/>
                  </a:lnTo>
                  <a:lnTo>
                    <a:pt x="105913" y="655"/>
                  </a:lnTo>
                  <a:lnTo>
                    <a:pt x="79065" y="0"/>
                  </a:lnTo>
                  <a:lnTo>
                    <a:pt x="48018" y="6144"/>
                  </a:lnTo>
                  <a:lnTo>
                    <a:pt x="42975" y="8062"/>
                  </a:lnTo>
                  <a:lnTo>
                    <a:pt x="9876" y="33199"/>
                  </a:lnTo>
                  <a:lnTo>
                    <a:pt x="2962" y="40435"/>
                  </a:lnTo>
                  <a:lnTo>
                    <a:pt x="0" y="48583"/>
                  </a:lnTo>
                  <a:lnTo>
                    <a:pt x="644" y="49055"/>
                  </a:lnTo>
                  <a:lnTo>
                    <a:pt x="9533" y="49875"/>
                  </a:lnTo>
                  <a:lnTo>
                    <a:pt x="16354" y="49962"/>
                  </a:lnTo>
                  <a:lnTo>
                    <a:pt x="27195" y="46196"/>
                  </a:lnTo>
                  <a:lnTo>
                    <a:pt x="41977" y="35524"/>
                  </a:lnTo>
                  <a:lnTo>
                    <a:pt x="46981" y="30072"/>
                  </a:lnTo>
                  <a:lnTo>
                    <a:pt x="69870" y="1135"/>
                  </a:lnTo>
                  <a:lnTo>
                    <a:pt x="77040" y="93"/>
                  </a:lnTo>
                  <a:lnTo>
                    <a:pt x="77404" y="853"/>
                  </a:lnTo>
                  <a:lnTo>
                    <a:pt x="77808" y="3815"/>
                  </a:lnTo>
                  <a:lnTo>
                    <a:pt x="80104" y="7777"/>
                  </a:lnTo>
                  <a:lnTo>
                    <a:pt x="84254" y="12996"/>
                  </a:lnTo>
                  <a:lnTo>
                    <a:pt x="84973" y="17692"/>
                  </a:lnTo>
                  <a:lnTo>
                    <a:pt x="85867" y="18936"/>
                  </a:lnTo>
                  <a:lnTo>
                    <a:pt x="87257" y="19765"/>
                  </a:lnTo>
                  <a:lnTo>
                    <a:pt x="88978" y="20318"/>
                  </a:lnTo>
                  <a:lnTo>
                    <a:pt x="95192" y="24889"/>
                  </a:lnTo>
                  <a:lnTo>
                    <a:pt x="97620" y="29049"/>
                  </a:lnTo>
                  <a:lnTo>
                    <a:pt x="99563" y="35712"/>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15" name="SMARTInkShape-6204"/>
            <p:cNvSpPr/>
            <p:nvPr/>
          </p:nvSpPr>
          <p:spPr>
            <a:xfrm>
              <a:off x="2489072" y="2264569"/>
              <a:ext cx="82679" cy="100013"/>
            </a:xfrm>
            <a:custGeom>
              <a:avLst/>
              <a:gdLst/>
              <a:ahLst/>
              <a:cxnLst/>
              <a:rect l="0" t="0" r="0" b="0"/>
              <a:pathLst>
                <a:path w="82679" h="100013">
                  <a:moveTo>
                    <a:pt x="11241" y="0"/>
                  </a:moveTo>
                  <a:lnTo>
                    <a:pt x="15033" y="3792"/>
                  </a:lnTo>
                  <a:lnTo>
                    <a:pt x="16895" y="7771"/>
                  </a:lnTo>
                  <a:lnTo>
                    <a:pt x="18358" y="37118"/>
                  </a:lnTo>
                  <a:lnTo>
                    <a:pt x="9564" y="69468"/>
                  </a:lnTo>
                  <a:lnTo>
                    <a:pt x="5177" y="76781"/>
                  </a:lnTo>
                  <a:lnTo>
                    <a:pt x="4192" y="84574"/>
                  </a:lnTo>
                  <a:lnTo>
                    <a:pt x="2022" y="83096"/>
                  </a:lnTo>
                  <a:lnTo>
                    <a:pt x="332" y="81591"/>
                  </a:lnTo>
                  <a:lnTo>
                    <a:pt x="0" y="79794"/>
                  </a:lnTo>
                  <a:lnTo>
                    <a:pt x="572" y="77802"/>
                  </a:lnTo>
                  <a:lnTo>
                    <a:pt x="2530" y="73472"/>
                  </a:lnTo>
                  <a:lnTo>
                    <a:pt x="7828" y="50963"/>
                  </a:lnTo>
                  <a:lnTo>
                    <a:pt x="14022" y="41470"/>
                  </a:lnTo>
                  <a:lnTo>
                    <a:pt x="24676" y="33630"/>
                  </a:lnTo>
                  <a:lnTo>
                    <a:pt x="34095" y="30073"/>
                  </a:lnTo>
                  <a:lnTo>
                    <a:pt x="56459" y="28614"/>
                  </a:lnTo>
                  <a:lnTo>
                    <a:pt x="61236" y="30709"/>
                  </a:lnTo>
                  <a:lnTo>
                    <a:pt x="63621" y="32379"/>
                  </a:lnTo>
                  <a:lnTo>
                    <a:pt x="65210" y="35079"/>
                  </a:lnTo>
                  <a:lnTo>
                    <a:pt x="69879" y="48704"/>
                  </a:lnTo>
                  <a:lnTo>
                    <a:pt x="71764" y="51519"/>
                  </a:lnTo>
                  <a:lnTo>
                    <a:pt x="74417" y="63066"/>
                  </a:lnTo>
                  <a:lnTo>
                    <a:pt x="76107" y="76281"/>
                  </a:lnTo>
                  <a:lnTo>
                    <a:pt x="82224" y="93875"/>
                  </a:lnTo>
                  <a:lnTo>
                    <a:pt x="82678" y="100012"/>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16" name="SMARTInkShape-6205"/>
            <p:cNvSpPr/>
            <p:nvPr/>
          </p:nvSpPr>
          <p:spPr>
            <a:xfrm>
              <a:off x="2135311" y="2257454"/>
              <a:ext cx="257846" cy="114114"/>
            </a:xfrm>
            <a:custGeom>
              <a:avLst/>
              <a:gdLst/>
              <a:ahLst/>
              <a:cxnLst/>
              <a:rect l="0" t="0" r="0" b="0"/>
              <a:pathLst>
                <a:path w="257846" h="114114">
                  <a:moveTo>
                    <a:pt x="72108" y="7115"/>
                  </a:moveTo>
                  <a:lnTo>
                    <a:pt x="68315" y="10907"/>
                  </a:lnTo>
                  <a:lnTo>
                    <a:pt x="64337" y="12769"/>
                  </a:lnTo>
                  <a:lnTo>
                    <a:pt x="62165" y="13266"/>
                  </a:lnTo>
                  <a:lnTo>
                    <a:pt x="29043" y="37512"/>
                  </a:lnTo>
                  <a:lnTo>
                    <a:pt x="17015" y="50517"/>
                  </a:lnTo>
                  <a:lnTo>
                    <a:pt x="0" y="73861"/>
                  </a:lnTo>
                  <a:lnTo>
                    <a:pt x="598" y="101949"/>
                  </a:lnTo>
                  <a:lnTo>
                    <a:pt x="2755" y="106943"/>
                  </a:lnTo>
                  <a:lnTo>
                    <a:pt x="4441" y="109385"/>
                  </a:lnTo>
                  <a:lnTo>
                    <a:pt x="7153" y="111014"/>
                  </a:lnTo>
                  <a:lnTo>
                    <a:pt x="18554" y="113306"/>
                  </a:lnTo>
                  <a:lnTo>
                    <a:pt x="27404" y="113842"/>
                  </a:lnTo>
                  <a:lnTo>
                    <a:pt x="34512" y="111964"/>
                  </a:lnTo>
                  <a:lnTo>
                    <a:pt x="52958" y="101267"/>
                  </a:lnTo>
                  <a:lnTo>
                    <a:pt x="74392" y="72661"/>
                  </a:lnTo>
                  <a:lnTo>
                    <a:pt x="77812" y="59168"/>
                  </a:lnTo>
                  <a:lnTo>
                    <a:pt x="79240" y="29991"/>
                  </a:lnTo>
                  <a:lnTo>
                    <a:pt x="79250" y="59820"/>
                  </a:lnTo>
                  <a:lnTo>
                    <a:pt x="80045" y="74989"/>
                  </a:lnTo>
                  <a:lnTo>
                    <a:pt x="92252" y="108191"/>
                  </a:lnTo>
                  <a:lnTo>
                    <a:pt x="93475" y="110217"/>
                  </a:lnTo>
                  <a:lnTo>
                    <a:pt x="95083" y="111569"/>
                  </a:lnTo>
                  <a:lnTo>
                    <a:pt x="98988" y="113070"/>
                  </a:lnTo>
                  <a:lnTo>
                    <a:pt x="106506" y="114113"/>
                  </a:lnTo>
                  <a:lnTo>
                    <a:pt x="111228" y="110432"/>
                  </a:lnTo>
                  <a:lnTo>
                    <a:pt x="113307" y="104363"/>
                  </a:lnTo>
                  <a:lnTo>
                    <a:pt x="115025" y="97167"/>
                  </a:lnTo>
                  <a:lnTo>
                    <a:pt x="119661" y="87860"/>
                  </a:lnTo>
                  <a:lnTo>
                    <a:pt x="126808" y="56746"/>
                  </a:lnTo>
                  <a:lnTo>
                    <a:pt x="129326" y="41840"/>
                  </a:lnTo>
                  <a:lnTo>
                    <a:pt x="134746" y="32044"/>
                  </a:lnTo>
                  <a:lnTo>
                    <a:pt x="149306" y="15713"/>
                  </a:lnTo>
                  <a:lnTo>
                    <a:pt x="152191" y="14905"/>
                  </a:lnTo>
                  <a:lnTo>
                    <a:pt x="160511" y="14386"/>
                  </a:lnTo>
                  <a:lnTo>
                    <a:pt x="195889" y="26118"/>
                  </a:lnTo>
                  <a:lnTo>
                    <a:pt x="201999" y="27467"/>
                  </a:lnTo>
                  <a:lnTo>
                    <a:pt x="233818" y="20786"/>
                  </a:lnTo>
                  <a:lnTo>
                    <a:pt x="238700" y="17689"/>
                  </a:lnTo>
                  <a:lnTo>
                    <a:pt x="241399" y="13666"/>
                  </a:lnTo>
                  <a:lnTo>
                    <a:pt x="243273" y="7184"/>
                  </a:lnTo>
                  <a:lnTo>
                    <a:pt x="243431" y="3706"/>
                  </a:lnTo>
                  <a:lnTo>
                    <a:pt x="242680" y="2461"/>
                  </a:lnTo>
                  <a:lnTo>
                    <a:pt x="241385" y="1631"/>
                  </a:lnTo>
                  <a:lnTo>
                    <a:pt x="235770" y="463"/>
                  </a:lnTo>
                  <a:lnTo>
                    <a:pt x="219707" y="0"/>
                  </a:lnTo>
                  <a:lnTo>
                    <a:pt x="214966" y="2101"/>
                  </a:lnTo>
                  <a:lnTo>
                    <a:pt x="198165" y="12951"/>
                  </a:lnTo>
                  <a:lnTo>
                    <a:pt x="190244" y="24014"/>
                  </a:lnTo>
                  <a:lnTo>
                    <a:pt x="188113" y="29971"/>
                  </a:lnTo>
                  <a:lnTo>
                    <a:pt x="186557" y="51281"/>
                  </a:lnTo>
                  <a:lnTo>
                    <a:pt x="188591" y="56642"/>
                  </a:lnTo>
                  <a:lnTo>
                    <a:pt x="190244" y="59183"/>
                  </a:lnTo>
                  <a:lnTo>
                    <a:pt x="204305" y="68964"/>
                  </a:lnTo>
                  <a:lnTo>
                    <a:pt x="217728" y="75359"/>
                  </a:lnTo>
                  <a:lnTo>
                    <a:pt x="241225" y="78132"/>
                  </a:lnTo>
                  <a:lnTo>
                    <a:pt x="248606" y="76249"/>
                  </a:lnTo>
                  <a:lnTo>
                    <a:pt x="257845" y="71409"/>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17" name="SMARTInkShape-6206"/>
            <p:cNvSpPr/>
            <p:nvPr/>
          </p:nvSpPr>
          <p:spPr>
            <a:xfrm>
              <a:off x="1971675" y="2264569"/>
              <a:ext cx="135732" cy="100013"/>
            </a:xfrm>
            <a:custGeom>
              <a:avLst/>
              <a:gdLst/>
              <a:ahLst/>
              <a:cxnLst/>
              <a:rect l="0" t="0" r="0" b="0"/>
              <a:pathLst>
                <a:path w="135732" h="100013">
                  <a:moveTo>
                    <a:pt x="135731" y="0"/>
                  </a:moveTo>
                  <a:lnTo>
                    <a:pt x="117843" y="794"/>
                  </a:lnTo>
                  <a:lnTo>
                    <a:pt x="85471" y="7275"/>
                  </a:lnTo>
                  <a:lnTo>
                    <a:pt x="59811" y="16999"/>
                  </a:lnTo>
                  <a:lnTo>
                    <a:pt x="49119" y="23910"/>
                  </a:lnTo>
                  <a:lnTo>
                    <a:pt x="45643" y="28618"/>
                  </a:lnTo>
                  <a:lnTo>
                    <a:pt x="44098" y="34150"/>
                  </a:lnTo>
                  <a:lnTo>
                    <a:pt x="43025" y="51397"/>
                  </a:lnTo>
                  <a:lnTo>
                    <a:pt x="45052" y="56709"/>
                  </a:lnTo>
                  <a:lnTo>
                    <a:pt x="47804" y="61717"/>
                  </a:lnTo>
                  <a:lnTo>
                    <a:pt x="49716" y="70001"/>
                  </a:lnTo>
                  <a:lnTo>
                    <a:pt x="46128" y="74804"/>
                  </a:lnTo>
                  <a:lnTo>
                    <a:pt x="40038" y="81254"/>
                  </a:lnTo>
                  <a:lnTo>
                    <a:pt x="35522" y="83738"/>
                  </a:lnTo>
                  <a:lnTo>
                    <a:pt x="30869" y="85635"/>
                  </a:lnTo>
                  <a:lnTo>
                    <a:pt x="23787" y="90373"/>
                  </a:lnTo>
                  <a:lnTo>
                    <a:pt x="16661" y="92129"/>
                  </a:lnTo>
                  <a:lnTo>
                    <a:pt x="11903" y="92540"/>
                  </a:lnTo>
                  <a:lnTo>
                    <a:pt x="7142" y="94839"/>
                  </a:lnTo>
                  <a:lnTo>
                    <a:pt x="0" y="100012"/>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18" name="SMARTInkShape-6207"/>
            <p:cNvSpPr/>
            <p:nvPr/>
          </p:nvSpPr>
          <p:spPr>
            <a:xfrm>
              <a:off x="3072239" y="2236081"/>
              <a:ext cx="78156" cy="99926"/>
            </a:xfrm>
            <a:custGeom>
              <a:avLst/>
              <a:gdLst/>
              <a:ahLst/>
              <a:cxnLst/>
              <a:rect l="0" t="0" r="0" b="0"/>
              <a:pathLst>
                <a:path w="78156" h="99926">
                  <a:moveTo>
                    <a:pt x="78155" y="7057"/>
                  </a:moveTo>
                  <a:lnTo>
                    <a:pt x="72004" y="906"/>
                  </a:lnTo>
                  <a:lnTo>
                    <a:pt x="67513" y="207"/>
                  </a:lnTo>
                  <a:lnTo>
                    <a:pt x="61155" y="0"/>
                  </a:lnTo>
                  <a:lnTo>
                    <a:pt x="50452" y="3731"/>
                  </a:lnTo>
                  <a:lnTo>
                    <a:pt x="19701" y="23763"/>
                  </a:lnTo>
                  <a:lnTo>
                    <a:pt x="4431" y="44167"/>
                  </a:lnTo>
                  <a:lnTo>
                    <a:pt x="1732" y="51596"/>
                  </a:lnTo>
                  <a:lnTo>
                    <a:pt x="0" y="65508"/>
                  </a:lnTo>
                  <a:lnTo>
                    <a:pt x="1880" y="70870"/>
                  </a:lnTo>
                  <a:lnTo>
                    <a:pt x="21005" y="99925"/>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19" name="SMARTInkShape-6208"/>
            <p:cNvSpPr/>
            <p:nvPr/>
          </p:nvSpPr>
          <p:spPr>
            <a:xfrm>
              <a:off x="1780300" y="2278980"/>
              <a:ext cx="205664" cy="134158"/>
            </a:xfrm>
            <a:custGeom>
              <a:avLst/>
              <a:gdLst/>
              <a:ahLst/>
              <a:cxnLst/>
              <a:rect l="0" t="0" r="0" b="0"/>
              <a:pathLst>
                <a:path w="205664" h="134158">
                  <a:moveTo>
                    <a:pt x="19925" y="57026"/>
                  </a:moveTo>
                  <a:lnTo>
                    <a:pt x="26422" y="51323"/>
                  </a:lnTo>
                  <a:lnTo>
                    <a:pt x="61741" y="26059"/>
                  </a:lnTo>
                  <a:lnTo>
                    <a:pt x="66291" y="21303"/>
                  </a:lnTo>
                  <a:lnTo>
                    <a:pt x="70969" y="14162"/>
                  </a:lnTo>
                  <a:lnTo>
                    <a:pt x="74361" y="9401"/>
                  </a:lnTo>
                  <a:lnTo>
                    <a:pt x="76969" y="294"/>
                  </a:lnTo>
                  <a:lnTo>
                    <a:pt x="69459" y="0"/>
                  </a:lnTo>
                  <a:lnTo>
                    <a:pt x="63636" y="2048"/>
                  </a:lnTo>
                  <a:lnTo>
                    <a:pt x="38861" y="19805"/>
                  </a:lnTo>
                  <a:lnTo>
                    <a:pt x="11482" y="54772"/>
                  </a:lnTo>
                  <a:lnTo>
                    <a:pt x="1882" y="78630"/>
                  </a:lnTo>
                  <a:lnTo>
                    <a:pt x="0" y="89382"/>
                  </a:lnTo>
                  <a:lnTo>
                    <a:pt x="1280" y="99452"/>
                  </a:lnTo>
                  <a:lnTo>
                    <a:pt x="4495" y="108426"/>
                  </a:lnTo>
                  <a:lnTo>
                    <a:pt x="8569" y="115060"/>
                  </a:lnTo>
                  <a:lnTo>
                    <a:pt x="19118" y="123258"/>
                  </a:lnTo>
                  <a:lnTo>
                    <a:pt x="32298" y="130714"/>
                  </a:lnTo>
                  <a:lnTo>
                    <a:pt x="50049" y="134157"/>
                  </a:lnTo>
                  <a:lnTo>
                    <a:pt x="66598" y="131385"/>
                  </a:lnTo>
                  <a:lnTo>
                    <a:pt x="86412" y="122544"/>
                  </a:lnTo>
                  <a:lnTo>
                    <a:pt x="106595" y="105596"/>
                  </a:lnTo>
                  <a:lnTo>
                    <a:pt x="114750" y="93995"/>
                  </a:lnTo>
                  <a:lnTo>
                    <a:pt x="118400" y="80503"/>
                  </a:lnTo>
                  <a:lnTo>
                    <a:pt x="119803" y="52234"/>
                  </a:lnTo>
                  <a:lnTo>
                    <a:pt x="117761" y="44842"/>
                  </a:lnTo>
                  <a:lnTo>
                    <a:pt x="115001" y="38911"/>
                  </a:lnTo>
                  <a:lnTo>
                    <a:pt x="112988" y="28680"/>
                  </a:lnTo>
                  <a:lnTo>
                    <a:pt x="112801" y="17849"/>
                  </a:lnTo>
                  <a:lnTo>
                    <a:pt x="114386" y="16621"/>
                  </a:lnTo>
                  <a:lnTo>
                    <a:pt x="126220" y="12532"/>
                  </a:lnTo>
                  <a:lnTo>
                    <a:pt x="128888" y="10695"/>
                  </a:lnTo>
                  <a:lnTo>
                    <a:pt x="144021" y="8109"/>
                  </a:lnTo>
                  <a:lnTo>
                    <a:pt x="175320" y="12818"/>
                  </a:lnTo>
                  <a:lnTo>
                    <a:pt x="205663" y="14164"/>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20" name="SMARTInkShape-6209"/>
            <p:cNvSpPr/>
            <p:nvPr/>
          </p:nvSpPr>
          <p:spPr>
            <a:xfrm>
              <a:off x="3179101" y="2236020"/>
              <a:ext cx="99881" cy="107131"/>
            </a:xfrm>
            <a:custGeom>
              <a:avLst/>
              <a:gdLst/>
              <a:ahLst/>
              <a:cxnLst/>
              <a:rect l="0" t="0" r="0" b="0"/>
              <a:pathLst>
                <a:path w="99881" h="107131">
                  <a:moveTo>
                    <a:pt x="99880" y="7118"/>
                  </a:moveTo>
                  <a:lnTo>
                    <a:pt x="93729" y="967"/>
                  </a:lnTo>
                  <a:lnTo>
                    <a:pt x="89238" y="268"/>
                  </a:lnTo>
                  <a:lnTo>
                    <a:pt x="72177" y="0"/>
                  </a:lnTo>
                  <a:lnTo>
                    <a:pt x="54338" y="5682"/>
                  </a:lnTo>
                  <a:lnTo>
                    <a:pt x="37644" y="14448"/>
                  </a:lnTo>
                  <a:lnTo>
                    <a:pt x="15825" y="30682"/>
                  </a:lnTo>
                  <a:lnTo>
                    <a:pt x="3263" y="51848"/>
                  </a:lnTo>
                  <a:lnTo>
                    <a:pt x="874" y="61822"/>
                  </a:lnTo>
                  <a:lnTo>
                    <a:pt x="0" y="79830"/>
                  </a:lnTo>
                  <a:lnTo>
                    <a:pt x="2043" y="85207"/>
                  </a:lnTo>
                  <a:lnTo>
                    <a:pt x="21299" y="10713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21" name="SMARTInkShape-6210"/>
            <p:cNvSpPr/>
            <p:nvPr/>
          </p:nvSpPr>
          <p:spPr>
            <a:xfrm>
              <a:off x="1621666" y="2193131"/>
              <a:ext cx="141383" cy="214314"/>
            </a:xfrm>
            <a:custGeom>
              <a:avLst/>
              <a:gdLst/>
              <a:ahLst/>
              <a:cxnLst/>
              <a:rect l="0" t="0" r="0" b="0"/>
              <a:pathLst>
                <a:path w="141383" h="214314">
                  <a:moveTo>
                    <a:pt x="42828" y="0"/>
                  </a:moveTo>
                  <a:lnTo>
                    <a:pt x="39035" y="0"/>
                  </a:lnTo>
                  <a:lnTo>
                    <a:pt x="37918" y="794"/>
                  </a:lnTo>
                  <a:lnTo>
                    <a:pt x="37173" y="2117"/>
                  </a:lnTo>
                  <a:lnTo>
                    <a:pt x="35978" y="6151"/>
                  </a:lnTo>
                  <a:lnTo>
                    <a:pt x="34948" y="18354"/>
                  </a:lnTo>
                  <a:lnTo>
                    <a:pt x="30041" y="38169"/>
                  </a:lnTo>
                  <a:lnTo>
                    <a:pt x="27944" y="71760"/>
                  </a:lnTo>
                  <a:lnTo>
                    <a:pt x="22925" y="102193"/>
                  </a:lnTo>
                  <a:lnTo>
                    <a:pt x="19733" y="125001"/>
                  </a:lnTo>
                  <a:lnTo>
                    <a:pt x="14181" y="156837"/>
                  </a:lnTo>
                  <a:lnTo>
                    <a:pt x="1938" y="190606"/>
                  </a:lnTo>
                  <a:lnTo>
                    <a:pt x="81" y="199474"/>
                  </a:lnTo>
                  <a:lnTo>
                    <a:pt x="0" y="196069"/>
                  </a:lnTo>
                  <a:lnTo>
                    <a:pt x="25399" y="167872"/>
                  </a:lnTo>
                  <a:lnTo>
                    <a:pt x="52702" y="136436"/>
                  </a:lnTo>
                  <a:lnTo>
                    <a:pt x="72212" y="118301"/>
                  </a:lnTo>
                  <a:lnTo>
                    <a:pt x="105111" y="98737"/>
                  </a:lnTo>
                  <a:lnTo>
                    <a:pt x="124966" y="82529"/>
                  </a:lnTo>
                  <a:lnTo>
                    <a:pt x="132958" y="79751"/>
                  </a:lnTo>
                  <a:lnTo>
                    <a:pt x="141382" y="78736"/>
                  </a:lnTo>
                  <a:lnTo>
                    <a:pt x="138616" y="78627"/>
                  </a:lnTo>
                  <a:lnTo>
                    <a:pt x="137643" y="79406"/>
                  </a:lnTo>
                  <a:lnTo>
                    <a:pt x="132160" y="92321"/>
                  </a:lnTo>
                  <a:lnTo>
                    <a:pt x="125923" y="98711"/>
                  </a:lnTo>
                  <a:lnTo>
                    <a:pt x="96209" y="121957"/>
                  </a:lnTo>
                  <a:lnTo>
                    <a:pt x="70212" y="154811"/>
                  </a:lnTo>
                  <a:lnTo>
                    <a:pt x="59389" y="176481"/>
                  </a:lnTo>
                  <a:lnTo>
                    <a:pt x="57564" y="191494"/>
                  </a:lnTo>
                  <a:lnTo>
                    <a:pt x="60590" y="195925"/>
                  </a:lnTo>
                  <a:lnTo>
                    <a:pt x="85690" y="214313"/>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22" name="SMARTInkShape-6211"/>
            <p:cNvSpPr/>
            <p:nvPr/>
          </p:nvSpPr>
          <p:spPr>
            <a:xfrm>
              <a:off x="521581" y="2286000"/>
              <a:ext cx="14201" cy="207170"/>
            </a:xfrm>
            <a:custGeom>
              <a:avLst/>
              <a:gdLst/>
              <a:ahLst/>
              <a:cxnLst/>
              <a:rect l="0" t="0" r="0" b="0"/>
              <a:pathLst>
                <a:path w="14201" h="207170">
                  <a:moveTo>
                    <a:pt x="7057" y="0"/>
                  </a:moveTo>
                  <a:lnTo>
                    <a:pt x="906" y="0"/>
                  </a:lnTo>
                  <a:lnTo>
                    <a:pt x="575" y="794"/>
                  </a:lnTo>
                  <a:lnTo>
                    <a:pt x="0" y="9943"/>
                  </a:lnTo>
                  <a:lnTo>
                    <a:pt x="2068" y="14473"/>
                  </a:lnTo>
                  <a:lnTo>
                    <a:pt x="3731" y="16793"/>
                  </a:lnTo>
                  <a:lnTo>
                    <a:pt x="4046" y="19133"/>
                  </a:lnTo>
                  <a:lnTo>
                    <a:pt x="614" y="34760"/>
                  </a:lnTo>
                  <a:lnTo>
                    <a:pt x="6436" y="66758"/>
                  </a:lnTo>
                  <a:lnTo>
                    <a:pt x="7020" y="100017"/>
                  </a:lnTo>
                  <a:lnTo>
                    <a:pt x="7053" y="130705"/>
                  </a:lnTo>
                  <a:lnTo>
                    <a:pt x="7849" y="143022"/>
                  </a:lnTo>
                  <a:lnTo>
                    <a:pt x="13759" y="178463"/>
                  </a:lnTo>
                  <a:lnTo>
                    <a:pt x="14200" y="207169"/>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23" name="SMARTInkShape-6212"/>
            <p:cNvSpPr/>
            <p:nvPr/>
          </p:nvSpPr>
          <p:spPr>
            <a:xfrm>
              <a:off x="422143" y="2165052"/>
              <a:ext cx="311096" cy="378124"/>
            </a:xfrm>
            <a:custGeom>
              <a:avLst/>
              <a:gdLst/>
              <a:ahLst/>
              <a:cxnLst/>
              <a:rect l="0" t="0" r="0" b="0"/>
              <a:pathLst>
                <a:path w="311096" h="378124">
                  <a:moveTo>
                    <a:pt x="6482" y="128092"/>
                  </a:moveTo>
                  <a:lnTo>
                    <a:pt x="6482" y="124299"/>
                  </a:lnTo>
                  <a:lnTo>
                    <a:pt x="0" y="96774"/>
                  </a:lnTo>
                  <a:lnTo>
                    <a:pt x="190" y="67735"/>
                  </a:lnTo>
                  <a:lnTo>
                    <a:pt x="3156" y="55229"/>
                  </a:lnTo>
                  <a:lnTo>
                    <a:pt x="9237" y="45967"/>
                  </a:lnTo>
                  <a:lnTo>
                    <a:pt x="29869" y="29761"/>
                  </a:lnTo>
                  <a:lnTo>
                    <a:pt x="63889" y="12210"/>
                  </a:lnTo>
                  <a:lnTo>
                    <a:pt x="78828" y="5151"/>
                  </a:lnTo>
                  <a:lnTo>
                    <a:pt x="105882" y="1177"/>
                  </a:lnTo>
                  <a:lnTo>
                    <a:pt x="137887" y="0"/>
                  </a:lnTo>
                  <a:lnTo>
                    <a:pt x="167831" y="445"/>
                  </a:lnTo>
                  <a:lnTo>
                    <a:pt x="196811" y="5251"/>
                  </a:lnTo>
                  <a:lnTo>
                    <a:pt x="224713" y="11702"/>
                  </a:lnTo>
                  <a:lnTo>
                    <a:pt x="255876" y="23110"/>
                  </a:lnTo>
                  <a:lnTo>
                    <a:pt x="281170" y="40415"/>
                  </a:lnTo>
                  <a:lnTo>
                    <a:pt x="304996" y="74749"/>
                  </a:lnTo>
                  <a:lnTo>
                    <a:pt x="309811" y="84805"/>
                  </a:lnTo>
                  <a:lnTo>
                    <a:pt x="311095" y="89709"/>
                  </a:lnTo>
                  <a:lnTo>
                    <a:pt x="309110" y="107988"/>
                  </a:lnTo>
                  <a:lnTo>
                    <a:pt x="300534" y="130588"/>
                  </a:lnTo>
                  <a:lnTo>
                    <a:pt x="279851" y="160347"/>
                  </a:lnTo>
                  <a:lnTo>
                    <a:pt x="248680" y="185099"/>
                  </a:lnTo>
                  <a:lnTo>
                    <a:pt x="224451" y="200471"/>
                  </a:lnTo>
                  <a:lnTo>
                    <a:pt x="191760" y="207973"/>
                  </a:lnTo>
                  <a:lnTo>
                    <a:pt x="159204" y="213304"/>
                  </a:lnTo>
                  <a:lnTo>
                    <a:pt x="155922" y="213475"/>
                  </a:lnTo>
                  <a:lnTo>
                    <a:pt x="150158" y="211548"/>
                  </a:lnTo>
                  <a:lnTo>
                    <a:pt x="143783" y="207636"/>
                  </a:lnTo>
                  <a:lnTo>
                    <a:pt x="142911" y="204984"/>
                  </a:lnTo>
                  <a:lnTo>
                    <a:pt x="142678" y="203166"/>
                  </a:lnTo>
                  <a:lnTo>
                    <a:pt x="144537" y="199029"/>
                  </a:lnTo>
                  <a:lnTo>
                    <a:pt x="146143" y="196814"/>
                  </a:lnTo>
                  <a:lnTo>
                    <a:pt x="156395" y="194354"/>
                  </a:lnTo>
                  <a:lnTo>
                    <a:pt x="170741" y="194054"/>
                  </a:lnTo>
                  <a:lnTo>
                    <a:pt x="199354" y="198212"/>
                  </a:lnTo>
                  <a:lnTo>
                    <a:pt x="227936" y="203061"/>
                  </a:lnTo>
                  <a:lnTo>
                    <a:pt x="258003" y="221739"/>
                  </a:lnTo>
                  <a:lnTo>
                    <a:pt x="269875" y="230832"/>
                  </a:lnTo>
                  <a:lnTo>
                    <a:pt x="286720" y="254344"/>
                  </a:lnTo>
                  <a:lnTo>
                    <a:pt x="290599" y="268599"/>
                  </a:lnTo>
                  <a:lnTo>
                    <a:pt x="289390" y="278117"/>
                  </a:lnTo>
                  <a:lnTo>
                    <a:pt x="281233" y="308802"/>
                  </a:lnTo>
                  <a:lnTo>
                    <a:pt x="265277" y="331886"/>
                  </a:lnTo>
                  <a:lnTo>
                    <a:pt x="236471" y="354445"/>
                  </a:lnTo>
                  <a:lnTo>
                    <a:pt x="204512" y="370782"/>
                  </a:lnTo>
                  <a:lnTo>
                    <a:pt x="181932" y="377156"/>
                  </a:lnTo>
                  <a:lnTo>
                    <a:pt x="163645" y="378123"/>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24" name="SMARTInkShape-6213"/>
            <p:cNvSpPr/>
            <p:nvPr/>
          </p:nvSpPr>
          <p:spPr>
            <a:xfrm>
              <a:off x="739036" y="2350294"/>
              <a:ext cx="66607" cy="141456"/>
            </a:xfrm>
            <a:custGeom>
              <a:avLst/>
              <a:gdLst/>
              <a:ahLst/>
              <a:cxnLst/>
              <a:rect l="0" t="0" r="0" b="0"/>
              <a:pathLst>
                <a:path w="66607" h="141456">
                  <a:moveTo>
                    <a:pt x="18202" y="64294"/>
                  </a:moveTo>
                  <a:lnTo>
                    <a:pt x="13292" y="75700"/>
                  </a:lnTo>
                  <a:lnTo>
                    <a:pt x="6206" y="109454"/>
                  </a:lnTo>
                  <a:lnTo>
                    <a:pt x="3799" y="118332"/>
                  </a:lnTo>
                  <a:lnTo>
                    <a:pt x="424" y="123500"/>
                  </a:lnTo>
                  <a:lnTo>
                    <a:pt x="0" y="125990"/>
                  </a:lnTo>
                  <a:lnTo>
                    <a:pt x="511" y="128443"/>
                  </a:lnTo>
                  <a:lnTo>
                    <a:pt x="2401" y="133286"/>
                  </a:lnTo>
                  <a:lnTo>
                    <a:pt x="3242" y="138084"/>
                  </a:lnTo>
                  <a:lnTo>
                    <a:pt x="4260" y="139681"/>
                  </a:lnTo>
                  <a:lnTo>
                    <a:pt x="5732" y="140745"/>
                  </a:lnTo>
                  <a:lnTo>
                    <a:pt x="7507" y="141455"/>
                  </a:lnTo>
                  <a:lnTo>
                    <a:pt x="9484" y="141135"/>
                  </a:lnTo>
                  <a:lnTo>
                    <a:pt x="16060" y="136891"/>
                  </a:lnTo>
                  <a:lnTo>
                    <a:pt x="38157" y="119255"/>
                  </a:lnTo>
                  <a:lnTo>
                    <a:pt x="55460" y="97343"/>
                  </a:lnTo>
                  <a:lnTo>
                    <a:pt x="66390" y="64277"/>
                  </a:lnTo>
                  <a:lnTo>
                    <a:pt x="66606" y="53967"/>
                  </a:lnTo>
                  <a:lnTo>
                    <a:pt x="58158" y="24804"/>
                  </a:lnTo>
                  <a:lnTo>
                    <a:pt x="46893" y="3512"/>
                  </a:lnTo>
                  <a:lnTo>
                    <a:pt x="45267" y="2341"/>
                  </a:lnTo>
                  <a:lnTo>
                    <a:pt x="39633"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25" name="SMARTInkShape-6214"/>
            <p:cNvSpPr/>
            <p:nvPr/>
          </p:nvSpPr>
          <p:spPr>
            <a:xfrm>
              <a:off x="857250" y="2178844"/>
              <a:ext cx="13208" cy="271463"/>
            </a:xfrm>
            <a:custGeom>
              <a:avLst/>
              <a:gdLst/>
              <a:ahLst/>
              <a:cxnLst/>
              <a:rect l="0" t="0" r="0" b="0"/>
              <a:pathLst>
                <a:path w="13208" h="271463">
                  <a:moveTo>
                    <a:pt x="0" y="0"/>
                  </a:moveTo>
                  <a:lnTo>
                    <a:pt x="0" y="32111"/>
                  </a:lnTo>
                  <a:lnTo>
                    <a:pt x="0" y="67632"/>
                  </a:lnTo>
                  <a:lnTo>
                    <a:pt x="0" y="99025"/>
                  </a:lnTo>
                  <a:lnTo>
                    <a:pt x="0" y="128392"/>
                  </a:lnTo>
                  <a:lnTo>
                    <a:pt x="0" y="157124"/>
                  </a:lnTo>
                  <a:lnTo>
                    <a:pt x="0" y="185730"/>
                  </a:lnTo>
                  <a:lnTo>
                    <a:pt x="2117" y="207166"/>
                  </a:lnTo>
                  <a:lnTo>
                    <a:pt x="8819" y="242260"/>
                  </a:lnTo>
                  <a:lnTo>
                    <a:pt x="13207" y="258021"/>
                  </a:lnTo>
                  <a:lnTo>
                    <a:pt x="12774" y="260914"/>
                  </a:lnTo>
                  <a:lnTo>
                    <a:pt x="7144" y="271462"/>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26" name="SMARTInkShape-6215"/>
            <p:cNvSpPr/>
            <p:nvPr/>
          </p:nvSpPr>
          <p:spPr>
            <a:xfrm>
              <a:off x="814388" y="2293144"/>
              <a:ext cx="71438" cy="64295"/>
            </a:xfrm>
            <a:custGeom>
              <a:avLst/>
              <a:gdLst/>
              <a:ahLst/>
              <a:cxnLst/>
              <a:rect l="0" t="0" r="0" b="0"/>
              <a:pathLst>
                <a:path w="71438" h="64295">
                  <a:moveTo>
                    <a:pt x="0" y="64294"/>
                  </a:moveTo>
                  <a:lnTo>
                    <a:pt x="0" y="60501"/>
                  </a:lnTo>
                  <a:lnTo>
                    <a:pt x="2116" y="56523"/>
                  </a:lnTo>
                  <a:lnTo>
                    <a:pt x="16589" y="37153"/>
                  </a:lnTo>
                  <a:lnTo>
                    <a:pt x="51552" y="12983"/>
                  </a:lnTo>
                  <a:lnTo>
                    <a:pt x="71437"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27" name="SMARTInkShape-6216"/>
            <p:cNvSpPr/>
            <p:nvPr/>
          </p:nvSpPr>
          <p:spPr>
            <a:xfrm>
              <a:off x="914488" y="2171795"/>
              <a:ext cx="107069" cy="256643"/>
            </a:xfrm>
            <a:custGeom>
              <a:avLst/>
              <a:gdLst/>
              <a:ahLst/>
              <a:cxnLst/>
              <a:rect l="0" t="0" r="0" b="0"/>
              <a:pathLst>
                <a:path w="107069" h="256643">
                  <a:moveTo>
                    <a:pt x="49918" y="14193"/>
                  </a:moveTo>
                  <a:lnTo>
                    <a:pt x="49918" y="3551"/>
                  </a:lnTo>
                  <a:lnTo>
                    <a:pt x="49125" y="2335"/>
                  </a:lnTo>
                  <a:lnTo>
                    <a:pt x="47802" y="1525"/>
                  </a:lnTo>
                  <a:lnTo>
                    <a:pt x="42147" y="385"/>
                  </a:lnTo>
                  <a:lnTo>
                    <a:pt x="36918" y="0"/>
                  </a:lnTo>
                  <a:lnTo>
                    <a:pt x="32220" y="3725"/>
                  </a:lnTo>
                  <a:lnTo>
                    <a:pt x="30146" y="9805"/>
                  </a:lnTo>
                  <a:lnTo>
                    <a:pt x="22978" y="41520"/>
                  </a:lnTo>
                  <a:lnTo>
                    <a:pt x="16649" y="72119"/>
                  </a:lnTo>
                  <a:lnTo>
                    <a:pt x="12567" y="102188"/>
                  </a:lnTo>
                  <a:lnTo>
                    <a:pt x="8144" y="134674"/>
                  </a:lnTo>
                  <a:lnTo>
                    <a:pt x="7271" y="168931"/>
                  </a:lnTo>
                  <a:lnTo>
                    <a:pt x="4982" y="197334"/>
                  </a:lnTo>
                  <a:lnTo>
                    <a:pt x="913" y="222260"/>
                  </a:lnTo>
                  <a:lnTo>
                    <a:pt x="0" y="244416"/>
                  </a:lnTo>
                  <a:lnTo>
                    <a:pt x="2068" y="249600"/>
                  </a:lnTo>
                  <a:lnTo>
                    <a:pt x="6764" y="256642"/>
                  </a:lnTo>
                  <a:lnTo>
                    <a:pt x="10846" y="223284"/>
                  </a:lnTo>
                  <a:lnTo>
                    <a:pt x="28542" y="187741"/>
                  </a:lnTo>
                  <a:lnTo>
                    <a:pt x="45159" y="162946"/>
                  </a:lnTo>
                  <a:lnTo>
                    <a:pt x="49920" y="159680"/>
                  </a:lnTo>
                  <a:lnTo>
                    <a:pt x="57062" y="157842"/>
                  </a:lnTo>
                  <a:lnTo>
                    <a:pt x="59444" y="157584"/>
                  </a:lnTo>
                  <a:lnTo>
                    <a:pt x="70380" y="161013"/>
                  </a:lnTo>
                  <a:lnTo>
                    <a:pt x="73084" y="162873"/>
                  </a:lnTo>
                  <a:lnTo>
                    <a:pt x="81573" y="173874"/>
                  </a:lnTo>
                  <a:lnTo>
                    <a:pt x="83831" y="180677"/>
                  </a:lnTo>
                  <a:lnTo>
                    <a:pt x="87218" y="193432"/>
                  </a:lnTo>
                  <a:lnTo>
                    <a:pt x="97947" y="221418"/>
                  </a:lnTo>
                  <a:lnTo>
                    <a:pt x="99839" y="230118"/>
                  </a:lnTo>
                  <a:lnTo>
                    <a:pt x="105405" y="242170"/>
                  </a:lnTo>
                  <a:lnTo>
                    <a:pt x="107068" y="249936"/>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28" name="SMARTInkShape-6217"/>
            <p:cNvSpPr/>
            <p:nvPr/>
          </p:nvSpPr>
          <p:spPr>
            <a:xfrm>
              <a:off x="1194443" y="2300288"/>
              <a:ext cx="82775" cy="121444"/>
            </a:xfrm>
            <a:custGeom>
              <a:avLst/>
              <a:gdLst/>
              <a:ahLst/>
              <a:cxnLst/>
              <a:rect l="0" t="0" r="0" b="0"/>
              <a:pathLst>
                <a:path w="82775" h="121444">
                  <a:moveTo>
                    <a:pt x="55713" y="0"/>
                  </a:moveTo>
                  <a:lnTo>
                    <a:pt x="24585" y="793"/>
                  </a:lnTo>
                  <a:lnTo>
                    <a:pt x="15887" y="5703"/>
                  </a:lnTo>
                  <a:lnTo>
                    <a:pt x="3412" y="16792"/>
                  </a:lnTo>
                  <a:lnTo>
                    <a:pt x="718" y="21486"/>
                  </a:lnTo>
                  <a:lnTo>
                    <a:pt x="0" y="23849"/>
                  </a:lnTo>
                  <a:lnTo>
                    <a:pt x="315" y="26218"/>
                  </a:lnTo>
                  <a:lnTo>
                    <a:pt x="2781" y="30967"/>
                  </a:lnTo>
                  <a:lnTo>
                    <a:pt x="5344" y="32550"/>
                  </a:lnTo>
                  <a:lnTo>
                    <a:pt x="18747" y="37209"/>
                  </a:lnTo>
                  <a:lnTo>
                    <a:pt x="31002" y="43304"/>
                  </a:lnTo>
                  <a:lnTo>
                    <a:pt x="45481" y="50137"/>
                  </a:lnTo>
                  <a:lnTo>
                    <a:pt x="64979" y="62723"/>
                  </a:lnTo>
                  <a:lnTo>
                    <a:pt x="80881" y="82683"/>
                  </a:lnTo>
                  <a:lnTo>
                    <a:pt x="82774" y="87812"/>
                  </a:lnTo>
                  <a:lnTo>
                    <a:pt x="82485" y="90291"/>
                  </a:lnTo>
                  <a:lnTo>
                    <a:pt x="80047" y="95163"/>
                  </a:lnTo>
                  <a:lnTo>
                    <a:pt x="74212" y="102367"/>
                  </a:lnTo>
                  <a:lnTo>
                    <a:pt x="69756" y="105028"/>
                  </a:lnTo>
                  <a:lnTo>
                    <a:pt x="12851" y="121443"/>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29" name="SMARTInkShape-6218"/>
            <p:cNvSpPr/>
            <p:nvPr/>
          </p:nvSpPr>
          <p:spPr>
            <a:xfrm>
              <a:off x="1278739" y="2307897"/>
              <a:ext cx="128446" cy="209872"/>
            </a:xfrm>
            <a:custGeom>
              <a:avLst/>
              <a:gdLst/>
              <a:ahLst/>
              <a:cxnLst/>
              <a:rect l="0" t="0" r="0" b="0"/>
              <a:pathLst>
                <a:path w="128446" h="209872">
                  <a:moveTo>
                    <a:pt x="7136" y="113834"/>
                  </a:moveTo>
                  <a:lnTo>
                    <a:pt x="7136" y="123777"/>
                  </a:lnTo>
                  <a:lnTo>
                    <a:pt x="9253" y="128308"/>
                  </a:lnTo>
                  <a:lnTo>
                    <a:pt x="10928" y="130627"/>
                  </a:lnTo>
                  <a:lnTo>
                    <a:pt x="13287" y="141476"/>
                  </a:lnTo>
                  <a:lnTo>
                    <a:pt x="13428" y="175038"/>
                  </a:lnTo>
                  <a:lnTo>
                    <a:pt x="7331" y="209871"/>
                  </a:lnTo>
                  <a:lnTo>
                    <a:pt x="434" y="175662"/>
                  </a:lnTo>
                  <a:lnTo>
                    <a:pt x="51" y="142084"/>
                  </a:lnTo>
                  <a:lnTo>
                    <a:pt x="0" y="106648"/>
                  </a:lnTo>
                  <a:lnTo>
                    <a:pt x="7764" y="70966"/>
                  </a:lnTo>
                  <a:lnTo>
                    <a:pt x="20577" y="42396"/>
                  </a:lnTo>
                  <a:lnTo>
                    <a:pt x="38396" y="20318"/>
                  </a:lnTo>
                  <a:lnTo>
                    <a:pt x="61945" y="4839"/>
                  </a:lnTo>
                  <a:lnTo>
                    <a:pt x="76204" y="1106"/>
                  </a:lnTo>
                  <a:lnTo>
                    <a:pt x="90483" y="0"/>
                  </a:lnTo>
                  <a:lnTo>
                    <a:pt x="104768" y="3465"/>
                  </a:lnTo>
                  <a:lnTo>
                    <a:pt x="118114" y="11746"/>
                  </a:lnTo>
                  <a:lnTo>
                    <a:pt x="123399" y="16339"/>
                  </a:lnTo>
                  <a:lnTo>
                    <a:pt x="126277" y="23143"/>
                  </a:lnTo>
                  <a:lnTo>
                    <a:pt x="128445" y="50638"/>
                  </a:lnTo>
                  <a:lnTo>
                    <a:pt x="124747" y="62478"/>
                  </a:lnTo>
                  <a:lnTo>
                    <a:pt x="118625" y="72247"/>
                  </a:lnTo>
                  <a:lnTo>
                    <a:pt x="103742" y="87569"/>
                  </a:lnTo>
                  <a:lnTo>
                    <a:pt x="71430" y="106691"/>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30" name="SMARTInkShape-6219"/>
            <p:cNvSpPr/>
            <p:nvPr/>
          </p:nvSpPr>
          <p:spPr>
            <a:xfrm>
              <a:off x="1364456" y="2287116"/>
              <a:ext cx="135687" cy="113185"/>
            </a:xfrm>
            <a:custGeom>
              <a:avLst/>
              <a:gdLst/>
              <a:ahLst/>
              <a:cxnLst/>
              <a:rect l="0" t="0" r="0" b="0"/>
              <a:pathLst>
                <a:path w="135687" h="113185">
                  <a:moveTo>
                    <a:pt x="0" y="70322"/>
                  </a:moveTo>
                  <a:lnTo>
                    <a:pt x="3793" y="70322"/>
                  </a:lnTo>
                  <a:lnTo>
                    <a:pt x="7771" y="68205"/>
                  </a:lnTo>
                  <a:lnTo>
                    <a:pt x="9943" y="66529"/>
                  </a:lnTo>
                  <a:lnTo>
                    <a:pt x="16590" y="64667"/>
                  </a:lnTo>
                  <a:lnTo>
                    <a:pt x="48719" y="61192"/>
                  </a:lnTo>
                  <a:lnTo>
                    <a:pt x="83269" y="46393"/>
                  </a:lnTo>
                  <a:lnTo>
                    <a:pt x="105030" y="40242"/>
                  </a:lnTo>
                  <a:lnTo>
                    <a:pt x="111768" y="37109"/>
                  </a:lnTo>
                  <a:lnTo>
                    <a:pt x="123692" y="34552"/>
                  </a:lnTo>
                  <a:lnTo>
                    <a:pt x="129851" y="31141"/>
                  </a:lnTo>
                  <a:lnTo>
                    <a:pt x="133118" y="26979"/>
                  </a:lnTo>
                  <a:lnTo>
                    <a:pt x="134957" y="20173"/>
                  </a:lnTo>
                  <a:lnTo>
                    <a:pt x="135686" y="7431"/>
                  </a:lnTo>
                  <a:lnTo>
                    <a:pt x="131926" y="2651"/>
                  </a:lnTo>
                  <a:lnTo>
                    <a:pt x="127955" y="558"/>
                  </a:lnTo>
                  <a:lnTo>
                    <a:pt x="125784" y="0"/>
                  </a:lnTo>
                  <a:lnTo>
                    <a:pt x="123544" y="422"/>
                  </a:lnTo>
                  <a:lnTo>
                    <a:pt x="90202" y="18830"/>
                  </a:lnTo>
                  <a:lnTo>
                    <a:pt x="67591" y="39506"/>
                  </a:lnTo>
                  <a:lnTo>
                    <a:pt x="54890" y="61129"/>
                  </a:lnTo>
                  <a:lnTo>
                    <a:pt x="50971" y="79118"/>
                  </a:lnTo>
                  <a:lnTo>
                    <a:pt x="50435" y="85608"/>
                  </a:lnTo>
                  <a:lnTo>
                    <a:pt x="52314" y="91139"/>
                  </a:lnTo>
                  <a:lnTo>
                    <a:pt x="66810" y="108386"/>
                  </a:lnTo>
                  <a:lnTo>
                    <a:pt x="73615" y="111051"/>
                  </a:lnTo>
                  <a:lnTo>
                    <a:pt x="92869" y="113184"/>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31" name="SMARTInkShape-6220"/>
            <p:cNvSpPr/>
            <p:nvPr/>
          </p:nvSpPr>
          <p:spPr>
            <a:xfrm>
              <a:off x="1503554" y="2301368"/>
              <a:ext cx="96647" cy="98933"/>
            </a:xfrm>
            <a:custGeom>
              <a:avLst/>
              <a:gdLst/>
              <a:ahLst/>
              <a:cxnLst/>
              <a:rect l="0" t="0" r="0" b="0"/>
              <a:pathLst>
                <a:path w="96647" h="98933">
                  <a:moveTo>
                    <a:pt x="68071" y="13207"/>
                  </a:moveTo>
                  <a:lnTo>
                    <a:pt x="68071" y="2565"/>
                  </a:lnTo>
                  <a:lnTo>
                    <a:pt x="67277" y="1350"/>
                  </a:lnTo>
                  <a:lnTo>
                    <a:pt x="65954" y="540"/>
                  </a:lnTo>
                  <a:lnTo>
                    <a:pt x="64279" y="0"/>
                  </a:lnTo>
                  <a:lnTo>
                    <a:pt x="62368" y="433"/>
                  </a:lnTo>
                  <a:lnTo>
                    <a:pt x="47486" y="8957"/>
                  </a:lnTo>
                  <a:lnTo>
                    <a:pt x="40930" y="15552"/>
                  </a:lnTo>
                  <a:lnTo>
                    <a:pt x="12448" y="49428"/>
                  </a:lnTo>
                  <a:lnTo>
                    <a:pt x="6346" y="61245"/>
                  </a:lnTo>
                  <a:lnTo>
                    <a:pt x="4125" y="67101"/>
                  </a:lnTo>
                  <a:lnTo>
                    <a:pt x="492" y="72350"/>
                  </a:lnTo>
                  <a:lnTo>
                    <a:pt x="0" y="74860"/>
                  </a:lnTo>
                  <a:lnTo>
                    <a:pt x="465" y="77328"/>
                  </a:lnTo>
                  <a:lnTo>
                    <a:pt x="1569" y="79767"/>
                  </a:lnTo>
                  <a:lnTo>
                    <a:pt x="3099" y="81393"/>
                  </a:lnTo>
                  <a:lnTo>
                    <a:pt x="6915" y="83199"/>
                  </a:lnTo>
                  <a:lnTo>
                    <a:pt x="9044" y="82887"/>
                  </a:lnTo>
                  <a:lnTo>
                    <a:pt x="30892" y="70115"/>
                  </a:lnTo>
                  <a:lnTo>
                    <a:pt x="65477" y="37213"/>
                  </a:lnTo>
                  <a:lnTo>
                    <a:pt x="71977" y="29933"/>
                  </a:lnTo>
                  <a:lnTo>
                    <a:pt x="75177" y="20475"/>
                  </a:lnTo>
                  <a:lnTo>
                    <a:pt x="75214" y="54506"/>
                  </a:lnTo>
                  <a:lnTo>
                    <a:pt x="76008" y="60931"/>
                  </a:lnTo>
                  <a:lnTo>
                    <a:pt x="85857" y="92855"/>
                  </a:lnTo>
                  <a:lnTo>
                    <a:pt x="87866" y="94881"/>
                  </a:lnTo>
                  <a:lnTo>
                    <a:pt x="96646" y="98932"/>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337" name="SMARTInkShape-Group597"/>
          <p:cNvGrpSpPr/>
          <p:nvPr/>
        </p:nvGrpSpPr>
        <p:grpSpPr>
          <a:xfrm>
            <a:off x="3357563" y="2143125"/>
            <a:ext cx="442848" cy="271464"/>
            <a:chOff x="3357563" y="2143125"/>
            <a:chExt cx="442848" cy="271464"/>
          </a:xfrm>
        </p:grpSpPr>
        <p:sp>
          <p:nvSpPr>
            <p:cNvPr id="1333" name="SMARTInkShape-6221"/>
            <p:cNvSpPr/>
            <p:nvPr/>
          </p:nvSpPr>
          <p:spPr>
            <a:xfrm>
              <a:off x="3723305" y="2157413"/>
              <a:ext cx="77106" cy="199695"/>
            </a:xfrm>
            <a:custGeom>
              <a:avLst/>
              <a:gdLst/>
              <a:ahLst/>
              <a:cxnLst/>
              <a:rect l="0" t="0" r="0" b="0"/>
              <a:pathLst>
                <a:path w="77106" h="199695">
                  <a:moveTo>
                    <a:pt x="48595" y="135731"/>
                  </a:moveTo>
                  <a:lnTo>
                    <a:pt x="44803" y="135731"/>
                  </a:lnTo>
                  <a:lnTo>
                    <a:pt x="40824" y="137847"/>
                  </a:lnTo>
                  <a:lnTo>
                    <a:pt x="5731" y="171454"/>
                  </a:lnTo>
                  <a:lnTo>
                    <a:pt x="1763" y="176214"/>
                  </a:lnTo>
                  <a:lnTo>
                    <a:pt x="0" y="180975"/>
                  </a:lnTo>
                  <a:lnTo>
                    <a:pt x="323" y="183356"/>
                  </a:lnTo>
                  <a:lnTo>
                    <a:pt x="4864" y="191470"/>
                  </a:lnTo>
                  <a:lnTo>
                    <a:pt x="9268" y="196255"/>
                  </a:lnTo>
                  <a:lnTo>
                    <a:pt x="13389" y="198349"/>
                  </a:lnTo>
                  <a:lnTo>
                    <a:pt x="22502" y="199694"/>
                  </a:lnTo>
                  <a:lnTo>
                    <a:pt x="27209" y="197761"/>
                  </a:lnTo>
                  <a:lnTo>
                    <a:pt x="49986" y="183223"/>
                  </a:lnTo>
                  <a:lnTo>
                    <a:pt x="65177" y="162906"/>
                  </a:lnTo>
                  <a:lnTo>
                    <a:pt x="67871" y="155481"/>
                  </a:lnTo>
                  <a:lnTo>
                    <a:pt x="76051" y="123726"/>
                  </a:lnTo>
                  <a:lnTo>
                    <a:pt x="77105" y="90481"/>
                  </a:lnTo>
                  <a:lnTo>
                    <a:pt x="76357" y="76198"/>
                  </a:lnTo>
                  <a:lnTo>
                    <a:pt x="70467" y="48516"/>
                  </a:lnTo>
                  <a:lnTo>
                    <a:pt x="69428" y="40613"/>
                  </a:lnTo>
                  <a:lnTo>
                    <a:pt x="63901" y="26524"/>
                  </a:lnTo>
                  <a:lnTo>
                    <a:pt x="62883"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34" name="SMARTInkShape-6222"/>
            <p:cNvSpPr/>
            <p:nvPr/>
          </p:nvSpPr>
          <p:spPr>
            <a:xfrm>
              <a:off x="3514725" y="2246225"/>
              <a:ext cx="192416" cy="82639"/>
            </a:xfrm>
            <a:custGeom>
              <a:avLst/>
              <a:gdLst/>
              <a:ahLst/>
              <a:cxnLst/>
              <a:rect l="0" t="0" r="0" b="0"/>
              <a:pathLst>
                <a:path w="192416" h="82639">
                  <a:moveTo>
                    <a:pt x="0" y="18344"/>
                  </a:moveTo>
                  <a:lnTo>
                    <a:pt x="0" y="11494"/>
                  </a:lnTo>
                  <a:lnTo>
                    <a:pt x="20585" y="11208"/>
                  </a:lnTo>
                  <a:lnTo>
                    <a:pt x="52477" y="17682"/>
                  </a:lnTo>
                  <a:lnTo>
                    <a:pt x="85730" y="18305"/>
                  </a:lnTo>
                  <a:lnTo>
                    <a:pt x="95252" y="19120"/>
                  </a:lnTo>
                  <a:lnTo>
                    <a:pt x="126647" y="24492"/>
                  </a:lnTo>
                  <a:lnTo>
                    <a:pt x="155985" y="19588"/>
                  </a:lnTo>
                  <a:lnTo>
                    <a:pt x="182103" y="12041"/>
                  </a:lnTo>
                  <a:lnTo>
                    <a:pt x="187562" y="11574"/>
                  </a:lnTo>
                  <a:lnTo>
                    <a:pt x="189335" y="10655"/>
                  </a:lnTo>
                  <a:lnTo>
                    <a:pt x="190517" y="9250"/>
                  </a:lnTo>
                  <a:lnTo>
                    <a:pt x="192415" y="5082"/>
                  </a:lnTo>
                  <a:lnTo>
                    <a:pt x="191776" y="4740"/>
                  </a:lnTo>
                  <a:lnTo>
                    <a:pt x="188950" y="4360"/>
                  </a:lnTo>
                  <a:lnTo>
                    <a:pt x="187880" y="3465"/>
                  </a:lnTo>
                  <a:lnTo>
                    <a:pt x="186689" y="354"/>
                  </a:lnTo>
                  <a:lnTo>
                    <a:pt x="186372" y="0"/>
                  </a:lnTo>
                  <a:lnTo>
                    <a:pt x="186161" y="559"/>
                  </a:lnTo>
                  <a:lnTo>
                    <a:pt x="186020" y="1725"/>
                  </a:lnTo>
                  <a:lnTo>
                    <a:pt x="185132" y="2502"/>
                  </a:lnTo>
                  <a:lnTo>
                    <a:pt x="182029" y="3365"/>
                  </a:lnTo>
                  <a:lnTo>
                    <a:pt x="168659" y="4714"/>
                  </a:lnTo>
                  <a:lnTo>
                    <a:pt x="144480" y="18522"/>
                  </a:lnTo>
                  <a:lnTo>
                    <a:pt x="119090" y="42159"/>
                  </a:lnTo>
                  <a:lnTo>
                    <a:pt x="116429" y="46920"/>
                  </a:lnTo>
                  <a:lnTo>
                    <a:pt x="114931" y="56180"/>
                  </a:lnTo>
                  <a:lnTo>
                    <a:pt x="114424" y="65946"/>
                  </a:lnTo>
                  <a:lnTo>
                    <a:pt x="116472" y="69398"/>
                  </a:lnTo>
                  <a:lnTo>
                    <a:pt x="119234" y="73578"/>
                  </a:lnTo>
                  <a:lnTo>
                    <a:pt x="120462" y="78082"/>
                  </a:lnTo>
                  <a:lnTo>
                    <a:pt x="121583" y="79601"/>
                  </a:lnTo>
                  <a:lnTo>
                    <a:pt x="123124" y="80613"/>
                  </a:lnTo>
                  <a:lnTo>
                    <a:pt x="128588" y="82638"/>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35" name="SMARTInkShape-6223"/>
            <p:cNvSpPr/>
            <p:nvPr/>
          </p:nvSpPr>
          <p:spPr>
            <a:xfrm>
              <a:off x="3522888" y="2143125"/>
              <a:ext cx="20413" cy="164307"/>
            </a:xfrm>
            <a:custGeom>
              <a:avLst/>
              <a:gdLst/>
              <a:ahLst/>
              <a:cxnLst/>
              <a:rect l="0" t="0" r="0" b="0"/>
              <a:pathLst>
                <a:path w="20413" h="164307">
                  <a:moveTo>
                    <a:pt x="20412" y="0"/>
                  </a:moveTo>
                  <a:lnTo>
                    <a:pt x="16620" y="3792"/>
                  </a:lnTo>
                  <a:lnTo>
                    <a:pt x="14758" y="9888"/>
                  </a:lnTo>
                  <a:lnTo>
                    <a:pt x="8417" y="45351"/>
                  </a:lnTo>
                  <a:lnTo>
                    <a:pt x="4142" y="80704"/>
                  </a:lnTo>
                  <a:lnTo>
                    <a:pt x="0" y="103783"/>
                  </a:lnTo>
                  <a:lnTo>
                    <a:pt x="3298" y="122835"/>
                  </a:lnTo>
                  <a:lnTo>
                    <a:pt x="1407" y="133145"/>
                  </a:lnTo>
                  <a:lnTo>
                    <a:pt x="6125" y="164306"/>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36" name="SMARTInkShape-6224"/>
            <p:cNvSpPr/>
            <p:nvPr/>
          </p:nvSpPr>
          <p:spPr>
            <a:xfrm>
              <a:off x="3357563" y="2257521"/>
              <a:ext cx="107058" cy="157068"/>
            </a:xfrm>
            <a:custGeom>
              <a:avLst/>
              <a:gdLst/>
              <a:ahLst/>
              <a:cxnLst/>
              <a:rect l="0" t="0" r="0" b="0"/>
              <a:pathLst>
                <a:path w="107058" h="157068">
                  <a:moveTo>
                    <a:pt x="0" y="42767"/>
                  </a:moveTo>
                  <a:lnTo>
                    <a:pt x="33344" y="42767"/>
                  </a:lnTo>
                  <a:lnTo>
                    <a:pt x="66380" y="42767"/>
                  </a:lnTo>
                  <a:lnTo>
                    <a:pt x="71306" y="40650"/>
                  </a:lnTo>
                  <a:lnTo>
                    <a:pt x="76141" y="37857"/>
                  </a:lnTo>
                  <a:lnTo>
                    <a:pt x="85713" y="36064"/>
                  </a:lnTo>
                  <a:lnTo>
                    <a:pt x="88098" y="35917"/>
                  </a:lnTo>
                  <a:lnTo>
                    <a:pt x="92865" y="33637"/>
                  </a:lnTo>
                  <a:lnTo>
                    <a:pt x="103386" y="24989"/>
                  </a:lnTo>
                  <a:lnTo>
                    <a:pt x="105480" y="20842"/>
                  </a:lnTo>
                  <a:lnTo>
                    <a:pt x="107057" y="10788"/>
                  </a:lnTo>
                  <a:lnTo>
                    <a:pt x="106297" y="9541"/>
                  </a:lnTo>
                  <a:lnTo>
                    <a:pt x="104995" y="8710"/>
                  </a:lnTo>
                  <a:lnTo>
                    <a:pt x="103334" y="8156"/>
                  </a:lnTo>
                  <a:lnTo>
                    <a:pt x="102227" y="6993"/>
                  </a:lnTo>
                  <a:lnTo>
                    <a:pt x="100996" y="3584"/>
                  </a:lnTo>
                  <a:lnTo>
                    <a:pt x="99874" y="2357"/>
                  </a:lnTo>
                  <a:lnTo>
                    <a:pt x="93948" y="227"/>
                  </a:lnTo>
                  <a:lnTo>
                    <a:pt x="89396" y="0"/>
                  </a:lnTo>
                  <a:lnTo>
                    <a:pt x="66190" y="7647"/>
                  </a:lnTo>
                  <a:lnTo>
                    <a:pt x="61697" y="10754"/>
                  </a:lnTo>
                  <a:lnTo>
                    <a:pt x="59170" y="14780"/>
                  </a:lnTo>
                  <a:lnTo>
                    <a:pt x="58497" y="16965"/>
                  </a:lnTo>
                  <a:lnTo>
                    <a:pt x="56460" y="18422"/>
                  </a:lnTo>
                  <a:lnTo>
                    <a:pt x="47597" y="21266"/>
                  </a:lnTo>
                  <a:lnTo>
                    <a:pt x="46018" y="22876"/>
                  </a:lnTo>
                  <a:lnTo>
                    <a:pt x="37485" y="35758"/>
                  </a:lnTo>
                  <a:lnTo>
                    <a:pt x="35157" y="47547"/>
                  </a:lnTo>
                  <a:lnTo>
                    <a:pt x="30878" y="55472"/>
                  </a:lnTo>
                  <a:lnTo>
                    <a:pt x="28614" y="87615"/>
                  </a:lnTo>
                  <a:lnTo>
                    <a:pt x="28575" y="122647"/>
                  </a:lnTo>
                  <a:lnTo>
                    <a:pt x="28575" y="134344"/>
                  </a:lnTo>
                  <a:lnTo>
                    <a:pt x="29368" y="137156"/>
                  </a:lnTo>
                  <a:lnTo>
                    <a:pt x="30691" y="139030"/>
                  </a:lnTo>
                  <a:lnTo>
                    <a:pt x="32367" y="140280"/>
                  </a:lnTo>
                  <a:lnTo>
                    <a:pt x="33484" y="141907"/>
                  </a:lnTo>
                  <a:lnTo>
                    <a:pt x="34725" y="145831"/>
                  </a:lnTo>
                  <a:lnTo>
                    <a:pt x="35718" y="157067"/>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346" name="SMARTInkShape-Group598"/>
          <p:cNvGrpSpPr/>
          <p:nvPr/>
        </p:nvGrpSpPr>
        <p:grpSpPr>
          <a:xfrm>
            <a:off x="3929801" y="2128838"/>
            <a:ext cx="999349" cy="278607"/>
            <a:chOff x="3929801" y="2128838"/>
            <a:chExt cx="999349" cy="278607"/>
          </a:xfrm>
        </p:grpSpPr>
        <p:sp>
          <p:nvSpPr>
            <p:cNvPr id="1338" name="SMARTInkShape-6225"/>
            <p:cNvSpPr/>
            <p:nvPr/>
          </p:nvSpPr>
          <p:spPr>
            <a:xfrm>
              <a:off x="4336256" y="2250281"/>
              <a:ext cx="57151" cy="35397"/>
            </a:xfrm>
            <a:custGeom>
              <a:avLst/>
              <a:gdLst/>
              <a:ahLst/>
              <a:cxnLst/>
              <a:rect l="0" t="0" r="0" b="0"/>
              <a:pathLst>
                <a:path w="57151" h="35397">
                  <a:moveTo>
                    <a:pt x="0" y="0"/>
                  </a:moveTo>
                  <a:lnTo>
                    <a:pt x="0" y="24835"/>
                  </a:lnTo>
                  <a:lnTo>
                    <a:pt x="794" y="26082"/>
                  </a:lnTo>
                  <a:lnTo>
                    <a:pt x="2117" y="26913"/>
                  </a:lnTo>
                  <a:lnTo>
                    <a:pt x="3792" y="27467"/>
                  </a:lnTo>
                  <a:lnTo>
                    <a:pt x="4910" y="28630"/>
                  </a:lnTo>
                  <a:lnTo>
                    <a:pt x="6151" y="32039"/>
                  </a:lnTo>
                  <a:lnTo>
                    <a:pt x="7276" y="33266"/>
                  </a:lnTo>
                  <a:lnTo>
                    <a:pt x="10642" y="34629"/>
                  </a:lnTo>
                  <a:lnTo>
                    <a:pt x="17000" y="35396"/>
                  </a:lnTo>
                  <a:lnTo>
                    <a:pt x="21579" y="33459"/>
                  </a:lnTo>
                  <a:lnTo>
                    <a:pt x="26259" y="30746"/>
                  </a:lnTo>
                  <a:lnTo>
                    <a:pt x="34316" y="28861"/>
                  </a:lnTo>
                  <a:lnTo>
                    <a:pt x="48683" y="15582"/>
                  </a:lnTo>
                  <a:lnTo>
                    <a:pt x="51535" y="14863"/>
                  </a:lnTo>
                  <a:lnTo>
                    <a:pt x="53407" y="14671"/>
                  </a:lnTo>
                  <a:lnTo>
                    <a:pt x="54654" y="13750"/>
                  </a:lnTo>
                  <a:lnTo>
                    <a:pt x="57150" y="7144"/>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39" name="SMARTInkShape-6226"/>
            <p:cNvSpPr/>
            <p:nvPr/>
          </p:nvSpPr>
          <p:spPr>
            <a:xfrm>
              <a:off x="3929801" y="2128838"/>
              <a:ext cx="109512" cy="212863"/>
            </a:xfrm>
            <a:custGeom>
              <a:avLst/>
              <a:gdLst/>
              <a:ahLst/>
              <a:cxnLst/>
              <a:rect l="0" t="0" r="0" b="0"/>
              <a:pathLst>
                <a:path w="109512" h="212863">
                  <a:moveTo>
                    <a:pt x="34980" y="0"/>
                  </a:moveTo>
                  <a:lnTo>
                    <a:pt x="31188" y="3792"/>
                  </a:lnTo>
                  <a:lnTo>
                    <a:pt x="29326" y="7770"/>
                  </a:lnTo>
                  <a:lnTo>
                    <a:pt x="20619" y="39196"/>
                  </a:lnTo>
                  <a:lnTo>
                    <a:pt x="10845" y="71895"/>
                  </a:lnTo>
                  <a:lnTo>
                    <a:pt x="4873" y="107216"/>
                  </a:lnTo>
                  <a:lnTo>
                    <a:pt x="0" y="137973"/>
                  </a:lnTo>
                  <a:lnTo>
                    <a:pt x="274" y="157033"/>
                  </a:lnTo>
                  <a:lnTo>
                    <a:pt x="9234" y="183025"/>
                  </a:lnTo>
                  <a:lnTo>
                    <a:pt x="15864" y="190617"/>
                  </a:lnTo>
                  <a:lnTo>
                    <a:pt x="40871" y="209417"/>
                  </a:lnTo>
                  <a:lnTo>
                    <a:pt x="54364" y="212862"/>
                  </a:lnTo>
                  <a:lnTo>
                    <a:pt x="63704" y="211551"/>
                  </a:lnTo>
                  <a:lnTo>
                    <a:pt x="86593" y="202042"/>
                  </a:lnTo>
                  <a:lnTo>
                    <a:pt x="93109" y="197482"/>
                  </a:lnTo>
                  <a:lnTo>
                    <a:pt x="108676" y="177191"/>
                  </a:lnTo>
                  <a:lnTo>
                    <a:pt x="109511" y="173690"/>
                  </a:lnTo>
                  <a:lnTo>
                    <a:pt x="106982" y="155860"/>
                  </a:lnTo>
                  <a:lnTo>
                    <a:pt x="104552" y="150498"/>
                  </a:lnTo>
                  <a:lnTo>
                    <a:pt x="96524" y="140588"/>
                  </a:lnTo>
                  <a:lnTo>
                    <a:pt x="89850" y="137890"/>
                  </a:lnTo>
                  <a:lnTo>
                    <a:pt x="62452" y="135857"/>
                  </a:lnTo>
                  <a:lnTo>
                    <a:pt x="38098" y="143014"/>
                  </a:lnTo>
                  <a:lnTo>
                    <a:pt x="29345" y="148939"/>
                  </a:lnTo>
                  <a:lnTo>
                    <a:pt x="28507" y="151655"/>
                  </a:lnTo>
                  <a:lnTo>
                    <a:pt x="27837" y="157162"/>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40" name="SMARTInkShape-6227"/>
            <p:cNvSpPr/>
            <p:nvPr/>
          </p:nvSpPr>
          <p:spPr>
            <a:xfrm>
              <a:off x="4036513" y="2271713"/>
              <a:ext cx="78288" cy="135732"/>
            </a:xfrm>
            <a:custGeom>
              <a:avLst/>
              <a:gdLst/>
              <a:ahLst/>
              <a:cxnLst/>
              <a:rect l="0" t="0" r="0" b="0"/>
              <a:pathLst>
                <a:path w="78288" h="135732">
                  <a:moveTo>
                    <a:pt x="6850" y="0"/>
                  </a:moveTo>
                  <a:lnTo>
                    <a:pt x="3057" y="0"/>
                  </a:lnTo>
                  <a:lnTo>
                    <a:pt x="1940" y="793"/>
                  </a:lnTo>
                  <a:lnTo>
                    <a:pt x="1195" y="2116"/>
                  </a:lnTo>
                  <a:lnTo>
                    <a:pt x="0" y="6150"/>
                  </a:lnTo>
                  <a:lnTo>
                    <a:pt x="4674" y="12650"/>
                  </a:lnTo>
                  <a:lnTo>
                    <a:pt x="6205" y="19270"/>
                  </a:lnTo>
                  <a:lnTo>
                    <a:pt x="6563" y="23910"/>
                  </a:lnTo>
                  <a:lnTo>
                    <a:pt x="8839" y="28618"/>
                  </a:lnTo>
                  <a:lnTo>
                    <a:pt x="12975" y="34316"/>
                  </a:lnTo>
                  <a:lnTo>
                    <a:pt x="15657" y="35095"/>
                  </a:lnTo>
                  <a:lnTo>
                    <a:pt x="23847" y="35595"/>
                  </a:lnTo>
                  <a:lnTo>
                    <a:pt x="28427" y="33547"/>
                  </a:lnTo>
                  <a:lnTo>
                    <a:pt x="44322" y="23526"/>
                  </a:lnTo>
                  <a:lnTo>
                    <a:pt x="52794" y="11868"/>
                  </a:lnTo>
                  <a:lnTo>
                    <a:pt x="57167" y="9243"/>
                  </a:lnTo>
                  <a:lnTo>
                    <a:pt x="61757" y="7283"/>
                  </a:lnTo>
                  <a:lnTo>
                    <a:pt x="70730" y="330"/>
                  </a:lnTo>
                  <a:lnTo>
                    <a:pt x="71140" y="34493"/>
                  </a:lnTo>
                  <a:lnTo>
                    <a:pt x="71143" y="65170"/>
                  </a:lnTo>
                  <a:lnTo>
                    <a:pt x="71143" y="99924"/>
                  </a:lnTo>
                  <a:lnTo>
                    <a:pt x="71937" y="123019"/>
                  </a:lnTo>
                  <a:lnTo>
                    <a:pt x="78287" y="135731"/>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41" name="SMARTInkShape-6228"/>
            <p:cNvSpPr/>
            <p:nvPr/>
          </p:nvSpPr>
          <p:spPr>
            <a:xfrm>
              <a:off x="4458696" y="2143125"/>
              <a:ext cx="20436" cy="171451"/>
            </a:xfrm>
            <a:custGeom>
              <a:avLst/>
              <a:gdLst/>
              <a:ahLst/>
              <a:cxnLst/>
              <a:rect l="0" t="0" r="0" b="0"/>
              <a:pathLst>
                <a:path w="20436" h="171451">
                  <a:moveTo>
                    <a:pt x="20435" y="0"/>
                  </a:moveTo>
                  <a:lnTo>
                    <a:pt x="20435" y="9943"/>
                  </a:lnTo>
                  <a:lnTo>
                    <a:pt x="18319" y="14473"/>
                  </a:lnTo>
                  <a:lnTo>
                    <a:pt x="16643" y="16793"/>
                  </a:lnTo>
                  <a:lnTo>
                    <a:pt x="7768" y="46659"/>
                  </a:lnTo>
                  <a:lnTo>
                    <a:pt x="4173" y="78287"/>
                  </a:lnTo>
                  <a:lnTo>
                    <a:pt x="536" y="94898"/>
                  </a:lnTo>
                  <a:lnTo>
                    <a:pt x="0" y="123151"/>
                  </a:lnTo>
                  <a:lnTo>
                    <a:pt x="5504" y="156457"/>
                  </a:lnTo>
                  <a:lnTo>
                    <a:pt x="6148" y="17145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42" name="SMARTInkShape-6229"/>
            <p:cNvSpPr/>
            <p:nvPr/>
          </p:nvSpPr>
          <p:spPr>
            <a:xfrm>
              <a:off x="4543425" y="2157413"/>
              <a:ext cx="7145" cy="135732"/>
            </a:xfrm>
            <a:custGeom>
              <a:avLst/>
              <a:gdLst/>
              <a:ahLst/>
              <a:cxnLst/>
              <a:rect l="0" t="0" r="0" b="0"/>
              <a:pathLst>
                <a:path w="7145" h="135732">
                  <a:moveTo>
                    <a:pt x="7144" y="0"/>
                  </a:moveTo>
                  <a:lnTo>
                    <a:pt x="7144" y="3792"/>
                  </a:lnTo>
                  <a:lnTo>
                    <a:pt x="5027" y="7770"/>
                  </a:lnTo>
                  <a:lnTo>
                    <a:pt x="3352" y="9942"/>
                  </a:lnTo>
                  <a:lnTo>
                    <a:pt x="1489" y="16589"/>
                  </a:lnTo>
                  <a:lnTo>
                    <a:pt x="58" y="50905"/>
                  </a:lnTo>
                  <a:lnTo>
                    <a:pt x="5" y="81626"/>
                  </a:lnTo>
                  <a:lnTo>
                    <a:pt x="1" y="115214"/>
                  </a:lnTo>
                  <a:lnTo>
                    <a:pt x="0" y="135731"/>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43" name="SMARTInkShape-6230"/>
            <p:cNvSpPr/>
            <p:nvPr/>
          </p:nvSpPr>
          <p:spPr>
            <a:xfrm>
              <a:off x="4536281" y="2207429"/>
              <a:ext cx="278507" cy="85716"/>
            </a:xfrm>
            <a:custGeom>
              <a:avLst/>
              <a:gdLst/>
              <a:ahLst/>
              <a:cxnLst/>
              <a:rect l="0" t="0" r="0" b="0"/>
              <a:pathLst>
                <a:path w="278507" h="85716">
                  <a:moveTo>
                    <a:pt x="0" y="42852"/>
                  </a:moveTo>
                  <a:lnTo>
                    <a:pt x="0" y="39060"/>
                  </a:lnTo>
                  <a:lnTo>
                    <a:pt x="794" y="37943"/>
                  </a:lnTo>
                  <a:lnTo>
                    <a:pt x="2117" y="37198"/>
                  </a:lnTo>
                  <a:lnTo>
                    <a:pt x="9943" y="36003"/>
                  </a:lnTo>
                  <a:lnTo>
                    <a:pt x="16793" y="35796"/>
                  </a:lnTo>
                  <a:lnTo>
                    <a:pt x="23603" y="29397"/>
                  </a:lnTo>
                  <a:lnTo>
                    <a:pt x="27642" y="24357"/>
                  </a:lnTo>
                  <a:lnTo>
                    <a:pt x="36362" y="18757"/>
                  </a:lnTo>
                  <a:lnTo>
                    <a:pt x="65302" y="8389"/>
                  </a:lnTo>
                  <a:lnTo>
                    <a:pt x="68141" y="8764"/>
                  </a:lnTo>
                  <a:lnTo>
                    <a:pt x="77050" y="13394"/>
                  </a:lnTo>
                  <a:lnTo>
                    <a:pt x="77901" y="16002"/>
                  </a:lnTo>
                  <a:lnTo>
                    <a:pt x="78447" y="24143"/>
                  </a:lnTo>
                  <a:lnTo>
                    <a:pt x="80638" y="28716"/>
                  </a:lnTo>
                  <a:lnTo>
                    <a:pt x="83464" y="33394"/>
                  </a:lnTo>
                  <a:lnTo>
                    <a:pt x="85279" y="42865"/>
                  </a:lnTo>
                  <a:lnTo>
                    <a:pt x="86321" y="48414"/>
                  </a:lnTo>
                  <a:lnTo>
                    <a:pt x="92983" y="67591"/>
                  </a:lnTo>
                  <a:lnTo>
                    <a:pt x="94533" y="68870"/>
                  </a:lnTo>
                  <a:lnTo>
                    <a:pt x="98371" y="70290"/>
                  </a:lnTo>
                  <a:lnTo>
                    <a:pt x="102723" y="70922"/>
                  </a:lnTo>
                  <a:lnTo>
                    <a:pt x="104200" y="70297"/>
                  </a:lnTo>
                  <a:lnTo>
                    <a:pt x="105186" y="69086"/>
                  </a:lnTo>
                  <a:lnTo>
                    <a:pt x="107074" y="65624"/>
                  </a:lnTo>
                  <a:lnTo>
                    <a:pt x="118471" y="52286"/>
                  </a:lnTo>
                  <a:lnTo>
                    <a:pt x="122973" y="42834"/>
                  </a:lnTo>
                  <a:lnTo>
                    <a:pt x="126093" y="38082"/>
                  </a:lnTo>
                  <a:lnTo>
                    <a:pt x="127849" y="30150"/>
                  </a:lnTo>
                  <a:lnTo>
                    <a:pt x="128579" y="8337"/>
                  </a:lnTo>
                  <a:lnTo>
                    <a:pt x="128588" y="37198"/>
                  </a:lnTo>
                  <a:lnTo>
                    <a:pt x="130704" y="42456"/>
                  </a:lnTo>
                  <a:lnTo>
                    <a:pt x="133497" y="47439"/>
                  </a:lnTo>
                  <a:lnTo>
                    <a:pt x="134739" y="52299"/>
                  </a:lnTo>
                  <a:lnTo>
                    <a:pt x="139524" y="57105"/>
                  </a:lnTo>
                  <a:lnTo>
                    <a:pt x="143022" y="59498"/>
                  </a:lnTo>
                  <a:lnTo>
                    <a:pt x="145355" y="60299"/>
                  </a:lnTo>
                  <a:lnTo>
                    <a:pt x="146909" y="60040"/>
                  </a:lnTo>
                  <a:lnTo>
                    <a:pt x="169116" y="37247"/>
                  </a:lnTo>
                  <a:lnTo>
                    <a:pt x="190766" y="7264"/>
                  </a:lnTo>
                  <a:lnTo>
                    <a:pt x="191471" y="4839"/>
                  </a:lnTo>
                  <a:lnTo>
                    <a:pt x="192735" y="3222"/>
                  </a:lnTo>
                  <a:lnTo>
                    <a:pt x="198908" y="415"/>
                  </a:lnTo>
                  <a:lnTo>
                    <a:pt x="203487" y="116"/>
                  </a:lnTo>
                  <a:lnTo>
                    <a:pt x="204714" y="868"/>
                  </a:lnTo>
                  <a:lnTo>
                    <a:pt x="205532" y="2162"/>
                  </a:lnTo>
                  <a:lnTo>
                    <a:pt x="206078" y="3819"/>
                  </a:lnTo>
                  <a:lnTo>
                    <a:pt x="207235" y="4924"/>
                  </a:lnTo>
                  <a:lnTo>
                    <a:pt x="210638" y="6152"/>
                  </a:lnTo>
                  <a:lnTo>
                    <a:pt x="211863" y="7273"/>
                  </a:lnTo>
                  <a:lnTo>
                    <a:pt x="213224" y="10635"/>
                  </a:lnTo>
                  <a:lnTo>
                    <a:pt x="213990" y="16990"/>
                  </a:lnTo>
                  <a:lnTo>
                    <a:pt x="214891" y="18467"/>
                  </a:lnTo>
                  <a:lnTo>
                    <a:pt x="216286" y="19452"/>
                  </a:lnTo>
                  <a:lnTo>
                    <a:pt x="219952" y="20546"/>
                  </a:lnTo>
                  <a:lnTo>
                    <a:pt x="227272" y="21955"/>
                  </a:lnTo>
                  <a:lnTo>
                    <a:pt x="234889" y="25098"/>
                  </a:lnTo>
                  <a:lnTo>
                    <a:pt x="238349" y="25460"/>
                  </a:lnTo>
                  <a:lnTo>
                    <a:pt x="259514" y="21087"/>
                  </a:lnTo>
                  <a:lnTo>
                    <a:pt x="269732" y="15331"/>
                  </a:lnTo>
                  <a:lnTo>
                    <a:pt x="274742" y="10797"/>
                  </a:lnTo>
                  <a:lnTo>
                    <a:pt x="276889" y="6645"/>
                  </a:lnTo>
                  <a:lnTo>
                    <a:pt x="278506" y="379"/>
                  </a:lnTo>
                  <a:lnTo>
                    <a:pt x="267962" y="0"/>
                  </a:lnTo>
                  <a:lnTo>
                    <a:pt x="263821" y="2111"/>
                  </a:lnTo>
                  <a:lnTo>
                    <a:pt x="254696" y="9934"/>
                  </a:lnTo>
                  <a:lnTo>
                    <a:pt x="252105" y="14463"/>
                  </a:lnTo>
                  <a:lnTo>
                    <a:pt x="250159" y="19122"/>
                  </a:lnTo>
                  <a:lnTo>
                    <a:pt x="245395" y="26208"/>
                  </a:lnTo>
                  <a:lnTo>
                    <a:pt x="243631" y="34128"/>
                  </a:lnTo>
                  <a:lnTo>
                    <a:pt x="243218" y="41885"/>
                  </a:lnTo>
                  <a:lnTo>
                    <a:pt x="246778" y="55178"/>
                  </a:lnTo>
                  <a:lnTo>
                    <a:pt x="255092" y="68188"/>
                  </a:lnTo>
                  <a:lnTo>
                    <a:pt x="271463" y="85715"/>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44" name="SMARTInkShape-6231"/>
            <p:cNvSpPr/>
            <p:nvPr/>
          </p:nvSpPr>
          <p:spPr>
            <a:xfrm>
              <a:off x="4886645" y="2214563"/>
              <a:ext cx="42505" cy="78545"/>
            </a:xfrm>
            <a:custGeom>
              <a:avLst/>
              <a:gdLst/>
              <a:ahLst/>
              <a:cxnLst/>
              <a:rect l="0" t="0" r="0" b="0"/>
              <a:pathLst>
                <a:path w="42505" h="78545">
                  <a:moveTo>
                    <a:pt x="13968" y="0"/>
                  </a:moveTo>
                  <a:lnTo>
                    <a:pt x="7817" y="0"/>
                  </a:lnTo>
                  <a:lnTo>
                    <a:pt x="3326" y="3792"/>
                  </a:lnTo>
                  <a:lnTo>
                    <a:pt x="1300" y="7770"/>
                  </a:lnTo>
                  <a:lnTo>
                    <a:pt x="0" y="16792"/>
                  </a:lnTo>
                  <a:lnTo>
                    <a:pt x="7493" y="36362"/>
                  </a:lnTo>
                  <a:lnTo>
                    <a:pt x="9651" y="40910"/>
                  </a:lnTo>
                  <a:lnTo>
                    <a:pt x="16282" y="48080"/>
                  </a:lnTo>
                  <a:lnTo>
                    <a:pt x="37497" y="66562"/>
                  </a:lnTo>
                  <a:lnTo>
                    <a:pt x="40300" y="71387"/>
                  </a:lnTo>
                  <a:lnTo>
                    <a:pt x="42504" y="78456"/>
                  </a:lnTo>
                  <a:lnTo>
                    <a:pt x="38739" y="78544"/>
                  </a:lnTo>
                  <a:lnTo>
                    <a:pt x="34767" y="76448"/>
                  </a:lnTo>
                  <a:lnTo>
                    <a:pt x="30356" y="73664"/>
                  </a:lnTo>
                  <a:lnTo>
                    <a:pt x="13968" y="71437"/>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45" name="SMARTInkShape-6232"/>
            <p:cNvSpPr/>
            <p:nvPr/>
          </p:nvSpPr>
          <p:spPr>
            <a:xfrm>
              <a:off x="4251002" y="2207419"/>
              <a:ext cx="78112" cy="92870"/>
            </a:xfrm>
            <a:custGeom>
              <a:avLst/>
              <a:gdLst/>
              <a:ahLst/>
              <a:cxnLst/>
              <a:rect l="0" t="0" r="0" b="0"/>
              <a:pathLst>
                <a:path w="78112" h="92870">
                  <a:moveTo>
                    <a:pt x="78111" y="0"/>
                  </a:moveTo>
                  <a:lnTo>
                    <a:pt x="67469" y="0"/>
                  </a:lnTo>
                  <a:lnTo>
                    <a:pt x="57318" y="3792"/>
                  </a:lnTo>
                  <a:lnTo>
                    <a:pt x="42789" y="14473"/>
                  </a:lnTo>
                  <a:lnTo>
                    <a:pt x="13445" y="40910"/>
                  </a:lnTo>
                  <a:lnTo>
                    <a:pt x="3101" y="58822"/>
                  </a:lnTo>
                  <a:lnTo>
                    <a:pt x="235" y="70827"/>
                  </a:lnTo>
                  <a:lnTo>
                    <a:pt x="0" y="73412"/>
                  </a:lnTo>
                  <a:lnTo>
                    <a:pt x="1855" y="78400"/>
                  </a:lnTo>
                  <a:lnTo>
                    <a:pt x="4532" y="83263"/>
                  </a:lnTo>
                  <a:lnTo>
                    <a:pt x="6673" y="92869"/>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375" name="SMARTInkShape-Group599"/>
          <p:cNvGrpSpPr/>
          <p:nvPr/>
        </p:nvGrpSpPr>
        <p:grpSpPr>
          <a:xfrm>
            <a:off x="657225" y="2557463"/>
            <a:ext cx="3614383" cy="391691"/>
            <a:chOff x="657225" y="2557463"/>
            <a:chExt cx="3614383" cy="391691"/>
          </a:xfrm>
        </p:grpSpPr>
        <p:sp>
          <p:nvSpPr>
            <p:cNvPr id="1347" name="SMARTInkShape-6233"/>
            <p:cNvSpPr/>
            <p:nvPr/>
          </p:nvSpPr>
          <p:spPr>
            <a:xfrm>
              <a:off x="678656" y="2707481"/>
              <a:ext cx="14289" cy="142876"/>
            </a:xfrm>
            <a:custGeom>
              <a:avLst/>
              <a:gdLst/>
              <a:ahLst/>
              <a:cxnLst/>
              <a:rect l="0" t="0" r="0" b="0"/>
              <a:pathLst>
                <a:path w="14289" h="142876">
                  <a:moveTo>
                    <a:pt x="0" y="0"/>
                  </a:moveTo>
                  <a:lnTo>
                    <a:pt x="0" y="33792"/>
                  </a:lnTo>
                  <a:lnTo>
                    <a:pt x="0" y="68103"/>
                  </a:lnTo>
                  <a:lnTo>
                    <a:pt x="794" y="92828"/>
                  </a:lnTo>
                  <a:lnTo>
                    <a:pt x="6703" y="126329"/>
                  </a:lnTo>
                  <a:lnTo>
                    <a:pt x="6850" y="129463"/>
                  </a:lnTo>
                  <a:lnTo>
                    <a:pt x="9130" y="135062"/>
                  </a:lnTo>
                  <a:lnTo>
                    <a:pt x="14288" y="142875"/>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48" name="SMARTInkShape-6234"/>
            <p:cNvSpPr/>
            <p:nvPr/>
          </p:nvSpPr>
          <p:spPr>
            <a:xfrm>
              <a:off x="657225" y="2678950"/>
              <a:ext cx="128427" cy="184155"/>
            </a:xfrm>
            <a:custGeom>
              <a:avLst/>
              <a:gdLst/>
              <a:ahLst/>
              <a:cxnLst/>
              <a:rect l="0" t="0" r="0" b="0"/>
              <a:pathLst>
                <a:path w="128427" h="184155">
                  <a:moveTo>
                    <a:pt x="0" y="42819"/>
                  </a:moveTo>
                  <a:lnTo>
                    <a:pt x="0" y="26026"/>
                  </a:lnTo>
                  <a:lnTo>
                    <a:pt x="3792" y="15177"/>
                  </a:lnTo>
                  <a:lnTo>
                    <a:pt x="9943" y="5701"/>
                  </a:lnTo>
                  <a:lnTo>
                    <a:pt x="14473" y="2509"/>
                  </a:lnTo>
                  <a:lnTo>
                    <a:pt x="19926" y="1091"/>
                  </a:lnTo>
                  <a:lnTo>
                    <a:pt x="54896" y="0"/>
                  </a:lnTo>
                  <a:lnTo>
                    <a:pt x="69094" y="3762"/>
                  </a:lnTo>
                  <a:lnTo>
                    <a:pt x="76481" y="9849"/>
                  </a:lnTo>
                  <a:lnTo>
                    <a:pt x="95127" y="34448"/>
                  </a:lnTo>
                  <a:lnTo>
                    <a:pt x="98565" y="44131"/>
                  </a:lnTo>
                  <a:lnTo>
                    <a:pt x="97252" y="51604"/>
                  </a:lnTo>
                  <a:lnTo>
                    <a:pt x="93735" y="65544"/>
                  </a:lnTo>
                  <a:lnTo>
                    <a:pt x="91859" y="68288"/>
                  </a:lnTo>
                  <a:lnTo>
                    <a:pt x="77441" y="78394"/>
                  </a:lnTo>
                  <a:lnTo>
                    <a:pt x="42803" y="96788"/>
                  </a:lnTo>
                  <a:lnTo>
                    <a:pt x="24225" y="99689"/>
                  </a:lnTo>
                  <a:lnTo>
                    <a:pt x="15753" y="99932"/>
                  </a:lnTo>
                  <a:lnTo>
                    <a:pt x="15264" y="99151"/>
                  </a:lnTo>
                  <a:lnTo>
                    <a:pt x="14722" y="96165"/>
                  </a:lnTo>
                  <a:lnTo>
                    <a:pt x="15371" y="95052"/>
                  </a:lnTo>
                  <a:lnTo>
                    <a:pt x="16597" y="94309"/>
                  </a:lnTo>
                  <a:lnTo>
                    <a:pt x="22116" y="93265"/>
                  </a:lnTo>
                  <a:lnTo>
                    <a:pt x="53487" y="93636"/>
                  </a:lnTo>
                  <a:lnTo>
                    <a:pt x="87471" y="100102"/>
                  </a:lnTo>
                  <a:lnTo>
                    <a:pt x="115832" y="112096"/>
                  </a:lnTo>
                  <a:lnTo>
                    <a:pt x="122389" y="116736"/>
                  </a:lnTo>
                  <a:lnTo>
                    <a:pt x="125833" y="123560"/>
                  </a:lnTo>
                  <a:lnTo>
                    <a:pt x="128426" y="148713"/>
                  </a:lnTo>
                  <a:lnTo>
                    <a:pt x="126399" y="155500"/>
                  </a:lnTo>
                  <a:lnTo>
                    <a:pt x="124747" y="158421"/>
                  </a:lnTo>
                  <a:lnTo>
                    <a:pt x="114838" y="166324"/>
                  </a:lnTo>
                  <a:lnTo>
                    <a:pt x="97267" y="175312"/>
                  </a:lnTo>
                  <a:lnTo>
                    <a:pt x="64272" y="184015"/>
                  </a:lnTo>
                  <a:lnTo>
                    <a:pt x="55553" y="184154"/>
                  </a:lnTo>
                  <a:lnTo>
                    <a:pt x="35719" y="17855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49" name="SMARTInkShape-6235"/>
            <p:cNvSpPr/>
            <p:nvPr/>
          </p:nvSpPr>
          <p:spPr>
            <a:xfrm>
              <a:off x="807244" y="2786063"/>
              <a:ext cx="92736" cy="103624"/>
            </a:xfrm>
            <a:custGeom>
              <a:avLst/>
              <a:gdLst/>
              <a:ahLst/>
              <a:cxnLst/>
              <a:rect l="0" t="0" r="0" b="0"/>
              <a:pathLst>
                <a:path w="92736" h="103624">
                  <a:moveTo>
                    <a:pt x="0" y="7143"/>
                  </a:moveTo>
                  <a:lnTo>
                    <a:pt x="3792" y="7143"/>
                  </a:lnTo>
                  <a:lnTo>
                    <a:pt x="7771" y="9260"/>
                  </a:lnTo>
                  <a:lnTo>
                    <a:pt x="12185" y="13640"/>
                  </a:lnTo>
                  <a:lnTo>
                    <a:pt x="16792" y="20879"/>
                  </a:lnTo>
                  <a:lnTo>
                    <a:pt x="20057" y="33879"/>
                  </a:lnTo>
                  <a:lnTo>
                    <a:pt x="21310" y="68110"/>
                  </a:lnTo>
                  <a:lnTo>
                    <a:pt x="23494" y="76044"/>
                  </a:lnTo>
                  <a:lnTo>
                    <a:pt x="26317" y="83010"/>
                  </a:lnTo>
                  <a:lnTo>
                    <a:pt x="28699" y="94269"/>
                  </a:lnTo>
                  <a:lnTo>
                    <a:pt x="30245" y="96183"/>
                  </a:lnTo>
                  <a:lnTo>
                    <a:pt x="38430" y="103048"/>
                  </a:lnTo>
                  <a:lnTo>
                    <a:pt x="40701" y="103623"/>
                  </a:lnTo>
                  <a:lnTo>
                    <a:pt x="43009" y="103213"/>
                  </a:lnTo>
                  <a:lnTo>
                    <a:pt x="48484" y="101435"/>
                  </a:lnTo>
                  <a:lnTo>
                    <a:pt x="56209" y="100645"/>
                  </a:lnTo>
                  <a:lnTo>
                    <a:pt x="64934" y="96060"/>
                  </a:lnTo>
                  <a:lnTo>
                    <a:pt x="79678" y="83974"/>
                  </a:lnTo>
                  <a:lnTo>
                    <a:pt x="87725" y="72594"/>
                  </a:lnTo>
                  <a:lnTo>
                    <a:pt x="91345" y="59168"/>
                  </a:lnTo>
                  <a:lnTo>
                    <a:pt x="92735" y="34716"/>
                  </a:lnTo>
                  <a:lnTo>
                    <a:pt x="71437"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50" name="SMARTInkShape-6236"/>
            <p:cNvSpPr/>
            <p:nvPr/>
          </p:nvSpPr>
          <p:spPr>
            <a:xfrm>
              <a:off x="964406" y="2643188"/>
              <a:ext cx="28576" cy="238812"/>
            </a:xfrm>
            <a:custGeom>
              <a:avLst/>
              <a:gdLst/>
              <a:ahLst/>
              <a:cxnLst/>
              <a:rect l="0" t="0" r="0" b="0"/>
              <a:pathLst>
                <a:path w="28576" h="238812">
                  <a:moveTo>
                    <a:pt x="0" y="0"/>
                  </a:moveTo>
                  <a:lnTo>
                    <a:pt x="0" y="6150"/>
                  </a:lnTo>
                  <a:lnTo>
                    <a:pt x="5654" y="22554"/>
                  </a:lnTo>
                  <a:lnTo>
                    <a:pt x="7013" y="52221"/>
                  </a:lnTo>
                  <a:lnTo>
                    <a:pt x="6333" y="86810"/>
                  </a:lnTo>
                  <a:lnTo>
                    <a:pt x="1486" y="120011"/>
                  </a:lnTo>
                  <a:lnTo>
                    <a:pt x="294" y="149735"/>
                  </a:lnTo>
                  <a:lnTo>
                    <a:pt x="58" y="178537"/>
                  </a:lnTo>
                  <a:lnTo>
                    <a:pt x="811" y="199214"/>
                  </a:lnTo>
                  <a:lnTo>
                    <a:pt x="7277" y="224997"/>
                  </a:lnTo>
                  <a:lnTo>
                    <a:pt x="14784" y="235502"/>
                  </a:lnTo>
                  <a:lnTo>
                    <a:pt x="17000" y="237964"/>
                  </a:lnTo>
                  <a:lnTo>
                    <a:pt x="19271" y="238811"/>
                  </a:lnTo>
                  <a:lnTo>
                    <a:pt x="21579" y="238582"/>
                  </a:lnTo>
                  <a:lnTo>
                    <a:pt x="28575" y="235743"/>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51" name="SMARTInkShape-6237"/>
            <p:cNvSpPr/>
            <p:nvPr/>
          </p:nvSpPr>
          <p:spPr>
            <a:xfrm>
              <a:off x="915393" y="2630348"/>
              <a:ext cx="199033" cy="218550"/>
            </a:xfrm>
            <a:custGeom>
              <a:avLst/>
              <a:gdLst/>
              <a:ahLst/>
              <a:cxnLst/>
              <a:rect l="0" t="0" r="0" b="0"/>
              <a:pathLst>
                <a:path w="199033" h="218550">
                  <a:moveTo>
                    <a:pt x="6151" y="155715"/>
                  </a:moveTo>
                  <a:lnTo>
                    <a:pt x="0" y="155715"/>
                  </a:lnTo>
                  <a:lnTo>
                    <a:pt x="9037" y="155715"/>
                  </a:lnTo>
                  <a:lnTo>
                    <a:pt x="13519" y="153598"/>
                  </a:lnTo>
                  <a:lnTo>
                    <a:pt x="19744" y="150011"/>
                  </a:lnTo>
                  <a:lnTo>
                    <a:pt x="49863" y="138922"/>
                  </a:lnTo>
                  <a:lnTo>
                    <a:pt x="78550" y="123793"/>
                  </a:lnTo>
                  <a:lnTo>
                    <a:pt x="109734" y="105518"/>
                  </a:lnTo>
                  <a:lnTo>
                    <a:pt x="145106" y="77116"/>
                  </a:lnTo>
                  <a:lnTo>
                    <a:pt x="164532" y="53318"/>
                  </a:lnTo>
                  <a:lnTo>
                    <a:pt x="168701" y="39033"/>
                  </a:lnTo>
                  <a:lnTo>
                    <a:pt x="169677" y="29508"/>
                  </a:lnTo>
                  <a:lnTo>
                    <a:pt x="167993" y="22100"/>
                  </a:lnTo>
                  <a:lnTo>
                    <a:pt x="164700" y="13467"/>
                  </a:lnTo>
                  <a:lnTo>
                    <a:pt x="164238" y="10876"/>
                  </a:lnTo>
                  <a:lnTo>
                    <a:pt x="161607" y="5881"/>
                  </a:lnTo>
                  <a:lnTo>
                    <a:pt x="157244" y="0"/>
                  </a:lnTo>
                  <a:lnTo>
                    <a:pt x="156092" y="311"/>
                  </a:lnTo>
                  <a:lnTo>
                    <a:pt x="152695" y="2773"/>
                  </a:lnTo>
                  <a:lnTo>
                    <a:pt x="139405" y="25325"/>
                  </a:lnTo>
                  <a:lnTo>
                    <a:pt x="131356" y="57164"/>
                  </a:lnTo>
                  <a:lnTo>
                    <a:pt x="127544" y="85359"/>
                  </a:lnTo>
                  <a:lnTo>
                    <a:pt x="122087" y="118563"/>
                  </a:lnTo>
                  <a:lnTo>
                    <a:pt x="120774" y="148288"/>
                  </a:lnTo>
                  <a:lnTo>
                    <a:pt x="121308" y="176296"/>
                  </a:lnTo>
                  <a:lnTo>
                    <a:pt x="127400" y="210120"/>
                  </a:lnTo>
                  <a:lnTo>
                    <a:pt x="127508" y="215085"/>
                  </a:lnTo>
                  <a:lnTo>
                    <a:pt x="128331" y="216726"/>
                  </a:lnTo>
                  <a:lnTo>
                    <a:pt x="129673" y="217820"/>
                  </a:lnTo>
                  <a:lnTo>
                    <a:pt x="131361" y="218549"/>
                  </a:lnTo>
                  <a:lnTo>
                    <a:pt x="132487" y="218242"/>
                  </a:lnTo>
                  <a:lnTo>
                    <a:pt x="133237" y="217243"/>
                  </a:lnTo>
                  <a:lnTo>
                    <a:pt x="133738" y="215784"/>
                  </a:lnTo>
                  <a:lnTo>
                    <a:pt x="160951" y="180180"/>
                  </a:lnTo>
                  <a:lnTo>
                    <a:pt x="177183" y="163284"/>
                  </a:lnTo>
                  <a:lnTo>
                    <a:pt x="183715" y="169046"/>
                  </a:lnTo>
                  <a:lnTo>
                    <a:pt x="189451" y="180426"/>
                  </a:lnTo>
                  <a:lnTo>
                    <a:pt x="192468" y="196066"/>
                  </a:lnTo>
                  <a:lnTo>
                    <a:pt x="199032" y="212865"/>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52" name="SMARTInkShape-6238"/>
            <p:cNvSpPr/>
            <p:nvPr/>
          </p:nvSpPr>
          <p:spPr>
            <a:xfrm>
              <a:off x="1272998" y="2743200"/>
              <a:ext cx="176738" cy="91042"/>
            </a:xfrm>
            <a:custGeom>
              <a:avLst/>
              <a:gdLst/>
              <a:ahLst/>
              <a:cxnLst/>
              <a:rect l="0" t="0" r="0" b="0"/>
              <a:pathLst>
                <a:path w="176738" h="91042">
                  <a:moveTo>
                    <a:pt x="48596" y="0"/>
                  </a:moveTo>
                  <a:lnTo>
                    <a:pt x="34122" y="16590"/>
                  </a:lnTo>
                  <a:lnTo>
                    <a:pt x="17629" y="47760"/>
                  </a:lnTo>
                  <a:lnTo>
                    <a:pt x="1764" y="80177"/>
                  </a:lnTo>
                  <a:lnTo>
                    <a:pt x="0" y="86699"/>
                  </a:lnTo>
                  <a:lnTo>
                    <a:pt x="324" y="88755"/>
                  </a:lnTo>
                  <a:lnTo>
                    <a:pt x="1333" y="90126"/>
                  </a:lnTo>
                  <a:lnTo>
                    <a:pt x="2800" y="91041"/>
                  </a:lnTo>
                  <a:lnTo>
                    <a:pt x="3778" y="90856"/>
                  </a:lnTo>
                  <a:lnTo>
                    <a:pt x="4430" y="89939"/>
                  </a:lnTo>
                  <a:lnTo>
                    <a:pt x="4864" y="88535"/>
                  </a:lnTo>
                  <a:lnTo>
                    <a:pt x="11273" y="78324"/>
                  </a:lnTo>
                  <a:lnTo>
                    <a:pt x="20507" y="56500"/>
                  </a:lnTo>
                  <a:lnTo>
                    <a:pt x="40338" y="22876"/>
                  </a:lnTo>
                  <a:lnTo>
                    <a:pt x="39915" y="22394"/>
                  </a:lnTo>
                  <a:lnTo>
                    <a:pt x="37329" y="21859"/>
                  </a:lnTo>
                  <a:lnTo>
                    <a:pt x="36322" y="22510"/>
                  </a:lnTo>
                  <a:lnTo>
                    <a:pt x="35651" y="23738"/>
                  </a:lnTo>
                  <a:lnTo>
                    <a:pt x="34574" y="31412"/>
                  </a:lnTo>
                  <a:lnTo>
                    <a:pt x="36543" y="35921"/>
                  </a:lnTo>
                  <a:lnTo>
                    <a:pt x="39270" y="40571"/>
                  </a:lnTo>
                  <a:lnTo>
                    <a:pt x="41599" y="47652"/>
                  </a:lnTo>
                  <a:lnTo>
                    <a:pt x="46170" y="54777"/>
                  </a:lnTo>
                  <a:lnTo>
                    <a:pt x="47877" y="61915"/>
                  </a:lnTo>
                  <a:lnTo>
                    <a:pt x="48501" y="73819"/>
                  </a:lnTo>
                  <a:lnTo>
                    <a:pt x="49326" y="75406"/>
                  </a:lnTo>
                  <a:lnTo>
                    <a:pt x="50670" y="76465"/>
                  </a:lnTo>
                  <a:lnTo>
                    <a:pt x="52360" y="77170"/>
                  </a:lnTo>
                  <a:lnTo>
                    <a:pt x="53487" y="76847"/>
                  </a:lnTo>
                  <a:lnTo>
                    <a:pt x="54238" y="75838"/>
                  </a:lnTo>
                  <a:lnTo>
                    <a:pt x="55294" y="70624"/>
                  </a:lnTo>
                  <a:lnTo>
                    <a:pt x="55443" y="68514"/>
                  </a:lnTo>
                  <a:lnTo>
                    <a:pt x="57724" y="64053"/>
                  </a:lnTo>
                  <a:lnTo>
                    <a:pt x="74073" y="38753"/>
                  </a:lnTo>
                  <a:lnTo>
                    <a:pt x="75794" y="33628"/>
                  </a:lnTo>
                  <a:lnTo>
                    <a:pt x="77047" y="31943"/>
                  </a:lnTo>
                  <a:lnTo>
                    <a:pt x="78676" y="30821"/>
                  </a:lnTo>
                  <a:lnTo>
                    <a:pt x="83201" y="29019"/>
                  </a:lnTo>
                  <a:lnTo>
                    <a:pt x="94927" y="28587"/>
                  </a:lnTo>
                  <a:lnTo>
                    <a:pt x="114373" y="40877"/>
                  </a:lnTo>
                  <a:lnTo>
                    <a:pt x="133272" y="42688"/>
                  </a:lnTo>
                  <a:lnTo>
                    <a:pt x="139940" y="40668"/>
                  </a:lnTo>
                  <a:lnTo>
                    <a:pt x="169559" y="21374"/>
                  </a:lnTo>
                  <a:lnTo>
                    <a:pt x="173795" y="16644"/>
                  </a:lnTo>
                  <a:lnTo>
                    <a:pt x="175677" y="11895"/>
                  </a:lnTo>
                  <a:lnTo>
                    <a:pt x="176737" y="4759"/>
                  </a:lnTo>
                  <a:lnTo>
                    <a:pt x="176092" y="3173"/>
                  </a:lnTo>
                  <a:lnTo>
                    <a:pt x="174868" y="2115"/>
                  </a:lnTo>
                  <a:lnTo>
                    <a:pt x="170322" y="124"/>
                  </a:lnTo>
                  <a:lnTo>
                    <a:pt x="166331" y="3829"/>
                  </a:lnTo>
                  <a:lnTo>
                    <a:pt x="160121" y="17539"/>
                  </a:lnTo>
                  <a:lnTo>
                    <a:pt x="157046" y="44267"/>
                  </a:lnTo>
                  <a:lnTo>
                    <a:pt x="158444" y="57510"/>
                  </a:lnTo>
                  <a:lnTo>
                    <a:pt x="163693" y="69428"/>
                  </a:lnTo>
                  <a:lnTo>
                    <a:pt x="167219" y="75307"/>
                  </a:lnTo>
                  <a:lnTo>
                    <a:pt x="170040" y="85725"/>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53" name="SMARTInkShape-6239"/>
            <p:cNvSpPr/>
            <p:nvPr/>
          </p:nvSpPr>
          <p:spPr>
            <a:xfrm>
              <a:off x="1587323" y="2736056"/>
              <a:ext cx="48597" cy="142876"/>
            </a:xfrm>
            <a:custGeom>
              <a:avLst/>
              <a:gdLst/>
              <a:ahLst/>
              <a:cxnLst/>
              <a:rect l="0" t="0" r="0" b="0"/>
              <a:pathLst>
                <a:path w="48597" h="142876">
                  <a:moveTo>
                    <a:pt x="48596" y="0"/>
                  </a:moveTo>
                  <a:lnTo>
                    <a:pt x="38653" y="0"/>
                  </a:lnTo>
                  <a:lnTo>
                    <a:pt x="34122" y="2117"/>
                  </a:lnTo>
                  <a:lnTo>
                    <a:pt x="29463" y="4910"/>
                  </a:lnTo>
                  <a:lnTo>
                    <a:pt x="22378" y="7276"/>
                  </a:lnTo>
                  <a:lnTo>
                    <a:pt x="15251" y="11857"/>
                  </a:lnTo>
                  <a:lnTo>
                    <a:pt x="8112" y="14361"/>
                  </a:lnTo>
                  <a:lnTo>
                    <a:pt x="3351" y="17760"/>
                  </a:lnTo>
                  <a:lnTo>
                    <a:pt x="706" y="21916"/>
                  </a:lnTo>
                  <a:lnTo>
                    <a:pt x="0" y="24136"/>
                  </a:lnTo>
                  <a:lnTo>
                    <a:pt x="324" y="26409"/>
                  </a:lnTo>
                  <a:lnTo>
                    <a:pt x="2800" y="31052"/>
                  </a:lnTo>
                  <a:lnTo>
                    <a:pt x="25609" y="66162"/>
                  </a:lnTo>
                  <a:lnTo>
                    <a:pt x="36052" y="76136"/>
                  </a:lnTo>
                  <a:lnTo>
                    <a:pt x="46790" y="101638"/>
                  </a:lnTo>
                  <a:lnTo>
                    <a:pt x="47392" y="105859"/>
                  </a:lnTo>
                  <a:lnTo>
                    <a:pt x="45944" y="112665"/>
                  </a:lnTo>
                  <a:lnTo>
                    <a:pt x="43449" y="118336"/>
                  </a:lnTo>
                  <a:lnTo>
                    <a:pt x="42339" y="123502"/>
                  </a:lnTo>
                  <a:lnTo>
                    <a:pt x="37613" y="128444"/>
                  </a:lnTo>
                  <a:lnTo>
                    <a:pt x="31015" y="132493"/>
                  </a:lnTo>
                  <a:lnTo>
                    <a:pt x="22837" y="134772"/>
                  </a:lnTo>
                  <a:lnTo>
                    <a:pt x="17833" y="135305"/>
                  </a:lnTo>
                  <a:lnTo>
                    <a:pt x="16181" y="136241"/>
                  </a:lnTo>
                  <a:lnTo>
                    <a:pt x="15080" y="137659"/>
                  </a:lnTo>
                  <a:lnTo>
                    <a:pt x="12877" y="142875"/>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54" name="SMARTInkShape-6240"/>
            <p:cNvSpPr/>
            <p:nvPr/>
          </p:nvSpPr>
          <p:spPr>
            <a:xfrm>
              <a:off x="1621631" y="2766455"/>
              <a:ext cx="128540" cy="148160"/>
            </a:xfrm>
            <a:custGeom>
              <a:avLst/>
              <a:gdLst/>
              <a:ahLst/>
              <a:cxnLst/>
              <a:rect l="0" t="0" r="0" b="0"/>
              <a:pathLst>
                <a:path w="128540" h="148160">
                  <a:moveTo>
                    <a:pt x="0" y="119620"/>
                  </a:moveTo>
                  <a:lnTo>
                    <a:pt x="3793" y="119620"/>
                  </a:lnTo>
                  <a:lnTo>
                    <a:pt x="4910" y="120414"/>
                  </a:lnTo>
                  <a:lnTo>
                    <a:pt x="5655" y="121737"/>
                  </a:lnTo>
                  <a:lnTo>
                    <a:pt x="7742" y="131805"/>
                  </a:lnTo>
                  <a:lnTo>
                    <a:pt x="11995" y="138753"/>
                  </a:lnTo>
                  <a:lnTo>
                    <a:pt x="14261" y="148072"/>
                  </a:lnTo>
                  <a:lnTo>
                    <a:pt x="10488" y="148159"/>
                  </a:lnTo>
                  <a:lnTo>
                    <a:pt x="9373" y="147377"/>
                  </a:lnTo>
                  <a:lnTo>
                    <a:pt x="8630" y="146062"/>
                  </a:lnTo>
                  <a:lnTo>
                    <a:pt x="7438" y="138249"/>
                  </a:lnTo>
                  <a:lnTo>
                    <a:pt x="7996" y="122565"/>
                  </a:lnTo>
                  <a:lnTo>
                    <a:pt x="14425" y="88442"/>
                  </a:lnTo>
                  <a:lnTo>
                    <a:pt x="24145" y="54984"/>
                  </a:lnTo>
                  <a:lnTo>
                    <a:pt x="34847" y="37586"/>
                  </a:lnTo>
                  <a:lnTo>
                    <a:pt x="52686" y="18279"/>
                  </a:lnTo>
                  <a:lnTo>
                    <a:pt x="67557" y="8719"/>
                  </a:lnTo>
                  <a:lnTo>
                    <a:pt x="91397" y="494"/>
                  </a:lnTo>
                  <a:lnTo>
                    <a:pt x="101740" y="0"/>
                  </a:lnTo>
                  <a:lnTo>
                    <a:pt x="115694" y="4185"/>
                  </a:lnTo>
                  <a:lnTo>
                    <a:pt x="122328" y="8255"/>
                  </a:lnTo>
                  <a:lnTo>
                    <a:pt x="124415" y="11246"/>
                  </a:lnTo>
                  <a:lnTo>
                    <a:pt x="127351" y="22245"/>
                  </a:lnTo>
                  <a:lnTo>
                    <a:pt x="128539" y="53280"/>
                  </a:lnTo>
                  <a:lnTo>
                    <a:pt x="126450" y="60502"/>
                  </a:lnTo>
                  <a:lnTo>
                    <a:pt x="124781" y="63539"/>
                  </a:lnTo>
                  <a:lnTo>
                    <a:pt x="114848" y="71606"/>
                  </a:lnTo>
                  <a:lnTo>
                    <a:pt x="94096" y="80098"/>
                  </a:lnTo>
                  <a:lnTo>
                    <a:pt x="64294" y="83901"/>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55" name="SMARTInkShape-6241"/>
            <p:cNvSpPr/>
            <p:nvPr/>
          </p:nvSpPr>
          <p:spPr>
            <a:xfrm>
              <a:off x="1721644" y="2736182"/>
              <a:ext cx="92147" cy="71313"/>
            </a:xfrm>
            <a:custGeom>
              <a:avLst/>
              <a:gdLst/>
              <a:ahLst/>
              <a:cxnLst/>
              <a:rect l="0" t="0" r="0" b="0"/>
              <a:pathLst>
                <a:path w="92147" h="71313">
                  <a:moveTo>
                    <a:pt x="0" y="71312"/>
                  </a:moveTo>
                  <a:lnTo>
                    <a:pt x="0" y="67519"/>
                  </a:lnTo>
                  <a:lnTo>
                    <a:pt x="1587" y="66402"/>
                  </a:lnTo>
                  <a:lnTo>
                    <a:pt x="36270" y="58552"/>
                  </a:lnTo>
                  <a:lnTo>
                    <a:pt x="50169" y="55360"/>
                  </a:lnTo>
                  <a:lnTo>
                    <a:pt x="62225" y="49388"/>
                  </a:lnTo>
                  <a:lnTo>
                    <a:pt x="84634" y="29390"/>
                  </a:lnTo>
                  <a:lnTo>
                    <a:pt x="89208" y="22782"/>
                  </a:lnTo>
                  <a:lnTo>
                    <a:pt x="91784" y="14599"/>
                  </a:lnTo>
                  <a:lnTo>
                    <a:pt x="92146" y="12072"/>
                  </a:lnTo>
                  <a:lnTo>
                    <a:pt x="91593" y="9594"/>
                  </a:lnTo>
                  <a:lnTo>
                    <a:pt x="88862" y="4723"/>
                  </a:lnTo>
                  <a:lnTo>
                    <a:pt x="87023" y="3107"/>
                  </a:lnTo>
                  <a:lnTo>
                    <a:pt x="82862" y="1311"/>
                  </a:lnTo>
                  <a:lnTo>
                    <a:pt x="69014" y="0"/>
                  </a:lnTo>
                  <a:lnTo>
                    <a:pt x="58107" y="3704"/>
                  </a:lnTo>
                  <a:lnTo>
                    <a:pt x="48614" y="9828"/>
                  </a:lnTo>
                  <a:lnTo>
                    <a:pt x="33424" y="29875"/>
                  </a:lnTo>
                  <a:lnTo>
                    <a:pt x="30730" y="37285"/>
                  </a:lnTo>
                  <a:lnTo>
                    <a:pt x="28701" y="59086"/>
                  </a:lnTo>
                  <a:lnTo>
                    <a:pt x="29453" y="60780"/>
                  </a:lnTo>
                  <a:lnTo>
                    <a:pt x="30747" y="61909"/>
                  </a:lnTo>
                  <a:lnTo>
                    <a:pt x="34303" y="63164"/>
                  </a:lnTo>
                  <a:lnTo>
                    <a:pt x="50006" y="64168"/>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56" name="SMARTInkShape-6242"/>
            <p:cNvSpPr/>
            <p:nvPr/>
          </p:nvSpPr>
          <p:spPr>
            <a:xfrm>
              <a:off x="1832768" y="2729000"/>
              <a:ext cx="74614" cy="78495"/>
            </a:xfrm>
            <a:custGeom>
              <a:avLst/>
              <a:gdLst/>
              <a:ahLst/>
              <a:cxnLst/>
              <a:rect l="0" t="0" r="0" b="0"/>
              <a:pathLst>
                <a:path w="74614" h="78495">
                  <a:moveTo>
                    <a:pt x="53182" y="7056"/>
                  </a:moveTo>
                  <a:lnTo>
                    <a:pt x="53182" y="3264"/>
                  </a:lnTo>
                  <a:lnTo>
                    <a:pt x="52388" y="2147"/>
                  </a:lnTo>
                  <a:lnTo>
                    <a:pt x="51065" y="1402"/>
                  </a:lnTo>
                  <a:lnTo>
                    <a:pt x="45906" y="109"/>
                  </a:lnTo>
                  <a:lnTo>
                    <a:pt x="42540" y="0"/>
                  </a:lnTo>
                  <a:lnTo>
                    <a:pt x="38398" y="2068"/>
                  </a:lnTo>
                  <a:lnTo>
                    <a:pt x="36182" y="3731"/>
                  </a:lnTo>
                  <a:lnTo>
                    <a:pt x="12695" y="37988"/>
                  </a:lnTo>
                  <a:lnTo>
                    <a:pt x="794" y="51983"/>
                  </a:lnTo>
                  <a:lnTo>
                    <a:pt x="0" y="54470"/>
                  </a:lnTo>
                  <a:lnTo>
                    <a:pt x="265" y="56921"/>
                  </a:lnTo>
                  <a:lnTo>
                    <a:pt x="2601" y="62767"/>
                  </a:lnTo>
                  <a:lnTo>
                    <a:pt x="3586" y="63247"/>
                  </a:lnTo>
                  <a:lnTo>
                    <a:pt x="6798" y="63780"/>
                  </a:lnTo>
                  <a:lnTo>
                    <a:pt x="10871" y="61900"/>
                  </a:lnTo>
                  <a:lnTo>
                    <a:pt x="33171" y="41252"/>
                  </a:lnTo>
                  <a:lnTo>
                    <a:pt x="43467" y="26922"/>
                  </a:lnTo>
                  <a:lnTo>
                    <a:pt x="49951" y="22203"/>
                  </a:lnTo>
                  <a:lnTo>
                    <a:pt x="52756" y="15411"/>
                  </a:lnTo>
                  <a:lnTo>
                    <a:pt x="53692" y="15801"/>
                  </a:lnTo>
                  <a:lnTo>
                    <a:pt x="56848" y="18351"/>
                  </a:lnTo>
                  <a:lnTo>
                    <a:pt x="58780" y="22130"/>
                  </a:lnTo>
                  <a:lnTo>
                    <a:pt x="60190" y="37817"/>
                  </a:lnTo>
                  <a:lnTo>
                    <a:pt x="61102" y="54822"/>
                  </a:lnTo>
                  <a:lnTo>
                    <a:pt x="66024" y="66541"/>
                  </a:lnTo>
                  <a:lnTo>
                    <a:pt x="74613" y="78494"/>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57" name="SMARTInkShape-6243"/>
            <p:cNvSpPr/>
            <p:nvPr/>
          </p:nvSpPr>
          <p:spPr>
            <a:xfrm>
              <a:off x="1935962" y="2636044"/>
              <a:ext cx="84972" cy="164307"/>
            </a:xfrm>
            <a:custGeom>
              <a:avLst/>
              <a:gdLst/>
              <a:ahLst/>
              <a:cxnLst/>
              <a:rect l="0" t="0" r="0" b="0"/>
              <a:pathLst>
                <a:path w="84972" h="164307">
                  <a:moveTo>
                    <a:pt x="42857" y="0"/>
                  </a:moveTo>
                  <a:lnTo>
                    <a:pt x="42857" y="3792"/>
                  </a:lnTo>
                  <a:lnTo>
                    <a:pt x="40740" y="7771"/>
                  </a:lnTo>
                  <a:lnTo>
                    <a:pt x="39064" y="9943"/>
                  </a:lnTo>
                  <a:lnTo>
                    <a:pt x="37202" y="16590"/>
                  </a:lnTo>
                  <a:lnTo>
                    <a:pt x="34038" y="29257"/>
                  </a:lnTo>
                  <a:lnTo>
                    <a:pt x="31000" y="39197"/>
                  </a:lnTo>
                  <a:lnTo>
                    <a:pt x="23079" y="74771"/>
                  </a:lnTo>
                  <a:lnTo>
                    <a:pt x="12021" y="110402"/>
                  </a:lnTo>
                  <a:lnTo>
                    <a:pt x="2370" y="144045"/>
                  </a:lnTo>
                  <a:lnTo>
                    <a:pt x="12" y="164118"/>
                  </a:lnTo>
                  <a:lnTo>
                    <a:pt x="0" y="160458"/>
                  </a:lnTo>
                  <a:lnTo>
                    <a:pt x="2113" y="156510"/>
                  </a:lnTo>
                  <a:lnTo>
                    <a:pt x="26730" y="124362"/>
                  </a:lnTo>
                  <a:lnTo>
                    <a:pt x="50072" y="102200"/>
                  </a:lnTo>
                  <a:lnTo>
                    <a:pt x="84971" y="79010"/>
                  </a:lnTo>
                  <a:lnTo>
                    <a:pt x="55015" y="113075"/>
                  </a:lnTo>
                  <a:lnTo>
                    <a:pt x="36263" y="131197"/>
                  </a:lnTo>
                  <a:lnTo>
                    <a:pt x="31988" y="140595"/>
                  </a:lnTo>
                  <a:lnTo>
                    <a:pt x="32205" y="150063"/>
                  </a:lnTo>
                  <a:lnTo>
                    <a:pt x="33375" y="154811"/>
                  </a:lnTo>
                  <a:lnTo>
                    <a:pt x="35742" y="157976"/>
                  </a:lnTo>
                  <a:lnTo>
                    <a:pt x="38907" y="160086"/>
                  </a:lnTo>
                  <a:lnTo>
                    <a:pt x="51602" y="163472"/>
                  </a:lnTo>
                  <a:lnTo>
                    <a:pt x="64288" y="164306"/>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58" name="SMARTInkShape-6244"/>
            <p:cNvSpPr/>
            <p:nvPr/>
          </p:nvSpPr>
          <p:spPr>
            <a:xfrm>
              <a:off x="2071688" y="2743494"/>
              <a:ext cx="7144" cy="64001"/>
            </a:xfrm>
            <a:custGeom>
              <a:avLst/>
              <a:gdLst/>
              <a:ahLst/>
              <a:cxnLst/>
              <a:rect l="0" t="0" r="0" b="0"/>
              <a:pathLst>
                <a:path w="7144" h="64001">
                  <a:moveTo>
                    <a:pt x="0" y="6850"/>
                  </a:moveTo>
                  <a:lnTo>
                    <a:pt x="0" y="3057"/>
                  </a:lnTo>
                  <a:lnTo>
                    <a:pt x="793" y="1940"/>
                  </a:lnTo>
                  <a:lnTo>
                    <a:pt x="2116" y="1195"/>
                  </a:lnTo>
                  <a:lnTo>
                    <a:pt x="6150" y="0"/>
                  </a:lnTo>
                  <a:lnTo>
                    <a:pt x="3057" y="3585"/>
                  </a:lnTo>
                  <a:lnTo>
                    <a:pt x="2831" y="5467"/>
                  </a:lnTo>
                  <a:lnTo>
                    <a:pt x="6418" y="20299"/>
                  </a:lnTo>
                  <a:lnTo>
                    <a:pt x="7115" y="54800"/>
                  </a:lnTo>
                  <a:lnTo>
                    <a:pt x="7143" y="6400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59" name="SMARTInkShape-6245"/>
            <p:cNvSpPr/>
            <p:nvPr/>
          </p:nvSpPr>
          <p:spPr>
            <a:xfrm>
              <a:off x="2078831" y="2678906"/>
              <a:ext cx="14289" cy="7145"/>
            </a:xfrm>
            <a:custGeom>
              <a:avLst/>
              <a:gdLst/>
              <a:ahLst/>
              <a:cxnLst/>
              <a:rect l="0" t="0" r="0" b="0"/>
              <a:pathLst>
                <a:path w="14289" h="7145">
                  <a:moveTo>
                    <a:pt x="14288" y="7144"/>
                  </a:moveTo>
                  <a:lnTo>
                    <a:pt x="8137" y="993"/>
                  </a:lnTo>
                  <a:lnTo>
                    <a:pt x="0"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60" name="SMARTInkShape-6246"/>
            <p:cNvSpPr/>
            <p:nvPr/>
          </p:nvSpPr>
          <p:spPr>
            <a:xfrm>
              <a:off x="2128838" y="2723216"/>
              <a:ext cx="84703" cy="98566"/>
            </a:xfrm>
            <a:custGeom>
              <a:avLst/>
              <a:gdLst/>
              <a:ahLst/>
              <a:cxnLst/>
              <a:rect l="0" t="0" r="0" b="0"/>
              <a:pathLst>
                <a:path w="84703" h="98566">
                  <a:moveTo>
                    <a:pt x="0" y="55703"/>
                  </a:moveTo>
                  <a:lnTo>
                    <a:pt x="0" y="84236"/>
                  </a:lnTo>
                  <a:lnTo>
                    <a:pt x="793" y="66387"/>
                  </a:lnTo>
                  <a:lnTo>
                    <a:pt x="14473" y="34200"/>
                  </a:lnTo>
                  <a:lnTo>
                    <a:pt x="23849" y="19000"/>
                  </a:lnTo>
                  <a:lnTo>
                    <a:pt x="46965" y="1810"/>
                  </a:lnTo>
                  <a:lnTo>
                    <a:pt x="52094" y="0"/>
                  </a:lnTo>
                  <a:lnTo>
                    <a:pt x="54573" y="311"/>
                  </a:lnTo>
                  <a:lnTo>
                    <a:pt x="59444" y="2774"/>
                  </a:lnTo>
                  <a:lnTo>
                    <a:pt x="66649" y="8623"/>
                  </a:lnTo>
                  <a:lnTo>
                    <a:pt x="69309" y="13082"/>
                  </a:lnTo>
                  <a:lnTo>
                    <a:pt x="77836" y="44084"/>
                  </a:lnTo>
                  <a:lnTo>
                    <a:pt x="79154" y="58169"/>
                  </a:lnTo>
                  <a:lnTo>
                    <a:pt x="84702" y="81908"/>
                  </a:lnTo>
                  <a:lnTo>
                    <a:pt x="83154" y="89310"/>
                  </a:lnTo>
                  <a:lnTo>
                    <a:pt x="78581" y="98565"/>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61" name="SMARTInkShape-6247"/>
            <p:cNvSpPr/>
            <p:nvPr/>
          </p:nvSpPr>
          <p:spPr>
            <a:xfrm>
              <a:off x="2286121" y="2757488"/>
              <a:ext cx="49876" cy="191666"/>
            </a:xfrm>
            <a:custGeom>
              <a:avLst/>
              <a:gdLst/>
              <a:ahLst/>
              <a:cxnLst/>
              <a:rect l="0" t="0" r="0" b="0"/>
              <a:pathLst>
                <a:path w="49876" h="191666">
                  <a:moveTo>
                    <a:pt x="28454" y="0"/>
                  </a:moveTo>
                  <a:lnTo>
                    <a:pt x="22303" y="0"/>
                  </a:lnTo>
                  <a:lnTo>
                    <a:pt x="21972" y="793"/>
                  </a:lnTo>
                  <a:lnTo>
                    <a:pt x="21604" y="3792"/>
                  </a:lnTo>
                  <a:lnTo>
                    <a:pt x="20713" y="4909"/>
                  </a:lnTo>
                  <a:lnTo>
                    <a:pt x="17605" y="6150"/>
                  </a:lnTo>
                  <a:lnTo>
                    <a:pt x="13578" y="10935"/>
                  </a:lnTo>
                  <a:lnTo>
                    <a:pt x="9143" y="16766"/>
                  </a:lnTo>
                  <a:lnTo>
                    <a:pt x="2976" y="20842"/>
                  </a:lnTo>
                  <a:lnTo>
                    <a:pt x="0" y="28226"/>
                  </a:lnTo>
                  <a:lnTo>
                    <a:pt x="3707" y="28471"/>
                  </a:lnTo>
                  <a:lnTo>
                    <a:pt x="7666" y="30645"/>
                  </a:lnTo>
                  <a:lnTo>
                    <a:pt x="12071" y="33464"/>
                  </a:lnTo>
                  <a:lnTo>
                    <a:pt x="19807" y="35050"/>
                  </a:lnTo>
                  <a:lnTo>
                    <a:pt x="27521" y="35421"/>
                  </a:lnTo>
                  <a:lnTo>
                    <a:pt x="30214" y="36314"/>
                  </a:lnTo>
                  <a:lnTo>
                    <a:pt x="32008" y="37703"/>
                  </a:lnTo>
                  <a:lnTo>
                    <a:pt x="45331" y="56295"/>
                  </a:lnTo>
                  <a:lnTo>
                    <a:pt x="48986" y="79029"/>
                  </a:lnTo>
                  <a:lnTo>
                    <a:pt x="49806" y="110161"/>
                  </a:lnTo>
                  <a:lnTo>
                    <a:pt x="49875" y="139478"/>
                  </a:lnTo>
                  <a:lnTo>
                    <a:pt x="45647" y="149567"/>
                  </a:lnTo>
                  <a:lnTo>
                    <a:pt x="38575" y="162055"/>
                  </a:lnTo>
                  <a:lnTo>
                    <a:pt x="32394" y="177179"/>
                  </a:lnTo>
                  <a:lnTo>
                    <a:pt x="28088" y="181933"/>
                  </a:lnTo>
                  <a:lnTo>
                    <a:pt x="15556" y="191665"/>
                  </a:lnTo>
                  <a:lnTo>
                    <a:pt x="14299" y="191277"/>
                  </a:lnTo>
                  <a:lnTo>
                    <a:pt x="7023" y="185737"/>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62" name="SMARTInkShape-6248"/>
            <p:cNvSpPr/>
            <p:nvPr/>
          </p:nvSpPr>
          <p:spPr>
            <a:xfrm>
              <a:off x="2464743" y="2721769"/>
              <a:ext cx="71289" cy="98566"/>
            </a:xfrm>
            <a:custGeom>
              <a:avLst/>
              <a:gdLst/>
              <a:ahLst/>
              <a:cxnLst/>
              <a:rect l="0" t="0" r="0" b="0"/>
              <a:pathLst>
                <a:path w="71289" h="98566">
                  <a:moveTo>
                    <a:pt x="57001" y="0"/>
                  </a:moveTo>
                  <a:lnTo>
                    <a:pt x="53208" y="0"/>
                  </a:lnTo>
                  <a:lnTo>
                    <a:pt x="52091" y="794"/>
                  </a:lnTo>
                  <a:lnTo>
                    <a:pt x="51346" y="2116"/>
                  </a:lnTo>
                  <a:lnTo>
                    <a:pt x="50850" y="3792"/>
                  </a:lnTo>
                  <a:lnTo>
                    <a:pt x="42217" y="14473"/>
                  </a:lnTo>
                  <a:lnTo>
                    <a:pt x="35422" y="23603"/>
                  </a:lnTo>
                  <a:lnTo>
                    <a:pt x="15100" y="54896"/>
                  </a:lnTo>
                  <a:lnTo>
                    <a:pt x="3686" y="73050"/>
                  </a:lnTo>
                  <a:lnTo>
                    <a:pt x="608" y="85102"/>
                  </a:lnTo>
                  <a:lnTo>
                    <a:pt x="0" y="95127"/>
                  </a:lnTo>
                  <a:lnTo>
                    <a:pt x="744" y="96755"/>
                  </a:lnTo>
                  <a:lnTo>
                    <a:pt x="2034" y="97841"/>
                  </a:lnTo>
                  <a:lnTo>
                    <a:pt x="3687" y="98565"/>
                  </a:lnTo>
                  <a:lnTo>
                    <a:pt x="5584" y="98254"/>
                  </a:lnTo>
                  <a:lnTo>
                    <a:pt x="12045" y="94023"/>
                  </a:lnTo>
                  <a:lnTo>
                    <a:pt x="34097" y="76392"/>
                  </a:lnTo>
                  <a:lnTo>
                    <a:pt x="40471" y="68877"/>
                  </a:lnTo>
                  <a:lnTo>
                    <a:pt x="58303" y="55059"/>
                  </a:lnTo>
                  <a:lnTo>
                    <a:pt x="61548" y="50135"/>
                  </a:lnTo>
                  <a:lnTo>
                    <a:pt x="62414" y="47711"/>
                  </a:lnTo>
                  <a:lnTo>
                    <a:pt x="63784" y="46095"/>
                  </a:lnTo>
                  <a:lnTo>
                    <a:pt x="67424" y="44299"/>
                  </a:lnTo>
                  <a:lnTo>
                    <a:pt x="68712" y="44614"/>
                  </a:lnTo>
                  <a:lnTo>
                    <a:pt x="69571" y="45617"/>
                  </a:lnTo>
                  <a:lnTo>
                    <a:pt x="70143" y="47080"/>
                  </a:lnTo>
                  <a:lnTo>
                    <a:pt x="71280" y="80889"/>
                  </a:lnTo>
                  <a:lnTo>
                    <a:pt x="71288" y="92869"/>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63" name="SMARTInkShape-6249"/>
            <p:cNvSpPr/>
            <p:nvPr/>
          </p:nvSpPr>
          <p:spPr>
            <a:xfrm>
              <a:off x="2587358" y="2636044"/>
              <a:ext cx="87321" cy="178049"/>
            </a:xfrm>
            <a:custGeom>
              <a:avLst/>
              <a:gdLst/>
              <a:ahLst/>
              <a:cxnLst/>
              <a:rect l="0" t="0" r="0" b="0"/>
              <a:pathLst>
                <a:path w="87321" h="178049">
                  <a:moveTo>
                    <a:pt x="27255" y="0"/>
                  </a:moveTo>
                  <a:lnTo>
                    <a:pt x="27255" y="9943"/>
                  </a:lnTo>
                  <a:lnTo>
                    <a:pt x="14898" y="45181"/>
                  </a:lnTo>
                  <a:lnTo>
                    <a:pt x="7518" y="78886"/>
                  </a:lnTo>
                  <a:lnTo>
                    <a:pt x="0" y="114340"/>
                  </a:lnTo>
                  <a:lnTo>
                    <a:pt x="2863" y="131950"/>
                  </a:lnTo>
                  <a:lnTo>
                    <a:pt x="17835" y="165812"/>
                  </a:lnTo>
                  <a:lnTo>
                    <a:pt x="22539" y="172383"/>
                  </a:lnTo>
                  <a:lnTo>
                    <a:pt x="29392" y="175834"/>
                  </a:lnTo>
                  <a:lnTo>
                    <a:pt x="42934" y="178048"/>
                  </a:lnTo>
                  <a:lnTo>
                    <a:pt x="54566" y="174640"/>
                  </a:lnTo>
                  <a:lnTo>
                    <a:pt x="68067" y="168603"/>
                  </a:lnTo>
                  <a:lnTo>
                    <a:pt x="75291" y="161982"/>
                  </a:lnTo>
                  <a:lnTo>
                    <a:pt x="86397" y="148590"/>
                  </a:lnTo>
                  <a:lnTo>
                    <a:pt x="87320" y="144303"/>
                  </a:lnTo>
                  <a:lnTo>
                    <a:pt x="86230" y="133191"/>
                  </a:lnTo>
                  <a:lnTo>
                    <a:pt x="83099" y="124548"/>
                  </a:lnTo>
                  <a:lnTo>
                    <a:pt x="74622" y="112532"/>
                  </a:lnTo>
                  <a:lnTo>
                    <a:pt x="63867" y="104957"/>
                  </a:lnTo>
                  <a:lnTo>
                    <a:pt x="50626" y="101477"/>
                  </a:lnTo>
                  <a:lnTo>
                    <a:pt x="27255" y="100012"/>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64" name="SMARTInkShape-6250"/>
            <p:cNvSpPr/>
            <p:nvPr/>
          </p:nvSpPr>
          <p:spPr>
            <a:xfrm>
              <a:off x="2693584" y="2728913"/>
              <a:ext cx="178205" cy="84305"/>
            </a:xfrm>
            <a:custGeom>
              <a:avLst/>
              <a:gdLst/>
              <a:ahLst/>
              <a:cxnLst/>
              <a:rect l="0" t="0" r="0" b="0"/>
              <a:pathLst>
                <a:path w="178205" h="84305">
                  <a:moveTo>
                    <a:pt x="28185" y="0"/>
                  </a:moveTo>
                  <a:lnTo>
                    <a:pt x="28185" y="6150"/>
                  </a:lnTo>
                  <a:lnTo>
                    <a:pt x="23275" y="12650"/>
                  </a:lnTo>
                  <a:lnTo>
                    <a:pt x="20909" y="19270"/>
                  </a:lnTo>
                  <a:lnTo>
                    <a:pt x="16328" y="27052"/>
                  </a:lnTo>
                  <a:lnTo>
                    <a:pt x="10425" y="48051"/>
                  </a:lnTo>
                  <a:lnTo>
                    <a:pt x="1582" y="63722"/>
                  </a:lnTo>
                  <a:lnTo>
                    <a:pt x="0" y="73705"/>
                  </a:lnTo>
                  <a:lnTo>
                    <a:pt x="1900" y="78530"/>
                  </a:lnTo>
                  <a:lnTo>
                    <a:pt x="3518" y="80929"/>
                  </a:lnTo>
                  <a:lnTo>
                    <a:pt x="6184" y="82527"/>
                  </a:lnTo>
                  <a:lnTo>
                    <a:pt x="13379" y="84304"/>
                  </a:lnTo>
                  <a:lnTo>
                    <a:pt x="16727" y="83983"/>
                  </a:lnTo>
                  <a:lnTo>
                    <a:pt x="46524" y="71196"/>
                  </a:lnTo>
                  <a:lnTo>
                    <a:pt x="66025" y="58705"/>
                  </a:lnTo>
                  <a:lnTo>
                    <a:pt x="74233" y="47468"/>
                  </a:lnTo>
                  <a:lnTo>
                    <a:pt x="76432" y="41470"/>
                  </a:lnTo>
                  <a:lnTo>
                    <a:pt x="76224" y="38759"/>
                  </a:lnTo>
                  <a:lnTo>
                    <a:pt x="71886" y="26280"/>
                  </a:lnTo>
                  <a:lnTo>
                    <a:pt x="70813" y="24664"/>
                  </a:lnTo>
                  <a:lnTo>
                    <a:pt x="69304" y="23586"/>
                  </a:lnTo>
                  <a:lnTo>
                    <a:pt x="65510" y="22388"/>
                  </a:lnTo>
                  <a:lnTo>
                    <a:pt x="61178" y="21856"/>
                  </a:lnTo>
                  <a:lnTo>
                    <a:pt x="59705" y="22508"/>
                  </a:lnTo>
                  <a:lnTo>
                    <a:pt x="58723" y="23737"/>
                  </a:lnTo>
                  <a:lnTo>
                    <a:pt x="57632" y="27218"/>
                  </a:lnTo>
                  <a:lnTo>
                    <a:pt x="57148" y="31411"/>
                  </a:lnTo>
                  <a:lnTo>
                    <a:pt x="56225" y="32847"/>
                  </a:lnTo>
                  <a:lnTo>
                    <a:pt x="54815" y="33804"/>
                  </a:lnTo>
                  <a:lnTo>
                    <a:pt x="53082" y="34442"/>
                  </a:lnTo>
                  <a:lnTo>
                    <a:pt x="51927" y="36455"/>
                  </a:lnTo>
                  <a:lnTo>
                    <a:pt x="49920" y="47908"/>
                  </a:lnTo>
                  <a:lnTo>
                    <a:pt x="51868" y="51190"/>
                  </a:lnTo>
                  <a:lnTo>
                    <a:pt x="63378" y="63557"/>
                  </a:lnTo>
                  <a:lnTo>
                    <a:pt x="71872" y="67935"/>
                  </a:lnTo>
                  <a:lnTo>
                    <a:pt x="90260" y="70745"/>
                  </a:lnTo>
                  <a:lnTo>
                    <a:pt x="124837" y="65225"/>
                  </a:lnTo>
                  <a:lnTo>
                    <a:pt x="139813" y="60777"/>
                  </a:lnTo>
                  <a:lnTo>
                    <a:pt x="164861" y="41374"/>
                  </a:lnTo>
                  <a:lnTo>
                    <a:pt x="178204" y="28575"/>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65" name="SMARTInkShape-6251"/>
            <p:cNvSpPr/>
            <p:nvPr/>
          </p:nvSpPr>
          <p:spPr>
            <a:xfrm>
              <a:off x="2893219" y="2607469"/>
              <a:ext cx="21432" cy="171451"/>
            </a:xfrm>
            <a:custGeom>
              <a:avLst/>
              <a:gdLst/>
              <a:ahLst/>
              <a:cxnLst/>
              <a:rect l="0" t="0" r="0" b="0"/>
              <a:pathLst>
                <a:path w="21432" h="171451">
                  <a:moveTo>
                    <a:pt x="21431" y="0"/>
                  </a:moveTo>
                  <a:lnTo>
                    <a:pt x="17639" y="3792"/>
                  </a:lnTo>
                  <a:lnTo>
                    <a:pt x="15777" y="7771"/>
                  </a:lnTo>
                  <a:lnTo>
                    <a:pt x="8672" y="43064"/>
                  </a:lnTo>
                  <a:lnTo>
                    <a:pt x="2435" y="72405"/>
                  </a:lnTo>
                  <a:lnTo>
                    <a:pt x="321" y="107283"/>
                  </a:lnTo>
                  <a:lnTo>
                    <a:pt x="42" y="137237"/>
                  </a:lnTo>
                  <a:lnTo>
                    <a:pt x="0" y="17145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66" name="SMARTInkShape-6252"/>
            <p:cNvSpPr/>
            <p:nvPr/>
          </p:nvSpPr>
          <p:spPr>
            <a:xfrm>
              <a:off x="2850356" y="2714625"/>
              <a:ext cx="114301" cy="14289"/>
            </a:xfrm>
            <a:custGeom>
              <a:avLst/>
              <a:gdLst/>
              <a:ahLst/>
              <a:cxnLst/>
              <a:rect l="0" t="0" r="0" b="0"/>
              <a:pathLst>
                <a:path w="114301" h="14289">
                  <a:moveTo>
                    <a:pt x="0" y="0"/>
                  </a:moveTo>
                  <a:lnTo>
                    <a:pt x="3793" y="3792"/>
                  </a:lnTo>
                  <a:lnTo>
                    <a:pt x="17528" y="6151"/>
                  </a:lnTo>
                  <a:lnTo>
                    <a:pt x="52550" y="9130"/>
                  </a:lnTo>
                  <a:lnTo>
                    <a:pt x="84817" y="13269"/>
                  </a:lnTo>
                  <a:lnTo>
                    <a:pt x="114300" y="14288"/>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67" name="SMARTInkShape-6253"/>
            <p:cNvSpPr/>
            <p:nvPr/>
          </p:nvSpPr>
          <p:spPr>
            <a:xfrm>
              <a:off x="3136106" y="2678906"/>
              <a:ext cx="71439" cy="200026"/>
            </a:xfrm>
            <a:custGeom>
              <a:avLst/>
              <a:gdLst/>
              <a:ahLst/>
              <a:cxnLst/>
              <a:rect l="0" t="0" r="0" b="0"/>
              <a:pathLst>
                <a:path w="71439" h="200026">
                  <a:moveTo>
                    <a:pt x="71438" y="0"/>
                  </a:moveTo>
                  <a:lnTo>
                    <a:pt x="67645" y="0"/>
                  </a:lnTo>
                  <a:lnTo>
                    <a:pt x="66528" y="794"/>
                  </a:lnTo>
                  <a:lnTo>
                    <a:pt x="65783" y="2117"/>
                  </a:lnTo>
                  <a:lnTo>
                    <a:pt x="64588" y="9943"/>
                  </a:lnTo>
                  <a:lnTo>
                    <a:pt x="63558" y="19927"/>
                  </a:lnTo>
                  <a:lnTo>
                    <a:pt x="58651" y="36363"/>
                  </a:lnTo>
                  <a:lnTo>
                    <a:pt x="57282" y="66467"/>
                  </a:lnTo>
                  <a:lnTo>
                    <a:pt x="57162" y="101693"/>
                  </a:lnTo>
                  <a:lnTo>
                    <a:pt x="56362" y="114253"/>
                  </a:lnTo>
                  <a:lnTo>
                    <a:pt x="49875" y="149953"/>
                  </a:lnTo>
                  <a:lnTo>
                    <a:pt x="39390" y="184254"/>
                  </a:lnTo>
                  <a:lnTo>
                    <a:pt x="36807" y="194117"/>
                  </a:lnTo>
                  <a:lnTo>
                    <a:pt x="34857" y="196087"/>
                  </a:lnTo>
                  <a:lnTo>
                    <a:pt x="28457" y="198275"/>
                  </a:lnTo>
                  <a:lnTo>
                    <a:pt x="0" y="200025"/>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68" name="SMARTInkShape-6254"/>
            <p:cNvSpPr/>
            <p:nvPr/>
          </p:nvSpPr>
          <p:spPr>
            <a:xfrm>
              <a:off x="3143250" y="2600325"/>
              <a:ext cx="14289" cy="7145"/>
            </a:xfrm>
            <a:custGeom>
              <a:avLst/>
              <a:gdLst/>
              <a:ahLst/>
              <a:cxnLst/>
              <a:rect l="0" t="0" r="0" b="0"/>
              <a:pathLst>
                <a:path w="14289" h="7145">
                  <a:moveTo>
                    <a:pt x="0" y="7144"/>
                  </a:moveTo>
                  <a:lnTo>
                    <a:pt x="0" y="993"/>
                  </a:lnTo>
                  <a:lnTo>
                    <a:pt x="794" y="662"/>
                  </a:lnTo>
                  <a:lnTo>
                    <a:pt x="14288"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69" name="SMARTInkShape-6255"/>
            <p:cNvSpPr/>
            <p:nvPr/>
          </p:nvSpPr>
          <p:spPr>
            <a:xfrm>
              <a:off x="3239147" y="2693194"/>
              <a:ext cx="75554" cy="78548"/>
            </a:xfrm>
            <a:custGeom>
              <a:avLst/>
              <a:gdLst/>
              <a:ahLst/>
              <a:cxnLst/>
              <a:rect l="0" t="0" r="0" b="0"/>
              <a:pathLst>
                <a:path w="75554" h="78548">
                  <a:moveTo>
                    <a:pt x="4116" y="57150"/>
                  </a:moveTo>
                  <a:lnTo>
                    <a:pt x="4116" y="60942"/>
                  </a:lnTo>
                  <a:lnTo>
                    <a:pt x="3322" y="62059"/>
                  </a:lnTo>
                  <a:lnTo>
                    <a:pt x="1999" y="62804"/>
                  </a:lnTo>
                  <a:lnTo>
                    <a:pt x="323" y="63301"/>
                  </a:lnTo>
                  <a:lnTo>
                    <a:pt x="0" y="64425"/>
                  </a:lnTo>
                  <a:lnTo>
                    <a:pt x="3417" y="74149"/>
                  </a:lnTo>
                  <a:lnTo>
                    <a:pt x="4443" y="75627"/>
                  </a:lnTo>
                  <a:lnTo>
                    <a:pt x="5922" y="76611"/>
                  </a:lnTo>
                  <a:lnTo>
                    <a:pt x="10205" y="78192"/>
                  </a:lnTo>
                  <a:lnTo>
                    <a:pt x="27261" y="78547"/>
                  </a:lnTo>
                  <a:lnTo>
                    <a:pt x="32394" y="76449"/>
                  </a:lnTo>
                  <a:lnTo>
                    <a:pt x="42157" y="68635"/>
                  </a:lnTo>
                  <a:lnTo>
                    <a:pt x="63645" y="36972"/>
                  </a:lnTo>
                  <a:lnTo>
                    <a:pt x="66998" y="27271"/>
                  </a:lnTo>
                  <a:lnTo>
                    <a:pt x="68924" y="11972"/>
                  </a:lnTo>
                  <a:lnTo>
                    <a:pt x="75553"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70" name="SMARTInkShape-6256"/>
            <p:cNvSpPr/>
            <p:nvPr/>
          </p:nvSpPr>
          <p:spPr>
            <a:xfrm>
              <a:off x="3361596" y="2614613"/>
              <a:ext cx="109900" cy="192435"/>
            </a:xfrm>
            <a:custGeom>
              <a:avLst/>
              <a:gdLst/>
              <a:ahLst/>
              <a:cxnLst/>
              <a:rect l="0" t="0" r="0" b="0"/>
              <a:pathLst>
                <a:path w="109900" h="192435">
                  <a:moveTo>
                    <a:pt x="67404" y="85725"/>
                  </a:moveTo>
                  <a:lnTo>
                    <a:pt x="67404" y="89517"/>
                  </a:lnTo>
                  <a:lnTo>
                    <a:pt x="63171" y="93495"/>
                  </a:lnTo>
                  <a:lnTo>
                    <a:pt x="43828" y="105651"/>
                  </a:lnTo>
                  <a:lnTo>
                    <a:pt x="30086" y="119970"/>
                  </a:lnTo>
                  <a:lnTo>
                    <a:pt x="22243" y="126345"/>
                  </a:lnTo>
                  <a:lnTo>
                    <a:pt x="825" y="158231"/>
                  </a:lnTo>
                  <a:lnTo>
                    <a:pt x="0" y="161843"/>
                  </a:lnTo>
                  <a:lnTo>
                    <a:pt x="2544" y="179866"/>
                  </a:lnTo>
                  <a:lnTo>
                    <a:pt x="4320" y="182617"/>
                  </a:lnTo>
                  <a:lnTo>
                    <a:pt x="10527" y="187790"/>
                  </a:lnTo>
                  <a:lnTo>
                    <a:pt x="18578" y="190618"/>
                  </a:lnTo>
                  <a:lnTo>
                    <a:pt x="36681" y="192434"/>
                  </a:lnTo>
                  <a:lnTo>
                    <a:pt x="50804" y="188956"/>
                  </a:lnTo>
                  <a:lnTo>
                    <a:pt x="69799" y="174966"/>
                  </a:lnTo>
                  <a:lnTo>
                    <a:pt x="93599" y="152236"/>
                  </a:lnTo>
                  <a:lnTo>
                    <a:pt x="98890" y="140685"/>
                  </a:lnTo>
                  <a:lnTo>
                    <a:pt x="107475" y="106867"/>
                  </a:lnTo>
                  <a:lnTo>
                    <a:pt x="109899" y="71399"/>
                  </a:lnTo>
                  <a:lnTo>
                    <a:pt x="108102" y="41368"/>
                  </a:lnTo>
                  <a:lnTo>
                    <a:pt x="102985" y="18353"/>
                  </a:lnTo>
                  <a:lnTo>
                    <a:pt x="95481" y="7476"/>
                  </a:lnTo>
                  <a:lnTo>
                    <a:pt x="88835"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71" name="SMARTInkShape-6257"/>
            <p:cNvSpPr/>
            <p:nvPr/>
          </p:nvSpPr>
          <p:spPr>
            <a:xfrm>
              <a:off x="3529371" y="2707481"/>
              <a:ext cx="70934" cy="185739"/>
            </a:xfrm>
            <a:custGeom>
              <a:avLst/>
              <a:gdLst/>
              <a:ahLst/>
              <a:cxnLst/>
              <a:rect l="0" t="0" r="0" b="0"/>
              <a:pathLst>
                <a:path w="70934" h="185739">
                  <a:moveTo>
                    <a:pt x="42504" y="0"/>
                  </a:moveTo>
                  <a:lnTo>
                    <a:pt x="42504" y="3793"/>
                  </a:lnTo>
                  <a:lnTo>
                    <a:pt x="38271" y="7771"/>
                  </a:lnTo>
                  <a:lnTo>
                    <a:pt x="15070" y="27642"/>
                  </a:lnTo>
                  <a:lnTo>
                    <a:pt x="10467" y="36363"/>
                  </a:lnTo>
                  <a:lnTo>
                    <a:pt x="7628" y="44736"/>
                  </a:lnTo>
                  <a:lnTo>
                    <a:pt x="1454" y="56580"/>
                  </a:lnTo>
                  <a:lnTo>
                    <a:pt x="0" y="66562"/>
                  </a:lnTo>
                  <a:lnTo>
                    <a:pt x="674" y="68188"/>
                  </a:lnTo>
                  <a:lnTo>
                    <a:pt x="1917" y="69271"/>
                  </a:lnTo>
                  <a:lnTo>
                    <a:pt x="3540" y="69993"/>
                  </a:lnTo>
                  <a:lnTo>
                    <a:pt x="5416" y="69681"/>
                  </a:lnTo>
                  <a:lnTo>
                    <a:pt x="11847" y="65449"/>
                  </a:lnTo>
                  <a:lnTo>
                    <a:pt x="30771" y="50693"/>
                  </a:lnTo>
                  <a:lnTo>
                    <a:pt x="47402" y="22308"/>
                  </a:lnTo>
                  <a:lnTo>
                    <a:pt x="49204" y="12080"/>
                  </a:lnTo>
                  <a:lnTo>
                    <a:pt x="50146" y="10434"/>
                  </a:lnTo>
                  <a:lnTo>
                    <a:pt x="51567" y="9338"/>
                  </a:lnTo>
                  <a:lnTo>
                    <a:pt x="53309" y="8606"/>
                  </a:lnTo>
                  <a:lnTo>
                    <a:pt x="59552" y="30332"/>
                  </a:lnTo>
                  <a:lnTo>
                    <a:pt x="65475" y="62957"/>
                  </a:lnTo>
                  <a:lnTo>
                    <a:pt x="69419" y="80302"/>
                  </a:lnTo>
                  <a:lnTo>
                    <a:pt x="70933" y="113824"/>
                  </a:lnTo>
                  <a:lnTo>
                    <a:pt x="70221" y="123614"/>
                  </a:lnTo>
                  <a:lnTo>
                    <a:pt x="64227" y="158125"/>
                  </a:lnTo>
                  <a:lnTo>
                    <a:pt x="57810" y="179857"/>
                  </a:lnTo>
                  <a:lnTo>
                    <a:pt x="56677" y="181818"/>
                  </a:lnTo>
                  <a:lnTo>
                    <a:pt x="55128" y="183124"/>
                  </a:lnTo>
                  <a:lnTo>
                    <a:pt x="51290" y="184576"/>
                  </a:lnTo>
                  <a:lnTo>
                    <a:pt x="42504" y="185738"/>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72" name="SMARTInkShape-6258"/>
            <p:cNvSpPr/>
            <p:nvPr/>
          </p:nvSpPr>
          <p:spPr>
            <a:xfrm>
              <a:off x="3643614" y="2703704"/>
              <a:ext cx="385462" cy="89475"/>
            </a:xfrm>
            <a:custGeom>
              <a:avLst/>
              <a:gdLst/>
              <a:ahLst/>
              <a:cxnLst/>
              <a:rect l="0" t="0" r="0" b="0"/>
              <a:pathLst>
                <a:path w="385462" h="89475">
                  <a:moveTo>
                    <a:pt x="21130" y="25209"/>
                  </a:moveTo>
                  <a:lnTo>
                    <a:pt x="17338" y="25209"/>
                  </a:lnTo>
                  <a:lnTo>
                    <a:pt x="16220" y="26002"/>
                  </a:lnTo>
                  <a:lnTo>
                    <a:pt x="15475" y="27325"/>
                  </a:lnTo>
                  <a:lnTo>
                    <a:pt x="13388" y="37393"/>
                  </a:lnTo>
                  <a:lnTo>
                    <a:pt x="9134" y="44341"/>
                  </a:lnTo>
                  <a:lnTo>
                    <a:pt x="7295" y="53800"/>
                  </a:lnTo>
                  <a:lnTo>
                    <a:pt x="7144" y="56176"/>
                  </a:lnTo>
                  <a:lnTo>
                    <a:pt x="6250" y="57759"/>
                  </a:lnTo>
                  <a:lnTo>
                    <a:pt x="4860" y="58815"/>
                  </a:lnTo>
                  <a:lnTo>
                    <a:pt x="0" y="60804"/>
                  </a:lnTo>
                  <a:lnTo>
                    <a:pt x="7509" y="51024"/>
                  </a:lnTo>
                  <a:lnTo>
                    <a:pt x="18836" y="35311"/>
                  </a:lnTo>
                  <a:lnTo>
                    <a:pt x="40182" y="7629"/>
                  </a:lnTo>
                  <a:lnTo>
                    <a:pt x="52086" y="492"/>
                  </a:lnTo>
                  <a:lnTo>
                    <a:pt x="54468" y="0"/>
                  </a:lnTo>
                  <a:lnTo>
                    <a:pt x="56849" y="465"/>
                  </a:lnTo>
                  <a:lnTo>
                    <a:pt x="61611" y="2305"/>
                  </a:lnTo>
                  <a:lnTo>
                    <a:pt x="66374" y="3123"/>
                  </a:lnTo>
                  <a:lnTo>
                    <a:pt x="67961" y="4135"/>
                  </a:lnTo>
                  <a:lnTo>
                    <a:pt x="69019" y="5603"/>
                  </a:lnTo>
                  <a:lnTo>
                    <a:pt x="70195" y="10145"/>
                  </a:lnTo>
                  <a:lnTo>
                    <a:pt x="71651" y="20834"/>
                  </a:lnTo>
                  <a:lnTo>
                    <a:pt x="75963" y="30174"/>
                  </a:lnTo>
                  <a:lnTo>
                    <a:pt x="78387" y="41849"/>
                  </a:lnTo>
                  <a:lnTo>
                    <a:pt x="92485" y="67199"/>
                  </a:lnTo>
                  <a:lnTo>
                    <a:pt x="95970" y="71123"/>
                  </a:lnTo>
                  <a:lnTo>
                    <a:pt x="100165" y="73396"/>
                  </a:lnTo>
                  <a:lnTo>
                    <a:pt x="109326" y="74855"/>
                  </a:lnTo>
                  <a:lnTo>
                    <a:pt x="114038" y="72939"/>
                  </a:lnTo>
                  <a:lnTo>
                    <a:pt x="118779" y="70234"/>
                  </a:lnTo>
                  <a:lnTo>
                    <a:pt x="134462" y="64563"/>
                  </a:lnTo>
                  <a:lnTo>
                    <a:pt x="137166" y="62558"/>
                  </a:lnTo>
                  <a:lnTo>
                    <a:pt x="148513" y="48022"/>
                  </a:lnTo>
                  <a:lnTo>
                    <a:pt x="151299" y="47254"/>
                  </a:lnTo>
                  <a:lnTo>
                    <a:pt x="159555" y="46761"/>
                  </a:lnTo>
                  <a:lnTo>
                    <a:pt x="161038" y="47515"/>
                  </a:lnTo>
                  <a:lnTo>
                    <a:pt x="162027" y="48810"/>
                  </a:lnTo>
                  <a:lnTo>
                    <a:pt x="162686" y="50468"/>
                  </a:lnTo>
                  <a:lnTo>
                    <a:pt x="163919" y="51573"/>
                  </a:lnTo>
                  <a:lnTo>
                    <a:pt x="171602" y="55464"/>
                  </a:lnTo>
                  <a:lnTo>
                    <a:pt x="180763" y="63640"/>
                  </a:lnTo>
                  <a:lnTo>
                    <a:pt x="187592" y="66102"/>
                  </a:lnTo>
                  <a:lnTo>
                    <a:pt x="191636" y="66758"/>
                  </a:lnTo>
                  <a:lnTo>
                    <a:pt x="208704" y="63890"/>
                  </a:lnTo>
                  <a:lnTo>
                    <a:pt x="244002" y="48916"/>
                  </a:lnTo>
                  <a:lnTo>
                    <a:pt x="258814" y="37101"/>
                  </a:lnTo>
                  <a:lnTo>
                    <a:pt x="261705" y="32346"/>
                  </a:lnTo>
                  <a:lnTo>
                    <a:pt x="263560" y="26618"/>
                  </a:lnTo>
                  <a:lnTo>
                    <a:pt x="262919" y="26148"/>
                  </a:lnTo>
                  <a:lnTo>
                    <a:pt x="251005" y="25245"/>
                  </a:lnTo>
                  <a:lnTo>
                    <a:pt x="242523" y="25219"/>
                  </a:lnTo>
                  <a:lnTo>
                    <a:pt x="236472" y="27330"/>
                  </a:lnTo>
                  <a:lnTo>
                    <a:pt x="226121" y="35153"/>
                  </a:lnTo>
                  <a:lnTo>
                    <a:pt x="218834" y="45794"/>
                  </a:lnTo>
                  <a:lnTo>
                    <a:pt x="215440" y="55209"/>
                  </a:lnTo>
                  <a:lnTo>
                    <a:pt x="215757" y="57908"/>
                  </a:lnTo>
                  <a:lnTo>
                    <a:pt x="220287" y="70368"/>
                  </a:lnTo>
                  <a:lnTo>
                    <a:pt x="225003" y="75177"/>
                  </a:lnTo>
                  <a:lnTo>
                    <a:pt x="240965" y="84732"/>
                  </a:lnTo>
                  <a:lnTo>
                    <a:pt x="254717" y="88089"/>
                  </a:lnTo>
                  <a:lnTo>
                    <a:pt x="289238" y="89378"/>
                  </a:lnTo>
                  <a:lnTo>
                    <a:pt x="322619" y="80678"/>
                  </a:lnTo>
                  <a:lnTo>
                    <a:pt x="336712" y="76294"/>
                  </a:lnTo>
                  <a:lnTo>
                    <a:pt x="355760" y="75223"/>
                  </a:lnTo>
                  <a:lnTo>
                    <a:pt x="356136" y="76014"/>
                  </a:lnTo>
                  <a:lnTo>
                    <a:pt x="356877" y="88422"/>
                  </a:lnTo>
                  <a:lnTo>
                    <a:pt x="357674" y="88782"/>
                  </a:lnTo>
                  <a:lnTo>
                    <a:pt x="379830" y="89474"/>
                  </a:lnTo>
                  <a:lnTo>
                    <a:pt x="381707" y="88690"/>
                  </a:lnTo>
                  <a:lnTo>
                    <a:pt x="382958" y="87373"/>
                  </a:lnTo>
                  <a:lnTo>
                    <a:pt x="385461" y="82359"/>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73" name="SMARTInkShape-6259"/>
            <p:cNvSpPr/>
            <p:nvPr/>
          </p:nvSpPr>
          <p:spPr>
            <a:xfrm>
              <a:off x="4114800" y="2557463"/>
              <a:ext cx="7145" cy="200026"/>
            </a:xfrm>
            <a:custGeom>
              <a:avLst/>
              <a:gdLst/>
              <a:ahLst/>
              <a:cxnLst/>
              <a:rect l="0" t="0" r="0" b="0"/>
              <a:pathLst>
                <a:path w="7145" h="200026">
                  <a:moveTo>
                    <a:pt x="0" y="0"/>
                  </a:moveTo>
                  <a:lnTo>
                    <a:pt x="0" y="31317"/>
                  </a:lnTo>
                  <a:lnTo>
                    <a:pt x="2117" y="52194"/>
                  </a:lnTo>
                  <a:lnTo>
                    <a:pt x="6482" y="86806"/>
                  </a:lnTo>
                  <a:lnTo>
                    <a:pt x="7013" y="120010"/>
                  </a:lnTo>
                  <a:lnTo>
                    <a:pt x="4988" y="142450"/>
                  </a:lnTo>
                  <a:lnTo>
                    <a:pt x="3011" y="156180"/>
                  </a:lnTo>
                  <a:lnTo>
                    <a:pt x="6832" y="190567"/>
                  </a:lnTo>
                  <a:lnTo>
                    <a:pt x="7144" y="200025"/>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74" name="SMARTInkShape-6260"/>
            <p:cNvSpPr/>
            <p:nvPr/>
          </p:nvSpPr>
          <p:spPr>
            <a:xfrm>
              <a:off x="4022924" y="2672057"/>
              <a:ext cx="248684" cy="149725"/>
            </a:xfrm>
            <a:custGeom>
              <a:avLst/>
              <a:gdLst/>
              <a:ahLst/>
              <a:cxnLst/>
              <a:rect l="0" t="0" r="0" b="0"/>
              <a:pathLst>
                <a:path w="248684" h="149725">
                  <a:moveTo>
                    <a:pt x="6151" y="6849"/>
                  </a:moveTo>
                  <a:lnTo>
                    <a:pt x="0" y="6849"/>
                  </a:lnTo>
                  <a:lnTo>
                    <a:pt x="3094" y="3057"/>
                  </a:lnTo>
                  <a:lnTo>
                    <a:pt x="6909" y="1195"/>
                  </a:lnTo>
                  <a:lnTo>
                    <a:pt x="23410" y="0"/>
                  </a:lnTo>
                  <a:lnTo>
                    <a:pt x="58665" y="5399"/>
                  </a:lnTo>
                  <a:lnTo>
                    <a:pt x="87592" y="8536"/>
                  </a:lnTo>
                  <a:lnTo>
                    <a:pt x="121298" y="14493"/>
                  </a:lnTo>
                  <a:lnTo>
                    <a:pt x="154304" y="19168"/>
                  </a:lnTo>
                  <a:lnTo>
                    <a:pt x="188425" y="20553"/>
                  </a:lnTo>
                  <a:lnTo>
                    <a:pt x="223660" y="21022"/>
                  </a:lnTo>
                  <a:lnTo>
                    <a:pt x="231938" y="18969"/>
                  </a:lnTo>
                  <a:lnTo>
                    <a:pt x="236676" y="16204"/>
                  </a:lnTo>
                  <a:lnTo>
                    <a:pt x="236828" y="15467"/>
                  </a:lnTo>
                  <a:lnTo>
                    <a:pt x="236136" y="14976"/>
                  </a:lnTo>
                  <a:lnTo>
                    <a:pt x="231369" y="14284"/>
                  </a:lnTo>
                  <a:lnTo>
                    <a:pt x="230115" y="14981"/>
                  </a:lnTo>
                  <a:lnTo>
                    <a:pt x="229279" y="16239"/>
                  </a:lnTo>
                  <a:lnTo>
                    <a:pt x="228722" y="17872"/>
                  </a:lnTo>
                  <a:lnTo>
                    <a:pt x="215294" y="35483"/>
                  </a:lnTo>
                  <a:lnTo>
                    <a:pt x="213710" y="48753"/>
                  </a:lnTo>
                  <a:lnTo>
                    <a:pt x="223297" y="79823"/>
                  </a:lnTo>
                  <a:lnTo>
                    <a:pt x="229925" y="89024"/>
                  </a:lnTo>
                  <a:lnTo>
                    <a:pt x="233915" y="92588"/>
                  </a:lnTo>
                  <a:lnTo>
                    <a:pt x="238348" y="100783"/>
                  </a:lnTo>
                  <a:lnTo>
                    <a:pt x="241112" y="108922"/>
                  </a:lnTo>
                  <a:lnTo>
                    <a:pt x="247237" y="120616"/>
                  </a:lnTo>
                  <a:lnTo>
                    <a:pt x="248683" y="130569"/>
                  </a:lnTo>
                  <a:lnTo>
                    <a:pt x="246764" y="135390"/>
                  </a:lnTo>
                  <a:lnTo>
                    <a:pt x="245141" y="137787"/>
                  </a:lnTo>
                  <a:lnTo>
                    <a:pt x="235272" y="144952"/>
                  </a:lnTo>
                  <a:lnTo>
                    <a:pt x="213320" y="149724"/>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385" name="SMARTInkShape-Group600"/>
          <p:cNvGrpSpPr/>
          <p:nvPr/>
        </p:nvGrpSpPr>
        <p:grpSpPr>
          <a:xfrm>
            <a:off x="686133" y="3050381"/>
            <a:ext cx="1242681" cy="355488"/>
            <a:chOff x="686133" y="3050381"/>
            <a:chExt cx="1242681" cy="355488"/>
          </a:xfrm>
        </p:grpSpPr>
        <p:sp>
          <p:nvSpPr>
            <p:cNvPr id="1376" name="SMARTInkShape-6261"/>
            <p:cNvSpPr/>
            <p:nvPr/>
          </p:nvSpPr>
          <p:spPr>
            <a:xfrm>
              <a:off x="1707356" y="3171825"/>
              <a:ext cx="200026" cy="21432"/>
            </a:xfrm>
            <a:custGeom>
              <a:avLst/>
              <a:gdLst/>
              <a:ahLst/>
              <a:cxnLst/>
              <a:rect l="0" t="0" r="0" b="0"/>
              <a:pathLst>
                <a:path w="200026" h="21432">
                  <a:moveTo>
                    <a:pt x="0" y="0"/>
                  </a:moveTo>
                  <a:lnTo>
                    <a:pt x="30528" y="0"/>
                  </a:lnTo>
                  <a:lnTo>
                    <a:pt x="58330" y="0"/>
                  </a:lnTo>
                  <a:lnTo>
                    <a:pt x="85193" y="794"/>
                  </a:lnTo>
                  <a:lnTo>
                    <a:pt x="117141" y="5703"/>
                  </a:lnTo>
                  <a:lnTo>
                    <a:pt x="147068" y="12185"/>
                  </a:lnTo>
                  <a:lnTo>
                    <a:pt x="181392" y="19370"/>
                  </a:lnTo>
                  <a:lnTo>
                    <a:pt x="200025" y="21431"/>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77" name="SMARTInkShape-6262"/>
            <p:cNvSpPr/>
            <p:nvPr/>
          </p:nvSpPr>
          <p:spPr>
            <a:xfrm>
              <a:off x="1782403" y="3071813"/>
              <a:ext cx="146411" cy="264129"/>
            </a:xfrm>
            <a:custGeom>
              <a:avLst/>
              <a:gdLst/>
              <a:ahLst/>
              <a:cxnLst/>
              <a:rect l="0" t="0" r="0" b="0"/>
              <a:pathLst>
                <a:path w="146411" h="264129">
                  <a:moveTo>
                    <a:pt x="17822" y="0"/>
                  </a:moveTo>
                  <a:lnTo>
                    <a:pt x="14030" y="3792"/>
                  </a:lnTo>
                  <a:lnTo>
                    <a:pt x="12168" y="7770"/>
                  </a:lnTo>
                  <a:lnTo>
                    <a:pt x="5827" y="39197"/>
                  </a:lnTo>
                  <a:lnTo>
                    <a:pt x="3736" y="73977"/>
                  </a:lnTo>
                  <a:lnTo>
                    <a:pt x="3561" y="107490"/>
                  </a:lnTo>
                  <a:lnTo>
                    <a:pt x="0" y="142918"/>
                  </a:lnTo>
                  <a:lnTo>
                    <a:pt x="3069" y="177805"/>
                  </a:lnTo>
                  <a:lnTo>
                    <a:pt x="4190" y="194323"/>
                  </a:lnTo>
                  <a:lnTo>
                    <a:pt x="13459" y="218950"/>
                  </a:lnTo>
                  <a:lnTo>
                    <a:pt x="33533" y="243846"/>
                  </a:lnTo>
                  <a:lnTo>
                    <a:pt x="45143" y="251990"/>
                  </a:lnTo>
                  <a:lnTo>
                    <a:pt x="62430" y="259431"/>
                  </a:lnTo>
                  <a:lnTo>
                    <a:pt x="90218" y="262870"/>
                  </a:lnTo>
                  <a:lnTo>
                    <a:pt x="123536" y="264128"/>
                  </a:lnTo>
                  <a:lnTo>
                    <a:pt x="133069" y="263440"/>
                  </a:lnTo>
                  <a:lnTo>
                    <a:pt x="146410" y="257175"/>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78" name="SMARTInkShape-6263"/>
            <p:cNvSpPr/>
            <p:nvPr/>
          </p:nvSpPr>
          <p:spPr>
            <a:xfrm>
              <a:off x="1571625" y="3186113"/>
              <a:ext cx="124340" cy="157137"/>
            </a:xfrm>
            <a:custGeom>
              <a:avLst/>
              <a:gdLst/>
              <a:ahLst/>
              <a:cxnLst/>
              <a:rect l="0" t="0" r="0" b="0"/>
              <a:pathLst>
                <a:path w="124340" h="157137">
                  <a:moveTo>
                    <a:pt x="64294" y="0"/>
                  </a:moveTo>
                  <a:lnTo>
                    <a:pt x="33327" y="0"/>
                  </a:lnTo>
                  <a:lnTo>
                    <a:pt x="28570" y="2116"/>
                  </a:lnTo>
                  <a:lnTo>
                    <a:pt x="19049" y="9942"/>
                  </a:lnTo>
                  <a:lnTo>
                    <a:pt x="16404" y="14473"/>
                  </a:lnTo>
                  <a:lnTo>
                    <a:pt x="15698" y="16792"/>
                  </a:lnTo>
                  <a:lnTo>
                    <a:pt x="16022" y="19132"/>
                  </a:lnTo>
                  <a:lnTo>
                    <a:pt x="18498" y="23849"/>
                  </a:lnTo>
                  <a:lnTo>
                    <a:pt x="40023" y="50634"/>
                  </a:lnTo>
                  <a:lnTo>
                    <a:pt x="71188" y="78636"/>
                  </a:lnTo>
                  <a:lnTo>
                    <a:pt x="104760" y="108129"/>
                  </a:lnTo>
                  <a:lnTo>
                    <a:pt x="112177" y="117907"/>
                  </a:lnTo>
                  <a:lnTo>
                    <a:pt x="124339" y="139087"/>
                  </a:lnTo>
                  <a:lnTo>
                    <a:pt x="124168" y="141937"/>
                  </a:lnTo>
                  <a:lnTo>
                    <a:pt x="121982" y="152214"/>
                  </a:lnTo>
                  <a:lnTo>
                    <a:pt x="120215" y="153863"/>
                  </a:lnTo>
                  <a:lnTo>
                    <a:pt x="110937" y="156185"/>
                  </a:lnTo>
                  <a:lnTo>
                    <a:pt x="75958" y="157136"/>
                  </a:lnTo>
                  <a:lnTo>
                    <a:pt x="61841" y="156360"/>
                  </a:lnTo>
                  <a:lnTo>
                    <a:pt x="28571" y="142688"/>
                  </a:lnTo>
                  <a:lnTo>
                    <a:pt x="16403" y="137792"/>
                  </a:lnTo>
                  <a:lnTo>
                    <a:pt x="10465" y="135853"/>
                  </a:lnTo>
                  <a:lnTo>
                    <a:pt x="0" y="128587"/>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79" name="SMARTInkShape-6264"/>
            <p:cNvSpPr/>
            <p:nvPr/>
          </p:nvSpPr>
          <p:spPr>
            <a:xfrm>
              <a:off x="686133" y="3171825"/>
              <a:ext cx="198244" cy="234044"/>
            </a:xfrm>
            <a:custGeom>
              <a:avLst/>
              <a:gdLst/>
              <a:ahLst/>
              <a:cxnLst/>
              <a:rect l="0" t="0" r="0" b="0"/>
              <a:pathLst>
                <a:path w="198244" h="234044">
                  <a:moveTo>
                    <a:pt x="156830" y="14288"/>
                  </a:moveTo>
                  <a:lnTo>
                    <a:pt x="124315" y="14288"/>
                  </a:lnTo>
                  <a:lnTo>
                    <a:pt x="113804" y="15081"/>
                  </a:lnTo>
                  <a:lnTo>
                    <a:pt x="79380" y="28761"/>
                  </a:lnTo>
                  <a:lnTo>
                    <a:pt x="64296" y="37890"/>
                  </a:lnTo>
                  <a:lnTo>
                    <a:pt x="35415" y="70139"/>
                  </a:lnTo>
                  <a:lnTo>
                    <a:pt x="26668" y="81179"/>
                  </a:lnTo>
                  <a:lnTo>
                    <a:pt x="8201" y="114642"/>
                  </a:lnTo>
                  <a:lnTo>
                    <a:pt x="2195" y="135832"/>
                  </a:lnTo>
                  <a:lnTo>
                    <a:pt x="0" y="169347"/>
                  </a:lnTo>
                  <a:lnTo>
                    <a:pt x="609" y="180040"/>
                  </a:lnTo>
                  <a:lnTo>
                    <a:pt x="3525" y="190085"/>
                  </a:lnTo>
                  <a:lnTo>
                    <a:pt x="13422" y="204665"/>
                  </a:lnTo>
                  <a:lnTo>
                    <a:pt x="33993" y="222831"/>
                  </a:lnTo>
                  <a:lnTo>
                    <a:pt x="49054" y="230005"/>
                  </a:lnTo>
                  <a:lnTo>
                    <a:pt x="77271" y="234043"/>
                  </a:lnTo>
                  <a:lnTo>
                    <a:pt x="109444" y="233123"/>
                  </a:lnTo>
                  <a:lnTo>
                    <a:pt x="137856" y="225701"/>
                  </a:lnTo>
                  <a:lnTo>
                    <a:pt x="172570" y="202244"/>
                  </a:lnTo>
                  <a:lnTo>
                    <a:pt x="182043" y="188953"/>
                  </a:lnTo>
                  <a:lnTo>
                    <a:pt x="196431" y="155377"/>
                  </a:lnTo>
                  <a:lnTo>
                    <a:pt x="198243" y="145521"/>
                  </a:lnTo>
                  <a:lnTo>
                    <a:pt x="196931" y="135849"/>
                  </a:lnTo>
                  <a:lnTo>
                    <a:pt x="193847" y="119362"/>
                  </a:lnTo>
                  <a:lnTo>
                    <a:pt x="190816" y="101512"/>
                  </a:lnTo>
                  <a:lnTo>
                    <a:pt x="178109" y="65915"/>
                  </a:lnTo>
                  <a:lnTo>
                    <a:pt x="173189" y="50486"/>
                  </a:lnTo>
                  <a:lnTo>
                    <a:pt x="169182" y="27127"/>
                  </a:lnTo>
                  <a:lnTo>
                    <a:pt x="163400" y="15975"/>
                  </a:lnTo>
                  <a:lnTo>
                    <a:pt x="149686"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80" name="SMARTInkShape-6265"/>
            <p:cNvSpPr/>
            <p:nvPr/>
          </p:nvSpPr>
          <p:spPr>
            <a:xfrm>
              <a:off x="935831" y="3257550"/>
              <a:ext cx="107158" cy="112853"/>
            </a:xfrm>
            <a:custGeom>
              <a:avLst/>
              <a:gdLst/>
              <a:ahLst/>
              <a:cxnLst/>
              <a:rect l="0" t="0" r="0" b="0"/>
              <a:pathLst>
                <a:path w="107158" h="112853">
                  <a:moveTo>
                    <a:pt x="0" y="0"/>
                  </a:moveTo>
                  <a:lnTo>
                    <a:pt x="0" y="31921"/>
                  </a:lnTo>
                  <a:lnTo>
                    <a:pt x="0" y="64350"/>
                  </a:lnTo>
                  <a:lnTo>
                    <a:pt x="794" y="73844"/>
                  </a:lnTo>
                  <a:lnTo>
                    <a:pt x="5703" y="87320"/>
                  </a:lnTo>
                  <a:lnTo>
                    <a:pt x="21487" y="106971"/>
                  </a:lnTo>
                  <a:lnTo>
                    <a:pt x="23849" y="109413"/>
                  </a:lnTo>
                  <a:lnTo>
                    <a:pt x="30708" y="112128"/>
                  </a:lnTo>
                  <a:lnTo>
                    <a:pt x="34760" y="112852"/>
                  </a:lnTo>
                  <a:lnTo>
                    <a:pt x="43495" y="111540"/>
                  </a:lnTo>
                  <a:lnTo>
                    <a:pt x="55221" y="106338"/>
                  </a:lnTo>
                  <a:lnTo>
                    <a:pt x="90888" y="73347"/>
                  </a:lnTo>
                  <a:lnTo>
                    <a:pt x="96751" y="65936"/>
                  </a:lnTo>
                  <a:lnTo>
                    <a:pt x="107157" y="42863"/>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81" name="SMARTInkShape-6266"/>
            <p:cNvSpPr/>
            <p:nvPr/>
          </p:nvSpPr>
          <p:spPr>
            <a:xfrm>
              <a:off x="1086152" y="3050381"/>
              <a:ext cx="106855" cy="306215"/>
            </a:xfrm>
            <a:custGeom>
              <a:avLst/>
              <a:gdLst/>
              <a:ahLst/>
              <a:cxnLst/>
              <a:rect l="0" t="0" r="0" b="0"/>
              <a:pathLst>
                <a:path w="106855" h="306215">
                  <a:moveTo>
                    <a:pt x="13986" y="0"/>
                  </a:moveTo>
                  <a:lnTo>
                    <a:pt x="13986" y="32111"/>
                  </a:lnTo>
                  <a:lnTo>
                    <a:pt x="13192" y="50261"/>
                  </a:lnTo>
                  <a:lnTo>
                    <a:pt x="7835" y="83505"/>
                  </a:lnTo>
                  <a:lnTo>
                    <a:pt x="6244" y="113862"/>
                  </a:lnTo>
                  <a:lnTo>
                    <a:pt x="1226" y="144905"/>
                  </a:lnTo>
                  <a:lnTo>
                    <a:pt x="0" y="177584"/>
                  </a:lnTo>
                  <a:lnTo>
                    <a:pt x="4667" y="206970"/>
                  </a:lnTo>
                  <a:lnTo>
                    <a:pt x="8529" y="235704"/>
                  </a:lnTo>
                  <a:lnTo>
                    <a:pt x="21277" y="270832"/>
                  </a:lnTo>
                  <a:lnTo>
                    <a:pt x="30684" y="286596"/>
                  </a:lnTo>
                  <a:lnTo>
                    <a:pt x="40979" y="297353"/>
                  </a:lnTo>
                  <a:lnTo>
                    <a:pt x="52234" y="303917"/>
                  </a:lnTo>
                  <a:lnTo>
                    <a:pt x="62537" y="306214"/>
                  </a:lnTo>
                  <a:lnTo>
                    <a:pt x="78377" y="306101"/>
                  </a:lnTo>
                  <a:lnTo>
                    <a:pt x="106854" y="292894"/>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82" name="SMARTInkShape-6267"/>
            <p:cNvSpPr/>
            <p:nvPr/>
          </p:nvSpPr>
          <p:spPr>
            <a:xfrm>
              <a:off x="1028994" y="3157832"/>
              <a:ext cx="156870" cy="28282"/>
            </a:xfrm>
            <a:custGeom>
              <a:avLst/>
              <a:gdLst/>
              <a:ahLst/>
              <a:cxnLst/>
              <a:rect l="0" t="0" r="0" b="0"/>
              <a:pathLst>
                <a:path w="156870" h="28282">
                  <a:moveTo>
                    <a:pt x="6850" y="6849"/>
                  </a:moveTo>
                  <a:lnTo>
                    <a:pt x="0" y="0"/>
                  </a:lnTo>
                  <a:lnTo>
                    <a:pt x="5883" y="5882"/>
                  </a:lnTo>
                  <a:lnTo>
                    <a:pt x="40410" y="10616"/>
                  </a:lnTo>
                  <a:lnTo>
                    <a:pt x="71800" y="15665"/>
                  </a:lnTo>
                  <a:lnTo>
                    <a:pt x="106155" y="20416"/>
                  </a:lnTo>
                  <a:lnTo>
                    <a:pt x="141663" y="21867"/>
                  </a:lnTo>
                  <a:lnTo>
                    <a:pt x="156869" y="28281"/>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83" name="SMARTInkShape-6268"/>
            <p:cNvSpPr/>
            <p:nvPr/>
          </p:nvSpPr>
          <p:spPr>
            <a:xfrm>
              <a:off x="1259074" y="3172818"/>
              <a:ext cx="119671" cy="156171"/>
            </a:xfrm>
            <a:custGeom>
              <a:avLst/>
              <a:gdLst/>
              <a:ahLst/>
              <a:cxnLst/>
              <a:rect l="0" t="0" r="0" b="0"/>
              <a:pathLst>
                <a:path w="119671" h="156171">
                  <a:moveTo>
                    <a:pt x="119670" y="6151"/>
                  </a:moveTo>
                  <a:lnTo>
                    <a:pt x="109727" y="6151"/>
                  </a:lnTo>
                  <a:lnTo>
                    <a:pt x="105196" y="4034"/>
                  </a:lnTo>
                  <a:lnTo>
                    <a:pt x="100537" y="1241"/>
                  </a:lnTo>
                  <a:lnTo>
                    <a:pt x="95821" y="0"/>
                  </a:lnTo>
                  <a:lnTo>
                    <a:pt x="94245" y="463"/>
                  </a:lnTo>
                  <a:lnTo>
                    <a:pt x="93195" y="1565"/>
                  </a:lnTo>
                  <a:lnTo>
                    <a:pt x="92495" y="3094"/>
                  </a:lnTo>
                  <a:lnTo>
                    <a:pt x="91234" y="4113"/>
                  </a:lnTo>
                  <a:lnTo>
                    <a:pt x="60603" y="19807"/>
                  </a:lnTo>
                  <a:lnTo>
                    <a:pt x="27074" y="49144"/>
                  </a:lnTo>
                  <a:lnTo>
                    <a:pt x="14270" y="61664"/>
                  </a:lnTo>
                  <a:lnTo>
                    <a:pt x="4215" y="83012"/>
                  </a:lnTo>
                  <a:lnTo>
                    <a:pt x="0" y="101862"/>
                  </a:lnTo>
                  <a:lnTo>
                    <a:pt x="2544" y="125085"/>
                  </a:lnTo>
                  <a:lnTo>
                    <a:pt x="8347" y="136533"/>
                  </a:lnTo>
                  <a:lnTo>
                    <a:pt x="12117" y="140698"/>
                  </a:lnTo>
                  <a:lnTo>
                    <a:pt x="22656" y="145324"/>
                  </a:lnTo>
                  <a:lnTo>
                    <a:pt x="56433" y="154355"/>
                  </a:lnTo>
                  <a:lnTo>
                    <a:pt x="62520" y="15617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84" name="SMARTInkShape-6269"/>
            <p:cNvSpPr/>
            <p:nvPr/>
          </p:nvSpPr>
          <p:spPr>
            <a:xfrm>
              <a:off x="1364581" y="3189337"/>
              <a:ext cx="121320" cy="139652"/>
            </a:xfrm>
            <a:custGeom>
              <a:avLst/>
              <a:gdLst/>
              <a:ahLst/>
              <a:cxnLst/>
              <a:rect l="0" t="0" r="0" b="0"/>
              <a:pathLst>
                <a:path w="121320" h="139652">
                  <a:moveTo>
                    <a:pt x="107032" y="11063"/>
                  </a:moveTo>
                  <a:lnTo>
                    <a:pt x="100881" y="11063"/>
                  </a:lnTo>
                  <a:lnTo>
                    <a:pt x="94381" y="6154"/>
                  </a:lnTo>
                  <a:lnTo>
                    <a:pt x="87761" y="3787"/>
                  </a:lnTo>
                  <a:lnTo>
                    <a:pt x="83121" y="421"/>
                  </a:lnTo>
                  <a:lnTo>
                    <a:pt x="79979" y="0"/>
                  </a:lnTo>
                  <a:lnTo>
                    <a:pt x="55346" y="5737"/>
                  </a:lnTo>
                  <a:lnTo>
                    <a:pt x="37644" y="13804"/>
                  </a:lnTo>
                  <a:lnTo>
                    <a:pt x="30420" y="20483"/>
                  </a:lnTo>
                  <a:lnTo>
                    <a:pt x="7070" y="54426"/>
                  </a:lnTo>
                  <a:lnTo>
                    <a:pt x="3073" y="63673"/>
                  </a:lnTo>
                  <a:lnTo>
                    <a:pt x="0" y="91616"/>
                  </a:lnTo>
                  <a:lnTo>
                    <a:pt x="2047" y="96606"/>
                  </a:lnTo>
                  <a:lnTo>
                    <a:pt x="4809" y="101469"/>
                  </a:lnTo>
                  <a:lnTo>
                    <a:pt x="6037" y="106277"/>
                  </a:lnTo>
                  <a:lnTo>
                    <a:pt x="7158" y="107876"/>
                  </a:lnTo>
                  <a:lnTo>
                    <a:pt x="8699" y="108943"/>
                  </a:lnTo>
                  <a:lnTo>
                    <a:pt x="12528" y="110127"/>
                  </a:lnTo>
                  <a:lnTo>
                    <a:pt x="23786" y="110951"/>
                  </a:lnTo>
                  <a:lnTo>
                    <a:pt x="28494" y="108904"/>
                  </a:lnTo>
                  <a:lnTo>
                    <a:pt x="59113" y="87225"/>
                  </a:lnTo>
                  <a:lnTo>
                    <a:pt x="61922" y="82484"/>
                  </a:lnTo>
                  <a:lnTo>
                    <a:pt x="63964" y="77731"/>
                  </a:lnTo>
                  <a:lnTo>
                    <a:pt x="67517" y="72972"/>
                  </a:lnTo>
                  <a:lnTo>
                    <a:pt x="70188" y="58246"/>
                  </a:lnTo>
                  <a:lnTo>
                    <a:pt x="71304" y="33663"/>
                  </a:lnTo>
                  <a:lnTo>
                    <a:pt x="71312" y="43166"/>
                  </a:lnTo>
                  <a:lnTo>
                    <a:pt x="73429" y="47292"/>
                  </a:lnTo>
                  <a:lnTo>
                    <a:pt x="76222" y="51771"/>
                  </a:lnTo>
                  <a:lnTo>
                    <a:pt x="78015" y="61114"/>
                  </a:lnTo>
                  <a:lnTo>
                    <a:pt x="79054" y="66645"/>
                  </a:lnTo>
                  <a:lnTo>
                    <a:pt x="84102" y="77891"/>
                  </a:lnTo>
                  <a:lnTo>
                    <a:pt x="89831" y="87396"/>
                  </a:lnTo>
                  <a:lnTo>
                    <a:pt x="92675" y="99121"/>
                  </a:lnTo>
                  <a:lnTo>
                    <a:pt x="109503" y="126657"/>
                  </a:lnTo>
                  <a:lnTo>
                    <a:pt x="121319" y="139651"/>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1386" name="SMARTInkShape-6270"/>
          <p:cNvSpPr/>
          <p:nvPr/>
        </p:nvSpPr>
        <p:spPr>
          <a:xfrm>
            <a:off x="1293106" y="3401418"/>
            <a:ext cx="92783" cy="34727"/>
          </a:xfrm>
          <a:custGeom>
            <a:avLst/>
            <a:gdLst/>
            <a:ahLst/>
            <a:cxnLst/>
            <a:rect l="0" t="0" r="0" b="0"/>
            <a:pathLst>
              <a:path w="92783" h="34727">
                <a:moveTo>
                  <a:pt x="7057" y="6151"/>
                </a:moveTo>
                <a:lnTo>
                  <a:pt x="0" y="6151"/>
                </a:lnTo>
                <a:lnTo>
                  <a:pt x="6071" y="0"/>
                </a:lnTo>
                <a:lnTo>
                  <a:pt x="7193" y="463"/>
                </a:lnTo>
                <a:lnTo>
                  <a:pt x="12565" y="4113"/>
                </a:lnTo>
                <a:lnTo>
                  <a:pt x="21491" y="5748"/>
                </a:lnTo>
                <a:lnTo>
                  <a:pt x="55136" y="6140"/>
                </a:lnTo>
                <a:lnTo>
                  <a:pt x="77411" y="6150"/>
                </a:lnTo>
                <a:lnTo>
                  <a:pt x="80153" y="6944"/>
                </a:lnTo>
                <a:lnTo>
                  <a:pt x="81981" y="8267"/>
                </a:lnTo>
                <a:lnTo>
                  <a:pt x="83200" y="9943"/>
                </a:lnTo>
                <a:lnTo>
                  <a:pt x="84807" y="11060"/>
                </a:lnTo>
                <a:lnTo>
                  <a:pt x="92424" y="13207"/>
                </a:lnTo>
                <a:lnTo>
                  <a:pt x="58021" y="13294"/>
                </a:lnTo>
                <a:lnTo>
                  <a:pt x="40907" y="14088"/>
                </a:lnTo>
                <a:lnTo>
                  <a:pt x="26943" y="18949"/>
                </a:lnTo>
                <a:lnTo>
                  <a:pt x="6127" y="20308"/>
                </a:lnTo>
                <a:lnTo>
                  <a:pt x="35457" y="20438"/>
                </a:lnTo>
                <a:lnTo>
                  <a:pt x="41639" y="18321"/>
                </a:lnTo>
                <a:lnTo>
                  <a:pt x="47033" y="15528"/>
                </a:lnTo>
                <a:lnTo>
                  <a:pt x="63782" y="13320"/>
                </a:lnTo>
                <a:lnTo>
                  <a:pt x="28632" y="13295"/>
                </a:lnTo>
                <a:lnTo>
                  <a:pt x="25112" y="13295"/>
                </a:lnTo>
                <a:lnTo>
                  <a:pt x="20902" y="15411"/>
                </a:lnTo>
                <a:lnTo>
                  <a:pt x="14317" y="20351"/>
                </a:lnTo>
                <a:lnTo>
                  <a:pt x="48757" y="26581"/>
                </a:lnTo>
                <a:lnTo>
                  <a:pt x="84269" y="32433"/>
                </a:lnTo>
                <a:lnTo>
                  <a:pt x="92782" y="34726"/>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nvGrpSpPr>
          <p:cNvPr id="1391" name="SMARTInkShape-Group602"/>
          <p:cNvGrpSpPr/>
          <p:nvPr/>
        </p:nvGrpSpPr>
        <p:grpSpPr>
          <a:xfrm>
            <a:off x="407194" y="3643671"/>
            <a:ext cx="771526" cy="341095"/>
            <a:chOff x="407194" y="3643671"/>
            <a:chExt cx="771526" cy="341095"/>
          </a:xfrm>
        </p:grpSpPr>
        <p:sp>
          <p:nvSpPr>
            <p:cNvPr id="1387" name="SMARTInkShape-6271"/>
            <p:cNvSpPr/>
            <p:nvPr/>
          </p:nvSpPr>
          <p:spPr>
            <a:xfrm>
              <a:off x="907431" y="3715962"/>
              <a:ext cx="271289" cy="255964"/>
            </a:xfrm>
            <a:custGeom>
              <a:avLst/>
              <a:gdLst/>
              <a:ahLst/>
              <a:cxnLst/>
              <a:rect l="0" t="0" r="0" b="0"/>
              <a:pathLst>
                <a:path w="271289" h="255964">
                  <a:moveTo>
                    <a:pt x="14113" y="84513"/>
                  </a:moveTo>
                  <a:lnTo>
                    <a:pt x="0" y="77456"/>
                  </a:lnTo>
                  <a:lnTo>
                    <a:pt x="3669" y="77395"/>
                  </a:lnTo>
                  <a:lnTo>
                    <a:pt x="30358" y="83522"/>
                  </a:lnTo>
                  <a:lnTo>
                    <a:pt x="62271" y="84317"/>
                  </a:lnTo>
                  <a:lnTo>
                    <a:pt x="94446" y="84474"/>
                  </a:lnTo>
                  <a:lnTo>
                    <a:pt x="123905" y="82385"/>
                  </a:lnTo>
                  <a:lnTo>
                    <a:pt x="153535" y="78855"/>
                  </a:lnTo>
                  <a:lnTo>
                    <a:pt x="184881" y="73871"/>
                  </a:lnTo>
                  <a:lnTo>
                    <a:pt x="216958" y="62934"/>
                  </a:lnTo>
                  <a:lnTo>
                    <a:pt x="229953" y="53528"/>
                  </a:lnTo>
                  <a:lnTo>
                    <a:pt x="233073" y="48781"/>
                  </a:lnTo>
                  <a:lnTo>
                    <a:pt x="234460" y="43233"/>
                  </a:lnTo>
                  <a:lnTo>
                    <a:pt x="235076" y="35475"/>
                  </a:lnTo>
                  <a:lnTo>
                    <a:pt x="233233" y="28851"/>
                  </a:lnTo>
                  <a:lnTo>
                    <a:pt x="225583" y="14339"/>
                  </a:lnTo>
                  <a:lnTo>
                    <a:pt x="222561" y="11537"/>
                  </a:lnTo>
                  <a:lnTo>
                    <a:pt x="200274" y="605"/>
                  </a:lnTo>
                  <a:lnTo>
                    <a:pt x="197751" y="0"/>
                  </a:lnTo>
                  <a:lnTo>
                    <a:pt x="195276" y="389"/>
                  </a:lnTo>
                  <a:lnTo>
                    <a:pt x="190409" y="2940"/>
                  </a:lnTo>
                  <a:lnTo>
                    <a:pt x="176045" y="15612"/>
                  </a:lnTo>
                  <a:lnTo>
                    <a:pt x="168896" y="26439"/>
                  </a:lnTo>
                  <a:lnTo>
                    <a:pt x="160757" y="57477"/>
                  </a:lnTo>
                  <a:lnTo>
                    <a:pt x="157484" y="91859"/>
                  </a:lnTo>
                  <a:lnTo>
                    <a:pt x="157847" y="126608"/>
                  </a:lnTo>
                  <a:lnTo>
                    <a:pt x="163147" y="156947"/>
                  </a:lnTo>
                  <a:lnTo>
                    <a:pt x="166119" y="184029"/>
                  </a:lnTo>
                  <a:lnTo>
                    <a:pt x="170596" y="202569"/>
                  </a:lnTo>
                  <a:lnTo>
                    <a:pt x="171267" y="219116"/>
                  </a:lnTo>
                  <a:lnTo>
                    <a:pt x="171275" y="200123"/>
                  </a:lnTo>
                  <a:lnTo>
                    <a:pt x="176978" y="188459"/>
                  </a:lnTo>
                  <a:lnTo>
                    <a:pt x="181218" y="182834"/>
                  </a:lnTo>
                  <a:lnTo>
                    <a:pt x="185749" y="179805"/>
                  </a:lnTo>
                  <a:lnTo>
                    <a:pt x="190408" y="177665"/>
                  </a:lnTo>
                  <a:lnTo>
                    <a:pt x="195124" y="174068"/>
                  </a:lnTo>
                  <a:lnTo>
                    <a:pt x="201983" y="171940"/>
                  </a:lnTo>
                  <a:lnTo>
                    <a:pt x="215529" y="170574"/>
                  </a:lnTo>
                  <a:lnTo>
                    <a:pt x="220842" y="172504"/>
                  </a:lnTo>
                  <a:lnTo>
                    <a:pt x="251237" y="200240"/>
                  </a:lnTo>
                  <a:lnTo>
                    <a:pt x="259085" y="211848"/>
                  </a:lnTo>
                  <a:lnTo>
                    <a:pt x="269601" y="246747"/>
                  </a:lnTo>
                  <a:lnTo>
                    <a:pt x="271288" y="255963"/>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88" name="SMARTInkShape-6272"/>
            <p:cNvSpPr/>
            <p:nvPr/>
          </p:nvSpPr>
          <p:spPr>
            <a:xfrm>
              <a:off x="964726" y="3764756"/>
              <a:ext cx="78263" cy="214314"/>
            </a:xfrm>
            <a:custGeom>
              <a:avLst/>
              <a:gdLst/>
              <a:ahLst/>
              <a:cxnLst/>
              <a:rect l="0" t="0" r="0" b="0"/>
              <a:pathLst>
                <a:path w="78263" h="214314">
                  <a:moveTo>
                    <a:pt x="21112" y="0"/>
                  </a:moveTo>
                  <a:lnTo>
                    <a:pt x="17319" y="0"/>
                  </a:lnTo>
                  <a:lnTo>
                    <a:pt x="16202" y="794"/>
                  </a:lnTo>
                  <a:lnTo>
                    <a:pt x="15457" y="2117"/>
                  </a:lnTo>
                  <a:lnTo>
                    <a:pt x="14409" y="9888"/>
                  </a:lnTo>
                  <a:lnTo>
                    <a:pt x="13994" y="44434"/>
                  </a:lnTo>
                  <a:lnTo>
                    <a:pt x="8317" y="78788"/>
                  </a:lnTo>
                  <a:lnTo>
                    <a:pt x="2111" y="113534"/>
                  </a:lnTo>
                  <a:lnTo>
                    <a:pt x="0" y="143872"/>
                  </a:lnTo>
                  <a:lnTo>
                    <a:pt x="537" y="165944"/>
                  </a:lnTo>
                  <a:lnTo>
                    <a:pt x="9632" y="190402"/>
                  </a:lnTo>
                  <a:lnTo>
                    <a:pt x="16274" y="197865"/>
                  </a:lnTo>
                  <a:lnTo>
                    <a:pt x="33473" y="209124"/>
                  </a:lnTo>
                  <a:lnTo>
                    <a:pt x="47440" y="212775"/>
                  </a:lnTo>
                  <a:lnTo>
                    <a:pt x="78262" y="214313"/>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89" name="SMARTInkShape-6273"/>
            <p:cNvSpPr/>
            <p:nvPr/>
          </p:nvSpPr>
          <p:spPr>
            <a:xfrm>
              <a:off x="407194" y="3643671"/>
              <a:ext cx="514187" cy="341095"/>
            </a:xfrm>
            <a:custGeom>
              <a:avLst/>
              <a:gdLst/>
              <a:ahLst/>
              <a:cxnLst/>
              <a:rect l="0" t="0" r="0" b="0"/>
              <a:pathLst>
                <a:path w="514187" h="341095">
                  <a:moveTo>
                    <a:pt x="0" y="49648"/>
                  </a:moveTo>
                  <a:lnTo>
                    <a:pt x="5703" y="43151"/>
                  </a:lnTo>
                  <a:lnTo>
                    <a:pt x="16792" y="26704"/>
                  </a:lnTo>
                  <a:lnTo>
                    <a:pt x="31434" y="15156"/>
                  </a:lnTo>
                  <a:lnTo>
                    <a:pt x="44133" y="10506"/>
                  </a:lnTo>
                  <a:lnTo>
                    <a:pt x="75481" y="3728"/>
                  </a:lnTo>
                  <a:lnTo>
                    <a:pt x="102886" y="852"/>
                  </a:lnTo>
                  <a:lnTo>
                    <a:pt x="134907" y="0"/>
                  </a:lnTo>
                  <a:lnTo>
                    <a:pt x="165737" y="3540"/>
                  </a:lnTo>
                  <a:lnTo>
                    <a:pt x="198773" y="9616"/>
                  </a:lnTo>
                  <a:lnTo>
                    <a:pt x="233697" y="20236"/>
                  </a:lnTo>
                  <a:lnTo>
                    <a:pt x="265388" y="37229"/>
                  </a:lnTo>
                  <a:lnTo>
                    <a:pt x="299631" y="59395"/>
                  </a:lnTo>
                  <a:lnTo>
                    <a:pt x="331913" y="83764"/>
                  </a:lnTo>
                  <a:lnTo>
                    <a:pt x="354047" y="107892"/>
                  </a:lnTo>
                  <a:lnTo>
                    <a:pt x="365076" y="128553"/>
                  </a:lnTo>
                  <a:lnTo>
                    <a:pt x="369579" y="149756"/>
                  </a:lnTo>
                  <a:lnTo>
                    <a:pt x="368515" y="161874"/>
                  </a:lnTo>
                  <a:lnTo>
                    <a:pt x="361337" y="179737"/>
                  </a:lnTo>
                  <a:lnTo>
                    <a:pt x="353476" y="191603"/>
                  </a:lnTo>
                  <a:lnTo>
                    <a:pt x="335493" y="205688"/>
                  </a:lnTo>
                  <a:lnTo>
                    <a:pt x="306206" y="218569"/>
                  </a:lnTo>
                  <a:lnTo>
                    <a:pt x="286255" y="224229"/>
                  </a:lnTo>
                  <a:lnTo>
                    <a:pt x="256144" y="221667"/>
                  </a:lnTo>
                  <a:lnTo>
                    <a:pt x="224165" y="214997"/>
                  </a:lnTo>
                  <a:lnTo>
                    <a:pt x="216575" y="212301"/>
                  </a:lnTo>
                  <a:lnTo>
                    <a:pt x="205234" y="204102"/>
                  </a:lnTo>
                  <a:lnTo>
                    <a:pt x="204291" y="201830"/>
                  </a:lnTo>
                  <a:lnTo>
                    <a:pt x="204457" y="199521"/>
                  </a:lnTo>
                  <a:lnTo>
                    <a:pt x="205361" y="197188"/>
                  </a:lnTo>
                  <a:lnTo>
                    <a:pt x="223127" y="182832"/>
                  </a:lnTo>
                  <a:lnTo>
                    <a:pt x="233047" y="176838"/>
                  </a:lnTo>
                  <a:lnTo>
                    <a:pt x="251349" y="172794"/>
                  </a:lnTo>
                  <a:lnTo>
                    <a:pt x="278866" y="172222"/>
                  </a:lnTo>
                  <a:lnTo>
                    <a:pt x="314359" y="181079"/>
                  </a:lnTo>
                  <a:lnTo>
                    <a:pt x="350048" y="200354"/>
                  </a:lnTo>
                  <a:lnTo>
                    <a:pt x="385135" y="228302"/>
                  </a:lnTo>
                  <a:lnTo>
                    <a:pt x="390107" y="233044"/>
                  </a:lnTo>
                  <a:lnTo>
                    <a:pt x="395631" y="244664"/>
                  </a:lnTo>
                  <a:lnTo>
                    <a:pt x="405316" y="277808"/>
                  </a:lnTo>
                  <a:lnTo>
                    <a:pt x="405942" y="282717"/>
                  </a:lnTo>
                  <a:lnTo>
                    <a:pt x="402404" y="292405"/>
                  </a:lnTo>
                  <a:lnTo>
                    <a:pt x="387197" y="311559"/>
                  </a:lnTo>
                  <a:lnTo>
                    <a:pt x="373576" y="322073"/>
                  </a:lnTo>
                  <a:lnTo>
                    <a:pt x="339106" y="337655"/>
                  </a:lnTo>
                  <a:lnTo>
                    <a:pt x="308967" y="341094"/>
                  </a:lnTo>
                  <a:lnTo>
                    <a:pt x="278136" y="336552"/>
                  </a:lnTo>
                  <a:lnTo>
                    <a:pt x="246618" y="325711"/>
                  </a:lnTo>
                  <a:lnTo>
                    <a:pt x="220604" y="305420"/>
                  </a:lnTo>
                  <a:lnTo>
                    <a:pt x="212384" y="293795"/>
                  </a:lnTo>
                  <a:lnTo>
                    <a:pt x="208714" y="280297"/>
                  </a:lnTo>
                  <a:lnTo>
                    <a:pt x="207626" y="266243"/>
                  </a:lnTo>
                  <a:lnTo>
                    <a:pt x="211097" y="252025"/>
                  </a:lnTo>
                  <a:lnTo>
                    <a:pt x="220174" y="232998"/>
                  </a:lnTo>
                  <a:lnTo>
                    <a:pt x="227765" y="223476"/>
                  </a:lnTo>
                  <a:lnTo>
                    <a:pt x="244757" y="212983"/>
                  </a:lnTo>
                  <a:lnTo>
                    <a:pt x="272625" y="202326"/>
                  </a:lnTo>
                  <a:lnTo>
                    <a:pt x="307881" y="192578"/>
                  </a:lnTo>
                  <a:lnTo>
                    <a:pt x="335963" y="187512"/>
                  </a:lnTo>
                  <a:lnTo>
                    <a:pt x="362276" y="188128"/>
                  </a:lnTo>
                  <a:lnTo>
                    <a:pt x="392500" y="191655"/>
                  </a:lnTo>
                  <a:lnTo>
                    <a:pt x="410425" y="196058"/>
                  </a:lnTo>
                  <a:lnTo>
                    <a:pt x="421997" y="202390"/>
                  </a:lnTo>
                  <a:lnTo>
                    <a:pt x="425679" y="206962"/>
                  </a:lnTo>
                  <a:lnTo>
                    <a:pt x="427316" y="212434"/>
                  </a:lnTo>
                  <a:lnTo>
                    <a:pt x="428452" y="233431"/>
                  </a:lnTo>
                  <a:lnTo>
                    <a:pt x="426431" y="240602"/>
                  </a:lnTo>
                  <a:lnTo>
                    <a:pt x="404580" y="273689"/>
                  </a:lnTo>
                  <a:lnTo>
                    <a:pt x="390808" y="297324"/>
                  </a:lnTo>
                  <a:lnTo>
                    <a:pt x="386759" y="315559"/>
                  </a:lnTo>
                  <a:lnTo>
                    <a:pt x="386205" y="322083"/>
                  </a:lnTo>
                  <a:lnTo>
                    <a:pt x="388076" y="327628"/>
                  </a:lnTo>
                  <a:lnTo>
                    <a:pt x="389686" y="330218"/>
                  </a:lnTo>
                  <a:lnTo>
                    <a:pt x="391553" y="331944"/>
                  </a:lnTo>
                  <a:lnTo>
                    <a:pt x="395744" y="333863"/>
                  </a:lnTo>
                  <a:lnTo>
                    <a:pt x="425709" y="335263"/>
                  </a:lnTo>
                  <a:lnTo>
                    <a:pt x="457756" y="327609"/>
                  </a:lnTo>
                  <a:lnTo>
                    <a:pt x="482092" y="318602"/>
                  </a:lnTo>
                  <a:lnTo>
                    <a:pt x="497295" y="307755"/>
                  </a:lnTo>
                  <a:lnTo>
                    <a:pt x="508062" y="294487"/>
                  </a:lnTo>
                  <a:lnTo>
                    <a:pt x="511555" y="285201"/>
                  </a:lnTo>
                  <a:lnTo>
                    <a:pt x="514104" y="254683"/>
                  </a:lnTo>
                  <a:lnTo>
                    <a:pt x="514186" y="248250"/>
                  </a:lnTo>
                  <a:lnTo>
                    <a:pt x="510044" y="236870"/>
                  </a:lnTo>
                  <a:lnTo>
                    <a:pt x="493168" y="203403"/>
                  </a:lnTo>
                  <a:lnTo>
                    <a:pt x="478631" y="185379"/>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90" name="SMARTInkShape-6274"/>
            <p:cNvSpPr/>
            <p:nvPr/>
          </p:nvSpPr>
          <p:spPr>
            <a:xfrm>
              <a:off x="621506" y="3721894"/>
              <a:ext cx="42864" cy="257176"/>
            </a:xfrm>
            <a:custGeom>
              <a:avLst/>
              <a:gdLst/>
              <a:ahLst/>
              <a:cxnLst/>
              <a:rect l="0" t="0" r="0" b="0"/>
              <a:pathLst>
                <a:path w="42864" h="257176">
                  <a:moveTo>
                    <a:pt x="42863" y="0"/>
                  </a:moveTo>
                  <a:lnTo>
                    <a:pt x="36712" y="0"/>
                  </a:lnTo>
                  <a:lnTo>
                    <a:pt x="36381" y="794"/>
                  </a:lnTo>
                  <a:lnTo>
                    <a:pt x="31934" y="33792"/>
                  </a:lnTo>
                  <a:lnTo>
                    <a:pt x="23862" y="65129"/>
                  </a:lnTo>
                  <a:lnTo>
                    <a:pt x="21645" y="100817"/>
                  </a:lnTo>
                  <a:lnTo>
                    <a:pt x="21460" y="132044"/>
                  </a:lnTo>
                  <a:lnTo>
                    <a:pt x="19319" y="164761"/>
                  </a:lnTo>
                  <a:lnTo>
                    <a:pt x="15281" y="192971"/>
                  </a:lnTo>
                  <a:lnTo>
                    <a:pt x="9575" y="225589"/>
                  </a:lnTo>
                  <a:lnTo>
                    <a:pt x="7070" y="242877"/>
                  </a:lnTo>
                  <a:lnTo>
                    <a:pt x="0" y="257175"/>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413" name="SMARTInkShape-Group603"/>
          <p:cNvGrpSpPr/>
          <p:nvPr/>
        </p:nvGrpSpPr>
        <p:grpSpPr>
          <a:xfrm>
            <a:off x="1372020" y="3600900"/>
            <a:ext cx="2992812" cy="427722"/>
            <a:chOff x="1372020" y="3600900"/>
            <a:chExt cx="2992812" cy="427722"/>
          </a:xfrm>
        </p:grpSpPr>
        <p:sp>
          <p:nvSpPr>
            <p:cNvPr id="1392" name="SMARTInkShape-6275"/>
            <p:cNvSpPr/>
            <p:nvPr/>
          </p:nvSpPr>
          <p:spPr>
            <a:xfrm>
              <a:off x="1921774" y="3800485"/>
              <a:ext cx="57035" cy="64285"/>
            </a:xfrm>
            <a:custGeom>
              <a:avLst/>
              <a:gdLst/>
              <a:ahLst/>
              <a:cxnLst/>
              <a:rect l="0" t="0" r="0" b="0"/>
              <a:pathLst>
                <a:path w="57035" h="64285">
                  <a:moveTo>
                    <a:pt x="14182" y="49996"/>
                  </a:moveTo>
                  <a:lnTo>
                    <a:pt x="17975" y="49996"/>
                  </a:lnTo>
                  <a:lnTo>
                    <a:pt x="21953" y="47880"/>
                  </a:lnTo>
                  <a:lnTo>
                    <a:pt x="26367" y="45087"/>
                  </a:lnTo>
                  <a:lnTo>
                    <a:pt x="33315" y="42721"/>
                  </a:lnTo>
                  <a:lnTo>
                    <a:pt x="52285" y="26085"/>
                  </a:lnTo>
                  <a:lnTo>
                    <a:pt x="54930" y="21377"/>
                  </a:lnTo>
                  <a:lnTo>
                    <a:pt x="56766" y="14419"/>
                  </a:lnTo>
                  <a:lnTo>
                    <a:pt x="57034" y="1314"/>
                  </a:lnTo>
                  <a:lnTo>
                    <a:pt x="56244" y="873"/>
                  </a:lnTo>
                  <a:lnTo>
                    <a:pt x="33195" y="0"/>
                  </a:lnTo>
                  <a:lnTo>
                    <a:pt x="28453" y="2111"/>
                  </a:lnTo>
                  <a:lnTo>
                    <a:pt x="12446" y="12176"/>
                  </a:lnTo>
                  <a:lnTo>
                    <a:pt x="3958" y="23839"/>
                  </a:lnTo>
                  <a:lnTo>
                    <a:pt x="1701" y="30698"/>
                  </a:lnTo>
                  <a:lnTo>
                    <a:pt x="0" y="52084"/>
                  </a:lnTo>
                  <a:lnTo>
                    <a:pt x="2058" y="57010"/>
                  </a:lnTo>
                  <a:lnTo>
                    <a:pt x="7039" y="64284"/>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93" name="SMARTInkShape-6276"/>
            <p:cNvSpPr/>
            <p:nvPr/>
          </p:nvSpPr>
          <p:spPr>
            <a:xfrm>
              <a:off x="1796128" y="3721894"/>
              <a:ext cx="111214" cy="171451"/>
            </a:xfrm>
            <a:custGeom>
              <a:avLst/>
              <a:gdLst/>
              <a:ahLst/>
              <a:cxnLst/>
              <a:rect l="0" t="0" r="0" b="0"/>
              <a:pathLst>
                <a:path w="111214" h="171451">
                  <a:moveTo>
                    <a:pt x="32672" y="0"/>
                  </a:moveTo>
                  <a:lnTo>
                    <a:pt x="32672" y="3792"/>
                  </a:lnTo>
                  <a:lnTo>
                    <a:pt x="26190" y="32111"/>
                  </a:lnTo>
                  <a:lnTo>
                    <a:pt x="24793" y="66838"/>
                  </a:lnTo>
                  <a:lnTo>
                    <a:pt x="19052" y="102470"/>
                  </a:lnTo>
                  <a:lnTo>
                    <a:pt x="16400" y="126956"/>
                  </a:lnTo>
                  <a:lnTo>
                    <a:pt x="9577" y="149248"/>
                  </a:lnTo>
                  <a:lnTo>
                    <a:pt x="6533" y="154438"/>
                  </a:lnTo>
                  <a:lnTo>
                    <a:pt x="4578" y="164238"/>
                  </a:lnTo>
                  <a:lnTo>
                    <a:pt x="4192" y="170025"/>
                  </a:lnTo>
                  <a:lnTo>
                    <a:pt x="3367" y="170500"/>
                  </a:lnTo>
                  <a:lnTo>
                    <a:pt x="333" y="171028"/>
                  </a:lnTo>
                  <a:lnTo>
                    <a:pt x="0" y="170375"/>
                  </a:lnTo>
                  <a:lnTo>
                    <a:pt x="3401" y="165262"/>
                  </a:lnTo>
                  <a:lnTo>
                    <a:pt x="11776" y="154544"/>
                  </a:lnTo>
                  <a:lnTo>
                    <a:pt x="24664" y="137595"/>
                  </a:lnTo>
                  <a:lnTo>
                    <a:pt x="47159" y="116348"/>
                  </a:lnTo>
                  <a:lnTo>
                    <a:pt x="81206" y="98076"/>
                  </a:lnTo>
                  <a:lnTo>
                    <a:pt x="94413" y="89384"/>
                  </a:lnTo>
                  <a:lnTo>
                    <a:pt x="100594" y="86558"/>
                  </a:lnTo>
                  <a:lnTo>
                    <a:pt x="111213" y="78612"/>
                  </a:lnTo>
                  <a:lnTo>
                    <a:pt x="101307" y="78584"/>
                  </a:lnTo>
                  <a:lnTo>
                    <a:pt x="96778" y="80699"/>
                  </a:lnTo>
                  <a:lnTo>
                    <a:pt x="80125" y="91560"/>
                  </a:lnTo>
                  <a:lnTo>
                    <a:pt x="58952" y="120190"/>
                  </a:lnTo>
                  <a:lnTo>
                    <a:pt x="55540" y="129891"/>
                  </a:lnTo>
                  <a:lnTo>
                    <a:pt x="56858" y="137369"/>
                  </a:lnTo>
                  <a:lnTo>
                    <a:pt x="59947" y="150504"/>
                  </a:lnTo>
                  <a:lnTo>
                    <a:pt x="61463" y="158965"/>
                  </a:lnTo>
                  <a:lnTo>
                    <a:pt x="64782" y="165372"/>
                  </a:lnTo>
                  <a:lnTo>
                    <a:pt x="66779" y="167398"/>
                  </a:lnTo>
                  <a:lnTo>
                    <a:pt x="75535" y="17145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94" name="SMARTInkShape-6277"/>
            <p:cNvSpPr/>
            <p:nvPr/>
          </p:nvSpPr>
          <p:spPr>
            <a:xfrm>
              <a:off x="1667823" y="3829377"/>
              <a:ext cx="96684" cy="78255"/>
            </a:xfrm>
            <a:custGeom>
              <a:avLst/>
              <a:gdLst/>
              <a:ahLst/>
              <a:cxnLst/>
              <a:rect l="0" t="0" r="0" b="0"/>
              <a:pathLst>
                <a:path w="96684" h="78255">
                  <a:moveTo>
                    <a:pt x="82396" y="21104"/>
                  </a:moveTo>
                  <a:lnTo>
                    <a:pt x="78603" y="17312"/>
                  </a:lnTo>
                  <a:lnTo>
                    <a:pt x="76741" y="13333"/>
                  </a:lnTo>
                  <a:lnTo>
                    <a:pt x="76245" y="11161"/>
                  </a:lnTo>
                  <a:lnTo>
                    <a:pt x="75120" y="9713"/>
                  </a:lnTo>
                  <a:lnTo>
                    <a:pt x="60817" y="1332"/>
                  </a:lnTo>
                  <a:lnTo>
                    <a:pt x="51410" y="0"/>
                  </a:lnTo>
                  <a:lnTo>
                    <a:pt x="20032" y="8505"/>
                  </a:lnTo>
                  <a:lnTo>
                    <a:pt x="17007" y="10324"/>
                  </a:lnTo>
                  <a:lnTo>
                    <a:pt x="8958" y="20468"/>
                  </a:lnTo>
                  <a:lnTo>
                    <a:pt x="474" y="37508"/>
                  </a:lnTo>
                  <a:lnTo>
                    <a:pt x="0" y="39978"/>
                  </a:lnTo>
                  <a:lnTo>
                    <a:pt x="478" y="42418"/>
                  </a:lnTo>
                  <a:lnTo>
                    <a:pt x="3155" y="48245"/>
                  </a:lnTo>
                  <a:lnTo>
                    <a:pt x="4169" y="48723"/>
                  </a:lnTo>
                  <a:lnTo>
                    <a:pt x="31451" y="49668"/>
                  </a:lnTo>
                  <a:lnTo>
                    <a:pt x="38058" y="47558"/>
                  </a:lnTo>
                  <a:lnTo>
                    <a:pt x="51245" y="37494"/>
                  </a:lnTo>
                  <a:lnTo>
                    <a:pt x="67984" y="21227"/>
                  </a:lnTo>
                  <a:lnTo>
                    <a:pt x="80460" y="56758"/>
                  </a:lnTo>
                  <a:lnTo>
                    <a:pt x="82329" y="65526"/>
                  </a:lnTo>
                  <a:lnTo>
                    <a:pt x="85806" y="72068"/>
                  </a:lnTo>
                  <a:lnTo>
                    <a:pt x="89997" y="75505"/>
                  </a:lnTo>
                  <a:lnTo>
                    <a:pt x="96683" y="78254"/>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95" name="SMARTInkShape-6278"/>
            <p:cNvSpPr/>
            <p:nvPr/>
          </p:nvSpPr>
          <p:spPr>
            <a:xfrm>
              <a:off x="1372020" y="3786515"/>
              <a:ext cx="77948" cy="113643"/>
            </a:xfrm>
            <a:custGeom>
              <a:avLst/>
              <a:gdLst/>
              <a:ahLst/>
              <a:cxnLst/>
              <a:rect l="0" t="0" r="0" b="0"/>
              <a:pathLst>
                <a:path w="77948" h="113643">
                  <a:moveTo>
                    <a:pt x="56730" y="21104"/>
                  </a:moveTo>
                  <a:lnTo>
                    <a:pt x="46787" y="11161"/>
                  </a:lnTo>
                  <a:lnTo>
                    <a:pt x="40140" y="8747"/>
                  </a:lnTo>
                  <a:lnTo>
                    <a:pt x="32688" y="6881"/>
                  </a:lnTo>
                  <a:lnTo>
                    <a:pt x="21436" y="1332"/>
                  </a:lnTo>
                  <a:lnTo>
                    <a:pt x="11570" y="0"/>
                  </a:lnTo>
                  <a:lnTo>
                    <a:pt x="6761" y="1935"/>
                  </a:lnTo>
                  <a:lnTo>
                    <a:pt x="4367" y="3562"/>
                  </a:lnTo>
                  <a:lnTo>
                    <a:pt x="2771" y="5440"/>
                  </a:lnTo>
                  <a:lnTo>
                    <a:pt x="999" y="9644"/>
                  </a:lnTo>
                  <a:lnTo>
                    <a:pt x="0" y="16473"/>
                  </a:lnTo>
                  <a:lnTo>
                    <a:pt x="1884" y="21163"/>
                  </a:lnTo>
                  <a:lnTo>
                    <a:pt x="31504" y="53001"/>
                  </a:lnTo>
                  <a:lnTo>
                    <a:pt x="65821" y="85228"/>
                  </a:lnTo>
                  <a:lnTo>
                    <a:pt x="72677" y="90085"/>
                  </a:lnTo>
                  <a:lnTo>
                    <a:pt x="75724" y="94889"/>
                  </a:lnTo>
                  <a:lnTo>
                    <a:pt x="77947" y="105414"/>
                  </a:lnTo>
                  <a:lnTo>
                    <a:pt x="74305" y="110202"/>
                  </a:lnTo>
                  <a:lnTo>
                    <a:pt x="68245" y="112297"/>
                  </a:lnTo>
                  <a:lnTo>
                    <a:pt x="55212" y="113642"/>
                  </a:lnTo>
                  <a:lnTo>
                    <a:pt x="26339" y="106678"/>
                  </a:lnTo>
                  <a:lnTo>
                    <a:pt x="6724" y="99685"/>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96" name="SMARTInkShape-6279"/>
            <p:cNvSpPr/>
            <p:nvPr/>
          </p:nvSpPr>
          <p:spPr>
            <a:xfrm>
              <a:off x="1474699" y="3804023"/>
              <a:ext cx="103946" cy="224599"/>
            </a:xfrm>
            <a:custGeom>
              <a:avLst/>
              <a:gdLst/>
              <a:ahLst/>
              <a:cxnLst/>
              <a:rect l="0" t="0" r="0" b="0"/>
              <a:pathLst>
                <a:path w="103946" h="224599">
                  <a:moveTo>
                    <a:pt x="25489" y="146471"/>
                  </a:moveTo>
                  <a:lnTo>
                    <a:pt x="24695" y="178254"/>
                  </a:lnTo>
                  <a:lnTo>
                    <a:pt x="18786" y="208696"/>
                  </a:lnTo>
                  <a:lnTo>
                    <a:pt x="18371" y="223520"/>
                  </a:lnTo>
                  <a:lnTo>
                    <a:pt x="17568" y="224030"/>
                  </a:lnTo>
                  <a:lnTo>
                    <a:pt x="14560" y="224598"/>
                  </a:lnTo>
                  <a:lnTo>
                    <a:pt x="13440" y="223956"/>
                  </a:lnTo>
                  <a:lnTo>
                    <a:pt x="12694" y="222734"/>
                  </a:lnTo>
                  <a:lnTo>
                    <a:pt x="11865" y="218465"/>
                  </a:lnTo>
                  <a:lnTo>
                    <a:pt x="9123" y="189087"/>
                  </a:lnTo>
                  <a:lnTo>
                    <a:pt x="5558" y="172856"/>
                  </a:lnTo>
                  <a:lnTo>
                    <a:pt x="3461" y="139039"/>
                  </a:lnTo>
                  <a:lnTo>
                    <a:pt x="0" y="117810"/>
                  </a:lnTo>
                  <a:lnTo>
                    <a:pt x="5137" y="87187"/>
                  </a:lnTo>
                  <a:lnTo>
                    <a:pt x="16106" y="52028"/>
                  </a:lnTo>
                  <a:lnTo>
                    <a:pt x="25517" y="28949"/>
                  </a:lnTo>
                  <a:lnTo>
                    <a:pt x="35019" y="12484"/>
                  </a:lnTo>
                  <a:lnTo>
                    <a:pt x="38192" y="9522"/>
                  </a:lnTo>
                  <a:lnTo>
                    <a:pt x="55452" y="584"/>
                  </a:lnTo>
                  <a:lnTo>
                    <a:pt x="58958" y="0"/>
                  </a:lnTo>
                  <a:lnTo>
                    <a:pt x="76796" y="2966"/>
                  </a:lnTo>
                  <a:lnTo>
                    <a:pt x="82158" y="5432"/>
                  </a:lnTo>
                  <a:lnTo>
                    <a:pt x="99279" y="20372"/>
                  </a:lnTo>
                  <a:lnTo>
                    <a:pt x="101941" y="25075"/>
                  </a:lnTo>
                  <a:lnTo>
                    <a:pt x="103649" y="34561"/>
                  </a:lnTo>
                  <a:lnTo>
                    <a:pt x="103945" y="41699"/>
                  </a:lnTo>
                  <a:lnTo>
                    <a:pt x="101898" y="46459"/>
                  </a:lnTo>
                  <a:lnTo>
                    <a:pt x="87274" y="63127"/>
                  </a:lnTo>
                  <a:lnTo>
                    <a:pt x="82582" y="65773"/>
                  </a:lnTo>
                  <a:lnTo>
                    <a:pt x="77851" y="67743"/>
                  </a:lnTo>
                  <a:lnTo>
                    <a:pt x="70725" y="72520"/>
                  </a:lnTo>
                  <a:lnTo>
                    <a:pt x="61207" y="75033"/>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97" name="SMARTInkShape-6280"/>
            <p:cNvSpPr/>
            <p:nvPr/>
          </p:nvSpPr>
          <p:spPr>
            <a:xfrm>
              <a:off x="1585913" y="3821916"/>
              <a:ext cx="85601" cy="71429"/>
            </a:xfrm>
            <a:custGeom>
              <a:avLst/>
              <a:gdLst/>
              <a:ahLst/>
              <a:cxnLst/>
              <a:rect l="0" t="0" r="0" b="0"/>
              <a:pathLst>
                <a:path w="85601" h="71429">
                  <a:moveTo>
                    <a:pt x="0" y="28565"/>
                  </a:moveTo>
                  <a:lnTo>
                    <a:pt x="23150" y="28565"/>
                  </a:lnTo>
                  <a:lnTo>
                    <a:pt x="58226" y="35415"/>
                  </a:lnTo>
                  <a:lnTo>
                    <a:pt x="63713" y="33461"/>
                  </a:lnTo>
                  <a:lnTo>
                    <a:pt x="84303" y="15650"/>
                  </a:lnTo>
                  <a:lnTo>
                    <a:pt x="85093" y="12771"/>
                  </a:lnTo>
                  <a:lnTo>
                    <a:pt x="85600" y="4455"/>
                  </a:lnTo>
                  <a:lnTo>
                    <a:pt x="84847" y="2967"/>
                  </a:lnTo>
                  <a:lnTo>
                    <a:pt x="83552" y="1975"/>
                  </a:lnTo>
                  <a:lnTo>
                    <a:pt x="79997" y="872"/>
                  </a:lnTo>
                  <a:lnTo>
                    <a:pt x="54757" y="0"/>
                  </a:lnTo>
                  <a:lnTo>
                    <a:pt x="43829" y="3786"/>
                  </a:lnTo>
                  <a:lnTo>
                    <a:pt x="29015" y="14464"/>
                  </a:lnTo>
                  <a:lnTo>
                    <a:pt x="19137" y="23840"/>
                  </a:lnTo>
                  <a:lnTo>
                    <a:pt x="16442" y="30698"/>
                  </a:lnTo>
                  <a:lnTo>
                    <a:pt x="14713" y="44244"/>
                  </a:lnTo>
                  <a:lnTo>
                    <a:pt x="18206" y="55877"/>
                  </a:lnTo>
                  <a:lnTo>
                    <a:pt x="24267" y="65585"/>
                  </a:lnTo>
                  <a:lnTo>
                    <a:pt x="28777" y="68831"/>
                  </a:lnTo>
                  <a:lnTo>
                    <a:pt x="35778" y="70658"/>
                  </a:lnTo>
                  <a:lnTo>
                    <a:pt x="42862" y="71428"/>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98" name="SMARTInkShape-6281"/>
            <p:cNvSpPr/>
            <p:nvPr/>
          </p:nvSpPr>
          <p:spPr>
            <a:xfrm>
              <a:off x="3964879" y="3600900"/>
              <a:ext cx="399953" cy="178145"/>
            </a:xfrm>
            <a:custGeom>
              <a:avLst/>
              <a:gdLst/>
              <a:ahLst/>
              <a:cxnLst/>
              <a:rect l="0" t="0" r="0" b="0"/>
              <a:pathLst>
                <a:path w="399953" h="178145">
                  <a:moveTo>
                    <a:pt x="35621" y="113850"/>
                  </a:moveTo>
                  <a:lnTo>
                    <a:pt x="41772" y="107699"/>
                  </a:lnTo>
                  <a:lnTo>
                    <a:pt x="41309" y="106574"/>
                  </a:lnTo>
                  <a:lnTo>
                    <a:pt x="37659" y="101199"/>
                  </a:lnTo>
                  <a:lnTo>
                    <a:pt x="35890" y="93732"/>
                  </a:lnTo>
                  <a:lnTo>
                    <a:pt x="35006" y="93294"/>
                  </a:lnTo>
                  <a:lnTo>
                    <a:pt x="25701" y="92534"/>
                  </a:lnTo>
                  <a:lnTo>
                    <a:pt x="24246" y="93289"/>
                  </a:lnTo>
                  <a:lnTo>
                    <a:pt x="23275" y="94586"/>
                  </a:lnTo>
                  <a:lnTo>
                    <a:pt x="21402" y="98145"/>
                  </a:lnTo>
                  <a:lnTo>
                    <a:pt x="16680" y="104610"/>
                  </a:lnTo>
                  <a:lnTo>
                    <a:pt x="15296" y="109214"/>
                  </a:lnTo>
                  <a:lnTo>
                    <a:pt x="14518" y="120061"/>
                  </a:lnTo>
                  <a:lnTo>
                    <a:pt x="18079" y="133329"/>
                  </a:lnTo>
                  <a:lnTo>
                    <a:pt x="28418" y="159765"/>
                  </a:lnTo>
                  <a:lnTo>
                    <a:pt x="30026" y="161129"/>
                  </a:lnTo>
                  <a:lnTo>
                    <a:pt x="34516" y="163318"/>
                  </a:lnTo>
                  <a:lnTo>
                    <a:pt x="35130" y="165734"/>
                  </a:lnTo>
                  <a:lnTo>
                    <a:pt x="35524" y="169960"/>
                  </a:lnTo>
                  <a:lnTo>
                    <a:pt x="34763" y="170306"/>
                  </a:lnTo>
                  <a:lnTo>
                    <a:pt x="25669" y="170909"/>
                  </a:lnTo>
                  <a:lnTo>
                    <a:pt x="21144" y="168843"/>
                  </a:lnTo>
                  <a:lnTo>
                    <a:pt x="16487" y="166072"/>
                  </a:lnTo>
                  <a:lnTo>
                    <a:pt x="8446" y="164148"/>
                  </a:lnTo>
                  <a:lnTo>
                    <a:pt x="1018" y="163882"/>
                  </a:lnTo>
                  <a:lnTo>
                    <a:pt x="646" y="163080"/>
                  </a:lnTo>
                  <a:lnTo>
                    <a:pt x="0" y="157708"/>
                  </a:lnTo>
                  <a:lnTo>
                    <a:pt x="761" y="157376"/>
                  </a:lnTo>
                  <a:lnTo>
                    <a:pt x="3724" y="157007"/>
                  </a:lnTo>
                  <a:lnTo>
                    <a:pt x="23499" y="160886"/>
                  </a:lnTo>
                  <a:lnTo>
                    <a:pt x="57889" y="156390"/>
                  </a:lnTo>
                  <a:lnTo>
                    <a:pt x="84504" y="146089"/>
                  </a:lnTo>
                  <a:lnTo>
                    <a:pt x="87259" y="144074"/>
                  </a:lnTo>
                  <a:lnTo>
                    <a:pt x="97197" y="130454"/>
                  </a:lnTo>
                  <a:lnTo>
                    <a:pt x="99109" y="123356"/>
                  </a:lnTo>
                  <a:lnTo>
                    <a:pt x="99883" y="110475"/>
                  </a:lnTo>
                  <a:lnTo>
                    <a:pt x="99100" y="109219"/>
                  </a:lnTo>
                  <a:lnTo>
                    <a:pt x="97784" y="108381"/>
                  </a:lnTo>
                  <a:lnTo>
                    <a:pt x="93761" y="107037"/>
                  </a:lnTo>
                  <a:lnTo>
                    <a:pt x="80557" y="106735"/>
                  </a:lnTo>
                  <a:lnTo>
                    <a:pt x="72515" y="112860"/>
                  </a:lnTo>
                  <a:lnTo>
                    <a:pt x="71862" y="115527"/>
                  </a:lnTo>
                  <a:lnTo>
                    <a:pt x="71370" y="130617"/>
                  </a:lnTo>
                  <a:lnTo>
                    <a:pt x="73470" y="135325"/>
                  </a:lnTo>
                  <a:lnTo>
                    <a:pt x="81285" y="144815"/>
                  </a:lnTo>
                  <a:lnTo>
                    <a:pt x="85814" y="147456"/>
                  </a:lnTo>
                  <a:lnTo>
                    <a:pt x="94943" y="148943"/>
                  </a:lnTo>
                  <a:lnTo>
                    <a:pt x="108458" y="149445"/>
                  </a:lnTo>
                  <a:lnTo>
                    <a:pt x="113766" y="147397"/>
                  </a:lnTo>
                  <a:lnTo>
                    <a:pt x="144626" y="129641"/>
                  </a:lnTo>
                  <a:lnTo>
                    <a:pt x="172627" y="94673"/>
                  </a:lnTo>
                  <a:lnTo>
                    <a:pt x="183856" y="60661"/>
                  </a:lnTo>
                  <a:lnTo>
                    <a:pt x="192901" y="38874"/>
                  </a:lnTo>
                  <a:lnTo>
                    <a:pt x="196805" y="31315"/>
                  </a:lnTo>
                  <a:lnTo>
                    <a:pt x="199917" y="0"/>
                  </a:lnTo>
                  <a:lnTo>
                    <a:pt x="199927" y="13996"/>
                  </a:lnTo>
                  <a:lnTo>
                    <a:pt x="197810" y="19993"/>
                  </a:lnTo>
                  <a:lnTo>
                    <a:pt x="189984" y="37896"/>
                  </a:lnTo>
                  <a:lnTo>
                    <a:pt x="186021" y="68419"/>
                  </a:lnTo>
                  <a:lnTo>
                    <a:pt x="185690" y="100165"/>
                  </a:lnTo>
                  <a:lnTo>
                    <a:pt x="186440" y="129657"/>
                  </a:lnTo>
                  <a:lnTo>
                    <a:pt x="193381" y="161174"/>
                  </a:lnTo>
                  <a:lnTo>
                    <a:pt x="198908" y="169549"/>
                  </a:lnTo>
                  <a:lnTo>
                    <a:pt x="199248" y="169239"/>
                  </a:lnTo>
                  <a:lnTo>
                    <a:pt x="199626" y="166778"/>
                  </a:lnTo>
                  <a:lnTo>
                    <a:pt x="200520" y="165804"/>
                  </a:lnTo>
                  <a:lnTo>
                    <a:pt x="203630" y="164722"/>
                  </a:lnTo>
                  <a:lnTo>
                    <a:pt x="204777" y="163640"/>
                  </a:lnTo>
                  <a:lnTo>
                    <a:pt x="212591" y="149417"/>
                  </a:lnTo>
                  <a:lnTo>
                    <a:pt x="214795" y="137642"/>
                  </a:lnTo>
                  <a:lnTo>
                    <a:pt x="221056" y="128555"/>
                  </a:lnTo>
                  <a:lnTo>
                    <a:pt x="228200" y="128148"/>
                  </a:lnTo>
                  <a:lnTo>
                    <a:pt x="228476" y="134289"/>
                  </a:lnTo>
                  <a:lnTo>
                    <a:pt x="229278" y="134620"/>
                  </a:lnTo>
                  <a:lnTo>
                    <a:pt x="245294" y="135255"/>
                  </a:lnTo>
                  <a:lnTo>
                    <a:pt x="246841" y="134470"/>
                  </a:lnTo>
                  <a:lnTo>
                    <a:pt x="247872" y="133153"/>
                  </a:lnTo>
                  <a:lnTo>
                    <a:pt x="248559" y="131481"/>
                  </a:lnTo>
                  <a:lnTo>
                    <a:pt x="249811" y="130367"/>
                  </a:lnTo>
                  <a:lnTo>
                    <a:pt x="257523" y="126461"/>
                  </a:lnTo>
                  <a:lnTo>
                    <a:pt x="259756" y="124639"/>
                  </a:lnTo>
                  <a:lnTo>
                    <a:pt x="262237" y="120497"/>
                  </a:lnTo>
                  <a:lnTo>
                    <a:pt x="264133" y="116011"/>
                  </a:lnTo>
                  <a:lnTo>
                    <a:pt x="267622" y="111370"/>
                  </a:lnTo>
                  <a:lnTo>
                    <a:pt x="271818" y="108779"/>
                  </a:lnTo>
                  <a:lnTo>
                    <a:pt x="274048" y="108088"/>
                  </a:lnTo>
                  <a:lnTo>
                    <a:pt x="275535" y="106834"/>
                  </a:lnTo>
                  <a:lnTo>
                    <a:pt x="277187" y="103324"/>
                  </a:lnTo>
                  <a:lnTo>
                    <a:pt x="278421" y="102070"/>
                  </a:lnTo>
                  <a:lnTo>
                    <a:pt x="285707" y="98989"/>
                  </a:lnTo>
                  <a:lnTo>
                    <a:pt x="291706" y="93441"/>
                  </a:lnTo>
                  <a:lnTo>
                    <a:pt x="292863" y="93894"/>
                  </a:lnTo>
                  <a:lnTo>
                    <a:pt x="298851" y="98659"/>
                  </a:lnTo>
                  <a:lnTo>
                    <a:pt x="305428" y="99384"/>
                  </a:lnTo>
                  <a:lnTo>
                    <a:pt x="319988" y="99556"/>
                  </a:lnTo>
                  <a:lnTo>
                    <a:pt x="324754" y="95768"/>
                  </a:lnTo>
                  <a:lnTo>
                    <a:pt x="326843" y="91791"/>
                  </a:lnTo>
                  <a:lnTo>
                    <a:pt x="327400" y="89619"/>
                  </a:lnTo>
                  <a:lnTo>
                    <a:pt x="328566" y="88171"/>
                  </a:lnTo>
                  <a:lnTo>
                    <a:pt x="331977" y="86562"/>
                  </a:lnTo>
                  <a:lnTo>
                    <a:pt x="333204" y="85339"/>
                  </a:lnTo>
                  <a:lnTo>
                    <a:pt x="334567" y="81864"/>
                  </a:lnTo>
                  <a:lnTo>
                    <a:pt x="334137" y="79826"/>
                  </a:lnTo>
                  <a:lnTo>
                    <a:pt x="329861" y="70852"/>
                  </a:lnTo>
                  <a:lnTo>
                    <a:pt x="329412" y="68516"/>
                  </a:lnTo>
                  <a:lnTo>
                    <a:pt x="328319" y="66958"/>
                  </a:lnTo>
                  <a:lnTo>
                    <a:pt x="326797" y="65920"/>
                  </a:lnTo>
                  <a:lnTo>
                    <a:pt x="322989" y="63973"/>
                  </a:lnTo>
                  <a:lnTo>
                    <a:pt x="316382" y="59208"/>
                  </a:lnTo>
                  <a:lnTo>
                    <a:pt x="311745" y="57815"/>
                  </a:lnTo>
                  <a:lnTo>
                    <a:pt x="291399" y="62948"/>
                  </a:lnTo>
                  <a:lnTo>
                    <a:pt x="286090" y="65563"/>
                  </a:lnTo>
                  <a:lnTo>
                    <a:pt x="276214" y="73708"/>
                  </a:lnTo>
                  <a:lnTo>
                    <a:pt x="273520" y="80399"/>
                  </a:lnTo>
                  <a:lnTo>
                    <a:pt x="271791" y="93836"/>
                  </a:lnTo>
                  <a:lnTo>
                    <a:pt x="277553" y="115154"/>
                  </a:lnTo>
                  <a:lnTo>
                    <a:pt x="288933" y="130453"/>
                  </a:lnTo>
                  <a:lnTo>
                    <a:pt x="294518" y="136575"/>
                  </a:lnTo>
                  <a:lnTo>
                    <a:pt x="301764" y="139825"/>
                  </a:lnTo>
                  <a:lnTo>
                    <a:pt x="309482" y="142063"/>
                  </a:lnTo>
                  <a:lnTo>
                    <a:pt x="319877" y="146992"/>
                  </a:lnTo>
                  <a:lnTo>
                    <a:pt x="343105" y="149230"/>
                  </a:lnTo>
                  <a:lnTo>
                    <a:pt x="360001" y="143799"/>
                  </a:lnTo>
                  <a:lnTo>
                    <a:pt x="376509" y="135082"/>
                  </a:lnTo>
                  <a:lnTo>
                    <a:pt x="382389" y="129637"/>
                  </a:lnTo>
                  <a:lnTo>
                    <a:pt x="396699" y="109742"/>
                  </a:lnTo>
                  <a:lnTo>
                    <a:pt x="399524" y="101060"/>
                  </a:lnTo>
                  <a:lnTo>
                    <a:pt x="399941" y="92752"/>
                  </a:lnTo>
                  <a:lnTo>
                    <a:pt x="399952" y="127179"/>
                  </a:lnTo>
                  <a:lnTo>
                    <a:pt x="399952" y="144513"/>
                  </a:lnTo>
                  <a:lnTo>
                    <a:pt x="397836" y="149439"/>
                  </a:lnTo>
                  <a:lnTo>
                    <a:pt x="395043" y="154274"/>
                  </a:lnTo>
                  <a:lnTo>
                    <a:pt x="393250" y="163845"/>
                  </a:lnTo>
                  <a:lnTo>
                    <a:pt x="392896" y="173379"/>
                  </a:lnTo>
                  <a:lnTo>
                    <a:pt x="392073" y="174967"/>
                  </a:lnTo>
                  <a:lnTo>
                    <a:pt x="390731" y="176026"/>
                  </a:lnTo>
                  <a:lnTo>
                    <a:pt x="385665" y="178144"/>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99" name="SMARTInkShape-6282"/>
            <p:cNvSpPr/>
            <p:nvPr/>
          </p:nvSpPr>
          <p:spPr>
            <a:xfrm>
              <a:off x="3468070" y="3622008"/>
              <a:ext cx="439562" cy="168005"/>
            </a:xfrm>
            <a:custGeom>
              <a:avLst/>
              <a:gdLst/>
              <a:ahLst/>
              <a:cxnLst/>
              <a:rect l="0" t="0" r="0" b="0"/>
              <a:pathLst>
                <a:path w="439562" h="168005">
                  <a:moveTo>
                    <a:pt x="3793" y="114173"/>
                  </a:moveTo>
                  <a:lnTo>
                    <a:pt x="0" y="114173"/>
                  </a:lnTo>
                  <a:lnTo>
                    <a:pt x="33828" y="119828"/>
                  </a:lnTo>
                  <a:lnTo>
                    <a:pt x="63171" y="121023"/>
                  </a:lnTo>
                  <a:lnTo>
                    <a:pt x="96955" y="115624"/>
                  </a:lnTo>
                  <a:lnTo>
                    <a:pt x="104001" y="115140"/>
                  </a:lnTo>
                  <a:lnTo>
                    <a:pt x="116063" y="110370"/>
                  </a:lnTo>
                  <a:lnTo>
                    <a:pt x="148606" y="90918"/>
                  </a:lnTo>
                  <a:lnTo>
                    <a:pt x="160229" y="82407"/>
                  </a:lnTo>
                  <a:lnTo>
                    <a:pt x="187719" y="49832"/>
                  </a:lnTo>
                  <a:lnTo>
                    <a:pt x="192694" y="40334"/>
                  </a:lnTo>
                  <a:lnTo>
                    <a:pt x="196324" y="17481"/>
                  </a:lnTo>
                  <a:lnTo>
                    <a:pt x="196670" y="302"/>
                  </a:lnTo>
                  <a:lnTo>
                    <a:pt x="192880" y="0"/>
                  </a:lnTo>
                  <a:lnTo>
                    <a:pt x="191764" y="751"/>
                  </a:lnTo>
                  <a:lnTo>
                    <a:pt x="191019" y="2046"/>
                  </a:lnTo>
                  <a:lnTo>
                    <a:pt x="190523" y="3703"/>
                  </a:lnTo>
                  <a:lnTo>
                    <a:pt x="178197" y="24711"/>
                  </a:lnTo>
                  <a:lnTo>
                    <a:pt x="169761" y="57083"/>
                  </a:lnTo>
                  <a:lnTo>
                    <a:pt x="166128" y="91258"/>
                  </a:lnTo>
                  <a:lnTo>
                    <a:pt x="159293" y="123303"/>
                  </a:lnTo>
                  <a:lnTo>
                    <a:pt x="154132" y="151554"/>
                  </a:lnTo>
                  <a:lnTo>
                    <a:pt x="153817" y="168004"/>
                  </a:lnTo>
                  <a:lnTo>
                    <a:pt x="153814" y="166408"/>
                  </a:lnTo>
                  <a:lnTo>
                    <a:pt x="154607" y="165665"/>
                  </a:lnTo>
                  <a:lnTo>
                    <a:pt x="157604" y="164840"/>
                  </a:lnTo>
                  <a:lnTo>
                    <a:pt x="158721" y="163826"/>
                  </a:lnTo>
                  <a:lnTo>
                    <a:pt x="170811" y="141253"/>
                  </a:lnTo>
                  <a:lnTo>
                    <a:pt x="186374" y="123750"/>
                  </a:lnTo>
                  <a:lnTo>
                    <a:pt x="191023" y="114183"/>
                  </a:lnTo>
                  <a:lnTo>
                    <a:pt x="192907" y="111799"/>
                  </a:lnTo>
                  <a:lnTo>
                    <a:pt x="197116" y="109149"/>
                  </a:lnTo>
                  <a:lnTo>
                    <a:pt x="202494" y="107448"/>
                  </a:lnTo>
                  <a:lnTo>
                    <a:pt x="205346" y="109332"/>
                  </a:lnTo>
                  <a:lnTo>
                    <a:pt x="214425" y="117682"/>
                  </a:lnTo>
                  <a:lnTo>
                    <a:pt x="216469" y="121818"/>
                  </a:lnTo>
                  <a:lnTo>
                    <a:pt x="217015" y="124032"/>
                  </a:lnTo>
                  <a:lnTo>
                    <a:pt x="218172" y="125509"/>
                  </a:lnTo>
                  <a:lnTo>
                    <a:pt x="231020" y="133111"/>
                  </a:lnTo>
                  <a:lnTo>
                    <a:pt x="263264" y="135575"/>
                  </a:lnTo>
                  <a:lnTo>
                    <a:pt x="268074" y="133475"/>
                  </a:lnTo>
                  <a:lnTo>
                    <a:pt x="277628" y="125659"/>
                  </a:lnTo>
                  <a:lnTo>
                    <a:pt x="280279" y="119013"/>
                  </a:lnTo>
                  <a:lnTo>
                    <a:pt x="282250" y="111562"/>
                  </a:lnTo>
                  <a:lnTo>
                    <a:pt x="287029" y="102110"/>
                  </a:lnTo>
                  <a:lnTo>
                    <a:pt x="289444" y="76393"/>
                  </a:lnTo>
                  <a:lnTo>
                    <a:pt x="288683" y="74699"/>
                  </a:lnTo>
                  <a:lnTo>
                    <a:pt x="287382" y="73569"/>
                  </a:lnTo>
                  <a:lnTo>
                    <a:pt x="282486" y="71350"/>
                  </a:lnTo>
                  <a:lnTo>
                    <a:pt x="278632" y="75114"/>
                  </a:lnTo>
                  <a:lnTo>
                    <a:pt x="276756" y="79087"/>
                  </a:lnTo>
                  <a:lnTo>
                    <a:pt x="276256" y="81257"/>
                  </a:lnTo>
                  <a:lnTo>
                    <a:pt x="270543" y="91238"/>
                  </a:lnTo>
                  <a:lnTo>
                    <a:pt x="268431" y="108429"/>
                  </a:lnTo>
                  <a:lnTo>
                    <a:pt x="275405" y="132504"/>
                  </a:lnTo>
                  <a:lnTo>
                    <a:pt x="280782" y="142606"/>
                  </a:lnTo>
                  <a:lnTo>
                    <a:pt x="281321" y="145035"/>
                  </a:lnTo>
                  <a:lnTo>
                    <a:pt x="283268" y="146654"/>
                  </a:lnTo>
                  <a:lnTo>
                    <a:pt x="292005" y="149726"/>
                  </a:lnTo>
                  <a:lnTo>
                    <a:pt x="293566" y="151369"/>
                  </a:lnTo>
                  <a:lnTo>
                    <a:pt x="294606" y="153258"/>
                  </a:lnTo>
                  <a:lnTo>
                    <a:pt x="296093" y="153724"/>
                  </a:lnTo>
                  <a:lnTo>
                    <a:pt x="297878" y="153240"/>
                  </a:lnTo>
                  <a:lnTo>
                    <a:pt x="301979" y="151380"/>
                  </a:lnTo>
                  <a:lnTo>
                    <a:pt x="315783" y="149229"/>
                  </a:lnTo>
                  <a:lnTo>
                    <a:pt x="327649" y="139966"/>
                  </a:lnTo>
                  <a:lnTo>
                    <a:pt x="358599" y="110203"/>
                  </a:lnTo>
                  <a:lnTo>
                    <a:pt x="366713" y="107447"/>
                  </a:lnTo>
                  <a:lnTo>
                    <a:pt x="374937" y="107040"/>
                  </a:lnTo>
                  <a:lnTo>
                    <a:pt x="375169" y="110825"/>
                  </a:lnTo>
                  <a:lnTo>
                    <a:pt x="377341" y="114802"/>
                  </a:lnTo>
                  <a:lnTo>
                    <a:pt x="380158" y="119215"/>
                  </a:lnTo>
                  <a:lnTo>
                    <a:pt x="381966" y="128516"/>
                  </a:lnTo>
                  <a:lnTo>
                    <a:pt x="382411" y="156644"/>
                  </a:lnTo>
                  <a:lnTo>
                    <a:pt x="415768" y="123679"/>
                  </a:lnTo>
                  <a:lnTo>
                    <a:pt x="422105" y="116549"/>
                  </a:lnTo>
                  <a:lnTo>
                    <a:pt x="426764" y="107028"/>
                  </a:lnTo>
                  <a:lnTo>
                    <a:pt x="432319" y="100010"/>
                  </a:lnTo>
                  <a:lnTo>
                    <a:pt x="432415" y="110531"/>
                  </a:lnTo>
                  <a:lnTo>
                    <a:pt x="434533" y="114671"/>
                  </a:lnTo>
                  <a:lnTo>
                    <a:pt x="437327" y="119157"/>
                  </a:lnTo>
                  <a:lnTo>
                    <a:pt x="439120" y="128505"/>
                  </a:lnTo>
                  <a:lnTo>
                    <a:pt x="439561" y="142748"/>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00" name="SMARTInkShape-6283"/>
            <p:cNvSpPr/>
            <p:nvPr/>
          </p:nvSpPr>
          <p:spPr>
            <a:xfrm>
              <a:off x="3536156" y="3650456"/>
              <a:ext cx="7145" cy="150020"/>
            </a:xfrm>
            <a:custGeom>
              <a:avLst/>
              <a:gdLst/>
              <a:ahLst/>
              <a:cxnLst/>
              <a:rect l="0" t="0" r="0" b="0"/>
              <a:pathLst>
                <a:path w="7145" h="150020">
                  <a:moveTo>
                    <a:pt x="7144" y="0"/>
                  </a:moveTo>
                  <a:lnTo>
                    <a:pt x="7144" y="3792"/>
                  </a:lnTo>
                  <a:lnTo>
                    <a:pt x="3028" y="17095"/>
                  </a:lnTo>
                  <a:lnTo>
                    <a:pt x="4778" y="27202"/>
                  </a:lnTo>
                  <a:lnTo>
                    <a:pt x="786" y="57910"/>
                  </a:lnTo>
                  <a:lnTo>
                    <a:pt x="104" y="87315"/>
                  </a:lnTo>
                  <a:lnTo>
                    <a:pt x="840" y="99926"/>
                  </a:lnTo>
                  <a:lnTo>
                    <a:pt x="4129" y="115950"/>
                  </a:lnTo>
                  <a:lnTo>
                    <a:pt x="0" y="150019"/>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01" name="SMARTInkShape-6284"/>
            <p:cNvSpPr/>
            <p:nvPr/>
          </p:nvSpPr>
          <p:spPr>
            <a:xfrm>
              <a:off x="3400425" y="3607594"/>
              <a:ext cx="7145" cy="214313"/>
            </a:xfrm>
            <a:custGeom>
              <a:avLst/>
              <a:gdLst/>
              <a:ahLst/>
              <a:cxnLst/>
              <a:rect l="0" t="0" r="0" b="0"/>
              <a:pathLst>
                <a:path w="7145" h="214313">
                  <a:moveTo>
                    <a:pt x="7144" y="0"/>
                  </a:moveTo>
                  <a:lnTo>
                    <a:pt x="3352" y="3792"/>
                  </a:lnTo>
                  <a:lnTo>
                    <a:pt x="1489" y="9887"/>
                  </a:lnTo>
                  <a:lnTo>
                    <a:pt x="58" y="44572"/>
                  </a:lnTo>
                  <a:lnTo>
                    <a:pt x="12" y="73892"/>
                  </a:lnTo>
                  <a:lnTo>
                    <a:pt x="3" y="100739"/>
                  </a:lnTo>
                  <a:lnTo>
                    <a:pt x="1" y="128803"/>
                  </a:lnTo>
                  <a:lnTo>
                    <a:pt x="0" y="157226"/>
                  </a:lnTo>
                  <a:lnTo>
                    <a:pt x="2117" y="181523"/>
                  </a:lnTo>
                  <a:lnTo>
                    <a:pt x="7144" y="214312"/>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02" name="SMARTInkShape-6285"/>
            <p:cNvSpPr/>
            <p:nvPr/>
          </p:nvSpPr>
          <p:spPr>
            <a:xfrm>
              <a:off x="3229271" y="3729038"/>
              <a:ext cx="106861" cy="85273"/>
            </a:xfrm>
            <a:custGeom>
              <a:avLst/>
              <a:gdLst/>
              <a:ahLst/>
              <a:cxnLst/>
              <a:rect l="0" t="0" r="0" b="0"/>
              <a:pathLst>
                <a:path w="106861" h="85273">
                  <a:moveTo>
                    <a:pt x="13992" y="0"/>
                  </a:moveTo>
                  <a:lnTo>
                    <a:pt x="10199" y="0"/>
                  </a:lnTo>
                  <a:lnTo>
                    <a:pt x="9082" y="793"/>
                  </a:lnTo>
                  <a:lnTo>
                    <a:pt x="8337" y="2116"/>
                  </a:lnTo>
                  <a:lnTo>
                    <a:pt x="7142" y="9942"/>
                  </a:lnTo>
                  <a:lnTo>
                    <a:pt x="6112" y="19926"/>
                  </a:lnTo>
                  <a:lnTo>
                    <a:pt x="705" y="37117"/>
                  </a:lnTo>
                  <a:lnTo>
                    <a:pt x="0" y="48745"/>
                  </a:lnTo>
                  <a:lnTo>
                    <a:pt x="6997" y="75324"/>
                  </a:lnTo>
                  <a:lnTo>
                    <a:pt x="12914" y="84198"/>
                  </a:lnTo>
                  <a:lnTo>
                    <a:pt x="15629" y="85046"/>
                  </a:lnTo>
                  <a:lnTo>
                    <a:pt x="17465" y="85272"/>
                  </a:lnTo>
                  <a:lnTo>
                    <a:pt x="21620" y="83407"/>
                  </a:lnTo>
                  <a:lnTo>
                    <a:pt x="40387" y="67245"/>
                  </a:lnTo>
                  <a:lnTo>
                    <a:pt x="45037" y="65606"/>
                  </a:lnTo>
                  <a:lnTo>
                    <a:pt x="46595" y="64374"/>
                  </a:lnTo>
                  <a:lnTo>
                    <a:pt x="49674" y="57247"/>
                  </a:lnTo>
                  <a:lnTo>
                    <a:pt x="49700" y="60971"/>
                  </a:lnTo>
                  <a:lnTo>
                    <a:pt x="50497" y="62078"/>
                  </a:lnTo>
                  <a:lnTo>
                    <a:pt x="58529" y="66280"/>
                  </a:lnTo>
                  <a:lnTo>
                    <a:pt x="60352" y="67999"/>
                  </a:lnTo>
                  <a:lnTo>
                    <a:pt x="64494" y="69909"/>
                  </a:lnTo>
                  <a:lnTo>
                    <a:pt x="66710" y="70418"/>
                  </a:lnTo>
                  <a:lnTo>
                    <a:pt x="68981" y="69964"/>
                  </a:lnTo>
                  <a:lnTo>
                    <a:pt x="75969" y="65533"/>
                  </a:lnTo>
                  <a:lnTo>
                    <a:pt x="106860" y="35718"/>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03" name="SMARTInkShape-6286"/>
            <p:cNvSpPr/>
            <p:nvPr/>
          </p:nvSpPr>
          <p:spPr>
            <a:xfrm>
              <a:off x="3086100" y="3800475"/>
              <a:ext cx="14289" cy="142876"/>
            </a:xfrm>
            <a:custGeom>
              <a:avLst/>
              <a:gdLst/>
              <a:ahLst/>
              <a:cxnLst/>
              <a:rect l="0" t="0" r="0" b="0"/>
              <a:pathLst>
                <a:path w="14289" h="142876">
                  <a:moveTo>
                    <a:pt x="14288" y="0"/>
                  </a:moveTo>
                  <a:lnTo>
                    <a:pt x="14288" y="10642"/>
                  </a:lnTo>
                  <a:lnTo>
                    <a:pt x="7585" y="37438"/>
                  </a:lnTo>
                  <a:lnTo>
                    <a:pt x="6408" y="59758"/>
                  </a:lnTo>
                  <a:lnTo>
                    <a:pt x="667" y="88126"/>
                  </a:lnTo>
                  <a:lnTo>
                    <a:pt x="8" y="123701"/>
                  </a:lnTo>
                  <a:lnTo>
                    <a:pt x="0" y="142875"/>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04" name="SMARTInkShape-6287"/>
            <p:cNvSpPr/>
            <p:nvPr/>
          </p:nvSpPr>
          <p:spPr>
            <a:xfrm>
              <a:off x="2928974" y="3736294"/>
              <a:ext cx="107121" cy="107045"/>
            </a:xfrm>
            <a:custGeom>
              <a:avLst/>
              <a:gdLst/>
              <a:ahLst/>
              <a:cxnLst/>
              <a:rect l="0" t="0" r="0" b="0"/>
              <a:pathLst>
                <a:path w="107121" h="107045">
                  <a:moveTo>
                    <a:pt x="49970" y="14175"/>
                  </a:moveTo>
                  <a:lnTo>
                    <a:pt x="46177" y="14175"/>
                  </a:lnTo>
                  <a:lnTo>
                    <a:pt x="45060" y="13381"/>
                  </a:lnTo>
                  <a:lnTo>
                    <a:pt x="44315" y="12058"/>
                  </a:lnTo>
                  <a:lnTo>
                    <a:pt x="43819" y="10383"/>
                  </a:lnTo>
                  <a:lnTo>
                    <a:pt x="39328" y="4232"/>
                  </a:lnTo>
                  <a:lnTo>
                    <a:pt x="35186" y="1818"/>
                  </a:lnTo>
                  <a:lnTo>
                    <a:pt x="26059" y="269"/>
                  </a:lnTo>
                  <a:lnTo>
                    <a:pt x="18984" y="0"/>
                  </a:lnTo>
                  <a:lnTo>
                    <a:pt x="14238" y="2054"/>
                  </a:lnTo>
                  <a:lnTo>
                    <a:pt x="4723" y="9841"/>
                  </a:lnTo>
                  <a:lnTo>
                    <a:pt x="2079" y="14365"/>
                  </a:lnTo>
                  <a:lnTo>
                    <a:pt x="381" y="23737"/>
                  </a:lnTo>
                  <a:lnTo>
                    <a:pt x="0" y="40349"/>
                  </a:lnTo>
                  <a:lnTo>
                    <a:pt x="2097" y="43799"/>
                  </a:lnTo>
                  <a:lnTo>
                    <a:pt x="9910" y="52482"/>
                  </a:lnTo>
                  <a:lnTo>
                    <a:pt x="14438" y="55013"/>
                  </a:lnTo>
                  <a:lnTo>
                    <a:pt x="23567" y="56437"/>
                  </a:lnTo>
                  <a:lnTo>
                    <a:pt x="27605" y="56637"/>
                  </a:lnTo>
                  <a:lnTo>
                    <a:pt x="30298" y="55977"/>
                  </a:lnTo>
                  <a:lnTo>
                    <a:pt x="32093" y="54743"/>
                  </a:lnTo>
                  <a:lnTo>
                    <a:pt x="33289" y="53127"/>
                  </a:lnTo>
                  <a:lnTo>
                    <a:pt x="34881" y="52049"/>
                  </a:lnTo>
                  <a:lnTo>
                    <a:pt x="38765" y="50851"/>
                  </a:lnTo>
                  <a:lnTo>
                    <a:pt x="40119" y="49738"/>
                  </a:lnTo>
                  <a:lnTo>
                    <a:pt x="41623" y="46385"/>
                  </a:lnTo>
                  <a:lnTo>
                    <a:pt x="42817" y="45173"/>
                  </a:lnTo>
                  <a:lnTo>
                    <a:pt x="49873" y="42778"/>
                  </a:lnTo>
                  <a:lnTo>
                    <a:pt x="49969" y="59749"/>
                  </a:lnTo>
                  <a:lnTo>
                    <a:pt x="50763" y="61227"/>
                  </a:lnTo>
                  <a:lnTo>
                    <a:pt x="52086" y="62211"/>
                  </a:lnTo>
                  <a:lnTo>
                    <a:pt x="56121" y="63792"/>
                  </a:lnTo>
                  <a:lnTo>
                    <a:pt x="68196" y="56481"/>
                  </a:lnTo>
                  <a:lnTo>
                    <a:pt x="85214" y="37316"/>
                  </a:lnTo>
                  <a:lnTo>
                    <a:pt x="91672" y="35831"/>
                  </a:lnTo>
                  <a:lnTo>
                    <a:pt x="92059" y="36550"/>
                  </a:lnTo>
                  <a:lnTo>
                    <a:pt x="92489" y="39465"/>
                  </a:lnTo>
                  <a:lnTo>
                    <a:pt x="90563" y="43407"/>
                  </a:lnTo>
                  <a:lnTo>
                    <a:pt x="88938" y="45569"/>
                  </a:lnTo>
                  <a:lnTo>
                    <a:pt x="88648" y="48598"/>
                  </a:lnTo>
                  <a:lnTo>
                    <a:pt x="94634" y="73017"/>
                  </a:lnTo>
                  <a:lnTo>
                    <a:pt x="107120" y="107044"/>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05" name="SMARTInkShape-6288"/>
            <p:cNvSpPr/>
            <p:nvPr/>
          </p:nvSpPr>
          <p:spPr>
            <a:xfrm>
              <a:off x="2843213" y="3664744"/>
              <a:ext cx="92760" cy="157163"/>
            </a:xfrm>
            <a:custGeom>
              <a:avLst/>
              <a:gdLst/>
              <a:ahLst/>
              <a:cxnLst/>
              <a:rect l="0" t="0" r="0" b="0"/>
              <a:pathLst>
                <a:path w="92760" h="157163">
                  <a:moveTo>
                    <a:pt x="14287" y="0"/>
                  </a:moveTo>
                  <a:lnTo>
                    <a:pt x="13493" y="27340"/>
                  </a:lnTo>
                  <a:lnTo>
                    <a:pt x="10171" y="43819"/>
                  </a:lnTo>
                  <a:lnTo>
                    <a:pt x="11921" y="59109"/>
                  </a:lnTo>
                  <a:lnTo>
                    <a:pt x="7667" y="92979"/>
                  </a:lnTo>
                  <a:lnTo>
                    <a:pt x="6505" y="108864"/>
                  </a:lnTo>
                  <a:lnTo>
                    <a:pt x="300" y="137668"/>
                  </a:lnTo>
                  <a:lnTo>
                    <a:pt x="2" y="149891"/>
                  </a:lnTo>
                  <a:lnTo>
                    <a:pt x="0" y="146189"/>
                  </a:lnTo>
                  <a:lnTo>
                    <a:pt x="2116" y="142231"/>
                  </a:lnTo>
                  <a:lnTo>
                    <a:pt x="9943" y="133223"/>
                  </a:lnTo>
                  <a:lnTo>
                    <a:pt x="43064" y="112178"/>
                  </a:lnTo>
                  <a:lnTo>
                    <a:pt x="61952" y="98623"/>
                  </a:lnTo>
                  <a:lnTo>
                    <a:pt x="79382" y="93212"/>
                  </a:lnTo>
                  <a:lnTo>
                    <a:pt x="81496" y="91510"/>
                  </a:lnTo>
                  <a:lnTo>
                    <a:pt x="82906" y="89581"/>
                  </a:lnTo>
                  <a:lnTo>
                    <a:pt x="86588" y="87439"/>
                  </a:lnTo>
                  <a:lnTo>
                    <a:pt x="92759" y="85754"/>
                  </a:lnTo>
                  <a:lnTo>
                    <a:pt x="89044" y="85733"/>
                  </a:lnTo>
                  <a:lnTo>
                    <a:pt x="85083" y="87845"/>
                  </a:lnTo>
                  <a:lnTo>
                    <a:pt x="82916" y="89519"/>
                  </a:lnTo>
                  <a:lnTo>
                    <a:pt x="76274" y="91380"/>
                  </a:lnTo>
                  <a:lnTo>
                    <a:pt x="68824" y="93001"/>
                  </a:lnTo>
                  <a:lnTo>
                    <a:pt x="62867" y="96367"/>
                  </a:lnTo>
                  <a:lnTo>
                    <a:pt x="55051" y="106517"/>
                  </a:lnTo>
                  <a:lnTo>
                    <a:pt x="45391" y="126823"/>
                  </a:lnTo>
                  <a:lnTo>
                    <a:pt x="43986" y="134682"/>
                  </a:lnTo>
                  <a:lnTo>
                    <a:pt x="45479" y="141350"/>
                  </a:lnTo>
                  <a:lnTo>
                    <a:pt x="47994" y="146960"/>
                  </a:lnTo>
                  <a:lnTo>
                    <a:pt x="50006" y="157162"/>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06" name="SMARTInkShape-6289"/>
            <p:cNvSpPr/>
            <p:nvPr/>
          </p:nvSpPr>
          <p:spPr>
            <a:xfrm>
              <a:off x="2765144" y="3771900"/>
              <a:ext cx="56638" cy="71314"/>
            </a:xfrm>
            <a:custGeom>
              <a:avLst/>
              <a:gdLst/>
              <a:ahLst/>
              <a:cxnLst/>
              <a:rect l="0" t="0" r="0" b="0"/>
              <a:pathLst>
                <a:path w="56638" h="71314">
                  <a:moveTo>
                    <a:pt x="56637" y="35719"/>
                  </a:moveTo>
                  <a:lnTo>
                    <a:pt x="56637" y="25776"/>
                  </a:lnTo>
                  <a:lnTo>
                    <a:pt x="55844" y="24328"/>
                  </a:lnTo>
                  <a:lnTo>
                    <a:pt x="54521" y="23362"/>
                  </a:lnTo>
                  <a:lnTo>
                    <a:pt x="50934" y="22289"/>
                  </a:lnTo>
                  <a:lnTo>
                    <a:pt x="36052" y="21544"/>
                  </a:lnTo>
                  <a:lnTo>
                    <a:pt x="29497" y="23598"/>
                  </a:lnTo>
                  <a:lnTo>
                    <a:pt x="5327" y="38227"/>
                  </a:lnTo>
                  <a:lnTo>
                    <a:pt x="2083" y="42919"/>
                  </a:lnTo>
                  <a:lnTo>
                    <a:pt x="256" y="50023"/>
                  </a:lnTo>
                  <a:lnTo>
                    <a:pt x="0" y="52398"/>
                  </a:lnTo>
                  <a:lnTo>
                    <a:pt x="1832" y="57155"/>
                  </a:lnTo>
                  <a:lnTo>
                    <a:pt x="9475" y="66676"/>
                  </a:lnTo>
                  <a:lnTo>
                    <a:pt x="13981" y="69321"/>
                  </a:lnTo>
                  <a:lnTo>
                    <a:pt x="23096" y="70810"/>
                  </a:lnTo>
                  <a:lnTo>
                    <a:pt x="36606" y="71313"/>
                  </a:lnTo>
                  <a:lnTo>
                    <a:pt x="41914" y="69266"/>
                  </a:lnTo>
                  <a:lnTo>
                    <a:pt x="51789" y="61483"/>
                  </a:lnTo>
                  <a:lnTo>
                    <a:pt x="54482" y="54843"/>
                  </a:lnTo>
                  <a:lnTo>
                    <a:pt x="56600" y="20127"/>
                  </a:lnTo>
                  <a:lnTo>
                    <a:pt x="49494"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07" name="SMARTInkShape-6290"/>
            <p:cNvSpPr/>
            <p:nvPr/>
          </p:nvSpPr>
          <p:spPr>
            <a:xfrm>
              <a:off x="2593298" y="3803503"/>
              <a:ext cx="56034" cy="204075"/>
            </a:xfrm>
            <a:custGeom>
              <a:avLst/>
              <a:gdLst/>
              <a:ahLst/>
              <a:cxnLst/>
              <a:rect l="0" t="0" r="0" b="0"/>
              <a:pathLst>
                <a:path w="56034" h="204075">
                  <a:moveTo>
                    <a:pt x="35602" y="4116"/>
                  </a:moveTo>
                  <a:lnTo>
                    <a:pt x="31810" y="324"/>
                  </a:lnTo>
                  <a:lnTo>
                    <a:pt x="29899" y="0"/>
                  </a:lnTo>
                  <a:lnTo>
                    <a:pt x="27831" y="578"/>
                  </a:lnTo>
                  <a:lnTo>
                    <a:pt x="23417" y="2543"/>
                  </a:lnTo>
                  <a:lnTo>
                    <a:pt x="18809" y="3417"/>
                  </a:lnTo>
                  <a:lnTo>
                    <a:pt x="17263" y="4444"/>
                  </a:lnTo>
                  <a:lnTo>
                    <a:pt x="16233" y="5922"/>
                  </a:lnTo>
                  <a:lnTo>
                    <a:pt x="14293" y="9681"/>
                  </a:lnTo>
                  <a:lnTo>
                    <a:pt x="4348" y="24683"/>
                  </a:lnTo>
                  <a:lnTo>
                    <a:pt x="275" y="38138"/>
                  </a:lnTo>
                  <a:lnTo>
                    <a:pt x="0" y="43124"/>
                  </a:lnTo>
                  <a:lnTo>
                    <a:pt x="755" y="43615"/>
                  </a:lnTo>
                  <a:lnTo>
                    <a:pt x="2051" y="43149"/>
                  </a:lnTo>
                  <a:lnTo>
                    <a:pt x="21462" y="27503"/>
                  </a:lnTo>
                  <a:lnTo>
                    <a:pt x="23794" y="26851"/>
                  </a:lnTo>
                  <a:lnTo>
                    <a:pt x="25349" y="25623"/>
                  </a:lnTo>
                  <a:lnTo>
                    <a:pt x="28331" y="20895"/>
                  </a:lnTo>
                  <a:lnTo>
                    <a:pt x="31841" y="19511"/>
                  </a:lnTo>
                  <a:lnTo>
                    <a:pt x="33095" y="18348"/>
                  </a:lnTo>
                  <a:lnTo>
                    <a:pt x="34859" y="14507"/>
                  </a:lnTo>
                  <a:lnTo>
                    <a:pt x="35107" y="15012"/>
                  </a:lnTo>
                  <a:lnTo>
                    <a:pt x="35272" y="16142"/>
                  </a:lnTo>
                  <a:lnTo>
                    <a:pt x="40446" y="24453"/>
                  </a:lnTo>
                  <a:lnTo>
                    <a:pt x="42656" y="59028"/>
                  </a:lnTo>
                  <a:lnTo>
                    <a:pt x="48388" y="90487"/>
                  </a:lnTo>
                  <a:lnTo>
                    <a:pt x="49692" y="124851"/>
                  </a:lnTo>
                  <a:lnTo>
                    <a:pt x="51967" y="148497"/>
                  </a:lnTo>
                  <a:lnTo>
                    <a:pt x="56033" y="172071"/>
                  </a:lnTo>
                  <a:lnTo>
                    <a:pt x="54472" y="180098"/>
                  </a:lnTo>
                  <a:lnTo>
                    <a:pt x="51926" y="187105"/>
                  </a:lnTo>
                  <a:lnTo>
                    <a:pt x="49699" y="198388"/>
                  </a:lnTo>
                  <a:lnTo>
                    <a:pt x="48175" y="200305"/>
                  </a:lnTo>
                  <a:lnTo>
                    <a:pt x="44365" y="202436"/>
                  </a:lnTo>
                  <a:lnTo>
                    <a:pt x="35682" y="203991"/>
                  </a:lnTo>
                  <a:lnTo>
                    <a:pt x="32198" y="204074"/>
                  </a:lnTo>
                  <a:lnTo>
                    <a:pt x="30952" y="203303"/>
                  </a:lnTo>
                  <a:lnTo>
                    <a:pt x="30120" y="201995"/>
                  </a:lnTo>
                  <a:lnTo>
                    <a:pt x="29566" y="200329"/>
                  </a:lnTo>
                  <a:lnTo>
                    <a:pt x="21315" y="189853"/>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08" name="SMARTInkShape-6291"/>
            <p:cNvSpPr/>
            <p:nvPr/>
          </p:nvSpPr>
          <p:spPr>
            <a:xfrm>
              <a:off x="2500313" y="3764760"/>
              <a:ext cx="42863" cy="89584"/>
            </a:xfrm>
            <a:custGeom>
              <a:avLst/>
              <a:gdLst/>
              <a:ahLst/>
              <a:cxnLst/>
              <a:rect l="0" t="0" r="0" b="0"/>
              <a:pathLst>
                <a:path w="42863" h="89584">
                  <a:moveTo>
                    <a:pt x="0" y="71434"/>
                  </a:moveTo>
                  <a:lnTo>
                    <a:pt x="0" y="89583"/>
                  </a:lnTo>
                  <a:lnTo>
                    <a:pt x="0" y="56472"/>
                  </a:lnTo>
                  <a:lnTo>
                    <a:pt x="793" y="47322"/>
                  </a:lnTo>
                  <a:lnTo>
                    <a:pt x="10641" y="15660"/>
                  </a:lnTo>
                  <a:lnTo>
                    <a:pt x="16999" y="5872"/>
                  </a:lnTo>
                  <a:lnTo>
                    <a:pt x="21578" y="2608"/>
                  </a:lnTo>
                  <a:lnTo>
                    <a:pt x="28618" y="770"/>
                  </a:lnTo>
                  <a:lnTo>
                    <a:pt x="42531" y="0"/>
                  </a:lnTo>
                  <a:lnTo>
                    <a:pt x="42859" y="27638"/>
                  </a:lnTo>
                  <a:lnTo>
                    <a:pt x="40744" y="34242"/>
                  </a:lnTo>
                  <a:lnTo>
                    <a:pt x="39069" y="37114"/>
                  </a:lnTo>
                  <a:lnTo>
                    <a:pt x="42862" y="71434"/>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09" name="SMARTInkShape-6292"/>
            <p:cNvSpPr/>
            <p:nvPr/>
          </p:nvSpPr>
          <p:spPr>
            <a:xfrm>
              <a:off x="2464594" y="3686175"/>
              <a:ext cx="7145" cy="7145"/>
            </a:xfrm>
            <a:custGeom>
              <a:avLst/>
              <a:gdLst/>
              <a:ahLst/>
              <a:cxnLst/>
              <a:rect l="0" t="0" r="0" b="0"/>
              <a:pathLst>
                <a:path w="7145" h="7145">
                  <a:moveTo>
                    <a:pt x="7144" y="7144"/>
                  </a:moveTo>
                  <a:lnTo>
                    <a:pt x="0"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10" name="SMARTInkShape-6293"/>
            <p:cNvSpPr/>
            <p:nvPr/>
          </p:nvSpPr>
          <p:spPr>
            <a:xfrm>
              <a:off x="2443163" y="3765050"/>
              <a:ext cx="1" cy="85432"/>
            </a:xfrm>
            <a:custGeom>
              <a:avLst/>
              <a:gdLst/>
              <a:ahLst/>
              <a:cxnLst/>
              <a:rect l="0" t="0" r="0" b="0"/>
              <a:pathLst>
                <a:path w="1" h="85432">
                  <a:moveTo>
                    <a:pt x="0" y="6850"/>
                  </a:moveTo>
                  <a:lnTo>
                    <a:pt x="0" y="0"/>
                  </a:lnTo>
                  <a:lnTo>
                    <a:pt x="0" y="33241"/>
                  </a:lnTo>
                  <a:lnTo>
                    <a:pt x="0" y="66268"/>
                  </a:lnTo>
                  <a:lnTo>
                    <a:pt x="0" y="85431"/>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11" name="SMARTInkShape-6294"/>
            <p:cNvSpPr/>
            <p:nvPr/>
          </p:nvSpPr>
          <p:spPr>
            <a:xfrm>
              <a:off x="2251294" y="3693319"/>
              <a:ext cx="127216" cy="199571"/>
            </a:xfrm>
            <a:custGeom>
              <a:avLst/>
              <a:gdLst/>
              <a:ahLst/>
              <a:cxnLst/>
              <a:rect l="0" t="0" r="0" b="0"/>
              <a:pathLst>
                <a:path w="127216" h="199571">
                  <a:moveTo>
                    <a:pt x="34706" y="0"/>
                  </a:moveTo>
                  <a:lnTo>
                    <a:pt x="30914" y="0"/>
                  </a:lnTo>
                  <a:lnTo>
                    <a:pt x="29796" y="1587"/>
                  </a:lnTo>
                  <a:lnTo>
                    <a:pt x="27430" y="10612"/>
                  </a:lnTo>
                  <a:lnTo>
                    <a:pt x="22849" y="19460"/>
                  </a:lnTo>
                  <a:lnTo>
                    <a:pt x="14929" y="50398"/>
                  </a:lnTo>
                  <a:lnTo>
                    <a:pt x="8104" y="73161"/>
                  </a:lnTo>
                  <a:lnTo>
                    <a:pt x="4599" y="91262"/>
                  </a:lnTo>
                  <a:lnTo>
                    <a:pt x="650" y="108797"/>
                  </a:lnTo>
                  <a:lnTo>
                    <a:pt x="0" y="137387"/>
                  </a:lnTo>
                  <a:lnTo>
                    <a:pt x="13473" y="171408"/>
                  </a:lnTo>
                  <a:lnTo>
                    <a:pt x="22839" y="186699"/>
                  </a:lnTo>
                  <a:lnTo>
                    <a:pt x="29955" y="194842"/>
                  </a:lnTo>
                  <a:lnTo>
                    <a:pt x="34711" y="197721"/>
                  </a:lnTo>
                  <a:lnTo>
                    <a:pt x="44232" y="199570"/>
                  </a:lnTo>
                  <a:lnTo>
                    <a:pt x="45819" y="198928"/>
                  </a:lnTo>
                  <a:lnTo>
                    <a:pt x="46877" y="197706"/>
                  </a:lnTo>
                  <a:lnTo>
                    <a:pt x="48847" y="194232"/>
                  </a:lnTo>
                  <a:lnTo>
                    <a:pt x="58813" y="179428"/>
                  </a:lnTo>
                  <a:lnTo>
                    <a:pt x="61957" y="166229"/>
                  </a:lnTo>
                  <a:lnTo>
                    <a:pt x="62226" y="146753"/>
                  </a:lnTo>
                  <a:lnTo>
                    <a:pt x="53303" y="117662"/>
                  </a:lnTo>
                  <a:lnTo>
                    <a:pt x="50279" y="114160"/>
                  </a:lnTo>
                  <a:lnTo>
                    <a:pt x="40026" y="108438"/>
                  </a:lnTo>
                  <a:lnTo>
                    <a:pt x="31614" y="97486"/>
                  </a:lnTo>
                  <a:lnTo>
                    <a:pt x="27246" y="94921"/>
                  </a:lnTo>
                  <a:lnTo>
                    <a:pt x="24970" y="94237"/>
                  </a:lnTo>
                  <a:lnTo>
                    <a:pt x="23453" y="94574"/>
                  </a:lnTo>
                  <a:lnTo>
                    <a:pt x="22442" y="95593"/>
                  </a:lnTo>
                  <a:lnTo>
                    <a:pt x="20818" y="99139"/>
                  </a:lnTo>
                  <a:lnTo>
                    <a:pt x="20537" y="103546"/>
                  </a:lnTo>
                  <a:lnTo>
                    <a:pt x="22588" y="107668"/>
                  </a:lnTo>
                  <a:lnTo>
                    <a:pt x="24246" y="109878"/>
                  </a:lnTo>
                  <a:lnTo>
                    <a:pt x="28205" y="112335"/>
                  </a:lnTo>
                  <a:lnTo>
                    <a:pt x="32610" y="114220"/>
                  </a:lnTo>
                  <a:lnTo>
                    <a:pt x="48061" y="124128"/>
                  </a:lnTo>
                  <a:lnTo>
                    <a:pt x="61329" y="127266"/>
                  </a:lnTo>
                  <a:lnTo>
                    <a:pt x="89513" y="128471"/>
                  </a:lnTo>
                  <a:lnTo>
                    <a:pt x="96900" y="126419"/>
                  </a:lnTo>
                  <a:lnTo>
                    <a:pt x="121425" y="112754"/>
                  </a:lnTo>
                  <a:lnTo>
                    <a:pt x="123475" y="110888"/>
                  </a:lnTo>
                  <a:lnTo>
                    <a:pt x="125752" y="106698"/>
                  </a:lnTo>
                  <a:lnTo>
                    <a:pt x="127215" y="101333"/>
                  </a:lnTo>
                  <a:lnTo>
                    <a:pt x="121392" y="93977"/>
                  </a:lnTo>
                  <a:lnTo>
                    <a:pt x="118742" y="93361"/>
                  </a:lnTo>
                  <a:lnTo>
                    <a:pt x="99871" y="92898"/>
                  </a:lnTo>
                  <a:lnTo>
                    <a:pt x="93302" y="94998"/>
                  </a:lnTo>
                  <a:lnTo>
                    <a:pt x="79064" y="105869"/>
                  </a:lnTo>
                  <a:lnTo>
                    <a:pt x="74219" y="110567"/>
                  </a:lnTo>
                  <a:lnTo>
                    <a:pt x="72111" y="116874"/>
                  </a:lnTo>
                  <a:lnTo>
                    <a:pt x="70758" y="130066"/>
                  </a:lnTo>
                  <a:lnTo>
                    <a:pt x="72690" y="135330"/>
                  </a:lnTo>
                  <a:lnTo>
                    <a:pt x="80397" y="145177"/>
                  </a:lnTo>
                  <a:lnTo>
                    <a:pt x="84911" y="147867"/>
                  </a:lnTo>
                  <a:lnTo>
                    <a:pt x="113287" y="157162"/>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12" name="SMARTInkShape-6295"/>
            <p:cNvSpPr/>
            <p:nvPr/>
          </p:nvSpPr>
          <p:spPr>
            <a:xfrm>
              <a:off x="1993132" y="3793331"/>
              <a:ext cx="121415" cy="85726"/>
            </a:xfrm>
            <a:custGeom>
              <a:avLst/>
              <a:gdLst/>
              <a:ahLst/>
              <a:cxnLst/>
              <a:rect l="0" t="0" r="0" b="0"/>
              <a:pathLst>
                <a:path w="121415" h="85726">
                  <a:moveTo>
                    <a:pt x="7118" y="57150"/>
                  </a:moveTo>
                  <a:lnTo>
                    <a:pt x="0" y="57150"/>
                  </a:lnTo>
                  <a:lnTo>
                    <a:pt x="7092" y="57150"/>
                  </a:lnTo>
                  <a:lnTo>
                    <a:pt x="7110" y="53358"/>
                  </a:lnTo>
                  <a:lnTo>
                    <a:pt x="6319" y="52241"/>
                  </a:lnTo>
                  <a:lnTo>
                    <a:pt x="4998" y="51496"/>
                  </a:lnTo>
                  <a:lnTo>
                    <a:pt x="3323" y="50999"/>
                  </a:lnTo>
                  <a:lnTo>
                    <a:pt x="2207" y="49875"/>
                  </a:lnTo>
                  <a:lnTo>
                    <a:pt x="967" y="46508"/>
                  </a:lnTo>
                  <a:lnTo>
                    <a:pt x="268" y="40151"/>
                  </a:lnTo>
                  <a:lnTo>
                    <a:pt x="2222" y="35572"/>
                  </a:lnTo>
                  <a:lnTo>
                    <a:pt x="6151" y="29957"/>
                  </a:lnTo>
                  <a:lnTo>
                    <a:pt x="7721" y="23145"/>
                  </a:lnTo>
                  <a:lnTo>
                    <a:pt x="17036" y="11819"/>
                  </a:lnTo>
                  <a:lnTo>
                    <a:pt x="23697" y="9222"/>
                  </a:lnTo>
                  <a:lnTo>
                    <a:pt x="31155" y="7273"/>
                  </a:lnTo>
                  <a:lnTo>
                    <a:pt x="40610" y="2508"/>
                  </a:lnTo>
                  <a:lnTo>
                    <a:pt x="76273" y="98"/>
                  </a:lnTo>
                  <a:lnTo>
                    <a:pt x="108724" y="6"/>
                  </a:lnTo>
                  <a:lnTo>
                    <a:pt x="121414" y="0"/>
                  </a:lnTo>
                  <a:lnTo>
                    <a:pt x="117624" y="3792"/>
                  </a:lnTo>
                  <a:lnTo>
                    <a:pt x="115763" y="7771"/>
                  </a:lnTo>
                  <a:lnTo>
                    <a:pt x="114300" y="41609"/>
                  </a:lnTo>
                  <a:lnTo>
                    <a:pt x="114282" y="51311"/>
                  </a:lnTo>
                  <a:lnTo>
                    <a:pt x="116394" y="56672"/>
                  </a:lnTo>
                  <a:lnTo>
                    <a:pt x="119185" y="61700"/>
                  </a:lnTo>
                  <a:lnTo>
                    <a:pt x="120977" y="71396"/>
                  </a:lnTo>
                  <a:lnTo>
                    <a:pt x="121124" y="73791"/>
                  </a:lnTo>
                  <a:lnTo>
                    <a:pt x="119171" y="78569"/>
                  </a:lnTo>
                  <a:lnTo>
                    <a:pt x="117539" y="80955"/>
                  </a:lnTo>
                  <a:lnTo>
                    <a:pt x="113608" y="83605"/>
                  </a:lnTo>
                  <a:lnTo>
                    <a:pt x="106933" y="85097"/>
                  </a:lnTo>
                  <a:lnTo>
                    <a:pt x="78556" y="85725"/>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437" name="SMARTInkShape-Group604"/>
          <p:cNvGrpSpPr/>
          <p:nvPr/>
        </p:nvGrpSpPr>
        <p:grpSpPr>
          <a:xfrm>
            <a:off x="6500813" y="1985963"/>
            <a:ext cx="2064544" cy="392907"/>
            <a:chOff x="6500813" y="1985963"/>
            <a:chExt cx="2064544" cy="392907"/>
          </a:xfrm>
        </p:grpSpPr>
        <p:sp>
          <p:nvSpPr>
            <p:cNvPr id="1414" name="SMARTInkShape-6296"/>
            <p:cNvSpPr/>
            <p:nvPr/>
          </p:nvSpPr>
          <p:spPr>
            <a:xfrm>
              <a:off x="6500813" y="2121694"/>
              <a:ext cx="13568" cy="135732"/>
            </a:xfrm>
            <a:custGeom>
              <a:avLst/>
              <a:gdLst/>
              <a:ahLst/>
              <a:cxnLst/>
              <a:rect l="0" t="0" r="0" b="0"/>
              <a:pathLst>
                <a:path w="13568" h="135732">
                  <a:moveTo>
                    <a:pt x="0" y="0"/>
                  </a:moveTo>
                  <a:lnTo>
                    <a:pt x="793" y="16316"/>
                  </a:lnTo>
                  <a:lnTo>
                    <a:pt x="7275" y="46006"/>
                  </a:lnTo>
                  <a:lnTo>
                    <a:pt x="13567" y="80298"/>
                  </a:lnTo>
                  <a:lnTo>
                    <a:pt x="13430" y="113595"/>
                  </a:lnTo>
                  <a:lnTo>
                    <a:pt x="7143" y="135731"/>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15" name="SMARTInkShape-6297"/>
            <p:cNvSpPr/>
            <p:nvPr/>
          </p:nvSpPr>
          <p:spPr>
            <a:xfrm>
              <a:off x="6593771" y="2094698"/>
              <a:ext cx="128499" cy="148051"/>
            </a:xfrm>
            <a:custGeom>
              <a:avLst/>
              <a:gdLst/>
              <a:ahLst/>
              <a:cxnLst/>
              <a:rect l="0" t="0" r="0" b="0"/>
              <a:pathLst>
                <a:path w="128499" h="148051">
                  <a:moveTo>
                    <a:pt x="14198" y="127008"/>
                  </a:moveTo>
                  <a:lnTo>
                    <a:pt x="8047" y="133159"/>
                  </a:lnTo>
                  <a:lnTo>
                    <a:pt x="6456" y="139659"/>
                  </a:lnTo>
                  <a:lnTo>
                    <a:pt x="212" y="148050"/>
                  </a:lnTo>
                  <a:lnTo>
                    <a:pt x="0" y="144532"/>
                  </a:lnTo>
                  <a:lnTo>
                    <a:pt x="9861" y="114109"/>
                  </a:lnTo>
                  <a:lnTo>
                    <a:pt x="19045" y="83626"/>
                  </a:lnTo>
                  <a:lnTo>
                    <a:pt x="30618" y="49971"/>
                  </a:lnTo>
                  <a:lnTo>
                    <a:pt x="47669" y="19409"/>
                  </a:lnTo>
                  <a:lnTo>
                    <a:pt x="64701" y="6418"/>
                  </a:lnTo>
                  <a:lnTo>
                    <a:pt x="76522" y="790"/>
                  </a:lnTo>
                  <a:lnTo>
                    <a:pt x="79560" y="0"/>
                  </a:lnTo>
                  <a:lnTo>
                    <a:pt x="87168" y="1239"/>
                  </a:lnTo>
                  <a:lnTo>
                    <a:pt x="98260" y="6400"/>
                  </a:lnTo>
                  <a:lnTo>
                    <a:pt x="103947" y="11492"/>
                  </a:lnTo>
                  <a:lnTo>
                    <a:pt x="123706" y="46184"/>
                  </a:lnTo>
                  <a:lnTo>
                    <a:pt x="127551" y="70032"/>
                  </a:lnTo>
                  <a:lnTo>
                    <a:pt x="128415" y="103943"/>
                  </a:lnTo>
                  <a:lnTo>
                    <a:pt x="128498" y="112721"/>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16" name="SMARTInkShape-6298"/>
            <p:cNvSpPr/>
            <p:nvPr/>
          </p:nvSpPr>
          <p:spPr>
            <a:xfrm>
              <a:off x="6808128" y="2078831"/>
              <a:ext cx="78448" cy="142876"/>
            </a:xfrm>
            <a:custGeom>
              <a:avLst/>
              <a:gdLst/>
              <a:ahLst/>
              <a:cxnLst/>
              <a:rect l="0" t="0" r="0" b="0"/>
              <a:pathLst>
                <a:path w="78448" h="142876">
                  <a:moveTo>
                    <a:pt x="78447" y="0"/>
                  </a:moveTo>
                  <a:lnTo>
                    <a:pt x="74654" y="0"/>
                  </a:lnTo>
                  <a:lnTo>
                    <a:pt x="70676" y="2117"/>
                  </a:lnTo>
                  <a:lnTo>
                    <a:pt x="66262" y="6497"/>
                  </a:lnTo>
                  <a:lnTo>
                    <a:pt x="37536" y="40642"/>
                  </a:lnTo>
                  <a:lnTo>
                    <a:pt x="13146" y="75221"/>
                  </a:lnTo>
                  <a:lnTo>
                    <a:pt x="3312" y="99966"/>
                  </a:lnTo>
                  <a:lnTo>
                    <a:pt x="0" y="130456"/>
                  </a:lnTo>
                  <a:lnTo>
                    <a:pt x="2042" y="135504"/>
                  </a:lnTo>
                  <a:lnTo>
                    <a:pt x="7010" y="142875"/>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17" name="SMARTInkShape-6299"/>
            <p:cNvSpPr/>
            <p:nvPr/>
          </p:nvSpPr>
          <p:spPr>
            <a:xfrm>
              <a:off x="6908128" y="2128838"/>
              <a:ext cx="49886" cy="85478"/>
            </a:xfrm>
            <a:custGeom>
              <a:avLst/>
              <a:gdLst/>
              <a:ahLst/>
              <a:cxnLst/>
              <a:rect l="0" t="0" r="0" b="0"/>
              <a:pathLst>
                <a:path w="49886" h="85478">
                  <a:moveTo>
                    <a:pt x="28453" y="7143"/>
                  </a:moveTo>
                  <a:lnTo>
                    <a:pt x="24660" y="7143"/>
                  </a:lnTo>
                  <a:lnTo>
                    <a:pt x="23543" y="7937"/>
                  </a:lnTo>
                  <a:lnTo>
                    <a:pt x="22799" y="9260"/>
                  </a:lnTo>
                  <a:lnTo>
                    <a:pt x="6875" y="43103"/>
                  </a:lnTo>
                  <a:lnTo>
                    <a:pt x="2988" y="52494"/>
                  </a:lnTo>
                  <a:lnTo>
                    <a:pt x="0" y="82906"/>
                  </a:lnTo>
                  <a:lnTo>
                    <a:pt x="753" y="83846"/>
                  </a:lnTo>
                  <a:lnTo>
                    <a:pt x="3707" y="84889"/>
                  </a:lnTo>
                  <a:lnTo>
                    <a:pt x="9833" y="85477"/>
                  </a:lnTo>
                  <a:lnTo>
                    <a:pt x="14356" y="83498"/>
                  </a:lnTo>
                  <a:lnTo>
                    <a:pt x="27521" y="71967"/>
                  </a:lnTo>
                  <a:lnTo>
                    <a:pt x="36996" y="58982"/>
                  </a:lnTo>
                  <a:lnTo>
                    <a:pt x="47314" y="26161"/>
                  </a:lnTo>
                  <a:lnTo>
                    <a:pt x="49885" y="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18" name="SMARTInkShape-6300"/>
            <p:cNvSpPr/>
            <p:nvPr/>
          </p:nvSpPr>
          <p:spPr>
            <a:xfrm>
              <a:off x="6943820" y="2150838"/>
              <a:ext cx="57056" cy="99418"/>
            </a:xfrm>
            <a:custGeom>
              <a:avLst/>
              <a:gdLst/>
              <a:ahLst/>
              <a:cxnLst/>
              <a:rect l="0" t="0" r="0" b="0"/>
              <a:pathLst>
                <a:path w="57056" h="99418">
                  <a:moveTo>
                    <a:pt x="14193" y="92300"/>
                  </a:moveTo>
                  <a:lnTo>
                    <a:pt x="10400" y="92300"/>
                  </a:lnTo>
                  <a:lnTo>
                    <a:pt x="9283" y="93093"/>
                  </a:lnTo>
                  <a:lnTo>
                    <a:pt x="8538" y="94416"/>
                  </a:lnTo>
                  <a:lnTo>
                    <a:pt x="8042" y="96092"/>
                  </a:lnTo>
                  <a:lnTo>
                    <a:pt x="6917" y="97209"/>
                  </a:lnTo>
                  <a:lnTo>
                    <a:pt x="0" y="99417"/>
                  </a:lnTo>
                  <a:lnTo>
                    <a:pt x="704" y="80760"/>
                  </a:lnTo>
                  <a:lnTo>
                    <a:pt x="12090" y="46817"/>
                  </a:lnTo>
                  <a:lnTo>
                    <a:pt x="26124" y="12841"/>
                  </a:lnTo>
                  <a:lnTo>
                    <a:pt x="30872" y="5920"/>
                  </a:lnTo>
                  <a:lnTo>
                    <a:pt x="35628" y="2315"/>
                  </a:lnTo>
                  <a:lnTo>
                    <a:pt x="42769" y="285"/>
                  </a:lnTo>
                  <a:lnTo>
                    <a:pt x="45150" y="0"/>
                  </a:lnTo>
                  <a:lnTo>
                    <a:pt x="46737" y="604"/>
                  </a:lnTo>
                  <a:lnTo>
                    <a:pt x="47795" y="1801"/>
                  </a:lnTo>
                  <a:lnTo>
                    <a:pt x="49765" y="5246"/>
                  </a:lnTo>
                  <a:lnTo>
                    <a:pt x="53285" y="9424"/>
                  </a:lnTo>
                  <a:lnTo>
                    <a:pt x="55380" y="16043"/>
                  </a:lnTo>
                  <a:lnTo>
                    <a:pt x="56957" y="47192"/>
                  </a:lnTo>
                  <a:lnTo>
                    <a:pt x="57055" y="85156"/>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19" name="SMARTInkShape-6301"/>
            <p:cNvSpPr/>
            <p:nvPr/>
          </p:nvSpPr>
          <p:spPr>
            <a:xfrm>
              <a:off x="7054629" y="2135981"/>
              <a:ext cx="51906" cy="100014"/>
            </a:xfrm>
            <a:custGeom>
              <a:avLst/>
              <a:gdLst/>
              <a:ahLst/>
              <a:cxnLst/>
              <a:rect l="0" t="0" r="0" b="0"/>
              <a:pathLst>
                <a:path w="51906" h="100014">
                  <a:moveTo>
                    <a:pt x="17684" y="0"/>
                  </a:moveTo>
                  <a:lnTo>
                    <a:pt x="13891" y="0"/>
                  </a:lnTo>
                  <a:lnTo>
                    <a:pt x="12774" y="794"/>
                  </a:lnTo>
                  <a:lnTo>
                    <a:pt x="12029" y="2117"/>
                  </a:lnTo>
                  <a:lnTo>
                    <a:pt x="11533" y="3793"/>
                  </a:lnTo>
                  <a:lnTo>
                    <a:pt x="2900" y="14474"/>
                  </a:lnTo>
                  <a:lnTo>
                    <a:pt x="684" y="16793"/>
                  </a:lnTo>
                  <a:lnTo>
                    <a:pt x="0" y="19133"/>
                  </a:lnTo>
                  <a:lnTo>
                    <a:pt x="339" y="21487"/>
                  </a:lnTo>
                  <a:lnTo>
                    <a:pt x="6584" y="34760"/>
                  </a:lnTo>
                  <a:lnTo>
                    <a:pt x="10899" y="39261"/>
                  </a:lnTo>
                  <a:lnTo>
                    <a:pt x="17790" y="43912"/>
                  </a:lnTo>
                  <a:lnTo>
                    <a:pt x="51905" y="70032"/>
                  </a:lnTo>
                  <a:lnTo>
                    <a:pt x="50620" y="75046"/>
                  </a:lnTo>
                  <a:lnTo>
                    <a:pt x="45435" y="84678"/>
                  </a:lnTo>
                  <a:lnTo>
                    <a:pt x="36571" y="95043"/>
                  </a:lnTo>
                  <a:lnTo>
                    <a:pt x="31899" y="97804"/>
                  </a:lnTo>
                  <a:lnTo>
                    <a:pt x="24827" y="100013"/>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20" name="SMARTInkShape-6302"/>
            <p:cNvSpPr/>
            <p:nvPr/>
          </p:nvSpPr>
          <p:spPr>
            <a:xfrm>
              <a:off x="7143750" y="2150269"/>
              <a:ext cx="14289" cy="78582"/>
            </a:xfrm>
            <a:custGeom>
              <a:avLst/>
              <a:gdLst/>
              <a:ahLst/>
              <a:cxnLst/>
              <a:rect l="0" t="0" r="0" b="0"/>
              <a:pathLst>
                <a:path w="14289" h="78582">
                  <a:moveTo>
                    <a:pt x="14288" y="0"/>
                  </a:moveTo>
                  <a:lnTo>
                    <a:pt x="14288" y="3792"/>
                  </a:lnTo>
                  <a:lnTo>
                    <a:pt x="12171" y="7771"/>
                  </a:lnTo>
                  <a:lnTo>
                    <a:pt x="10495" y="9943"/>
                  </a:lnTo>
                  <a:lnTo>
                    <a:pt x="8633" y="16590"/>
                  </a:lnTo>
                  <a:lnTo>
                    <a:pt x="1620" y="48719"/>
                  </a:lnTo>
                  <a:lnTo>
                    <a:pt x="0" y="78581"/>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21" name="SMARTInkShape-6303"/>
            <p:cNvSpPr/>
            <p:nvPr/>
          </p:nvSpPr>
          <p:spPr>
            <a:xfrm>
              <a:off x="7129463" y="2085975"/>
              <a:ext cx="7144" cy="1"/>
            </a:xfrm>
            <a:custGeom>
              <a:avLst/>
              <a:gdLst/>
              <a:ahLst/>
              <a:cxnLst/>
              <a:rect l="0" t="0" r="0" b="0"/>
              <a:pathLst>
                <a:path w="7144" h="1">
                  <a:moveTo>
                    <a:pt x="7143" y="0"/>
                  </a:moveTo>
                  <a:lnTo>
                    <a:pt x="0" y="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22" name="SMARTInkShape-6304"/>
            <p:cNvSpPr/>
            <p:nvPr/>
          </p:nvSpPr>
          <p:spPr>
            <a:xfrm>
              <a:off x="7194862" y="2135981"/>
              <a:ext cx="56006" cy="107158"/>
            </a:xfrm>
            <a:custGeom>
              <a:avLst/>
              <a:gdLst/>
              <a:ahLst/>
              <a:cxnLst/>
              <a:rect l="0" t="0" r="0" b="0"/>
              <a:pathLst>
                <a:path w="56006" h="107158">
                  <a:moveTo>
                    <a:pt x="20326" y="0"/>
                  </a:moveTo>
                  <a:lnTo>
                    <a:pt x="16533" y="0"/>
                  </a:lnTo>
                  <a:lnTo>
                    <a:pt x="12555" y="2117"/>
                  </a:lnTo>
                  <a:lnTo>
                    <a:pt x="10383" y="3793"/>
                  </a:lnTo>
                  <a:lnTo>
                    <a:pt x="7969" y="7771"/>
                  </a:lnTo>
                  <a:lnTo>
                    <a:pt x="6102" y="12185"/>
                  </a:lnTo>
                  <a:lnTo>
                    <a:pt x="1382" y="19133"/>
                  </a:lnTo>
                  <a:lnTo>
                    <a:pt x="0" y="23849"/>
                  </a:lnTo>
                  <a:lnTo>
                    <a:pt x="425" y="26218"/>
                  </a:lnTo>
                  <a:lnTo>
                    <a:pt x="3014" y="30967"/>
                  </a:lnTo>
                  <a:lnTo>
                    <a:pt x="4816" y="32551"/>
                  </a:lnTo>
                  <a:lnTo>
                    <a:pt x="39846" y="50137"/>
                  </a:lnTo>
                  <a:lnTo>
                    <a:pt x="50904" y="59557"/>
                  </a:lnTo>
                  <a:lnTo>
                    <a:pt x="53760" y="64305"/>
                  </a:lnTo>
                  <a:lnTo>
                    <a:pt x="55593" y="73821"/>
                  </a:lnTo>
                  <a:lnTo>
                    <a:pt x="56005" y="88107"/>
                  </a:lnTo>
                  <a:lnTo>
                    <a:pt x="53910" y="92869"/>
                  </a:lnTo>
                  <a:lnTo>
                    <a:pt x="41757" y="107157"/>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23" name="SMARTInkShape-6305"/>
            <p:cNvSpPr/>
            <p:nvPr/>
          </p:nvSpPr>
          <p:spPr>
            <a:xfrm>
              <a:off x="7294221" y="2057400"/>
              <a:ext cx="13836" cy="185739"/>
            </a:xfrm>
            <a:custGeom>
              <a:avLst/>
              <a:gdLst/>
              <a:ahLst/>
              <a:cxnLst/>
              <a:rect l="0" t="0" r="0" b="0"/>
              <a:pathLst>
                <a:path w="13836" h="185739">
                  <a:moveTo>
                    <a:pt x="13835" y="0"/>
                  </a:moveTo>
                  <a:lnTo>
                    <a:pt x="13042" y="11406"/>
                  </a:lnTo>
                  <a:lnTo>
                    <a:pt x="8181" y="33180"/>
                  </a:lnTo>
                  <a:lnTo>
                    <a:pt x="6986" y="63792"/>
                  </a:lnTo>
                  <a:lnTo>
                    <a:pt x="1840" y="97679"/>
                  </a:lnTo>
                  <a:lnTo>
                    <a:pt x="0" y="128127"/>
                  </a:lnTo>
                  <a:lnTo>
                    <a:pt x="401" y="162658"/>
                  </a:lnTo>
                  <a:lnTo>
                    <a:pt x="6692" y="185738"/>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24" name="SMARTInkShape-6306"/>
            <p:cNvSpPr/>
            <p:nvPr/>
          </p:nvSpPr>
          <p:spPr>
            <a:xfrm>
              <a:off x="7272338" y="2114976"/>
              <a:ext cx="157163" cy="99588"/>
            </a:xfrm>
            <a:custGeom>
              <a:avLst/>
              <a:gdLst/>
              <a:ahLst/>
              <a:cxnLst/>
              <a:rect l="0" t="0" r="0" b="0"/>
              <a:pathLst>
                <a:path w="157163" h="99588">
                  <a:moveTo>
                    <a:pt x="0" y="56724"/>
                  </a:moveTo>
                  <a:lnTo>
                    <a:pt x="0" y="63574"/>
                  </a:lnTo>
                  <a:lnTo>
                    <a:pt x="9942" y="63842"/>
                  </a:lnTo>
                  <a:lnTo>
                    <a:pt x="24377" y="60068"/>
                  </a:lnTo>
                  <a:lnTo>
                    <a:pt x="54609" y="40924"/>
                  </a:lnTo>
                  <a:lnTo>
                    <a:pt x="88875" y="16955"/>
                  </a:lnTo>
                  <a:lnTo>
                    <a:pt x="96360" y="9310"/>
                  </a:lnTo>
                  <a:lnTo>
                    <a:pt x="98389" y="4430"/>
                  </a:lnTo>
                  <a:lnTo>
                    <a:pt x="98136" y="2812"/>
                  </a:lnTo>
                  <a:lnTo>
                    <a:pt x="97174" y="1732"/>
                  </a:lnTo>
                  <a:lnTo>
                    <a:pt x="93988" y="533"/>
                  </a:lnTo>
                  <a:lnTo>
                    <a:pt x="89927" y="0"/>
                  </a:lnTo>
                  <a:lnTo>
                    <a:pt x="85476" y="1880"/>
                  </a:lnTo>
                  <a:lnTo>
                    <a:pt x="83177" y="3493"/>
                  </a:lnTo>
                  <a:lnTo>
                    <a:pt x="66664" y="26783"/>
                  </a:lnTo>
                  <a:lnTo>
                    <a:pt x="60322" y="43355"/>
                  </a:lnTo>
                  <a:lnTo>
                    <a:pt x="57567" y="68438"/>
                  </a:lnTo>
                  <a:lnTo>
                    <a:pt x="59452" y="75953"/>
                  </a:lnTo>
                  <a:lnTo>
                    <a:pt x="61066" y="79068"/>
                  </a:lnTo>
                  <a:lnTo>
                    <a:pt x="62935" y="81145"/>
                  </a:lnTo>
                  <a:lnTo>
                    <a:pt x="67129" y="83453"/>
                  </a:lnTo>
                  <a:lnTo>
                    <a:pt x="73953" y="84752"/>
                  </a:lnTo>
                  <a:lnTo>
                    <a:pt x="84794" y="81345"/>
                  </a:lnTo>
                  <a:lnTo>
                    <a:pt x="97770" y="72288"/>
                  </a:lnTo>
                  <a:lnTo>
                    <a:pt x="132474" y="45799"/>
                  </a:lnTo>
                  <a:lnTo>
                    <a:pt x="140234" y="43433"/>
                  </a:lnTo>
                  <a:lnTo>
                    <a:pt x="148573" y="42568"/>
                  </a:lnTo>
                  <a:lnTo>
                    <a:pt x="149055" y="43318"/>
                  </a:lnTo>
                  <a:lnTo>
                    <a:pt x="156857" y="76929"/>
                  </a:lnTo>
                  <a:lnTo>
                    <a:pt x="157162" y="99587"/>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25" name="SMARTInkShape-6307"/>
            <p:cNvSpPr/>
            <p:nvPr/>
          </p:nvSpPr>
          <p:spPr>
            <a:xfrm>
              <a:off x="7489879" y="2021681"/>
              <a:ext cx="25347" cy="250033"/>
            </a:xfrm>
            <a:custGeom>
              <a:avLst/>
              <a:gdLst/>
              <a:ahLst/>
              <a:cxnLst/>
              <a:rect l="0" t="0" r="0" b="0"/>
              <a:pathLst>
                <a:path w="25347" h="250033">
                  <a:moveTo>
                    <a:pt x="25346" y="0"/>
                  </a:moveTo>
                  <a:lnTo>
                    <a:pt x="21553" y="0"/>
                  </a:lnTo>
                  <a:lnTo>
                    <a:pt x="20436" y="1588"/>
                  </a:lnTo>
                  <a:lnTo>
                    <a:pt x="18643" y="15542"/>
                  </a:lnTo>
                  <a:lnTo>
                    <a:pt x="16216" y="39530"/>
                  </a:lnTo>
                  <a:lnTo>
                    <a:pt x="13351" y="65194"/>
                  </a:lnTo>
                  <a:lnTo>
                    <a:pt x="12078" y="89829"/>
                  </a:lnTo>
                  <a:lnTo>
                    <a:pt x="11360" y="122219"/>
                  </a:lnTo>
                  <a:lnTo>
                    <a:pt x="7355" y="155717"/>
                  </a:lnTo>
                  <a:lnTo>
                    <a:pt x="4935" y="186985"/>
                  </a:lnTo>
                  <a:lnTo>
                    <a:pt x="0" y="219498"/>
                  </a:lnTo>
                  <a:lnTo>
                    <a:pt x="3243" y="243286"/>
                  </a:lnTo>
                  <a:lnTo>
                    <a:pt x="4260" y="245535"/>
                  </a:lnTo>
                  <a:lnTo>
                    <a:pt x="5732" y="247034"/>
                  </a:lnTo>
                  <a:lnTo>
                    <a:pt x="11059" y="250032"/>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26" name="SMARTInkShape-6308"/>
            <p:cNvSpPr/>
            <p:nvPr/>
          </p:nvSpPr>
          <p:spPr>
            <a:xfrm>
              <a:off x="7429500" y="2107406"/>
              <a:ext cx="114301" cy="50008"/>
            </a:xfrm>
            <a:custGeom>
              <a:avLst/>
              <a:gdLst/>
              <a:ahLst/>
              <a:cxnLst/>
              <a:rect l="0" t="0" r="0" b="0"/>
              <a:pathLst>
                <a:path w="114301" h="50008">
                  <a:moveTo>
                    <a:pt x="0" y="50007"/>
                  </a:moveTo>
                  <a:lnTo>
                    <a:pt x="3793" y="46214"/>
                  </a:lnTo>
                  <a:lnTo>
                    <a:pt x="7771" y="44352"/>
                  </a:lnTo>
                  <a:lnTo>
                    <a:pt x="20585" y="39365"/>
                  </a:lnTo>
                  <a:lnTo>
                    <a:pt x="50836" y="22774"/>
                  </a:lnTo>
                  <a:lnTo>
                    <a:pt x="82538" y="12172"/>
                  </a:lnTo>
                  <a:lnTo>
                    <a:pt x="114300" y="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27" name="SMARTInkShape-6309"/>
            <p:cNvSpPr/>
            <p:nvPr/>
          </p:nvSpPr>
          <p:spPr>
            <a:xfrm>
              <a:off x="7658296" y="1993106"/>
              <a:ext cx="14093" cy="200026"/>
            </a:xfrm>
            <a:custGeom>
              <a:avLst/>
              <a:gdLst/>
              <a:ahLst/>
              <a:cxnLst/>
              <a:rect l="0" t="0" r="0" b="0"/>
              <a:pathLst>
                <a:path w="14093" h="200026">
                  <a:moveTo>
                    <a:pt x="6948" y="0"/>
                  </a:moveTo>
                  <a:lnTo>
                    <a:pt x="6154" y="25630"/>
                  </a:lnTo>
                  <a:lnTo>
                    <a:pt x="797" y="57703"/>
                  </a:lnTo>
                  <a:lnTo>
                    <a:pt x="0" y="90744"/>
                  </a:lnTo>
                  <a:lnTo>
                    <a:pt x="1960" y="123141"/>
                  </a:lnTo>
                  <a:lnTo>
                    <a:pt x="5963" y="156087"/>
                  </a:lnTo>
                  <a:lnTo>
                    <a:pt x="7547" y="183938"/>
                  </a:lnTo>
                  <a:lnTo>
                    <a:pt x="14092" y="200025"/>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28" name="SMARTInkShape-6310"/>
            <p:cNvSpPr/>
            <p:nvPr/>
          </p:nvSpPr>
          <p:spPr>
            <a:xfrm>
              <a:off x="7736681" y="2164556"/>
              <a:ext cx="14289" cy="57151"/>
            </a:xfrm>
            <a:custGeom>
              <a:avLst/>
              <a:gdLst/>
              <a:ahLst/>
              <a:cxnLst/>
              <a:rect l="0" t="0" r="0" b="0"/>
              <a:pathLst>
                <a:path w="14289" h="57151">
                  <a:moveTo>
                    <a:pt x="14288" y="0"/>
                  </a:moveTo>
                  <a:lnTo>
                    <a:pt x="14288" y="3793"/>
                  </a:lnTo>
                  <a:lnTo>
                    <a:pt x="12171" y="7771"/>
                  </a:lnTo>
                  <a:lnTo>
                    <a:pt x="9378" y="12185"/>
                  </a:lnTo>
                  <a:lnTo>
                    <a:pt x="0" y="5715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29" name="SMARTInkShape-6311"/>
            <p:cNvSpPr/>
            <p:nvPr/>
          </p:nvSpPr>
          <p:spPr>
            <a:xfrm>
              <a:off x="7729538" y="2014538"/>
              <a:ext cx="7144" cy="7144"/>
            </a:xfrm>
            <a:custGeom>
              <a:avLst/>
              <a:gdLst/>
              <a:ahLst/>
              <a:cxnLst/>
              <a:rect l="0" t="0" r="0" b="0"/>
              <a:pathLst>
                <a:path w="7144" h="7144">
                  <a:moveTo>
                    <a:pt x="7143" y="0"/>
                  </a:moveTo>
                  <a:lnTo>
                    <a:pt x="3350" y="0"/>
                  </a:lnTo>
                  <a:lnTo>
                    <a:pt x="2233" y="793"/>
                  </a:lnTo>
                  <a:lnTo>
                    <a:pt x="1489" y="2116"/>
                  </a:lnTo>
                  <a:lnTo>
                    <a:pt x="0" y="7143"/>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30" name="SMARTInkShape-6312"/>
            <p:cNvSpPr/>
            <p:nvPr/>
          </p:nvSpPr>
          <p:spPr>
            <a:xfrm>
              <a:off x="7800975" y="2130343"/>
              <a:ext cx="128589" cy="84221"/>
            </a:xfrm>
            <a:custGeom>
              <a:avLst/>
              <a:gdLst/>
              <a:ahLst/>
              <a:cxnLst/>
              <a:rect l="0" t="0" r="0" b="0"/>
              <a:pathLst>
                <a:path w="128589" h="84221">
                  <a:moveTo>
                    <a:pt x="0" y="62788"/>
                  </a:moveTo>
                  <a:lnTo>
                    <a:pt x="0" y="76981"/>
                  </a:lnTo>
                  <a:lnTo>
                    <a:pt x="794" y="45757"/>
                  </a:lnTo>
                  <a:lnTo>
                    <a:pt x="8819" y="14877"/>
                  </a:lnTo>
                  <a:lnTo>
                    <a:pt x="13207" y="7463"/>
                  </a:lnTo>
                  <a:lnTo>
                    <a:pt x="14361" y="7649"/>
                  </a:lnTo>
                  <a:lnTo>
                    <a:pt x="17759" y="9971"/>
                  </a:lnTo>
                  <a:lnTo>
                    <a:pt x="19800" y="13649"/>
                  </a:lnTo>
                  <a:lnTo>
                    <a:pt x="24902" y="26271"/>
                  </a:lnTo>
                  <a:lnTo>
                    <a:pt x="37979" y="43055"/>
                  </a:lnTo>
                  <a:lnTo>
                    <a:pt x="51422" y="56950"/>
                  </a:lnTo>
                  <a:lnTo>
                    <a:pt x="58837" y="60193"/>
                  </a:lnTo>
                  <a:lnTo>
                    <a:pt x="76533" y="62276"/>
                  </a:lnTo>
                  <a:lnTo>
                    <a:pt x="83756" y="60444"/>
                  </a:lnTo>
                  <a:lnTo>
                    <a:pt x="107610" y="46178"/>
                  </a:lnTo>
                  <a:lnTo>
                    <a:pt x="122503" y="32784"/>
                  </a:lnTo>
                  <a:lnTo>
                    <a:pt x="125884" y="25376"/>
                  </a:lnTo>
                  <a:lnTo>
                    <a:pt x="128540" y="0"/>
                  </a:lnTo>
                  <a:lnTo>
                    <a:pt x="127763" y="292"/>
                  </a:lnTo>
                  <a:lnTo>
                    <a:pt x="124781" y="2733"/>
                  </a:lnTo>
                  <a:lnTo>
                    <a:pt x="122927" y="6464"/>
                  </a:lnTo>
                  <a:lnTo>
                    <a:pt x="113803" y="27769"/>
                  </a:lnTo>
                  <a:lnTo>
                    <a:pt x="109126" y="39448"/>
                  </a:lnTo>
                  <a:lnTo>
                    <a:pt x="103300" y="57921"/>
                  </a:lnTo>
                  <a:lnTo>
                    <a:pt x="106492" y="71986"/>
                  </a:lnTo>
                  <a:lnTo>
                    <a:pt x="108978" y="76930"/>
                  </a:lnTo>
                  <a:lnTo>
                    <a:pt x="110752" y="79360"/>
                  </a:lnTo>
                  <a:lnTo>
                    <a:pt x="113522" y="80980"/>
                  </a:lnTo>
                  <a:lnTo>
                    <a:pt x="128588" y="8422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31" name="SMARTInkShape-6313"/>
            <p:cNvSpPr/>
            <p:nvPr/>
          </p:nvSpPr>
          <p:spPr>
            <a:xfrm>
              <a:off x="8036719" y="1985963"/>
              <a:ext cx="28576" cy="242888"/>
            </a:xfrm>
            <a:custGeom>
              <a:avLst/>
              <a:gdLst/>
              <a:ahLst/>
              <a:cxnLst/>
              <a:rect l="0" t="0" r="0" b="0"/>
              <a:pathLst>
                <a:path w="28576" h="242888">
                  <a:moveTo>
                    <a:pt x="28575" y="0"/>
                  </a:moveTo>
                  <a:lnTo>
                    <a:pt x="27781" y="13772"/>
                  </a:lnTo>
                  <a:lnTo>
                    <a:pt x="18632" y="47527"/>
                  </a:lnTo>
                  <a:lnTo>
                    <a:pt x="15574" y="78287"/>
                  </a:lnTo>
                  <a:lnTo>
                    <a:pt x="10876" y="108745"/>
                  </a:lnTo>
                  <a:lnTo>
                    <a:pt x="8249" y="141670"/>
                  </a:lnTo>
                  <a:lnTo>
                    <a:pt x="3679" y="172768"/>
                  </a:lnTo>
                  <a:lnTo>
                    <a:pt x="727" y="205224"/>
                  </a:lnTo>
                  <a:lnTo>
                    <a:pt x="0" y="242887"/>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32" name="SMARTInkShape-6314"/>
            <p:cNvSpPr/>
            <p:nvPr/>
          </p:nvSpPr>
          <p:spPr>
            <a:xfrm>
              <a:off x="8058150" y="2132200"/>
              <a:ext cx="114301" cy="102263"/>
            </a:xfrm>
            <a:custGeom>
              <a:avLst/>
              <a:gdLst/>
              <a:ahLst/>
              <a:cxnLst/>
              <a:rect l="0" t="0" r="0" b="0"/>
              <a:pathLst>
                <a:path w="114301" h="102263">
                  <a:moveTo>
                    <a:pt x="0" y="46644"/>
                  </a:moveTo>
                  <a:lnTo>
                    <a:pt x="0" y="42851"/>
                  </a:lnTo>
                  <a:lnTo>
                    <a:pt x="794" y="41734"/>
                  </a:lnTo>
                  <a:lnTo>
                    <a:pt x="2117" y="40989"/>
                  </a:lnTo>
                  <a:lnTo>
                    <a:pt x="9888" y="39941"/>
                  </a:lnTo>
                  <a:lnTo>
                    <a:pt x="17094" y="38902"/>
                  </a:lnTo>
                  <a:lnTo>
                    <a:pt x="34491" y="29583"/>
                  </a:lnTo>
                  <a:lnTo>
                    <a:pt x="41259" y="22922"/>
                  </a:lnTo>
                  <a:lnTo>
                    <a:pt x="46119" y="15463"/>
                  </a:lnTo>
                  <a:lnTo>
                    <a:pt x="49494" y="5476"/>
                  </a:lnTo>
                  <a:lnTo>
                    <a:pt x="49854" y="491"/>
                  </a:lnTo>
                  <a:lnTo>
                    <a:pt x="49111" y="0"/>
                  </a:lnTo>
                  <a:lnTo>
                    <a:pt x="47822" y="467"/>
                  </a:lnTo>
                  <a:lnTo>
                    <a:pt x="46168" y="1572"/>
                  </a:lnTo>
                  <a:lnTo>
                    <a:pt x="45066" y="3102"/>
                  </a:lnTo>
                  <a:lnTo>
                    <a:pt x="36559" y="21540"/>
                  </a:lnTo>
                  <a:lnTo>
                    <a:pt x="19945" y="44406"/>
                  </a:lnTo>
                  <a:lnTo>
                    <a:pt x="15964" y="58592"/>
                  </a:lnTo>
                  <a:lnTo>
                    <a:pt x="14784" y="69058"/>
                  </a:lnTo>
                  <a:lnTo>
                    <a:pt x="18227" y="80978"/>
                  </a:lnTo>
                  <a:lnTo>
                    <a:pt x="20089" y="83821"/>
                  </a:lnTo>
                  <a:lnTo>
                    <a:pt x="24274" y="86979"/>
                  </a:lnTo>
                  <a:lnTo>
                    <a:pt x="26501" y="87028"/>
                  </a:lnTo>
                  <a:lnTo>
                    <a:pt x="31093" y="84965"/>
                  </a:lnTo>
                  <a:lnTo>
                    <a:pt x="66162" y="56000"/>
                  </a:lnTo>
                  <a:lnTo>
                    <a:pt x="83090" y="36248"/>
                  </a:lnTo>
                  <a:lnTo>
                    <a:pt x="87993" y="34086"/>
                  </a:lnTo>
                  <a:lnTo>
                    <a:pt x="95216" y="32869"/>
                  </a:lnTo>
                  <a:lnTo>
                    <a:pt x="96815" y="33492"/>
                  </a:lnTo>
                  <a:lnTo>
                    <a:pt x="97881" y="34701"/>
                  </a:lnTo>
                  <a:lnTo>
                    <a:pt x="99065" y="38161"/>
                  </a:lnTo>
                  <a:lnTo>
                    <a:pt x="99988" y="70762"/>
                  </a:lnTo>
                  <a:lnTo>
                    <a:pt x="100012" y="102262"/>
                  </a:lnTo>
                  <a:lnTo>
                    <a:pt x="100806" y="101979"/>
                  </a:lnTo>
                  <a:lnTo>
                    <a:pt x="105716" y="98582"/>
                  </a:lnTo>
                  <a:lnTo>
                    <a:pt x="114300" y="9665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33" name="SMARTInkShape-6315"/>
            <p:cNvSpPr/>
            <p:nvPr/>
          </p:nvSpPr>
          <p:spPr>
            <a:xfrm>
              <a:off x="8536878" y="2107406"/>
              <a:ext cx="28479" cy="100014"/>
            </a:xfrm>
            <a:custGeom>
              <a:avLst/>
              <a:gdLst/>
              <a:ahLst/>
              <a:cxnLst/>
              <a:rect l="0" t="0" r="0" b="0"/>
              <a:pathLst>
                <a:path w="28479" h="100014">
                  <a:moveTo>
                    <a:pt x="28478" y="0"/>
                  </a:moveTo>
                  <a:lnTo>
                    <a:pt x="22327" y="0"/>
                  </a:lnTo>
                  <a:lnTo>
                    <a:pt x="21996" y="794"/>
                  </a:lnTo>
                  <a:lnTo>
                    <a:pt x="21629" y="3793"/>
                  </a:lnTo>
                  <a:lnTo>
                    <a:pt x="20737" y="4910"/>
                  </a:lnTo>
                  <a:lnTo>
                    <a:pt x="17629" y="6151"/>
                  </a:lnTo>
                  <a:lnTo>
                    <a:pt x="13602" y="10936"/>
                  </a:lnTo>
                  <a:lnTo>
                    <a:pt x="9961" y="18354"/>
                  </a:lnTo>
                  <a:lnTo>
                    <a:pt x="7117" y="30662"/>
                  </a:lnTo>
                  <a:lnTo>
                    <a:pt x="2393" y="40482"/>
                  </a:lnTo>
                  <a:lnTo>
                    <a:pt x="0" y="66350"/>
                  </a:lnTo>
                  <a:lnTo>
                    <a:pt x="7047" y="100013"/>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34" name="SMARTInkShape-6316"/>
            <p:cNvSpPr/>
            <p:nvPr/>
          </p:nvSpPr>
          <p:spPr>
            <a:xfrm>
              <a:off x="8251118" y="1990350"/>
              <a:ext cx="214227" cy="179771"/>
            </a:xfrm>
            <a:custGeom>
              <a:avLst/>
              <a:gdLst/>
              <a:ahLst/>
              <a:cxnLst/>
              <a:rect l="0" t="0" r="0" b="0"/>
              <a:pathLst>
                <a:path w="214227" h="179771">
                  <a:moveTo>
                    <a:pt x="7057" y="167063"/>
                  </a:moveTo>
                  <a:lnTo>
                    <a:pt x="208" y="167063"/>
                  </a:lnTo>
                  <a:lnTo>
                    <a:pt x="0" y="170855"/>
                  </a:lnTo>
                  <a:lnTo>
                    <a:pt x="765" y="171972"/>
                  </a:lnTo>
                  <a:lnTo>
                    <a:pt x="2069" y="172717"/>
                  </a:lnTo>
                  <a:lnTo>
                    <a:pt x="9864" y="173912"/>
                  </a:lnTo>
                  <a:lnTo>
                    <a:pt x="24292" y="170327"/>
                  </a:lnTo>
                  <a:lnTo>
                    <a:pt x="58316" y="147463"/>
                  </a:lnTo>
                  <a:lnTo>
                    <a:pt x="90795" y="123151"/>
                  </a:lnTo>
                  <a:lnTo>
                    <a:pt x="124447" y="88343"/>
                  </a:lnTo>
                  <a:lnTo>
                    <a:pt x="144046" y="59085"/>
                  </a:lnTo>
                  <a:lnTo>
                    <a:pt x="154267" y="27788"/>
                  </a:lnTo>
                  <a:lnTo>
                    <a:pt x="156911" y="1004"/>
                  </a:lnTo>
                  <a:lnTo>
                    <a:pt x="156172" y="0"/>
                  </a:lnTo>
                  <a:lnTo>
                    <a:pt x="154886" y="125"/>
                  </a:lnTo>
                  <a:lnTo>
                    <a:pt x="153235" y="1002"/>
                  </a:lnTo>
                  <a:lnTo>
                    <a:pt x="152133" y="2381"/>
                  </a:lnTo>
                  <a:lnTo>
                    <a:pt x="150911" y="6029"/>
                  </a:lnTo>
                  <a:lnTo>
                    <a:pt x="150018" y="39389"/>
                  </a:lnTo>
                  <a:lnTo>
                    <a:pt x="145040" y="72140"/>
                  </a:lnTo>
                  <a:lnTo>
                    <a:pt x="143233" y="104480"/>
                  </a:lnTo>
                  <a:lnTo>
                    <a:pt x="145037" y="129734"/>
                  </a:lnTo>
                  <a:lnTo>
                    <a:pt x="151619" y="164177"/>
                  </a:lnTo>
                  <a:lnTo>
                    <a:pt x="155459" y="173351"/>
                  </a:lnTo>
                  <a:lnTo>
                    <a:pt x="155998" y="176018"/>
                  </a:lnTo>
                  <a:lnTo>
                    <a:pt x="157151" y="177795"/>
                  </a:lnTo>
                  <a:lnTo>
                    <a:pt x="158714" y="178980"/>
                  </a:lnTo>
                  <a:lnTo>
                    <a:pt x="160548" y="179770"/>
                  </a:lnTo>
                  <a:lnTo>
                    <a:pt x="162566" y="179503"/>
                  </a:lnTo>
                  <a:lnTo>
                    <a:pt x="166924" y="177089"/>
                  </a:lnTo>
                  <a:lnTo>
                    <a:pt x="173840" y="171268"/>
                  </a:lnTo>
                  <a:lnTo>
                    <a:pt x="176433" y="164698"/>
                  </a:lnTo>
                  <a:lnTo>
                    <a:pt x="178379" y="157281"/>
                  </a:lnTo>
                  <a:lnTo>
                    <a:pt x="186096" y="146051"/>
                  </a:lnTo>
                  <a:lnTo>
                    <a:pt x="189817" y="141055"/>
                  </a:lnTo>
                  <a:lnTo>
                    <a:pt x="191471" y="136189"/>
                  </a:lnTo>
                  <a:lnTo>
                    <a:pt x="192706" y="135368"/>
                  </a:lnTo>
                  <a:lnTo>
                    <a:pt x="194323" y="135614"/>
                  </a:lnTo>
                  <a:lnTo>
                    <a:pt x="196195" y="136572"/>
                  </a:lnTo>
                  <a:lnTo>
                    <a:pt x="197442" y="138004"/>
                  </a:lnTo>
                  <a:lnTo>
                    <a:pt x="201562" y="146006"/>
                  </a:lnTo>
                  <a:lnTo>
                    <a:pt x="203402" y="148262"/>
                  </a:lnTo>
                  <a:lnTo>
                    <a:pt x="205446" y="155003"/>
                  </a:lnTo>
                  <a:lnTo>
                    <a:pt x="207149" y="162496"/>
                  </a:lnTo>
                  <a:lnTo>
                    <a:pt x="214226" y="174206"/>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35" name="SMARTInkShape-6317"/>
            <p:cNvSpPr/>
            <p:nvPr/>
          </p:nvSpPr>
          <p:spPr>
            <a:xfrm>
              <a:off x="8258175" y="2044105"/>
              <a:ext cx="21432" cy="191890"/>
            </a:xfrm>
            <a:custGeom>
              <a:avLst/>
              <a:gdLst/>
              <a:ahLst/>
              <a:cxnLst/>
              <a:rect l="0" t="0" r="0" b="0"/>
              <a:pathLst>
                <a:path w="21432" h="191890">
                  <a:moveTo>
                    <a:pt x="0" y="6151"/>
                  </a:moveTo>
                  <a:lnTo>
                    <a:pt x="0" y="0"/>
                  </a:lnTo>
                  <a:lnTo>
                    <a:pt x="794" y="29564"/>
                  </a:lnTo>
                  <a:lnTo>
                    <a:pt x="5655" y="58665"/>
                  </a:lnTo>
                  <a:lnTo>
                    <a:pt x="6703" y="85476"/>
                  </a:lnTo>
                  <a:lnTo>
                    <a:pt x="7013" y="113528"/>
                  </a:lnTo>
                  <a:lnTo>
                    <a:pt x="10910" y="147659"/>
                  </a:lnTo>
                  <a:lnTo>
                    <a:pt x="17783" y="181826"/>
                  </a:lnTo>
                  <a:lnTo>
                    <a:pt x="21431" y="191889"/>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36" name="SMARTInkShape-6318"/>
            <p:cNvSpPr/>
            <p:nvPr/>
          </p:nvSpPr>
          <p:spPr>
            <a:xfrm>
              <a:off x="8222456" y="2150269"/>
              <a:ext cx="21433" cy="228601"/>
            </a:xfrm>
            <a:custGeom>
              <a:avLst/>
              <a:gdLst/>
              <a:ahLst/>
              <a:cxnLst/>
              <a:rect l="0" t="0" r="0" b="0"/>
              <a:pathLst>
                <a:path w="21433" h="228601">
                  <a:moveTo>
                    <a:pt x="21432" y="0"/>
                  </a:moveTo>
                  <a:lnTo>
                    <a:pt x="21432" y="3792"/>
                  </a:lnTo>
                  <a:lnTo>
                    <a:pt x="19315" y="7771"/>
                  </a:lnTo>
                  <a:lnTo>
                    <a:pt x="15728" y="13772"/>
                  </a:lnTo>
                  <a:lnTo>
                    <a:pt x="2062" y="44113"/>
                  </a:lnTo>
                  <a:lnTo>
                    <a:pt x="120" y="76273"/>
                  </a:lnTo>
                  <a:lnTo>
                    <a:pt x="7283" y="109542"/>
                  </a:lnTo>
                  <a:lnTo>
                    <a:pt x="18477" y="143816"/>
                  </a:lnTo>
                  <a:lnTo>
                    <a:pt x="21042" y="174925"/>
                  </a:lnTo>
                  <a:lnTo>
                    <a:pt x="20615" y="208681"/>
                  </a:lnTo>
                  <a:lnTo>
                    <a:pt x="17629" y="215249"/>
                  </a:lnTo>
                  <a:lnTo>
                    <a:pt x="0" y="22860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459" name="SMARTInkShape-Group605"/>
          <p:cNvGrpSpPr/>
          <p:nvPr/>
        </p:nvGrpSpPr>
        <p:grpSpPr>
          <a:xfrm>
            <a:off x="6465319" y="2561467"/>
            <a:ext cx="1771426" cy="887383"/>
            <a:chOff x="6465319" y="2561467"/>
            <a:chExt cx="1771426" cy="887383"/>
          </a:xfrm>
        </p:grpSpPr>
        <p:sp>
          <p:nvSpPr>
            <p:cNvPr id="1438" name="SMARTInkShape-6319"/>
            <p:cNvSpPr/>
            <p:nvPr/>
          </p:nvSpPr>
          <p:spPr>
            <a:xfrm>
              <a:off x="7887212" y="3114675"/>
              <a:ext cx="55203" cy="242889"/>
            </a:xfrm>
            <a:custGeom>
              <a:avLst/>
              <a:gdLst/>
              <a:ahLst/>
              <a:cxnLst/>
              <a:rect l="0" t="0" r="0" b="0"/>
              <a:pathLst>
                <a:path w="55203" h="242889">
                  <a:moveTo>
                    <a:pt x="49494" y="0"/>
                  </a:moveTo>
                  <a:lnTo>
                    <a:pt x="29367" y="22244"/>
                  </a:lnTo>
                  <a:lnTo>
                    <a:pt x="5319" y="54816"/>
                  </a:lnTo>
                  <a:lnTo>
                    <a:pt x="1216" y="65278"/>
                  </a:lnTo>
                  <a:lnTo>
                    <a:pt x="0" y="77197"/>
                  </a:lnTo>
                  <a:lnTo>
                    <a:pt x="1832" y="84051"/>
                  </a:lnTo>
                  <a:lnTo>
                    <a:pt x="19423" y="116101"/>
                  </a:lnTo>
                  <a:lnTo>
                    <a:pt x="33736" y="130119"/>
                  </a:lnTo>
                  <a:lnTo>
                    <a:pt x="51789" y="162015"/>
                  </a:lnTo>
                  <a:lnTo>
                    <a:pt x="55202" y="180032"/>
                  </a:lnTo>
                  <a:lnTo>
                    <a:pt x="52420" y="200451"/>
                  </a:lnTo>
                  <a:lnTo>
                    <a:pt x="39808" y="232982"/>
                  </a:lnTo>
                  <a:lnTo>
                    <a:pt x="35207" y="242888"/>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39" name="SMARTInkShape-6320"/>
            <p:cNvSpPr/>
            <p:nvPr/>
          </p:nvSpPr>
          <p:spPr>
            <a:xfrm>
              <a:off x="7750969" y="3093244"/>
              <a:ext cx="14288" cy="1"/>
            </a:xfrm>
            <a:custGeom>
              <a:avLst/>
              <a:gdLst/>
              <a:ahLst/>
              <a:cxnLst/>
              <a:rect l="0" t="0" r="0" b="0"/>
              <a:pathLst>
                <a:path w="14288" h="1">
                  <a:moveTo>
                    <a:pt x="14287" y="0"/>
                  </a:moveTo>
                  <a:lnTo>
                    <a:pt x="0" y="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40" name="SMARTInkShape-6321"/>
            <p:cNvSpPr/>
            <p:nvPr/>
          </p:nvSpPr>
          <p:spPr>
            <a:xfrm>
              <a:off x="7750969" y="3200400"/>
              <a:ext cx="21432" cy="114301"/>
            </a:xfrm>
            <a:custGeom>
              <a:avLst/>
              <a:gdLst/>
              <a:ahLst/>
              <a:cxnLst/>
              <a:rect l="0" t="0" r="0" b="0"/>
              <a:pathLst>
                <a:path w="21432" h="114301">
                  <a:moveTo>
                    <a:pt x="21431" y="0"/>
                  </a:moveTo>
                  <a:lnTo>
                    <a:pt x="20637" y="12200"/>
                  </a:lnTo>
                  <a:lnTo>
                    <a:pt x="11488" y="43528"/>
                  </a:lnTo>
                  <a:lnTo>
                    <a:pt x="7208" y="75685"/>
                  </a:lnTo>
                  <a:lnTo>
                    <a:pt x="0" y="11430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41" name="SMARTInkShape-6322"/>
            <p:cNvSpPr/>
            <p:nvPr/>
          </p:nvSpPr>
          <p:spPr>
            <a:xfrm>
              <a:off x="7679938" y="3128963"/>
              <a:ext cx="56592" cy="178594"/>
            </a:xfrm>
            <a:custGeom>
              <a:avLst/>
              <a:gdLst/>
              <a:ahLst/>
              <a:cxnLst/>
              <a:rect l="0" t="0" r="0" b="0"/>
              <a:pathLst>
                <a:path w="56592" h="178594">
                  <a:moveTo>
                    <a:pt x="21025" y="0"/>
                  </a:moveTo>
                  <a:lnTo>
                    <a:pt x="21025" y="3792"/>
                  </a:lnTo>
                  <a:lnTo>
                    <a:pt x="20231" y="4909"/>
                  </a:lnTo>
                  <a:lnTo>
                    <a:pt x="18908" y="5654"/>
                  </a:lnTo>
                  <a:lnTo>
                    <a:pt x="17232" y="6150"/>
                  </a:lnTo>
                  <a:lnTo>
                    <a:pt x="11082" y="10641"/>
                  </a:lnTo>
                  <a:lnTo>
                    <a:pt x="4232" y="20792"/>
                  </a:lnTo>
                  <a:lnTo>
                    <a:pt x="968" y="33853"/>
                  </a:lnTo>
                  <a:lnTo>
                    <a:pt x="0" y="43985"/>
                  </a:lnTo>
                  <a:lnTo>
                    <a:pt x="3506" y="55807"/>
                  </a:lnTo>
                  <a:lnTo>
                    <a:pt x="9572" y="65571"/>
                  </a:lnTo>
                  <a:lnTo>
                    <a:pt x="37005" y="100155"/>
                  </a:lnTo>
                  <a:lnTo>
                    <a:pt x="50904" y="115298"/>
                  </a:lnTo>
                  <a:lnTo>
                    <a:pt x="54148" y="122945"/>
                  </a:lnTo>
                  <a:lnTo>
                    <a:pt x="56591" y="148718"/>
                  </a:lnTo>
                  <a:lnTo>
                    <a:pt x="52905" y="162245"/>
                  </a:lnTo>
                  <a:lnTo>
                    <a:pt x="46835" y="169475"/>
                  </a:lnTo>
                  <a:lnTo>
                    <a:pt x="39640" y="174541"/>
                  </a:lnTo>
                  <a:lnTo>
                    <a:pt x="28168" y="178593"/>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42" name="SMARTInkShape-6323"/>
            <p:cNvSpPr/>
            <p:nvPr/>
          </p:nvSpPr>
          <p:spPr>
            <a:xfrm>
              <a:off x="7545086" y="3171825"/>
              <a:ext cx="62877" cy="159208"/>
            </a:xfrm>
            <a:custGeom>
              <a:avLst/>
              <a:gdLst/>
              <a:ahLst/>
              <a:cxnLst/>
              <a:rect l="0" t="0" r="0" b="0"/>
              <a:pathLst>
                <a:path w="62877" h="159208">
                  <a:moveTo>
                    <a:pt x="55864" y="0"/>
                  </a:moveTo>
                  <a:lnTo>
                    <a:pt x="52071" y="0"/>
                  </a:lnTo>
                  <a:lnTo>
                    <a:pt x="48093" y="4233"/>
                  </a:lnTo>
                  <a:lnTo>
                    <a:pt x="32261" y="38834"/>
                  </a:lnTo>
                  <a:lnTo>
                    <a:pt x="18746" y="74434"/>
                  </a:lnTo>
                  <a:lnTo>
                    <a:pt x="7119" y="102576"/>
                  </a:lnTo>
                  <a:lnTo>
                    <a:pt x="374" y="134033"/>
                  </a:lnTo>
                  <a:lnTo>
                    <a:pt x="0" y="150397"/>
                  </a:lnTo>
                  <a:lnTo>
                    <a:pt x="2725" y="157596"/>
                  </a:lnTo>
                  <a:lnTo>
                    <a:pt x="4563" y="159039"/>
                  </a:lnTo>
                  <a:lnTo>
                    <a:pt x="6583" y="159207"/>
                  </a:lnTo>
                  <a:lnTo>
                    <a:pt x="10943" y="157277"/>
                  </a:lnTo>
                  <a:lnTo>
                    <a:pt x="15525" y="153774"/>
                  </a:lnTo>
                  <a:lnTo>
                    <a:pt x="22569" y="143547"/>
                  </a:lnTo>
                  <a:lnTo>
                    <a:pt x="32854" y="115256"/>
                  </a:lnTo>
                  <a:lnTo>
                    <a:pt x="47233" y="83797"/>
                  </a:lnTo>
                  <a:lnTo>
                    <a:pt x="57951" y="51037"/>
                  </a:lnTo>
                  <a:lnTo>
                    <a:pt x="62876" y="22418"/>
                  </a:lnTo>
                  <a:lnTo>
                    <a:pt x="59177" y="25516"/>
                  </a:lnTo>
                  <a:lnTo>
                    <a:pt x="53053" y="35253"/>
                  </a:lnTo>
                  <a:lnTo>
                    <a:pt x="47174" y="65173"/>
                  </a:lnTo>
                  <a:lnTo>
                    <a:pt x="44858" y="78972"/>
                  </a:lnTo>
                  <a:lnTo>
                    <a:pt x="48054" y="114352"/>
                  </a:lnTo>
                  <a:lnTo>
                    <a:pt x="50541" y="124377"/>
                  </a:lnTo>
                  <a:lnTo>
                    <a:pt x="54287" y="134484"/>
                  </a:lnTo>
                  <a:lnTo>
                    <a:pt x="55864" y="142875"/>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43" name="SMARTInkShape-6324"/>
            <p:cNvSpPr/>
            <p:nvPr/>
          </p:nvSpPr>
          <p:spPr>
            <a:xfrm>
              <a:off x="7430083" y="3086100"/>
              <a:ext cx="70831" cy="264320"/>
            </a:xfrm>
            <a:custGeom>
              <a:avLst/>
              <a:gdLst/>
              <a:ahLst/>
              <a:cxnLst/>
              <a:rect l="0" t="0" r="0" b="0"/>
              <a:pathLst>
                <a:path w="70831" h="264320">
                  <a:moveTo>
                    <a:pt x="13705" y="0"/>
                  </a:moveTo>
                  <a:lnTo>
                    <a:pt x="13705" y="9943"/>
                  </a:lnTo>
                  <a:lnTo>
                    <a:pt x="19855" y="41377"/>
                  </a:lnTo>
                  <a:lnTo>
                    <a:pt x="16762" y="71438"/>
                  </a:lnTo>
                  <a:lnTo>
                    <a:pt x="14610" y="101688"/>
                  </a:lnTo>
                  <a:lnTo>
                    <a:pt x="10181" y="134552"/>
                  </a:lnTo>
                  <a:lnTo>
                    <a:pt x="3842" y="165633"/>
                  </a:lnTo>
                  <a:lnTo>
                    <a:pt x="0" y="198632"/>
                  </a:lnTo>
                  <a:lnTo>
                    <a:pt x="470" y="208137"/>
                  </a:lnTo>
                  <a:lnTo>
                    <a:pt x="3325" y="215007"/>
                  </a:lnTo>
                  <a:lnTo>
                    <a:pt x="4404" y="216363"/>
                  </a:lnTo>
                  <a:lnTo>
                    <a:pt x="5122" y="216473"/>
                  </a:lnTo>
                  <a:lnTo>
                    <a:pt x="18689" y="194921"/>
                  </a:lnTo>
                  <a:lnTo>
                    <a:pt x="28036" y="164945"/>
                  </a:lnTo>
                  <a:lnTo>
                    <a:pt x="44813" y="129465"/>
                  </a:lnTo>
                  <a:lnTo>
                    <a:pt x="53526" y="114472"/>
                  </a:lnTo>
                  <a:lnTo>
                    <a:pt x="58654" y="110408"/>
                  </a:lnTo>
                  <a:lnTo>
                    <a:pt x="61133" y="110118"/>
                  </a:lnTo>
                  <a:lnTo>
                    <a:pt x="66005" y="111912"/>
                  </a:lnTo>
                  <a:lnTo>
                    <a:pt x="67621" y="114296"/>
                  </a:lnTo>
                  <a:lnTo>
                    <a:pt x="69897" y="125235"/>
                  </a:lnTo>
                  <a:lnTo>
                    <a:pt x="70728" y="155408"/>
                  </a:lnTo>
                  <a:lnTo>
                    <a:pt x="70830" y="191094"/>
                  </a:lnTo>
                  <a:lnTo>
                    <a:pt x="68733" y="226601"/>
                  </a:lnTo>
                  <a:lnTo>
                    <a:pt x="63711" y="264319"/>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44" name="SMARTInkShape-6325"/>
            <p:cNvSpPr/>
            <p:nvPr/>
          </p:nvSpPr>
          <p:spPr>
            <a:xfrm>
              <a:off x="6924242" y="3133573"/>
              <a:ext cx="496084" cy="315277"/>
            </a:xfrm>
            <a:custGeom>
              <a:avLst/>
              <a:gdLst/>
              <a:ahLst/>
              <a:cxnLst/>
              <a:rect l="0" t="0" r="0" b="0"/>
              <a:pathLst>
                <a:path w="496084" h="315277">
                  <a:moveTo>
                    <a:pt x="105208" y="52540"/>
                  </a:moveTo>
                  <a:lnTo>
                    <a:pt x="80847" y="82555"/>
                  </a:lnTo>
                  <a:lnTo>
                    <a:pt x="54623" y="117559"/>
                  </a:lnTo>
                  <a:lnTo>
                    <a:pt x="33599" y="151091"/>
                  </a:lnTo>
                  <a:lnTo>
                    <a:pt x="16081" y="182370"/>
                  </a:lnTo>
                  <a:lnTo>
                    <a:pt x="4629" y="211746"/>
                  </a:lnTo>
                  <a:lnTo>
                    <a:pt x="0" y="240558"/>
                  </a:lnTo>
                  <a:lnTo>
                    <a:pt x="2421" y="261619"/>
                  </a:lnTo>
                  <a:lnTo>
                    <a:pt x="8196" y="270611"/>
                  </a:lnTo>
                  <a:lnTo>
                    <a:pt x="11959" y="274121"/>
                  </a:lnTo>
                  <a:lnTo>
                    <a:pt x="20372" y="278020"/>
                  </a:lnTo>
                  <a:lnTo>
                    <a:pt x="24838" y="279060"/>
                  </a:lnTo>
                  <a:lnTo>
                    <a:pt x="34034" y="278099"/>
                  </a:lnTo>
                  <a:lnTo>
                    <a:pt x="63321" y="268039"/>
                  </a:lnTo>
                  <a:lnTo>
                    <a:pt x="83272" y="255474"/>
                  </a:lnTo>
                  <a:lnTo>
                    <a:pt x="113383" y="227224"/>
                  </a:lnTo>
                  <a:lnTo>
                    <a:pt x="130296" y="208544"/>
                  </a:lnTo>
                  <a:lnTo>
                    <a:pt x="149415" y="173831"/>
                  </a:lnTo>
                  <a:lnTo>
                    <a:pt x="166356" y="139038"/>
                  </a:lnTo>
                  <a:lnTo>
                    <a:pt x="183744" y="104847"/>
                  </a:lnTo>
                  <a:lnTo>
                    <a:pt x="193306" y="93475"/>
                  </a:lnTo>
                  <a:lnTo>
                    <a:pt x="198073" y="90577"/>
                  </a:lnTo>
                  <a:lnTo>
                    <a:pt x="207336" y="88945"/>
                  </a:lnTo>
                  <a:lnTo>
                    <a:pt x="211394" y="88716"/>
                  </a:lnTo>
                  <a:lnTo>
                    <a:pt x="218018" y="90579"/>
                  </a:lnTo>
                  <a:lnTo>
                    <a:pt x="236127" y="101264"/>
                  </a:lnTo>
                  <a:lnTo>
                    <a:pt x="263664" y="136019"/>
                  </a:lnTo>
                  <a:lnTo>
                    <a:pt x="281357" y="167641"/>
                  </a:lnTo>
                  <a:lnTo>
                    <a:pt x="287752" y="172898"/>
                  </a:lnTo>
                  <a:lnTo>
                    <a:pt x="289525" y="176940"/>
                  </a:lnTo>
                  <a:lnTo>
                    <a:pt x="290793" y="177542"/>
                  </a:lnTo>
                  <a:lnTo>
                    <a:pt x="292431" y="177150"/>
                  </a:lnTo>
                  <a:lnTo>
                    <a:pt x="300764" y="170816"/>
                  </a:lnTo>
                  <a:lnTo>
                    <a:pt x="303247" y="164374"/>
                  </a:lnTo>
                  <a:lnTo>
                    <a:pt x="306762" y="151821"/>
                  </a:lnTo>
                  <a:lnTo>
                    <a:pt x="318198" y="116813"/>
                  </a:lnTo>
                  <a:lnTo>
                    <a:pt x="321050" y="110739"/>
                  </a:lnTo>
                  <a:lnTo>
                    <a:pt x="326336" y="103025"/>
                  </a:lnTo>
                  <a:lnTo>
                    <a:pt x="341125" y="133628"/>
                  </a:lnTo>
                  <a:lnTo>
                    <a:pt x="350511" y="163983"/>
                  </a:lnTo>
                  <a:lnTo>
                    <a:pt x="357631" y="191217"/>
                  </a:lnTo>
                  <a:lnTo>
                    <a:pt x="360975" y="219394"/>
                  </a:lnTo>
                  <a:lnTo>
                    <a:pt x="365758" y="247852"/>
                  </a:lnTo>
                  <a:lnTo>
                    <a:pt x="372203" y="272599"/>
                  </a:lnTo>
                  <a:lnTo>
                    <a:pt x="370517" y="279415"/>
                  </a:lnTo>
                  <a:lnTo>
                    <a:pt x="351675" y="303000"/>
                  </a:lnTo>
                  <a:lnTo>
                    <a:pt x="351275" y="306032"/>
                  </a:lnTo>
                  <a:lnTo>
                    <a:pt x="354561" y="315276"/>
                  </a:lnTo>
                  <a:lnTo>
                    <a:pt x="355038" y="308804"/>
                  </a:lnTo>
                  <a:lnTo>
                    <a:pt x="365733" y="301108"/>
                  </a:lnTo>
                  <a:lnTo>
                    <a:pt x="374142" y="296833"/>
                  </a:lnTo>
                  <a:lnTo>
                    <a:pt x="378953" y="290808"/>
                  </a:lnTo>
                  <a:lnTo>
                    <a:pt x="382183" y="275647"/>
                  </a:lnTo>
                  <a:lnTo>
                    <a:pt x="377789" y="240044"/>
                  </a:lnTo>
                  <a:lnTo>
                    <a:pt x="371534" y="211107"/>
                  </a:lnTo>
                  <a:lnTo>
                    <a:pt x="365447" y="178545"/>
                  </a:lnTo>
                  <a:lnTo>
                    <a:pt x="363291" y="147642"/>
                  </a:lnTo>
                  <a:lnTo>
                    <a:pt x="363446" y="114497"/>
                  </a:lnTo>
                  <a:lnTo>
                    <a:pt x="368166" y="85008"/>
                  </a:lnTo>
                  <a:lnTo>
                    <a:pt x="378989" y="53308"/>
                  </a:lnTo>
                  <a:lnTo>
                    <a:pt x="396179" y="24116"/>
                  </a:lnTo>
                  <a:lnTo>
                    <a:pt x="407566" y="13978"/>
                  </a:lnTo>
                  <a:lnTo>
                    <a:pt x="430487" y="1002"/>
                  </a:lnTo>
                  <a:lnTo>
                    <a:pt x="442657" y="0"/>
                  </a:lnTo>
                  <a:lnTo>
                    <a:pt x="471203" y="3787"/>
                  </a:lnTo>
                  <a:lnTo>
                    <a:pt x="481127" y="9970"/>
                  </a:lnTo>
                  <a:lnTo>
                    <a:pt x="491846" y="22375"/>
                  </a:lnTo>
                  <a:lnTo>
                    <a:pt x="495328" y="33577"/>
                  </a:lnTo>
                  <a:lnTo>
                    <a:pt x="496083" y="47287"/>
                  </a:lnTo>
                  <a:lnTo>
                    <a:pt x="490098" y="79842"/>
                  </a:lnTo>
                  <a:lnTo>
                    <a:pt x="481452" y="102169"/>
                  </a:lnTo>
                  <a:lnTo>
                    <a:pt x="460495" y="131718"/>
                  </a:lnTo>
                  <a:lnTo>
                    <a:pt x="448108" y="145408"/>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45" name="SMARTInkShape-6326"/>
            <p:cNvSpPr/>
            <p:nvPr/>
          </p:nvSpPr>
          <p:spPr>
            <a:xfrm>
              <a:off x="6958013" y="3193256"/>
              <a:ext cx="114301" cy="99720"/>
            </a:xfrm>
            <a:custGeom>
              <a:avLst/>
              <a:gdLst/>
              <a:ahLst/>
              <a:cxnLst/>
              <a:rect l="0" t="0" r="0" b="0"/>
              <a:pathLst>
                <a:path w="114301" h="99720">
                  <a:moveTo>
                    <a:pt x="0" y="92869"/>
                  </a:moveTo>
                  <a:lnTo>
                    <a:pt x="0" y="99020"/>
                  </a:lnTo>
                  <a:lnTo>
                    <a:pt x="793" y="99351"/>
                  </a:lnTo>
                  <a:lnTo>
                    <a:pt x="3792" y="99719"/>
                  </a:lnTo>
                  <a:lnTo>
                    <a:pt x="7770" y="97765"/>
                  </a:lnTo>
                  <a:lnTo>
                    <a:pt x="37585" y="79420"/>
                  </a:lnTo>
                  <a:lnTo>
                    <a:pt x="71683" y="49176"/>
                  </a:lnTo>
                  <a:lnTo>
                    <a:pt x="114300" y="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46" name="SMARTInkShape-6327"/>
            <p:cNvSpPr/>
            <p:nvPr/>
          </p:nvSpPr>
          <p:spPr>
            <a:xfrm>
              <a:off x="7861350" y="2728913"/>
              <a:ext cx="375395" cy="156999"/>
            </a:xfrm>
            <a:custGeom>
              <a:avLst/>
              <a:gdLst/>
              <a:ahLst/>
              <a:cxnLst/>
              <a:rect l="0" t="0" r="0" b="0"/>
              <a:pathLst>
                <a:path w="375395" h="156999">
                  <a:moveTo>
                    <a:pt x="11063" y="107156"/>
                  </a:moveTo>
                  <a:lnTo>
                    <a:pt x="4912" y="107156"/>
                  </a:lnTo>
                  <a:lnTo>
                    <a:pt x="421" y="103363"/>
                  </a:lnTo>
                  <a:lnTo>
                    <a:pt x="0" y="101453"/>
                  </a:lnTo>
                  <a:lnTo>
                    <a:pt x="512" y="99385"/>
                  </a:lnTo>
                  <a:lnTo>
                    <a:pt x="5026" y="92683"/>
                  </a:lnTo>
                  <a:lnTo>
                    <a:pt x="15623" y="83553"/>
                  </a:lnTo>
                  <a:lnTo>
                    <a:pt x="44331" y="66245"/>
                  </a:lnTo>
                  <a:lnTo>
                    <a:pt x="75071" y="52260"/>
                  </a:lnTo>
                  <a:lnTo>
                    <a:pt x="109315" y="41854"/>
                  </a:lnTo>
                  <a:lnTo>
                    <a:pt x="144596" y="37536"/>
                  </a:lnTo>
                  <a:lnTo>
                    <a:pt x="172601" y="36257"/>
                  </a:lnTo>
                  <a:lnTo>
                    <a:pt x="195980" y="39670"/>
                  </a:lnTo>
                  <a:lnTo>
                    <a:pt x="201810" y="43115"/>
                  </a:lnTo>
                  <a:lnTo>
                    <a:pt x="213807" y="58547"/>
                  </a:lnTo>
                  <a:lnTo>
                    <a:pt x="219704" y="68619"/>
                  </a:lnTo>
                  <a:lnTo>
                    <a:pt x="220738" y="80503"/>
                  </a:lnTo>
                  <a:lnTo>
                    <a:pt x="217768" y="113759"/>
                  </a:lnTo>
                  <a:lnTo>
                    <a:pt x="211548" y="147731"/>
                  </a:lnTo>
                  <a:lnTo>
                    <a:pt x="211394" y="150874"/>
                  </a:lnTo>
                  <a:lnTo>
                    <a:pt x="212086" y="152970"/>
                  </a:lnTo>
                  <a:lnTo>
                    <a:pt x="213341" y="154368"/>
                  </a:lnTo>
                  <a:lnTo>
                    <a:pt x="216851" y="155920"/>
                  </a:lnTo>
                  <a:lnTo>
                    <a:pt x="224095" y="156998"/>
                  </a:lnTo>
                  <a:lnTo>
                    <a:pt x="242134" y="123573"/>
                  </a:lnTo>
                  <a:lnTo>
                    <a:pt x="245883" y="94112"/>
                  </a:lnTo>
                  <a:lnTo>
                    <a:pt x="246624" y="64539"/>
                  </a:lnTo>
                  <a:lnTo>
                    <a:pt x="245988" y="34310"/>
                  </a:lnTo>
                  <a:lnTo>
                    <a:pt x="243003" y="24245"/>
                  </a:lnTo>
                  <a:lnTo>
                    <a:pt x="241097" y="20925"/>
                  </a:lnTo>
                  <a:lnTo>
                    <a:pt x="236860" y="17237"/>
                  </a:lnTo>
                  <a:lnTo>
                    <a:pt x="232332" y="15598"/>
                  </a:lnTo>
                  <a:lnTo>
                    <a:pt x="230013" y="15161"/>
                  </a:lnTo>
                  <a:lnTo>
                    <a:pt x="228467" y="15664"/>
                  </a:lnTo>
                  <a:lnTo>
                    <a:pt x="227436" y="16792"/>
                  </a:lnTo>
                  <a:lnTo>
                    <a:pt x="226749" y="18338"/>
                  </a:lnTo>
                  <a:lnTo>
                    <a:pt x="225782" y="28099"/>
                  </a:lnTo>
                  <a:lnTo>
                    <a:pt x="231562" y="58728"/>
                  </a:lnTo>
                  <a:lnTo>
                    <a:pt x="240164" y="85305"/>
                  </a:lnTo>
                  <a:lnTo>
                    <a:pt x="253994" y="112146"/>
                  </a:lnTo>
                  <a:lnTo>
                    <a:pt x="258733" y="117311"/>
                  </a:lnTo>
                  <a:lnTo>
                    <a:pt x="265069" y="121013"/>
                  </a:lnTo>
                  <a:lnTo>
                    <a:pt x="267299" y="125196"/>
                  </a:lnTo>
                  <a:lnTo>
                    <a:pt x="267611" y="124739"/>
                  </a:lnTo>
                  <a:lnTo>
                    <a:pt x="267820" y="123640"/>
                  </a:lnTo>
                  <a:lnTo>
                    <a:pt x="273836" y="113962"/>
                  </a:lnTo>
                  <a:lnTo>
                    <a:pt x="283016" y="84440"/>
                  </a:lnTo>
                  <a:lnTo>
                    <a:pt x="295940" y="56896"/>
                  </a:lnTo>
                  <a:lnTo>
                    <a:pt x="323139" y="24208"/>
                  </a:lnTo>
                  <a:lnTo>
                    <a:pt x="341182" y="7823"/>
                  </a:lnTo>
                  <a:lnTo>
                    <a:pt x="375394" y="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47" name="SMARTInkShape-6328"/>
            <p:cNvSpPr/>
            <p:nvPr/>
          </p:nvSpPr>
          <p:spPr>
            <a:xfrm>
              <a:off x="7972727" y="2561467"/>
              <a:ext cx="171149" cy="396047"/>
            </a:xfrm>
            <a:custGeom>
              <a:avLst/>
              <a:gdLst/>
              <a:ahLst/>
              <a:cxnLst/>
              <a:rect l="0" t="0" r="0" b="0"/>
              <a:pathLst>
                <a:path w="171149" h="396047">
                  <a:moveTo>
                    <a:pt x="13986" y="396046"/>
                  </a:moveTo>
                  <a:lnTo>
                    <a:pt x="10193" y="396046"/>
                  </a:lnTo>
                  <a:lnTo>
                    <a:pt x="9076" y="395252"/>
                  </a:lnTo>
                  <a:lnTo>
                    <a:pt x="8331" y="393929"/>
                  </a:lnTo>
                  <a:lnTo>
                    <a:pt x="7283" y="386158"/>
                  </a:lnTo>
                  <a:lnTo>
                    <a:pt x="1990" y="352528"/>
                  </a:lnTo>
                  <a:lnTo>
                    <a:pt x="378" y="319828"/>
                  </a:lnTo>
                  <a:lnTo>
                    <a:pt x="0" y="293908"/>
                  </a:lnTo>
                  <a:lnTo>
                    <a:pt x="1949" y="264397"/>
                  </a:lnTo>
                  <a:lnTo>
                    <a:pt x="5461" y="232760"/>
                  </a:lnTo>
                  <a:lnTo>
                    <a:pt x="9667" y="200178"/>
                  </a:lnTo>
                  <a:lnTo>
                    <a:pt x="14183" y="169293"/>
                  </a:lnTo>
                  <a:lnTo>
                    <a:pt x="18836" y="140486"/>
                  </a:lnTo>
                  <a:lnTo>
                    <a:pt x="23550" y="114453"/>
                  </a:lnTo>
                  <a:lnTo>
                    <a:pt x="28291" y="89653"/>
                  </a:lnTo>
                  <a:lnTo>
                    <a:pt x="35422" y="57613"/>
                  </a:lnTo>
                  <a:lnTo>
                    <a:pt x="40975" y="41637"/>
                  </a:lnTo>
                  <a:lnTo>
                    <a:pt x="58236" y="13344"/>
                  </a:lnTo>
                  <a:lnTo>
                    <a:pt x="62536" y="9942"/>
                  </a:lnTo>
                  <a:lnTo>
                    <a:pt x="93316" y="243"/>
                  </a:lnTo>
                  <a:lnTo>
                    <a:pt x="107187" y="0"/>
                  </a:lnTo>
                  <a:lnTo>
                    <a:pt x="142616" y="8429"/>
                  </a:lnTo>
                  <a:lnTo>
                    <a:pt x="171148" y="17427"/>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48" name="SMARTInkShape-6329"/>
            <p:cNvSpPr/>
            <p:nvPr/>
          </p:nvSpPr>
          <p:spPr>
            <a:xfrm>
              <a:off x="7665244" y="2867396"/>
              <a:ext cx="78582" cy="111549"/>
            </a:xfrm>
            <a:custGeom>
              <a:avLst/>
              <a:gdLst/>
              <a:ahLst/>
              <a:cxnLst/>
              <a:rect l="0" t="0" r="0" b="0"/>
              <a:pathLst>
                <a:path w="78582" h="111549">
                  <a:moveTo>
                    <a:pt x="0" y="75829"/>
                  </a:moveTo>
                  <a:lnTo>
                    <a:pt x="0" y="96932"/>
                  </a:lnTo>
                  <a:lnTo>
                    <a:pt x="3793" y="93371"/>
                  </a:lnTo>
                  <a:lnTo>
                    <a:pt x="9943" y="79704"/>
                  </a:lnTo>
                  <a:lnTo>
                    <a:pt x="17948" y="46823"/>
                  </a:lnTo>
                  <a:lnTo>
                    <a:pt x="37529" y="12124"/>
                  </a:lnTo>
                  <a:lnTo>
                    <a:pt x="47542" y="186"/>
                  </a:lnTo>
                  <a:lnTo>
                    <a:pt x="49156" y="0"/>
                  </a:lnTo>
                  <a:lnTo>
                    <a:pt x="53069" y="1911"/>
                  </a:lnTo>
                  <a:lnTo>
                    <a:pt x="59733" y="7449"/>
                  </a:lnTo>
                  <a:lnTo>
                    <a:pt x="62266" y="16069"/>
                  </a:lnTo>
                  <a:lnTo>
                    <a:pt x="69730" y="47851"/>
                  </a:lnTo>
                  <a:lnTo>
                    <a:pt x="77259" y="83051"/>
                  </a:lnTo>
                  <a:lnTo>
                    <a:pt x="78581" y="111548"/>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49" name="SMARTInkShape-6330"/>
            <p:cNvSpPr/>
            <p:nvPr/>
          </p:nvSpPr>
          <p:spPr>
            <a:xfrm>
              <a:off x="7601245" y="2843213"/>
              <a:ext cx="41160" cy="119819"/>
            </a:xfrm>
            <a:custGeom>
              <a:avLst/>
              <a:gdLst/>
              <a:ahLst/>
              <a:cxnLst/>
              <a:rect l="0" t="0" r="0" b="0"/>
              <a:pathLst>
                <a:path w="41160" h="119819">
                  <a:moveTo>
                    <a:pt x="6849" y="42862"/>
                  </a:moveTo>
                  <a:lnTo>
                    <a:pt x="6055" y="65660"/>
                  </a:lnTo>
                  <a:lnTo>
                    <a:pt x="367" y="99276"/>
                  </a:lnTo>
                  <a:lnTo>
                    <a:pt x="0" y="107093"/>
                  </a:lnTo>
                  <a:lnTo>
                    <a:pt x="1952" y="113213"/>
                  </a:lnTo>
                  <a:lnTo>
                    <a:pt x="5881" y="119818"/>
                  </a:lnTo>
                  <a:lnTo>
                    <a:pt x="6998" y="119566"/>
                  </a:lnTo>
                  <a:lnTo>
                    <a:pt x="16707" y="111357"/>
                  </a:lnTo>
                  <a:lnTo>
                    <a:pt x="25965" y="95786"/>
                  </a:lnTo>
                  <a:lnTo>
                    <a:pt x="37814" y="63737"/>
                  </a:lnTo>
                  <a:lnTo>
                    <a:pt x="41159" y="42697"/>
                  </a:lnTo>
                  <a:lnTo>
                    <a:pt x="36728" y="7817"/>
                  </a:lnTo>
                  <a:lnTo>
                    <a:pt x="35424" y="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50" name="SMARTInkShape-6331"/>
            <p:cNvSpPr/>
            <p:nvPr/>
          </p:nvSpPr>
          <p:spPr>
            <a:xfrm>
              <a:off x="7543800" y="2757488"/>
              <a:ext cx="7145" cy="14288"/>
            </a:xfrm>
            <a:custGeom>
              <a:avLst/>
              <a:gdLst/>
              <a:ahLst/>
              <a:cxnLst/>
              <a:rect l="0" t="0" r="0" b="0"/>
              <a:pathLst>
                <a:path w="7145" h="14288">
                  <a:moveTo>
                    <a:pt x="7144" y="14287"/>
                  </a:moveTo>
                  <a:lnTo>
                    <a:pt x="7144" y="10495"/>
                  </a:lnTo>
                  <a:lnTo>
                    <a:pt x="0" y="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51" name="SMARTInkShape-6332"/>
            <p:cNvSpPr/>
            <p:nvPr/>
          </p:nvSpPr>
          <p:spPr>
            <a:xfrm>
              <a:off x="7408363" y="2829438"/>
              <a:ext cx="142582" cy="156651"/>
            </a:xfrm>
            <a:custGeom>
              <a:avLst/>
              <a:gdLst/>
              <a:ahLst/>
              <a:cxnLst/>
              <a:rect l="0" t="0" r="0" b="0"/>
              <a:pathLst>
                <a:path w="142582" h="156651">
                  <a:moveTo>
                    <a:pt x="6850" y="63781"/>
                  </a:moveTo>
                  <a:lnTo>
                    <a:pt x="699" y="57630"/>
                  </a:lnTo>
                  <a:lnTo>
                    <a:pt x="0" y="53139"/>
                  </a:lnTo>
                  <a:lnTo>
                    <a:pt x="1489" y="51130"/>
                  </a:lnTo>
                  <a:lnTo>
                    <a:pt x="30781" y="29508"/>
                  </a:lnTo>
                  <a:lnTo>
                    <a:pt x="64329" y="11437"/>
                  </a:lnTo>
                  <a:lnTo>
                    <a:pt x="90523" y="2083"/>
                  </a:lnTo>
                  <a:lnTo>
                    <a:pt x="115012" y="0"/>
                  </a:lnTo>
                  <a:lnTo>
                    <a:pt x="120233" y="1416"/>
                  </a:lnTo>
                  <a:lnTo>
                    <a:pt x="128151" y="7224"/>
                  </a:lnTo>
                  <a:lnTo>
                    <a:pt x="132198" y="12980"/>
                  </a:lnTo>
                  <a:lnTo>
                    <a:pt x="139920" y="36983"/>
                  </a:lnTo>
                  <a:lnTo>
                    <a:pt x="142055" y="66248"/>
                  </a:lnTo>
                  <a:lnTo>
                    <a:pt x="140308" y="90970"/>
                  </a:lnTo>
                  <a:lnTo>
                    <a:pt x="136078" y="126304"/>
                  </a:lnTo>
                  <a:lnTo>
                    <a:pt x="136421" y="138839"/>
                  </a:lnTo>
                  <a:lnTo>
                    <a:pt x="142581" y="15665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52" name="SMARTInkShape-6333"/>
            <p:cNvSpPr/>
            <p:nvPr/>
          </p:nvSpPr>
          <p:spPr>
            <a:xfrm>
              <a:off x="7444144" y="2686050"/>
              <a:ext cx="49651" cy="328614"/>
            </a:xfrm>
            <a:custGeom>
              <a:avLst/>
              <a:gdLst/>
              <a:ahLst/>
              <a:cxnLst/>
              <a:rect l="0" t="0" r="0" b="0"/>
              <a:pathLst>
                <a:path w="49651" h="328614">
                  <a:moveTo>
                    <a:pt x="49650" y="0"/>
                  </a:moveTo>
                  <a:lnTo>
                    <a:pt x="37465" y="30867"/>
                  </a:lnTo>
                  <a:lnTo>
                    <a:pt x="30518" y="57741"/>
                  </a:lnTo>
                  <a:lnTo>
                    <a:pt x="25801" y="82019"/>
                  </a:lnTo>
                  <a:lnTo>
                    <a:pt x="18942" y="108684"/>
                  </a:lnTo>
                  <a:lnTo>
                    <a:pt x="12189" y="136410"/>
                  </a:lnTo>
                  <a:lnTo>
                    <a:pt x="9189" y="164608"/>
                  </a:lnTo>
                  <a:lnTo>
                    <a:pt x="5738" y="193015"/>
                  </a:lnTo>
                  <a:lnTo>
                    <a:pt x="2352" y="220722"/>
                  </a:lnTo>
                  <a:lnTo>
                    <a:pt x="847" y="246265"/>
                  </a:lnTo>
                  <a:lnTo>
                    <a:pt x="0" y="279166"/>
                  </a:lnTo>
                  <a:lnTo>
                    <a:pt x="5826" y="314299"/>
                  </a:lnTo>
                  <a:lnTo>
                    <a:pt x="8476" y="320399"/>
                  </a:lnTo>
                  <a:lnTo>
                    <a:pt x="13931" y="328613"/>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53" name="SMARTInkShape-6334"/>
            <p:cNvSpPr/>
            <p:nvPr/>
          </p:nvSpPr>
          <p:spPr>
            <a:xfrm>
              <a:off x="7008106" y="2816201"/>
              <a:ext cx="371389" cy="205345"/>
            </a:xfrm>
            <a:custGeom>
              <a:avLst/>
              <a:gdLst/>
              <a:ahLst/>
              <a:cxnLst/>
              <a:rect l="0" t="0" r="0" b="0"/>
              <a:pathLst>
                <a:path w="371389" h="205345">
                  <a:moveTo>
                    <a:pt x="7057" y="119880"/>
                  </a:moveTo>
                  <a:lnTo>
                    <a:pt x="906" y="119880"/>
                  </a:lnTo>
                  <a:lnTo>
                    <a:pt x="575" y="120674"/>
                  </a:lnTo>
                  <a:lnTo>
                    <a:pt x="0" y="126031"/>
                  </a:lnTo>
                  <a:lnTo>
                    <a:pt x="3731" y="130522"/>
                  </a:lnTo>
                  <a:lnTo>
                    <a:pt x="13656" y="136880"/>
                  </a:lnTo>
                  <a:lnTo>
                    <a:pt x="26651" y="139998"/>
                  </a:lnTo>
                  <a:lnTo>
                    <a:pt x="57762" y="133367"/>
                  </a:lnTo>
                  <a:lnTo>
                    <a:pt x="85776" y="120692"/>
                  </a:lnTo>
                  <a:lnTo>
                    <a:pt x="119150" y="102902"/>
                  </a:lnTo>
                  <a:lnTo>
                    <a:pt x="141340" y="88038"/>
                  </a:lnTo>
                  <a:lnTo>
                    <a:pt x="172270" y="58949"/>
                  </a:lnTo>
                  <a:lnTo>
                    <a:pt x="185478" y="40179"/>
                  </a:lnTo>
                  <a:lnTo>
                    <a:pt x="197485" y="15320"/>
                  </a:lnTo>
                  <a:lnTo>
                    <a:pt x="199453" y="3712"/>
                  </a:lnTo>
                  <a:lnTo>
                    <a:pt x="198821" y="1953"/>
                  </a:lnTo>
                  <a:lnTo>
                    <a:pt x="197606" y="781"/>
                  </a:lnTo>
                  <a:lnTo>
                    <a:pt x="196002" y="0"/>
                  </a:lnTo>
                  <a:lnTo>
                    <a:pt x="194139" y="272"/>
                  </a:lnTo>
                  <a:lnTo>
                    <a:pt x="189952" y="2692"/>
                  </a:lnTo>
                  <a:lnTo>
                    <a:pt x="179341" y="12309"/>
                  </a:lnTo>
                  <a:lnTo>
                    <a:pt x="162525" y="47839"/>
                  </a:lnTo>
                  <a:lnTo>
                    <a:pt x="148627" y="80691"/>
                  </a:lnTo>
                  <a:lnTo>
                    <a:pt x="144518" y="108357"/>
                  </a:lnTo>
                  <a:lnTo>
                    <a:pt x="143301" y="136662"/>
                  </a:lnTo>
                  <a:lnTo>
                    <a:pt x="142940" y="161365"/>
                  </a:lnTo>
                  <a:lnTo>
                    <a:pt x="147088" y="174301"/>
                  </a:lnTo>
                  <a:lnTo>
                    <a:pt x="162687" y="195541"/>
                  </a:lnTo>
                  <a:lnTo>
                    <a:pt x="171740" y="201133"/>
                  </a:lnTo>
                  <a:lnTo>
                    <a:pt x="190487" y="204722"/>
                  </a:lnTo>
                  <a:lnTo>
                    <a:pt x="200930" y="205344"/>
                  </a:lnTo>
                  <a:lnTo>
                    <a:pt x="203774" y="203843"/>
                  </a:lnTo>
                  <a:lnTo>
                    <a:pt x="211570" y="194147"/>
                  </a:lnTo>
                  <a:lnTo>
                    <a:pt x="226107" y="165748"/>
                  </a:lnTo>
                  <a:lnTo>
                    <a:pt x="233535" y="132880"/>
                  </a:lnTo>
                  <a:lnTo>
                    <a:pt x="239030" y="99606"/>
                  </a:lnTo>
                  <a:lnTo>
                    <a:pt x="242303" y="64999"/>
                  </a:lnTo>
                  <a:lnTo>
                    <a:pt x="243373" y="54214"/>
                  </a:lnTo>
                  <a:lnTo>
                    <a:pt x="248922" y="33318"/>
                  </a:lnTo>
                  <a:lnTo>
                    <a:pt x="250850" y="31216"/>
                  </a:lnTo>
                  <a:lnTo>
                    <a:pt x="269344" y="22471"/>
                  </a:lnTo>
                  <a:lnTo>
                    <a:pt x="300337" y="15187"/>
                  </a:lnTo>
                  <a:lnTo>
                    <a:pt x="335641" y="8031"/>
                  </a:lnTo>
                  <a:lnTo>
                    <a:pt x="357753" y="5903"/>
                  </a:lnTo>
                  <a:lnTo>
                    <a:pt x="363476" y="7840"/>
                  </a:lnTo>
                  <a:lnTo>
                    <a:pt x="366113" y="9468"/>
                  </a:lnTo>
                  <a:lnTo>
                    <a:pt x="367078" y="11347"/>
                  </a:lnTo>
                  <a:lnTo>
                    <a:pt x="366927" y="13394"/>
                  </a:lnTo>
                  <a:lnTo>
                    <a:pt x="354458" y="43167"/>
                  </a:lnTo>
                  <a:lnTo>
                    <a:pt x="338646" y="70243"/>
                  </a:lnTo>
                  <a:lnTo>
                    <a:pt x="315531" y="100639"/>
                  </a:lnTo>
                  <a:lnTo>
                    <a:pt x="302450" y="127673"/>
                  </a:lnTo>
                  <a:lnTo>
                    <a:pt x="289167" y="162534"/>
                  </a:lnTo>
                  <a:lnTo>
                    <a:pt x="286125" y="178757"/>
                  </a:lnTo>
                  <a:lnTo>
                    <a:pt x="286764" y="179769"/>
                  </a:lnTo>
                  <a:lnTo>
                    <a:pt x="287984" y="179649"/>
                  </a:lnTo>
                  <a:lnTo>
                    <a:pt x="302784" y="170878"/>
                  </a:lnTo>
                  <a:lnTo>
                    <a:pt x="324534" y="140040"/>
                  </a:lnTo>
                  <a:lnTo>
                    <a:pt x="347676" y="109218"/>
                  </a:lnTo>
                  <a:lnTo>
                    <a:pt x="367168" y="80788"/>
                  </a:lnTo>
                  <a:lnTo>
                    <a:pt x="370554" y="72030"/>
                  </a:lnTo>
                  <a:lnTo>
                    <a:pt x="370832" y="72105"/>
                  </a:lnTo>
                  <a:lnTo>
                    <a:pt x="371373" y="102023"/>
                  </a:lnTo>
                  <a:lnTo>
                    <a:pt x="371385" y="134638"/>
                  </a:lnTo>
                  <a:lnTo>
                    <a:pt x="371388" y="167129"/>
                  </a:lnTo>
                  <a:lnTo>
                    <a:pt x="371388" y="184174"/>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54" name="SMARTInkShape-6335"/>
            <p:cNvSpPr/>
            <p:nvPr/>
          </p:nvSpPr>
          <p:spPr>
            <a:xfrm>
              <a:off x="7093744" y="2671763"/>
              <a:ext cx="42863" cy="357188"/>
            </a:xfrm>
            <a:custGeom>
              <a:avLst/>
              <a:gdLst/>
              <a:ahLst/>
              <a:cxnLst/>
              <a:rect l="0" t="0" r="0" b="0"/>
              <a:pathLst>
                <a:path w="42863" h="357188">
                  <a:moveTo>
                    <a:pt x="42862" y="0"/>
                  </a:moveTo>
                  <a:lnTo>
                    <a:pt x="42862" y="3792"/>
                  </a:lnTo>
                  <a:lnTo>
                    <a:pt x="40745" y="7770"/>
                  </a:lnTo>
                  <a:lnTo>
                    <a:pt x="39069" y="9942"/>
                  </a:lnTo>
                  <a:lnTo>
                    <a:pt x="34043" y="39144"/>
                  </a:lnTo>
                  <a:lnTo>
                    <a:pt x="28079" y="67425"/>
                  </a:lnTo>
                  <a:lnTo>
                    <a:pt x="23401" y="100940"/>
                  </a:lnTo>
                  <a:lnTo>
                    <a:pt x="21512" y="125824"/>
                  </a:lnTo>
                  <a:lnTo>
                    <a:pt x="18028" y="155405"/>
                  </a:lnTo>
                  <a:lnTo>
                    <a:pt x="13833" y="184956"/>
                  </a:lnTo>
                  <a:lnTo>
                    <a:pt x="10117" y="213965"/>
                  </a:lnTo>
                  <a:lnTo>
                    <a:pt x="8465" y="242733"/>
                  </a:lnTo>
                  <a:lnTo>
                    <a:pt x="7731" y="269277"/>
                  </a:lnTo>
                  <a:lnTo>
                    <a:pt x="5201" y="304417"/>
                  </a:lnTo>
                  <a:lnTo>
                    <a:pt x="1027" y="337150"/>
                  </a:lnTo>
                  <a:lnTo>
                    <a:pt x="0" y="357187"/>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55" name="SMARTInkShape-6336"/>
            <p:cNvSpPr/>
            <p:nvPr/>
          </p:nvSpPr>
          <p:spPr>
            <a:xfrm>
              <a:off x="6965156" y="2921794"/>
              <a:ext cx="35720" cy="164307"/>
            </a:xfrm>
            <a:custGeom>
              <a:avLst/>
              <a:gdLst/>
              <a:ahLst/>
              <a:cxnLst/>
              <a:rect l="0" t="0" r="0" b="0"/>
              <a:pathLst>
                <a:path w="35720" h="164307">
                  <a:moveTo>
                    <a:pt x="35719" y="0"/>
                  </a:moveTo>
                  <a:lnTo>
                    <a:pt x="35719" y="17528"/>
                  </a:lnTo>
                  <a:lnTo>
                    <a:pt x="25106" y="45090"/>
                  </a:lnTo>
                  <a:lnTo>
                    <a:pt x="17053" y="75890"/>
                  </a:lnTo>
                  <a:lnTo>
                    <a:pt x="9639" y="108563"/>
                  </a:lnTo>
                  <a:lnTo>
                    <a:pt x="2140" y="139625"/>
                  </a:lnTo>
                  <a:lnTo>
                    <a:pt x="0" y="164306"/>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56" name="SMARTInkShape-6337"/>
            <p:cNvSpPr/>
            <p:nvPr/>
          </p:nvSpPr>
          <p:spPr>
            <a:xfrm>
              <a:off x="6858211" y="2600325"/>
              <a:ext cx="64084" cy="485776"/>
            </a:xfrm>
            <a:custGeom>
              <a:avLst/>
              <a:gdLst/>
              <a:ahLst/>
              <a:cxnLst/>
              <a:rect l="0" t="0" r="0" b="0"/>
              <a:pathLst>
                <a:path w="64084" h="485776">
                  <a:moveTo>
                    <a:pt x="64083" y="0"/>
                  </a:moveTo>
                  <a:lnTo>
                    <a:pt x="61966" y="33180"/>
                  </a:lnTo>
                  <a:lnTo>
                    <a:pt x="56312" y="62748"/>
                  </a:lnTo>
                  <a:lnTo>
                    <a:pt x="51898" y="88213"/>
                  </a:lnTo>
                  <a:lnTo>
                    <a:pt x="47290" y="115406"/>
                  </a:lnTo>
                  <a:lnTo>
                    <a:pt x="42596" y="143366"/>
                  </a:lnTo>
                  <a:lnTo>
                    <a:pt x="38658" y="172462"/>
                  </a:lnTo>
                  <a:lnTo>
                    <a:pt x="36908" y="203914"/>
                  </a:lnTo>
                  <a:lnTo>
                    <a:pt x="34013" y="238531"/>
                  </a:lnTo>
                  <a:lnTo>
                    <a:pt x="32130" y="256652"/>
                  </a:lnTo>
                  <a:lnTo>
                    <a:pt x="27921" y="291603"/>
                  </a:lnTo>
                  <a:lnTo>
                    <a:pt x="23405" y="324864"/>
                  </a:lnTo>
                  <a:lnTo>
                    <a:pt x="18752" y="355521"/>
                  </a:lnTo>
                  <a:lnTo>
                    <a:pt x="11921" y="385022"/>
                  </a:lnTo>
                  <a:lnTo>
                    <a:pt x="5181" y="412421"/>
                  </a:lnTo>
                  <a:lnTo>
                    <a:pt x="1387" y="444902"/>
                  </a:lnTo>
                  <a:lnTo>
                    <a:pt x="0" y="477512"/>
                  </a:lnTo>
                  <a:lnTo>
                    <a:pt x="723" y="480266"/>
                  </a:lnTo>
                  <a:lnTo>
                    <a:pt x="1999" y="482102"/>
                  </a:lnTo>
                  <a:lnTo>
                    <a:pt x="6933" y="485775"/>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57" name="SMARTInkShape-6338"/>
            <p:cNvSpPr/>
            <p:nvPr/>
          </p:nvSpPr>
          <p:spPr>
            <a:xfrm>
              <a:off x="6752317" y="2614613"/>
              <a:ext cx="34247" cy="435769"/>
            </a:xfrm>
            <a:custGeom>
              <a:avLst/>
              <a:gdLst/>
              <a:ahLst/>
              <a:cxnLst/>
              <a:rect l="0" t="0" r="0" b="0"/>
              <a:pathLst>
                <a:path w="34247" h="435769">
                  <a:moveTo>
                    <a:pt x="34246" y="0"/>
                  </a:moveTo>
                  <a:lnTo>
                    <a:pt x="24303" y="29829"/>
                  </a:lnTo>
                  <a:lnTo>
                    <a:pt x="17453" y="57962"/>
                  </a:lnTo>
                  <a:lnTo>
                    <a:pt x="14189" y="91433"/>
                  </a:lnTo>
                  <a:lnTo>
                    <a:pt x="13425" y="116837"/>
                  </a:lnTo>
                  <a:lnTo>
                    <a:pt x="13086" y="144002"/>
                  </a:lnTo>
                  <a:lnTo>
                    <a:pt x="12934" y="171951"/>
                  </a:lnTo>
                  <a:lnTo>
                    <a:pt x="12868" y="200247"/>
                  </a:lnTo>
                  <a:lnTo>
                    <a:pt x="12045" y="227905"/>
                  </a:lnTo>
                  <a:lnTo>
                    <a:pt x="9032" y="253426"/>
                  </a:lnTo>
                  <a:lnTo>
                    <a:pt x="7165" y="280115"/>
                  </a:lnTo>
                  <a:lnTo>
                    <a:pt x="6335" y="307058"/>
                  </a:lnTo>
                  <a:lnTo>
                    <a:pt x="5966" y="332261"/>
                  </a:lnTo>
                  <a:lnTo>
                    <a:pt x="1966" y="364971"/>
                  </a:lnTo>
                  <a:lnTo>
                    <a:pt x="0" y="399558"/>
                  </a:lnTo>
                  <a:lnTo>
                    <a:pt x="4431" y="423628"/>
                  </a:lnTo>
                  <a:lnTo>
                    <a:pt x="12814" y="435768"/>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58" name="SMARTInkShape-6339"/>
            <p:cNvSpPr/>
            <p:nvPr/>
          </p:nvSpPr>
          <p:spPr>
            <a:xfrm>
              <a:off x="6465319" y="2782940"/>
              <a:ext cx="178370" cy="302157"/>
            </a:xfrm>
            <a:custGeom>
              <a:avLst/>
              <a:gdLst/>
              <a:ahLst/>
              <a:cxnLst/>
              <a:rect l="0" t="0" r="0" b="0"/>
              <a:pathLst>
                <a:path w="178370" h="302157">
                  <a:moveTo>
                    <a:pt x="178369" y="45985"/>
                  </a:moveTo>
                  <a:lnTo>
                    <a:pt x="178369" y="42193"/>
                  </a:lnTo>
                  <a:lnTo>
                    <a:pt x="177575" y="41075"/>
                  </a:lnTo>
                  <a:lnTo>
                    <a:pt x="176252" y="40331"/>
                  </a:lnTo>
                  <a:lnTo>
                    <a:pt x="174576" y="39834"/>
                  </a:lnTo>
                  <a:lnTo>
                    <a:pt x="168426" y="35343"/>
                  </a:lnTo>
                  <a:lnTo>
                    <a:pt x="140265" y="820"/>
                  </a:lnTo>
                  <a:lnTo>
                    <a:pt x="137091" y="0"/>
                  </a:lnTo>
                  <a:lnTo>
                    <a:pt x="129332" y="1206"/>
                  </a:lnTo>
                  <a:lnTo>
                    <a:pt x="116038" y="6347"/>
                  </a:lnTo>
                  <a:lnTo>
                    <a:pt x="87845" y="29808"/>
                  </a:lnTo>
                  <a:lnTo>
                    <a:pt x="63120" y="59870"/>
                  </a:lnTo>
                  <a:lnTo>
                    <a:pt x="43150" y="87053"/>
                  </a:lnTo>
                  <a:lnTo>
                    <a:pt x="27620" y="115215"/>
                  </a:lnTo>
                  <a:lnTo>
                    <a:pt x="16845" y="144462"/>
                  </a:lnTo>
                  <a:lnTo>
                    <a:pt x="5538" y="177116"/>
                  </a:lnTo>
                  <a:lnTo>
                    <a:pt x="1482" y="206459"/>
                  </a:lnTo>
                  <a:lnTo>
                    <a:pt x="0" y="237921"/>
                  </a:lnTo>
                  <a:lnTo>
                    <a:pt x="1992" y="244531"/>
                  </a:lnTo>
                  <a:lnTo>
                    <a:pt x="3634" y="247406"/>
                  </a:lnTo>
                  <a:lnTo>
                    <a:pt x="7110" y="248528"/>
                  </a:lnTo>
                  <a:lnTo>
                    <a:pt x="17323" y="247658"/>
                  </a:lnTo>
                  <a:lnTo>
                    <a:pt x="25565" y="244626"/>
                  </a:lnTo>
                  <a:lnTo>
                    <a:pt x="41117" y="232419"/>
                  </a:lnTo>
                  <a:lnTo>
                    <a:pt x="58528" y="202298"/>
                  </a:lnTo>
                  <a:lnTo>
                    <a:pt x="76038" y="167317"/>
                  </a:lnTo>
                  <a:lnTo>
                    <a:pt x="93935" y="131695"/>
                  </a:lnTo>
                  <a:lnTo>
                    <a:pt x="104671" y="103760"/>
                  </a:lnTo>
                  <a:lnTo>
                    <a:pt x="106485" y="91793"/>
                  </a:lnTo>
                  <a:lnTo>
                    <a:pt x="107427" y="90811"/>
                  </a:lnTo>
                  <a:lnTo>
                    <a:pt x="110591" y="89720"/>
                  </a:lnTo>
                  <a:lnTo>
                    <a:pt x="111752" y="91017"/>
                  </a:lnTo>
                  <a:lnTo>
                    <a:pt x="113387" y="100426"/>
                  </a:lnTo>
                  <a:lnTo>
                    <a:pt x="113984" y="130040"/>
                  </a:lnTo>
                  <a:lnTo>
                    <a:pt x="113263" y="165659"/>
                  </a:lnTo>
                  <a:lnTo>
                    <a:pt x="109953" y="194597"/>
                  </a:lnTo>
                  <a:lnTo>
                    <a:pt x="112501" y="227161"/>
                  </a:lnTo>
                  <a:lnTo>
                    <a:pt x="114403" y="256476"/>
                  </a:lnTo>
                  <a:lnTo>
                    <a:pt x="123956" y="291721"/>
                  </a:lnTo>
                  <a:lnTo>
                    <a:pt x="127012" y="295534"/>
                  </a:lnTo>
                  <a:lnTo>
                    <a:pt x="134642" y="299771"/>
                  </a:lnTo>
                  <a:lnTo>
                    <a:pt x="147862" y="302156"/>
                  </a:lnTo>
                  <a:lnTo>
                    <a:pt x="155020" y="300597"/>
                  </a:lnTo>
                  <a:lnTo>
                    <a:pt x="171225" y="288873"/>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469" name="SMARTInkShape-Group606"/>
          <p:cNvGrpSpPr/>
          <p:nvPr/>
        </p:nvGrpSpPr>
        <p:grpSpPr>
          <a:xfrm>
            <a:off x="3657600" y="4193381"/>
            <a:ext cx="957264" cy="335758"/>
            <a:chOff x="3657600" y="4193381"/>
            <a:chExt cx="957264" cy="335758"/>
          </a:xfrm>
        </p:grpSpPr>
        <p:sp>
          <p:nvSpPr>
            <p:cNvPr id="1460" name="SMARTInkShape-6340"/>
            <p:cNvSpPr/>
            <p:nvPr/>
          </p:nvSpPr>
          <p:spPr>
            <a:xfrm>
              <a:off x="4036219" y="4279106"/>
              <a:ext cx="78582" cy="150020"/>
            </a:xfrm>
            <a:custGeom>
              <a:avLst/>
              <a:gdLst/>
              <a:ahLst/>
              <a:cxnLst/>
              <a:rect l="0" t="0" r="0" b="0"/>
              <a:pathLst>
                <a:path w="78582" h="150020">
                  <a:moveTo>
                    <a:pt x="78581" y="0"/>
                  </a:moveTo>
                  <a:lnTo>
                    <a:pt x="74789" y="0"/>
                  </a:lnTo>
                  <a:lnTo>
                    <a:pt x="73672" y="794"/>
                  </a:lnTo>
                  <a:lnTo>
                    <a:pt x="72927" y="2117"/>
                  </a:lnTo>
                  <a:lnTo>
                    <a:pt x="65792" y="24042"/>
                  </a:lnTo>
                  <a:lnTo>
                    <a:pt x="47838" y="56162"/>
                  </a:lnTo>
                  <a:lnTo>
                    <a:pt x="35076" y="77495"/>
                  </a:lnTo>
                  <a:lnTo>
                    <a:pt x="20334" y="108882"/>
                  </a:lnTo>
                  <a:lnTo>
                    <a:pt x="5704" y="142130"/>
                  </a:lnTo>
                  <a:lnTo>
                    <a:pt x="0" y="150019"/>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61" name="SMARTInkShape-6341"/>
            <p:cNvSpPr/>
            <p:nvPr/>
          </p:nvSpPr>
          <p:spPr>
            <a:xfrm>
              <a:off x="4600575" y="4386263"/>
              <a:ext cx="7145" cy="7144"/>
            </a:xfrm>
            <a:custGeom>
              <a:avLst/>
              <a:gdLst/>
              <a:ahLst/>
              <a:cxnLst/>
              <a:rect l="0" t="0" r="0" b="0"/>
              <a:pathLst>
                <a:path w="7145" h="7144">
                  <a:moveTo>
                    <a:pt x="7144" y="0"/>
                  </a:moveTo>
                  <a:lnTo>
                    <a:pt x="993" y="0"/>
                  </a:lnTo>
                  <a:lnTo>
                    <a:pt x="662" y="793"/>
                  </a:lnTo>
                  <a:lnTo>
                    <a:pt x="0" y="7143"/>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62" name="SMARTInkShape-6342"/>
            <p:cNvSpPr/>
            <p:nvPr/>
          </p:nvSpPr>
          <p:spPr>
            <a:xfrm>
              <a:off x="4607719" y="4229100"/>
              <a:ext cx="7145" cy="7145"/>
            </a:xfrm>
            <a:custGeom>
              <a:avLst/>
              <a:gdLst/>
              <a:ahLst/>
              <a:cxnLst/>
              <a:rect l="0" t="0" r="0" b="0"/>
              <a:pathLst>
                <a:path w="7145" h="7145">
                  <a:moveTo>
                    <a:pt x="7144" y="0"/>
                  </a:moveTo>
                  <a:lnTo>
                    <a:pt x="87" y="0"/>
                  </a:lnTo>
                  <a:lnTo>
                    <a:pt x="0" y="7144"/>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63" name="SMARTInkShape-6343"/>
            <p:cNvSpPr/>
            <p:nvPr/>
          </p:nvSpPr>
          <p:spPr>
            <a:xfrm>
              <a:off x="4036219" y="4407694"/>
              <a:ext cx="21432" cy="35720"/>
            </a:xfrm>
            <a:custGeom>
              <a:avLst/>
              <a:gdLst/>
              <a:ahLst/>
              <a:cxnLst/>
              <a:rect l="0" t="0" r="0" b="0"/>
              <a:pathLst>
                <a:path w="21432" h="35720">
                  <a:moveTo>
                    <a:pt x="21431" y="0"/>
                  </a:moveTo>
                  <a:lnTo>
                    <a:pt x="0" y="35719"/>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64" name="SMARTInkShape-6344"/>
            <p:cNvSpPr/>
            <p:nvPr/>
          </p:nvSpPr>
          <p:spPr>
            <a:xfrm>
              <a:off x="4357688" y="4305692"/>
              <a:ext cx="92869" cy="162704"/>
            </a:xfrm>
            <a:custGeom>
              <a:avLst/>
              <a:gdLst/>
              <a:ahLst/>
              <a:cxnLst/>
              <a:rect l="0" t="0" r="0" b="0"/>
              <a:pathLst>
                <a:path w="92869" h="162704">
                  <a:moveTo>
                    <a:pt x="0" y="94858"/>
                  </a:moveTo>
                  <a:lnTo>
                    <a:pt x="0" y="101009"/>
                  </a:lnTo>
                  <a:lnTo>
                    <a:pt x="793" y="101340"/>
                  </a:lnTo>
                  <a:lnTo>
                    <a:pt x="16792" y="101976"/>
                  </a:lnTo>
                  <a:lnTo>
                    <a:pt x="21486" y="99874"/>
                  </a:lnTo>
                  <a:lnTo>
                    <a:pt x="38254" y="89022"/>
                  </a:lnTo>
                  <a:lnTo>
                    <a:pt x="65594" y="54242"/>
                  </a:lnTo>
                  <a:lnTo>
                    <a:pt x="80867" y="31941"/>
                  </a:lnTo>
                  <a:lnTo>
                    <a:pt x="84285" y="18360"/>
                  </a:lnTo>
                  <a:lnTo>
                    <a:pt x="85598" y="0"/>
                  </a:lnTo>
                  <a:lnTo>
                    <a:pt x="82465" y="663"/>
                  </a:lnTo>
                  <a:lnTo>
                    <a:pt x="70518" y="7750"/>
                  </a:lnTo>
                  <a:lnTo>
                    <a:pt x="49733" y="32712"/>
                  </a:lnTo>
                  <a:lnTo>
                    <a:pt x="32783" y="65296"/>
                  </a:lnTo>
                  <a:lnTo>
                    <a:pt x="21792" y="94663"/>
                  </a:lnTo>
                  <a:lnTo>
                    <a:pt x="15769" y="119602"/>
                  </a:lnTo>
                  <a:lnTo>
                    <a:pt x="14726" y="134910"/>
                  </a:lnTo>
                  <a:lnTo>
                    <a:pt x="18209" y="149500"/>
                  </a:lnTo>
                  <a:lnTo>
                    <a:pt x="20077" y="152717"/>
                  </a:lnTo>
                  <a:lnTo>
                    <a:pt x="22116" y="154862"/>
                  </a:lnTo>
                  <a:lnTo>
                    <a:pt x="34883" y="162097"/>
                  </a:lnTo>
                  <a:lnTo>
                    <a:pt x="39130" y="162703"/>
                  </a:lnTo>
                  <a:lnTo>
                    <a:pt x="62048" y="159776"/>
                  </a:lnTo>
                  <a:lnTo>
                    <a:pt x="92868" y="144864"/>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65" name="SMARTInkShape-6345"/>
            <p:cNvSpPr/>
            <p:nvPr/>
          </p:nvSpPr>
          <p:spPr>
            <a:xfrm>
              <a:off x="4193512" y="4293555"/>
              <a:ext cx="128458" cy="192600"/>
            </a:xfrm>
            <a:custGeom>
              <a:avLst/>
              <a:gdLst/>
              <a:ahLst/>
              <a:cxnLst/>
              <a:rect l="0" t="0" r="0" b="0"/>
              <a:pathLst>
                <a:path w="128458" h="192600">
                  <a:moveTo>
                    <a:pt x="7013" y="171289"/>
                  </a:moveTo>
                  <a:lnTo>
                    <a:pt x="7013" y="192599"/>
                  </a:lnTo>
                  <a:lnTo>
                    <a:pt x="3221" y="188892"/>
                  </a:lnTo>
                  <a:lnTo>
                    <a:pt x="1359" y="182816"/>
                  </a:lnTo>
                  <a:lnTo>
                    <a:pt x="0" y="152526"/>
                  </a:lnTo>
                  <a:lnTo>
                    <a:pt x="3687" y="118017"/>
                  </a:lnTo>
                  <a:lnTo>
                    <a:pt x="9820" y="90064"/>
                  </a:lnTo>
                  <a:lnTo>
                    <a:pt x="19003" y="58672"/>
                  </a:lnTo>
                  <a:lnTo>
                    <a:pt x="34008" y="26389"/>
                  </a:lnTo>
                  <a:lnTo>
                    <a:pt x="46056" y="12645"/>
                  </a:lnTo>
                  <a:lnTo>
                    <a:pt x="58886" y="3986"/>
                  </a:lnTo>
                  <a:lnTo>
                    <a:pt x="68861" y="1067"/>
                  </a:lnTo>
                  <a:lnTo>
                    <a:pt x="86869" y="0"/>
                  </a:lnTo>
                  <a:lnTo>
                    <a:pt x="92247" y="2027"/>
                  </a:lnTo>
                  <a:lnTo>
                    <a:pt x="94792" y="3679"/>
                  </a:lnTo>
                  <a:lnTo>
                    <a:pt x="104580" y="17736"/>
                  </a:lnTo>
                  <a:lnTo>
                    <a:pt x="110975" y="31159"/>
                  </a:lnTo>
                  <a:lnTo>
                    <a:pt x="118798" y="64312"/>
                  </a:lnTo>
                  <a:lnTo>
                    <a:pt x="121166" y="99723"/>
                  </a:lnTo>
                  <a:lnTo>
                    <a:pt x="122041" y="108526"/>
                  </a:lnTo>
                  <a:lnTo>
                    <a:pt x="128457" y="121283"/>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66" name="SMARTInkShape-6346"/>
            <p:cNvSpPr/>
            <p:nvPr/>
          </p:nvSpPr>
          <p:spPr>
            <a:xfrm>
              <a:off x="4036699" y="4279106"/>
              <a:ext cx="141948" cy="248162"/>
            </a:xfrm>
            <a:custGeom>
              <a:avLst/>
              <a:gdLst/>
              <a:ahLst/>
              <a:cxnLst/>
              <a:rect l="0" t="0" r="0" b="0"/>
              <a:pathLst>
                <a:path w="141948" h="248162">
                  <a:moveTo>
                    <a:pt x="13807" y="128588"/>
                  </a:moveTo>
                  <a:lnTo>
                    <a:pt x="10015" y="132380"/>
                  </a:lnTo>
                  <a:lnTo>
                    <a:pt x="8153" y="138475"/>
                  </a:lnTo>
                  <a:lnTo>
                    <a:pt x="4988" y="150832"/>
                  </a:lnTo>
                  <a:lnTo>
                    <a:pt x="1950" y="161493"/>
                  </a:lnTo>
                  <a:lnTo>
                    <a:pt x="0" y="192090"/>
                  </a:lnTo>
                  <a:lnTo>
                    <a:pt x="377" y="222793"/>
                  </a:lnTo>
                  <a:lnTo>
                    <a:pt x="5242" y="237022"/>
                  </a:lnTo>
                  <a:lnTo>
                    <a:pt x="9471" y="243720"/>
                  </a:lnTo>
                  <a:lnTo>
                    <a:pt x="12504" y="245824"/>
                  </a:lnTo>
                  <a:lnTo>
                    <a:pt x="20107" y="248161"/>
                  </a:lnTo>
                  <a:lnTo>
                    <a:pt x="28778" y="247084"/>
                  </a:lnTo>
                  <a:lnTo>
                    <a:pt x="60267" y="235485"/>
                  </a:lnTo>
                  <a:lnTo>
                    <a:pt x="91215" y="208008"/>
                  </a:lnTo>
                  <a:lnTo>
                    <a:pt x="100598" y="197223"/>
                  </a:lnTo>
                  <a:lnTo>
                    <a:pt x="119507" y="163938"/>
                  </a:lnTo>
                  <a:lnTo>
                    <a:pt x="134746" y="128539"/>
                  </a:lnTo>
                  <a:lnTo>
                    <a:pt x="140128" y="107142"/>
                  </a:lnTo>
                  <a:lnTo>
                    <a:pt x="141947" y="82371"/>
                  </a:lnTo>
                  <a:lnTo>
                    <a:pt x="138470" y="67093"/>
                  </a:lnTo>
                  <a:lnTo>
                    <a:pt x="129390" y="47708"/>
                  </a:lnTo>
                  <a:lnTo>
                    <a:pt x="117551" y="34156"/>
                  </a:lnTo>
                  <a:lnTo>
                    <a:pt x="87049" y="15679"/>
                  </a:lnTo>
                  <a:lnTo>
                    <a:pt x="62729" y="3920"/>
                  </a:lnTo>
                  <a:lnTo>
                    <a:pt x="35239"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67" name="SMARTInkShape-6347"/>
            <p:cNvSpPr/>
            <p:nvPr/>
          </p:nvSpPr>
          <p:spPr>
            <a:xfrm>
              <a:off x="3657600" y="4193381"/>
              <a:ext cx="428626" cy="35720"/>
            </a:xfrm>
            <a:custGeom>
              <a:avLst/>
              <a:gdLst/>
              <a:ahLst/>
              <a:cxnLst/>
              <a:rect l="0" t="0" r="0" b="0"/>
              <a:pathLst>
                <a:path w="428626" h="35720">
                  <a:moveTo>
                    <a:pt x="0" y="35719"/>
                  </a:moveTo>
                  <a:lnTo>
                    <a:pt x="31434" y="35719"/>
                  </a:lnTo>
                  <a:lnTo>
                    <a:pt x="62624" y="30810"/>
                  </a:lnTo>
                  <a:lnTo>
                    <a:pt x="96772" y="29017"/>
                  </a:lnTo>
                  <a:lnTo>
                    <a:pt x="127627" y="28706"/>
                  </a:lnTo>
                  <a:lnTo>
                    <a:pt x="156878" y="26497"/>
                  </a:lnTo>
                  <a:lnTo>
                    <a:pt x="187770" y="22933"/>
                  </a:lnTo>
                  <a:lnTo>
                    <a:pt x="222059" y="21876"/>
                  </a:lnTo>
                  <a:lnTo>
                    <a:pt x="257353" y="19447"/>
                  </a:lnTo>
                  <a:lnTo>
                    <a:pt x="290830" y="15816"/>
                  </a:lnTo>
                  <a:lnTo>
                    <a:pt x="322974" y="12624"/>
                  </a:lnTo>
                  <a:lnTo>
                    <a:pt x="355517" y="8768"/>
                  </a:lnTo>
                  <a:lnTo>
                    <a:pt x="385268" y="5508"/>
                  </a:lnTo>
                  <a:lnTo>
                    <a:pt x="428625"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68" name="SMARTInkShape-6348"/>
            <p:cNvSpPr/>
            <p:nvPr/>
          </p:nvSpPr>
          <p:spPr>
            <a:xfrm>
              <a:off x="3843338" y="4229100"/>
              <a:ext cx="28576" cy="300039"/>
            </a:xfrm>
            <a:custGeom>
              <a:avLst/>
              <a:gdLst/>
              <a:ahLst/>
              <a:cxnLst/>
              <a:rect l="0" t="0" r="0" b="0"/>
              <a:pathLst>
                <a:path w="28576" h="300039">
                  <a:moveTo>
                    <a:pt x="28575" y="0"/>
                  </a:moveTo>
                  <a:lnTo>
                    <a:pt x="23665" y="11407"/>
                  </a:lnTo>
                  <a:lnTo>
                    <a:pt x="21561" y="45089"/>
                  </a:lnTo>
                  <a:lnTo>
                    <a:pt x="19353" y="64953"/>
                  </a:lnTo>
                  <a:lnTo>
                    <a:pt x="14954" y="100099"/>
                  </a:lnTo>
                  <a:lnTo>
                    <a:pt x="14419" y="130721"/>
                  </a:lnTo>
                  <a:lnTo>
                    <a:pt x="12209" y="157795"/>
                  </a:lnTo>
                  <a:lnTo>
                    <a:pt x="8144" y="191595"/>
                  </a:lnTo>
                  <a:lnTo>
                    <a:pt x="2431" y="226111"/>
                  </a:lnTo>
                  <a:lnTo>
                    <a:pt x="480" y="256684"/>
                  </a:lnTo>
                  <a:lnTo>
                    <a:pt x="42" y="290107"/>
                  </a:lnTo>
                  <a:lnTo>
                    <a:pt x="0" y="300038"/>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474" name="SMARTInkShape-Group607"/>
          <p:cNvGrpSpPr/>
          <p:nvPr/>
        </p:nvGrpSpPr>
        <p:grpSpPr>
          <a:xfrm>
            <a:off x="4822261" y="4164806"/>
            <a:ext cx="556859" cy="434222"/>
            <a:chOff x="4822261" y="4164806"/>
            <a:chExt cx="556859" cy="434222"/>
          </a:xfrm>
        </p:grpSpPr>
        <p:sp>
          <p:nvSpPr>
            <p:cNvPr id="1470" name="SMARTInkShape-6349"/>
            <p:cNvSpPr/>
            <p:nvPr/>
          </p:nvSpPr>
          <p:spPr>
            <a:xfrm>
              <a:off x="4822261" y="4173654"/>
              <a:ext cx="285520" cy="268282"/>
            </a:xfrm>
            <a:custGeom>
              <a:avLst/>
              <a:gdLst/>
              <a:ahLst/>
              <a:cxnLst/>
              <a:rect l="0" t="0" r="0" b="0"/>
              <a:pathLst>
                <a:path w="285520" h="268282">
                  <a:moveTo>
                    <a:pt x="206939" y="98309"/>
                  </a:moveTo>
                  <a:lnTo>
                    <a:pt x="200787" y="98309"/>
                  </a:lnTo>
                  <a:lnTo>
                    <a:pt x="194288" y="93399"/>
                  </a:lnTo>
                  <a:lnTo>
                    <a:pt x="187668" y="91033"/>
                  </a:lnTo>
                  <a:lnTo>
                    <a:pt x="154853" y="66990"/>
                  </a:lnTo>
                  <a:lnTo>
                    <a:pt x="120940" y="53331"/>
                  </a:lnTo>
                  <a:lnTo>
                    <a:pt x="108921" y="52654"/>
                  </a:lnTo>
                  <a:lnTo>
                    <a:pt x="84478" y="58687"/>
                  </a:lnTo>
                  <a:lnTo>
                    <a:pt x="74989" y="65088"/>
                  </a:lnTo>
                  <a:lnTo>
                    <a:pt x="43827" y="99155"/>
                  </a:lnTo>
                  <a:lnTo>
                    <a:pt x="23887" y="134138"/>
                  </a:lnTo>
                  <a:lnTo>
                    <a:pt x="8620" y="164741"/>
                  </a:lnTo>
                  <a:lnTo>
                    <a:pt x="1518" y="197332"/>
                  </a:lnTo>
                  <a:lnTo>
                    <a:pt x="0" y="228255"/>
                  </a:lnTo>
                  <a:lnTo>
                    <a:pt x="666" y="240200"/>
                  </a:lnTo>
                  <a:lnTo>
                    <a:pt x="3608" y="248154"/>
                  </a:lnTo>
                  <a:lnTo>
                    <a:pt x="9727" y="257095"/>
                  </a:lnTo>
                  <a:lnTo>
                    <a:pt x="20359" y="264772"/>
                  </a:lnTo>
                  <a:lnTo>
                    <a:pt x="29772" y="268281"/>
                  </a:lnTo>
                  <a:lnTo>
                    <a:pt x="37181" y="266985"/>
                  </a:lnTo>
                  <a:lnTo>
                    <a:pt x="41380" y="265528"/>
                  </a:lnTo>
                  <a:lnTo>
                    <a:pt x="48161" y="259676"/>
                  </a:lnTo>
                  <a:lnTo>
                    <a:pt x="76293" y="225313"/>
                  </a:lnTo>
                  <a:lnTo>
                    <a:pt x="95084" y="197215"/>
                  </a:lnTo>
                  <a:lnTo>
                    <a:pt x="109327" y="170300"/>
                  </a:lnTo>
                  <a:lnTo>
                    <a:pt x="122807" y="138337"/>
                  </a:lnTo>
                  <a:lnTo>
                    <a:pt x="132975" y="107611"/>
                  </a:lnTo>
                  <a:lnTo>
                    <a:pt x="144895" y="74518"/>
                  </a:lnTo>
                  <a:lnTo>
                    <a:pt x="153807" y="45045"/>
                  </a:lnTo>
                  <a:lnTo>
                    <a:pt x="163929" y="17585"/>
                  </a:lnTo>
                  <a:lnTo>
                    <a:pt x="169060" y="6921"/>
                  </a:lnTo>
                  <a:lnTo>
                    <a:pt x="170794" y="0"/>
                  </a:lnTo>
                  <a:lnTo>
                    <a:pt x="170936" y="225"/>
                  </a:lnTo>
                  <a:lnTo>
                    <a:pt x="171209" y="25076"/>
                  </a:lnTo>
                  <a:lnTo>
                    <a:pt x="166308" y="54268"/>
                  </a:lnTo>
                  <a:lnTo>
                    <a:pt x="164517" y="85905"/>
                  </a:lnTo>
                  <a:lnTo>
                    <a:pt x="164164" y="118701"/>
                  </a:lnTo>
                  <a:lnTo>
                    <a:pt x="164887" y="148903"/>
                  </a:lnTo>
                  <a:lnTo>
                    <a:pt x="171851" y="178270"/>
                  </a:lnTo>
                  <a:lnTo>
                    <a:pt x="177077" y="188627"/>
                  </a:lnTo>
                  <a:lnTo>
                    <a:pt x="178300" y="189477"/>
                  </a:lnTo>
                  <a:lnTo>
                    <a:pt x="181775" y="190422"/>
                  </a:lnTo>
                  <a:lnTo>
                    <a:pt x="183020" y="189880"/>
                  </a:lnTo>
                  <a:lnTo>
                    <a:pt x="183849" y="188725"/>
                  </a:lnTo>
                  <a:lnTo>
                    <a:pt x="184402" y="187161"/>
                  </a:lnTo>
                  <a:lnTo>
                    <a:pt x="190199" y="178154"/>
                  </a:lnTo>
                  <a:lnTo>
                    <a:pt x="198140" y="147067"/>
                  </a:lnTo>
                  <a:lnTo>
                    <a:pt x="207082" y="117377"/>
                  </a:lnTo>
                  <a:lnTo>
                    <a:pt x="212700" y="84966"/>
                  </a:lnTo>
                  <a:lnTo>
                    <a:pt x="221671" y="50543"/>
                  </a:lnTo>
                  <a:lnTo>
                    <a:pt x="228502" y="36796"/>
                  </a:lnTo>
                  <a:lnTo>
                    <a:pt x="233192" y="31282"/>
                  </a:lnTo>
                  <a:lnTo>
                    <a:pt x="237922" y="28831"/>
                  </a:lnTo>
                  <a:lnTo>
                    <a:pt x="240294" y="28972"/>
                  </a:lnTo>
                  <a:lnTo>
                    <a:pt x="245047" y="31244"/>
                  </a:lnTo>
                  <a:lnTo>
                    <a:pt x="252185" y="40778"/>
                  </a:lnTo>
                  <a:lnTo>
                    <a:pt x="266469" y="71320"/>
                  </a:lnTo>
                  <a:lnTo>
                    <a:pt x="271085" y="99416"/>
                  </a:lnTo>
                  <a:lnTo>
                    <a:pt x="276701" y="134716"/>
                  </a:lnTo>
                  <a:lnTo>
                    <a:pt x="277880" y="162807"/>
                  </a:lnTo>
                  <a:lnTo>
                    <a:pt x="285519" y="219752"/>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71" name="SMARTInkShape-6350"/>
            <p:cNvSpPr/>
            <p:nvPr/>
          </p:nvSpPr>
          <p:spPr>
            <a:xfrm>
              <a:off x="5250655" y="4253305"/>
              <a:ext cx="128465" cy="325840"/>
            </a:xfrm>
            <a:custGeom>
              <a:avLst/>
              <a:gdLst/>
              <a:ahLst/>
              <a:cxnLst/>
              <a:rect l="0" t="0" r="0" b="0"/>
              <a:pathLst>
                <a:path w="128465" h="325840">
                  <a:moveTo>
                    <a:pt x="0" y="40089"/>
                  </a:moveTo>
                  <a:lnTo>
                    <a:pt x="3793" y="43881"/>
                  </a:lnTo>
                  <a:lnTo>
                    <a:pt x="5656" y="47860"/>
                  </a:lnTo>
                  <a:lnTo>
                    <a:pt x="6152" y="50032"/>
                  </a:lnTo>
                  <a:lnTo>
                    <a:pt x="21580" y="82105"/>
                  </a:lnTo>
                  <a:lnTo>
                    <a:pt x="32564" y="111562"/>
                  </a:lnTo>
                  <a:lnTo>
                    <a:pt x="35579" y="126706"/>
                  </a:lnTo>
                  <a:lnTo>
                    <a:pt x="41146" y="136573"/>
                  </a:lnTo>
                  <a:lnTo>
                    <a:pt x="45540" y="141973"/>
                  </a:lnTo>
                  <a:lnTo>
                    <a:pt x="50138" y="144902"/>
                  </a:lnTo>
                  <a:lnTo>
                    <a:pt x="52476" y="145683"/>
                  </a:lnTo>
                  <a:lnTo>
                    <a:pt x="55622" y="144616"/>
                  </a:lnTo>
                  <a:lnTo>
                    <a:pt x="63351" y="139197"/>
                  </a:lnTo>
                  <a:lnTo>
                    <a:pt x="72835" y="127222"/>
                  </a:lnTo>
                  <a:lnTo>
                    <a:pt x="87713" y="96483"/>
                  </a:lnTo>
                  <a:lnTo>
                    <a:pt x="101376" y="64722"/>
                  </a:lnTo>
                  <a:lnTo>
                    <a:pt x="111719" y="34371"/>
                  </a:lnTo>
                  <a:lnTo>
                    <a:pt x="127169" y="197"/>
                  </a:lnTo>
                  <a:lnTo>
                    <a:pt x="127643" y="0"/>
                  </a:lnTo>
                  <a:lnTo>
                    <a:pt x="127958" y="663"/>
                  </a:lnTo>
                  <a:lnTo>
                    <a:pt x="128464" y="22600"/>
                  </a:lnTo>
                  <a:lnTo>
                    <a:pt x="124760" y="50076"/>
                  </a:lnTo>
                  <a:lnTo>
                    <a:pt x="122427" y="82118"/>
                  </a:lnTo>
                  <a:lnTo>
                    <a:pt x="117944" y="116748"/>
                  </a:lnTo>
                  <a:lnTo>
                    <a:pt x="111588" y="152144"/>
                  </a:lnTo>
                  <a:lnTo>
                    <a:pt x="107010" y="177997"/>
                  </a:lnTo>
                  <a:lnTo>
                    <a:pt x="102329" y="203775"/>
                  </a:lnTo>
                  <a:lnTo>
                    <a:pt x="95232" y="236138"/>
                  </a:lnTo>
                  <a:lnTo>
                    <a:pt x="88102" y="265835"/>
                  </a:lnTo>
                  <a:lnTo>
                    <a:pt x="78583" y="325839"/>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72" name="SMARTInkShape-6351"/>
            <p:cNvSpPr/>
            <p:nvPr/>
          </p:nvSpPr>
          <p:spPr>
            <a:xfrm>
              <a:off x="5133475" y="4200525"/>
              <a:ext cx="95739" cy="398503"/>
            </a:xfrm>
            <a:custGeom>
              <a:avLst/>
              <a:gdLst/>
              <a:ahLst/>
              <a:cxnLst/>
              <a:rect l="0" t="0" r="0" b="0"/>
              <a:pathLst>
                <a:path w="95739" h="398503">
                  <a:moveTo>
                    <a:pt x="88605" y="0"/>
                  </a:moveTo>
                  <a:lnTo>
                    <a:pt x="82903" y="6497"/>
                  </a:lnTo>
                  <a:lnTo>
                    <a:pt x="62976" y="38608"/>
                  </a:lnTo>
                  <a:lnTo>
                    <a:pt x="45293" y="68942"/>
                  </a:lnTo>
                  <a:lnTo>
                    <a:pt x="29647" y="102272"/>
                  </a:lnTo>
                  <a:lnTo>
                    <a:pt x="15751" y="131814"/>
                  </a:lnTo>
                  <a:lnTo>
                    <a:pt x="941" y="167142"/>
                  </a:lnTo>
                  <a:lnTo>
                    <a:pt x="0" y="171753"/>
                  </a:lnTo>
                  <a:lnTo>
                    <a:pt x="1071" y="178993"/>
                  </a:lnTo>
                  <a:lnTo>
                    <a:pt x="2468" y="181241"/>
                  </a:lnTo>
                  <a:lnTo>
                    <a:pt x="4194" y="182740"/>
                  </a:lnTo>
                  <a:lnTo>
                    <a:pt x="6138" y="183739"/>
                  </a:lnTo>
                  <a:lnTo>
                    <a:pt x="8227" y="183611"/>
                  </a:lnTo>
                  <a:lnTo>
                    <a:pt x="12666" y="181353"/>
                  </a:lnTo>
                  <a:lnTo>
                    <a:pt x="23420" y="171826"/>
                  </a:lnTo>
                  <a:lnTo>
                    <a:pt x="40285" y="141984"/>
                  </a:lnTo>
                  <a:lnTo>
                    <a:pt x="62635" y="107039"/>
                  </a:lnTo>
                  <a:lnTo>
                    <a:pt x="82462" y="71422"/>
                  </a:lnTo>
                  <a:lnTo>
                    <a:pt x="95296" y="37671"/>
                  </a:lnTo>
                  <a:lnTo>
                    <a:pt x="95447" y="37814"/>
                  </a:lnTo>
                  <a:lnTo>
                    <a:pt x="95738" y="56354"/>
                  </a:lnTo>
                  <a:lnTo>
                    <a:pt x="90838" y="84745"/>
                  </a:lnTo>
                  <a:lnTo>
                    <a:pt x="89047" y="116223"/>
                  </a:lnTo>
                  <a:lnTo>
                    <a:pt x="88737" y="143445"/>
                  </a:lnTo>
                  <a:lnTo>
                    <a:pt x="88645" y="171619"/>
                  </a:lnTo>
                  <a:lnTo>
                    <a:pt x="88618" y="200075"/>
                  </a:lnTo>
                  <a:lnTo>
                    <a:pt x="86493" y="228615"/>
                  </a:lnTo>
                  <a:lnTo>
                    <a:pt x="82953" y="257179"/>
                  </a:lnTo>
                  <a:lnTo>
                    <a:pt x="81757" y="291483"/>
                  </a:lnTo>
                  <a:lnTo>
                    <a:pt x="75023" y="326099"/>
                  </a:lnTo>
                  <a:lnTo>
                    <a:pt x="58527" y="360208"/>
                  </a:lnTo>
                  <a:lnTo>
                    <a:pt x="43438" y="386580"/>
                  </a:lnTo>
                  <a:lnTo>
                    <a:pt x="32448" y="394824"/>
                  </a:lnTo>
                  <a:lnTo>
                    <a:pt x="22931" y="398502"/>
                  </a:lnTo>
                  <a:lnTo>
                    <a:pt x="20216" y="398224"/>
                  </a:lnTo>
                  <a:lnTo>
                    <a:pt x="10025" y="392906"/>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73" name="SMARTInkShape-6352"/>
            <p:cNvSpPr/>
            <p:nvPr/>
          </p:nvSpPr>
          <p:spPr>
            <a:xfrm>
              <a:off x="5229225" y="4164806"/>
              <a:ext cx="135731" cy="303682"/>
            </a:xfrm>
            <a:custGeom>
              <a:avLst/>
              <a:gdLst/>
              <a:ahLst/>
              <a:cxnLst/>
              <a:rect l="0" t="0" r="0" b="0"/>
              <a:pathLst>
                <a:path w="135731" h="303682">
                  <a:moveTo>
                    <a:pt x="0" y="264319"/>
                  </a:moveTo>
                  <a:lnTo>
                    <a:pt x="0" y="299236"/>
                  </a:lnTo>
                  <a:lnTo>
                    <a:pt x="0" y="303681"/>
                  </a:lnTo>
                  <a:lnTo>
                    <a:pt x="0" y="269536"/>
                  </a:lnTo>
                  <a:lnTo>
                    <a:pt x="0" y="240391"/>
                  </a:lnTo>
                  <a:lnTo>
                    <a:pt x="2117" y="213573"/>
                  </a:lnTo>
                  <a:lnTo>
                    <a:pt x="5654" y="185518"/>
                  </a:lnTo>
                  <a:lnTo>
                    <a:pt x="10936" y="154981"/>
                  </a:lnTo>
                  <a:lnTo>
                    <a:pt x="20438" y="122914"/>
                  </a:lnTo>
                  <a:lnTo>
                    <a:pt x="34553" y="87427"/>
                  </a:lnTo>
                  <a:lnTo>
                    <a:pt x="55193" y="52347"/>
                  </a:lnTo>
                  <a:lnTo>
                    <a:pt x="70081" y="31418"/>
                  </a:lnTo>
                  <a:lnTo>
                    <a:pt x="83647" y="20598"/>
                  </a:lnTo>
                  <a:lnTo>
                    <a:pt x="107362" y="10625"/>
                  </a:lnTo>
                  <a:lnTo>
                    <a:pt x="126042" y="5715"/>
                  </a:lnTo>
                  <a:lnTo>
                    <a:pt x="135730"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482" name="SMARTInkShape-Group608"/>
          <p:cNvGrpSpPr/>
          <p:nvPr/>
        </p:nvGrpSpPr>
        <p:grpSpPr>
          <a:xfrm>
            <a:off x="4843606" y="4457700"/>
            <a:ext cx="685658" cy="359774"/>
            <a:chOff x="4843606" y="4457700"/>
            <a:chExt cx="685658" cy="359774"/>
          </a:xfrm>
        </p:grpSpPr>
        <p:sp>
          <p:nvSpPr>
            <p:cNvPr id="1475" name="SMARTInkShape-6353"/>
            <p:cNvSpPr/>
            <p:nvPr/>
          </p:nvSpPr>
          <p:spPr>
            <a:xfrm>
              <a:off x="5286375" y="4548568"/>
              <a:ext cx="242889" cy="200482"/>
            </a:xfrm>
            <a:custGeom>
              <a:avLst/>
              <a:gdLst/>
              <a:ahLst/>
              <a:cxnLst/>
              <a:rect l="0" t="0" r="0" b="0"/>
              <a:pathLst>
                <a:path w="242889" h="200482">
                  <a:moveTo>
                    <a:pt x="0" y="94870"/>
                  </a:moveTo>
                  <a:lnTo>
                    <a:pt x="0" y="125397"/>
                  </a:lnTo>
                  <a:lnTo>
                    <a:pt x="794" y="151612"/>
                  </a:lnTo>
                  <a:lnTo>
                    <a:pt x="9943" y="177846"/>
                  </a:lnTo>
                  <a:lnTo>
                    <a:pt x="16793" y="188599"/>
                  </a:lnTo>
                  <a:lnTo>
                    <a:pt x="27641" y="196813"/>
                  </a:lnTo>
                  <a:lnTo>
                    <a:pt x="37118" y="200481"/>
                  </a:lnTo>
                  <a:lnTo>
                    <a:pt x="44543" y="199222"/>
                  </a:lnTo>
                  <a:lnTo>
                    <a:pt x="48745" y="197776"/>
                  </a:lnTo>
                  <a:lnTo>
                    <a:pt x="55531" y="191935"/>
                  </a:lnTo>
                  <a:lnTo>
                    <a:pt x="66355" y="175250"/>
                  </a:lnTo>
                  <a:lnTo>
                    <a:pt x="76136" y="144467"/>
                  </a:lnTo>
                  <a:lnTo>
                    <a:pt x="83325" y="113181"/>
                  </a:lnTo>
                  <a:lnTo>
                    <a:pt x="90482" y="82656"/>
                  </a:lnTo>
                  <a:lnTo>
                    <a:pt x="97630" y="50417"/>
                  </a:lnTo>
                  <a:lnTo>
                    <a:pt x="105568" y="25871"/>
                  </a:lnTo>
                  <a:lnTo>
                    <a:pt x="113330" y="13668"/>
                  </a:lnTo>
                  <a:lnTo>
                    <a:pt x="124187" y="5070"/>
                  </a:lnTo>
                  <a:lnTo>
                    <a:pt x="130416" y="1665"/>
                  </a:lnTo>
                  <a:lnTo>
                    <a:pt x="145804" y="0"/>
                  </a:lnTo>
                  <a:lnTo>
                    <a:pt x="177760" y="5398"/>
                  </a:lnTo>
                  <a:lnTo>
                    <a:pt x="211440" y="8815"/>
                  </a:lnTo>
                  <a:lnTo>
                    <a:pt x="230091" y="8286"/>
                  </a:lnTo>
                  <a:lnTo>
                    <a:pt x="242888" y="2001"/>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76" name="SMARTInkShape-6354"/>
            <p:cNvSpPr/>
            <p:nvPr/>
          </p:nvSpPr>
          <p:spPr>
            <a:xfrm>
              <a:off x="5101630" y="4614863"/>
              <a:ext cx="213321" cy="113540"/>
            </a:xfrm>
            <a:custGeom>
              <a:avLst/>
              <a:gdLst/>
              <a:ahLst/>
              <a:cxnLst/>
              <a:rect l="0" t="0" r="0" b="0"/>
              <a:pathLst>
                <a:path w="213321" h="113540">
                  <a:moveTo>
                    <a:pt x="6150" y="64293"/>
                  </a:moveTo>
                  <a:lnTo>
                    <a:pt x="497" y="77718"/>
                  </a:lnTo>
                  <a:lnTo>
                    <a:pt x="0" y="80387"/>
                  </a:lnTo>
                  <a:lnTo>
                    <a:pt x="462" y="82960"/>
                  </a:lnTo>
                  <a:lnTo>
                    <a:pt x="9038" y="98992"/>
                  </a:lnTo>
                  <a:lnTo>
                    <a:pt x="15636" y="105644"/>
                  </a:lnTo>
                  <a:lnTo>
                    <a:pt x="23861" y="110452"/>
                  </a:lnTo>
                  <a:lnTo>
                    <a:pt x="44192" y="113539"/>
                  </a:lnTo>
                  <a:lnTo>
                    <a:pt x="72985" y="113406"/>
                  </a:lnTo>
                  <a:lnTo>
                    <a:pt x="106499" y="104343"/>
                  </a:lnTo>
                  <a:lnTo>
                    <a:pt x="141927" y="90695"/>
                  </a:lnTo>
                  <a:lnTo>
                    <a:pt x="155396" y="81584"/>
                  </a:lnTo>
                  <a:lnTo>
                    <a:pt x="171904" y="62272"/>
                  </a:lnTo>
                  <a:lnTo>
                    <a:pt x="191704" y="31938"/>
                  </a:lnTo>
                  <a:lnTo>
                    <a:pt x="213320"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77" name="SMARTInkShape-6355"/>
            <p:cNvSpPr/>
            <p:nvPr/>
          </p:nvSpPr>
          <p:spPr>
            <a:xfrm>
              <a:off x="5186552" y="4471988"/>
              <a:ext cx="49819" cy="314326"/>
            </a:xfrm>
            <a:custGeom>
              <a:avLst/>
              <a:gdLst/>
              <a:ahLst/>
              <a:cxnLst/>
              <a:rect l="0" t="0" r="0" b="0"/>
              <a:pathLst>
                <a:path w="49819" h="314326">
                  <a:moveTo>
                    <a:pt x="49818" y="0"/>
                  </a:moveTo>
                  <a:lnTo>
                    <a:pt x="49818" y="3792"/>
                  </a:lnTo>
                  <a:lnTo>
                    <a:pt x="39874" y="34320"/>
                  </a:lnTo>
                  <a:lnTo>
                    <a:pt x="29232" y="64320"/>
                  </a:lnTo>
                  <a:lnTo>
                    <a:pt x="22676" y="88912"/>
                  </a:lnTo>
                  <a:lnTo>
                    <a:pt x="17117" y="114922"/>
                  </a:lnTo>
                  <a:lnTo>
                    <a:pt x="12000" y="139712"/>
                  </a:lnTo>
                  <a:lnTo>
                    <a:pt x="7081" y="166075"/>
                  </a:lnTo>
                  <a:lnTo>
                    <a:pt x="3042" y="192873"/>
                  </a:lnTo>
                  <a:lnTo>
                    <a:pt x="1246" y="218013"/>
                  </a:lnTo>
                  <a:lnTo>
                    <a:pt x="449" y="242415"/>
                  </a:lnTo>
                  <a:lnTo>
                    <a:pt x="0" y="274233"/>
                  </a:lnTo>
                  <a:lnTo>
                    <a:pt x="1983" y="296625"/>
                  </a:lnTo>
                  <a:lnTo>
                    <a:pt x="6953" y="314325"/>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78" name="SMARTInkShape-6356"/>
            <p:cNvSpPr/>
            <p:nvPr/>
          </p:nvSpPr>
          <p:spPr>
            <a:xfrm>
              <a:off x="4986425" y="4564856"/>
              <a:ext cx="178506" cy="149992"/>
            </a:xfrm>
            <a:custGeom>
              <a:avLst/>
              <a:gdLst/>
              <a:ahLst/>
              <a:cxnLst/>
              <a:rect l="0" t="0" r="0" b="0"/>
              <a:pathLst>
                <a:path w="178506" h="149992">
                  <a:moveTo>
                    <a:pt x="7055" y="135732"/>
                  </a:moveTo>
                  <a:lnTo>
                    <a:pt x="905" y="141882"/>
                  </a:lnTo>
                  <a:lnTo>
                    <a:pt x="0" y="148939"/>
                  </a:lnTo>
                  <a:lnTo>
                    <a:pt x="764" y="149299"/>
                  </a:lnTo>
                  <a:lnTo>
                    <a:pt x="26650" y="149991"/>
                  </a:lnTo>
                  <a:lnTo>
                    <a:pt x="44347" y="146218"/>
                  </a:lnTo>
                  <a:lnTo>
                    <a:pt x="78701" y="122120"/>
                  </a:lnTo>
                  <a:lnTo>
                    <a:pt x="99986" y="103123"/>
                  </a:lnTo>
                  <a:lnTo>
                    <a:pt x="123491" y="75270"/>
                  </a:lnTo>
                  <a:lnTo>
                    <a:pt x="146330" y="46115"/>
                  </a:lnTo>
                  <a:lnTo>
                    <a:pt x="168270" y="14930"/>
                  </a:lnTo>
                  <a:lnTo>
                    <a:pt x="178505"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79" name="SMARTInkShape-6357"/>
            <p:cNvSpPr/>
            <p:nvPr/>
          </p:nvSpPr>
          <p:spPr>
            <a:xfrm>
              <a:off x="5079205" y="4457700"/>
              <a:ext cx="50009" cy="357189"/>
            </a:xfrm>
            <a:custGeom>
              <a:avLst/>
              <a:gdLst/>
              <a:ahLst/>
              <a:cxnLst/>
              <a:rect l="0" t="0" r="0" b="0"/>
              <a:pathLst>
                <a:path w="50009" h="357189">
                  <a:moveTo>
                    <a:pt x="50008" y="0"/>
                  </a:moveTo>
                  <a:lnTo>
                    <a:pt x="49214" y="13772"/>
                  </a:lnTo>
                  <a:lnTo>
                    <a:pt x="43857" y="47528"/>
                  </a:lnTo>
                  <a:lnTo>
                    <a:pt x="39366" y="82080"/>
                  </a:lnTo>
                  <a:lnTo>
                    <a:pt x="35224" y="108711"/>
                  </a:lnTo>
                  <a:lnTo>
                    <a:pt x="30737" y="137216"/>
                  </a:lnTo>
                  <a:lnTo>
                    <a:pt x="26097" y="168406"/>
                  </a:lnTo>
                  <a:lnTo>
                    <a:pt x="21389" y="200789"/>
                  </a:lnTo>
                  <a:lnTo>
                    <a:pt x="16651" y="232908"/>
                  </a:lnTo>
                  <a:lnTo>
                    <a:pt x="11899" y="263058"/>
                  </a:lnTo>
                  <a:lnTo>
                    <a:pt x="9258" y="288100"/>
                  </a:lnTo>
                  <a:lnTo>
                    <a:pt x="5654" y="317932"/>
                  </a:lnTo>
                  <a:lnTo>
                    <a:pt x="0" y="357188"/>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80" name="SMARTInkShape-6358"/>
            <p:cNvSpPr/>
            <p:nvPr/>
          </p:nvSpPr>
          <p:spPr>
            <a:xfrm>
              <a:off x="4843606" y="4529138"/>
              <a:ext cx="99753" cy="288336"/>
            </a:xfrm>
            <a:custGeom>
              <a:avLst/>
              <a:gdLst/>
              <a:ahLst/>
              <a:cxnLst/>
              <a:rect l="0" t="0" r="0" b="0"/>
              <a:pathLst>
                <a:path w="99753" h="288336">
                  <a:moveTo>
                    <a:pt x="21288" y="0"/>
                  </a:moveTo>
                  <a:lnTo>
                    <a:pt x="17496" y="3792"/>
                  </a:lnTo>
                  <a:lnTo>
                    <a:pt x="15633" y="7770"/>
                  </a:lnTo>
                  <a:lnTo>
                    <a:pt x="8620" y="39144"/>
                  </a:lnTo>
                  <a:lnTo>
                    <a:pt x="5364" y="67425"/>
                  </a:lnTo>
                  <a:lnTo>
                    <a:pt x="1488" y="100940"/>
                  </a:lnTo>
                  <a:lnTo>
                    <a:pt x="340" y="136006"/>
                  </a:lnTo>
                  <a:lnTo>
                    <a:pt x="0" y="171531"/>
                  </a:lnTo>
                  <a:lnTo>
                    <a:pt x="2016" y="205076"/>
                  </a:lnTo>
                  <a:lnTo>
                    <a:pt x="5523" y="233007"/>
                  </a:lnTo>
                  <a:lnTo>
                    <a:pt x="10501" y="263778"/>
                  </a:lnTo>
                  <a:lnTo>
                    <a:pt x="16857" y="278005"/>
                  </a:lnTo>
                  <a:lnTo>
                    <a:pt x="25668" y="284424"/>
                  </a:lnTo>
                  <a:lnTo>
                    <a:pt x="31352" y="287247"/>
                  </a:lnTo>
                  <a:lnTo>
                    <a:pt x="35935" y="288335"/>
                  </a:lnTo>
                  <a:lnTo>
                    <a:pt x="39784" y="288267"/>
                  </a:lnTo>
                  <a:lnTo>
                    <a:pt x="43143" y="287428"/>
                  </a:lnTo>
                  <a:lnTo>
                    <a:pt x="59249" y="274870"/>
                  </a:lnTo>
                  <a:lnTo>
                    <a:pt x="71516" y="259860"/>
                  </a:lnTo>
                  <a:lnTo>
                    <a:pt x="80180" y="241566"/>
                  </a:lnTo>
                  <a:lnTo>
                    <a:pt x="85308" y="208348"/>
                  </a:lnTo>
                  <a:lnTo>
                    <a:pt x="93142" y="173329"/>
                  </a:lnTo>
                  <a:lnTo>
                    <a:pt x="98540" y="143246"/>
                  </a:lnTo>
                  <a:lnTo>
                    <a:pt x="99752" y="119931"/>
                  </a:lnTo>
                  <a:lnTo>
                    <a:pt x="98203" y="118847"/>
                  </a:lnTo>
                  <a:lnTo>
                    <a:pt x="92250" y="119760"/>
                  </a:lnTo>
                  <a:lnTo>
                    <a:pt x="86429" y="124929"/>
                  </a:lnTo>
                  <a:lnTo>
                    <a:pt x="63598" y="160212"/>
                  </a:lnTo>
                  <a:lnTo>
                    <a:pt x="44991" y="195865"/>
                  </a:lnTo>
                  <a:lnTo>
                    <a:pt x="21288" y="22860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81" name="SMARTInkShape-6359"/>
            <p:cNvSpPr/>
            <p:nvPr/>
          </p:nvSpPr>
          <p:spPr>
            <a:xfrm>
              <a:off x="4964905" y="4679156"/>
              <a:ext cx="7146" cy="135733"/>
            </a:xfrm>
            <a:custGeom>
              <a:avLst/>
              <a:gdLst/>
              <a:ahLst/>
              <a:cxnLst/>
              <a:rect l="0" t="0" r="0" b="0"/>
              <a:pathLst>
                <a:path w="7146" h="135733">
                  <a:moveTo>
                    <a:pt x="0" y="0"/>
                  </a:moveTo>
                  <a:lnTo>
                    <a:pt x="0" y="29830"/>
                  </a:lnTo>
                  <a:lnTo>
                    <a:pt x="0" y="63101"/>
                  </a:lnTo>
                  <a:lnTo>
                    <a:pt x="2118" y="98131"/>
                  </a:lnTo>
                  <a:lnTo>
                    <a:pt x="7145" y="135732"/>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1483" name="SMARTInkShape-6360"/>
          <p:cNvSpPr/>
          <p:nvPr/>
        </p:nvSpPr>
        <p:spPr>
          <a:xfrm>
            <a:off x="4436269" y="3679031"/>
            <a:ext cx="78582" cy="50008"/>
          </a:xfrm>
          <a:custGeom>
            <a:avLst/>
            <a:gdLst/>
            <a:ahLst/>
            <a:cxnLst/>
            <a:rect l="0" t="0" r="0" b="0"/>
            <a:pathLst>
              <a:path w="78582" h="50008">
                <a:moveTo>
                  <a:pt x="0" y="50007"/>
                </a:moveTo>
                <a:lnTo>
                  <a:pt x="21429" y="50007"/>
                </a:lnTo>
                <a:lnTo>
                  <a:pt x="21431" y="39158"/>
                </a:lnTo>
                <a:lnTo>
                  <a:pt x="22225" y="38011"/>
                </a:lnTo>
                <a:lnTo>
                  <a:pt x="23548" y="37247"/>
                </a:lnTo>
                <a:lnTo>
                  <a:pt x="28572" y="35720"/>
                </a:lnTo>
                <a:lnTo>
                  <a:pt x="28574" y="29569"/>
                </a:lnTo>
                <a:lnTo>
                  <a:pt x="29369" y="29237"/>
                </a:lnTo>
                <a:lnTo>
                  <a:pt x="35718" y="28575"/>
                </a:lnTo>
                <a:lnTo>
                  <a:pt x="35719" y="22424"/>
                </a:lnTo>
                <a:lnTo>
                  <a:pt x="48020" y="21519"/>
                </a:lnTo>
                <a:lnTo>
                  <a:pt x="56804" y="14584"/>
                </a:lnTo>
                <a:lnTo>
                  <a:pt x="60839" y="14375"/>
                </a:lnTo>
                <a:lnTo>
                  <a:pt x="61991" y="13553"/>
                </a:lnTo>
                <a:lnTo>
                  <a:pt x="62758" y="12210"/>
                </a:lnTo>
                <a:lnTo>
                  <a:pt x="63990" y="8145"/>
                </a:lnTo>
                <a:lnTo>
                  <a:pt x="66275" y="7589"/>
                </a:lnTo>
                <a:lnTo>
                  <a:pt x="71348" y="7152"/>
                </a:lnTo>
                <a:lnTo>
                  <a:pt x="78581"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nvGrpSpPr>
          <p:cNvPr id="1491" name="SMARTInkShape-Group610"/>
          <p:cNvGrpSpPr/>
          <p:nvPr/>
        </p:nvGrpSpPr>
        <p:grpSpPr>
          <a:xfrm>
            <a:off x="6436520" y="3636169"/>
            <a:ext cx="1021556" cy="598043"/>
            <a:chOff x="6436520" y="3636169"/>
            <a:chExt cx="1021556" cy="598043"/>
          </a:xfrm>
        </p:grpSpPr>
        <p:sp>
          <p:nvSpPr>
            <p:cNvPr id="1484" name="SMARTInkShape-6361"/>
            <p:cNvSpPr/>
            <p:nvPr/>
          </p:nvSpPr>
          <p:spPr>
            <a:xfrm>
              <a:off x="7293769" y="3636169"/>
              <a:ext cx="35720" cy="300038"/>
            </a:xfrm>
            <a:custGeom>
              <a:avLst/>
              <a:gdLst/>
              <a:ahLst/>
              <a:cxnLst/>
              <a:rect l="0" t="0" r="0" b="0"/>
              <a:pathLst>
                <a:path w="35720" h="300038">
                  <a:moveTo>
                    <a:pt x="35719" y="0"/>
                  </a:moveTo>
                  <a:lnTo>
                    <a:pt x="31926" y="3792"/>
                  </a:lnTo>
                  <a:lnTo>
                    <a:pt x="30064" y="9887"/>
                  </a:lnTo>
                  <a:lnTo>
                    <a:pt x="27977" y="37814"/>
                  </a:lnTo>
                  <a:lnTo>
                    <a:pt x="23723" y="64032"/>
                  </a:lnTo>
                  <a:lnTo>
                    <a:pt x="21316" y="97377"/>
                  </a:lnTo>
                  <a:lnTo>
                    <a:pt x="17941" y="123447"/>
                  </a:lnTo>
                  <a:lnTo>
                    <a:pt x="13794" y="153026"/>
                  </a:lnTo>
                  <a:lnTo>
                    <a:pt x="9305" y="183899"/>
                  </a:lnTo>
                  <a:lnTo>
                    <a:pt x="4665" y="213495"/>
                  </a:lnTo>
                  <a:lnTo>
                    <a:pt x="2073" y="240408"/>
                  </a:lnTo>
                  <a:lnTo>
                    <a:pt x="614" y="273638"/>
                  </a:lnTo>
                  <a:lnTo>
                    <a:pt x="0" y="300037"/>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85" name="SMARTInkShape-6362"/>
            <p:cNvSpPr/>
            <p:nvPr/>
          </p:nvSpPr>
          <p:spPr>
            <a:xfrm>
              <a:off x="7379494" y="3843338"/>
              <a:ext cx="50007" cy="64294"/>
            </a:xfrm>
            <a:custGeom>
              <a:avLst/>
              <a:gdLst/>
              <a:ahLst/>
              <a:cxnLst/>
              <a:rect l="0" t="0" r="0" b="0"/>
              <a:pathLst>
                <a:path w="50007" h="64294">
                  <a:moveTo>
                    <a:pt x="0" y="64293"/>
                  </a:moveTo>
                  <a:lnTo>
                    <a:pt x="14473" y="47703"/>
                  </a:lnTo>
                  <a:lnTo>
                    <a:pt x="40910" y="12741"/>
                  </a:lnTo>
                  <a:lnTo>
                    <a:pt x="50006" y="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86" name="SMARTInkShape-6363"/>
            <p:cNvSpPr/>
            <p:nvPr/>
          </p:nvSpPr>
          <p:spPr>
            <a:xfrm>
              <a:off x="7380515" y="3779044"/>
              <a:ext cx="77561" cy="221457"/>
            </a:xfrm>
            <a:custGeom>
              <a:avLst/>
              <a:gdLst/>
              <a:ahLst/>
              <a:cxnLst/>
              <a:rect l="0" t="0" r="0" b="0"/>
              <a:pathLst>
                <a:path w="77561" h="221457">
                  <a:moveTo>
                    <a:pt x="77560" y="0"/>
                  </a:moveTo>
                  <a:lnTo>
                    <a:pt x="73767" y="3792"/>
                  </a:lnTo>
                  <a:lnTo>
                    <a:pt x="69789" y="5654"/>
                  </a:lnTo>
                  <a:lnTo>
                    <a:pt x="67617" y="6151"/>
                  </a:lnTo>
                  <a:lnTo>
                    <a:pt x="63086" y="10936"/>
                  </a:lnTo>
                  <a:lnTo>
                    <a:pt x="41198" y="40285"/>
                  </a:lnTo>
                  <a:lnTo>
                    <a:pt x="22664" y="74720"/>
                  </a:lnTo>
                  <a:lnTo>
                    <a:pt x="12259" y="102661"/>
                  </a:lnTo>
                  <a:lnTo>
                    <a:pt x="4148" y="131048"/>
                  </a:lnTo>
                  <a:lnTo>
                    <a:pt x="0" y="163381"/>
                  </a:lnTo>
                  <a:lnTo>
                    <a:pt x="75" y="184669"/>
                  </a:lnTo>
                  <a:lnTo>
                    <a:pt x="4771" y="200590"/>
                  </a:lnTo>
                  <a:lnTo>
                    <a:pt x="8962" y="207684"/>
                  </a:lnTo>
                  <a:lnTo>
                    <a:pt x="13470" y="211367"/>
                  </a:lnTo>
                  <a:lnTo>
                    <a:pt x="18119" y="213797"/>
                  </a:lnTo>
                  <a:lnTo>
                    <a:pt x="25199" y="218834"/>
                  </a:lnTo>
                  <a:lnTo>
                    <a:pt x="34698" y="221456"/>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87" name="SMARTInkShape-6364"/>
            <p:cNvSpPr/>
            <p:nvPr/>
          </p:nvSpPr>
          <p:spPr>
            <a:xfrm>
              <a:off x="7179800" y="3636169"/>
              <a:ext cx="49676" cy="392907"/>
            </a:xfrm>
            <a:custGeom>
              <a:avLst/>
              <a:gdLst/>
              <a:ahLst/>
              <a:cxnLst/>
              <a:rect l="0" t="0" r="0" b="0"/>
              <a:pathLst>
                <a:path w="49676" h="392907">
                  <a:moveTo>
                    <a:pt x="49675" y="0"/>
                  </a:moveTo>
                  <a:lnTo>
                    <a:pt x="39856" y="17110"/>
                  </a:lnTo>
                  <a:lnTo>
                    <a:pt x="34153" y="45537"/>
                  </a:lnTo>
                  <a:lnTo>
                    <a:pt x="27878" y="76463"/>
                  </a:lnTo>
                  <a:lnTo>
                    <a:pt x="23318" y="102246"/>
                  </a:lnTo>
                  <a:lnTo>
                    <a:pt x="18647" y="129580"/>
                  </a:lnTo>
                  <a:lnTo>
                    <a:pt x="13924" y="159720"/>
                  </a:lnTo>
                  <a:lnTo>
                    <a:pt x="9974" y="191637"/>
                  </a:lnTo>
                  <a:lnTo>
                    <a:pt x="8218" y="224343"/>
                  </a:lnTo>
                  <a:lnTo>
                    <a:pt x="5320" y="255283"/>
                  </a:lnTo>
                  <a:lnTo>
                    <a:pt x="2181" y="284115"/>
                  </a:lnTo>
                  <a:lnTo>
                    <a:pt x="785" y="310159"/>
                  </a:lnTo>
                  <a:lnTo>
                    <a:pt x="0" y="343341"/>
                  </a:lnTo>
                  <a:lnTo>
                    <a:pt x="3559" y="369489"/>
                  </a:lnTo>
                  <a:lnTo>
                    <a:pt x="9600" y="380646"/>
                  </a:lnTo>
                  <a:lnTo>
                    <a:pt x="21100" y="392906"/>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88" name="SMARTInkShape-6365"/>
            <p:cNvSpPr/>
            <p:nvPr/>
          </p:nvSpPr>
          <p:spPr>
            <a:xfrm>
              <a:off x="6443663" y="3829050"/>
              <a:ext cx="28576" cy="405162"/>
            </a:xfrm>
            <a:custGeom>
              <a:avLst/>
              <a:gdLst/>
              <a:ahLst/>
              <a:cxnLst/>
              <a:rect l="0" t="0" r="0" b="0"/>
              <a:pathLst>
                <a:path w="28576" h="405162">
                  <a:moveTo>
                    <a:pt x="28575" y="0"/>
                  </a:moveTo>
                  <a:lnTo>
                    <a:pt x="28575" y="3792"/>
                  </a:lnTo>
                  <a:lnTo>
                    <a:pt x="26458" y="7771"/>
                  </a:lnTo>
                  <a:lnTo>
                    <a:pt x="24782" y="9943"/>
                  </a:lnTo>
                  <a:lnTo>
                    <a:pt x="22424" y="24377"/>
                  </a:lnTo>
                  <a:lnTo>
                    <a:pt x="21627" y="57085"/>
                  </a:lnTo>
                  <a:lnTo>
                    <a:pt x="21489" y="90292"/>
                  </a:lnTo>
                  <a:lnTo>
                    <a:pt x="21456" y="116330"/>
                  </a:lnTo>
                  <a:lnTo>
                    <a:pt x="21442" y="145894"/>
                  </a:lnTo>
                  <a:lnTo>
                    <a:pt x="21436" y="177554"/>
                  </a:lnTo>
                  <a:lnTo>
                    <a:pt x="21433" y="210146"/>
                  </a:lnTo>
                  <a:lnTo>
                    <a:pt x="21432" y="243153"/>
                  </a:lnTo>
                  <a:lnTo>
                    <a:pt x="21432" y="274755"/>
                  </a:lnTo>
                  <a:lnTo>
                    <a:pt x="21432" y="302030"/>
                  </a:lnTo>
                  <a:lnTo>
                    <a:pt x="21432" y="327382"/>
                  </a:lnTo>
                  <a:lnTo>
                    <a:pt x="21432" y="359733"/>
                  </a:lnTo>
                  <a:lnTo>
                    <a:pt x="21432" y="392947"/>
                  </a:lnTo>
                  <a:lnTo>
                    <a:pt x="21432" y="405161"/>
                  </a:lnTo>
                  <a:lnTo>
                    <a:pt x="20637" y="405045"/>
                  </a:lnTo>
                  <a:lnTo>
                    <a:pt x="17639" y="402799"/>
                  </a:lnTo>
                  <a:lnTo>
                    <a:pt x="15776" y="399155"/>
                  </a:lnTo>
                  <a:lnTo>
                    <a:pt x="10582" y="363443"/>
                  </a:lnTo>
                  <a:lnTo>
                    <a:pt x="1942" y="330612"/>
                  </a:lnTo>
                  <a:lnTo>
                    <a:pt x="0" y="314325"/>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89" name="SMARTInkShape-6366"/>
            <p:cNvSpPr/>
            <p:nvPr/>
          </p:nvSpPr>
          <p:spPr>
            <a:xfrm>
              <a:off x="6436520" y="3767739"/>
              <a:ext cx="245251" cy="311343"/>
            </a:xfrm>
            <a:custGeom>
              <a:avLst/>
              <a:gdLst/>
              <a:ahLst/>
              <a:cxnLst/>
              <a:rect l="0" t="0" r="0" b="0"/>
              <a:pathLst>
                <a:path w="245251" h="311343">
                  <a:moveTo>
                    <a:pt x="0" y="175611"/>
                  </a:moveTo>
                  <a:lnTo>
                    <a:pt x="793" y="168320"/>
                  </a:lnTo>
                  <a:lnTo>
                    <a:pt x="9942" y="135140"/>
                  </a:lnTo>
                  <a:lnTo>
                    <a:pt x="20584" y="104441"/>
                  </a:lnTo>
                  <a:lnTo>
                    <a:pt x="37584" y="74002"/>
                  </a:lnTo>
                  <a:lnTo>
                    <a:pt x="65454" y="40975"/>
                  </a:lnTo>
                  <a:lnTo>
                    <a:pt x="92330" y="19567"/>
                  </a:lnTo>
                  <a:lnTo>
                    <a:pt x="124282" y="4404"/>
                  </a:lnTo>
                  <a:lnTo>
                    <a:pt x="156592" y="0"/>
                  </a:lnTo>
                  <a:lnTo>
                    <a:pt x="184953" y="1782"/>
                  </a:lnTo>
                  <a:lnTo>
                    <a:pt x="207613" y="9454"/>
                  </a:lnTo>
                  <a:lnTo>
                    <a:pt x="229524" y="25044"/>
                  </a:lnTo>
                  <a:lnTo>
                    <a:pt x="237741" y="35667"/>
                  </a:lnTo>
                  <a:lnTo>
                    <a:pt x="244039" y="48327"/>
                  </a:lnTo>
                  <a:lnTo>
                    <a:pt x="245250" y="64007"/>
                  </a:lnTo>
                  <a:lnTo>
                    <a:pt x="241470" y="92801"/>
                  </a:lnTo>
                  <a:lnTo>
                    <a:pt x="235907" y="115788"/>
                  </a:lnTo>
                  <a:lnTo>
                    <a:pt x="225497" y="141879"/>
                  </a:lnTo>
                  <a:lnTo>
                    <a:pt x="212932" y="167234"/>
                  </a:lnTo>
                  <a:lnTo>
                    <a:pt x="198617" y="191732"/>
                  </a:lnTo>
                  <a:lnTo>
                    <a:pt x="181671" y="215849"/>
                  </a:lnTo>
                  <a:lnTo>
                    <a:pt x="165673" y="239797"/>
                  </a:lnTo>
                  <a:lnTo>
                    <a:pt x="143279" y="271358"/>
                  </a:lnTo>
                  <a:lnTo>
                    <a:pt x="114299" y="311342"/>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90" name="SMARTInkShape-6367"/>
            <p:cNvSpPr/>
            <p:nvPr/>
          </p:nvSpPr>
          <p:spPr>
            <a:xfrm>
              <a:off x="6697958" y="3800795"/>
              <a:ext cx="345781" cy="234871"/>
            </a:xfrm>
            <a:custGeom>
              <a:avLst/>
              <a:gdLst/>
              <a:ahLst/>
              <a:cxnLst/>
              <a:rect l="0" t="0" r="0" b="0"/>
              <a:pathLst>
                <a:path w="345781" h="234871">
                  <a:moveTo>
                    <a:pt x="102892" y="13968"/>
                  </a:moveTo>
                  <a:lnTo>
                    <a:pt x="102892" y="10175"/>
                  </a:lnTo>
                  <a:lnTo>
                    <a:pt x="103686" y="9058"/>
                  </a:lnTo>
                  <a:lnTo>
                    <a:pt x="105009" y="8313"/>
                  </a:lnTo>
                  <a:lnTo>
                    <a:pt x="106685" y="7817"/>
                  </a:lnTo>
                  <a:lnTo>
                    <a:pt x="107802" y="6692"/>
                  </a:lnTo>
                  <a:lnTo>
                    <a:pt x="109043" y="3326"/>
                  </a:lnTo>
                  <a:lnTo>
                    <a:pt x="108580" y="2110"/>
                  </a:lnTo>
                  <a:lnTo>
                    <a:pt x="107478" y="1300"/>
                  </a:lnTo>
                  <a:lnTo>
                    <a:pt x="103797" y="0"/>
                  </a:lnTo>
                  <a:lnTo>
                    <a:pt x="95575" y="3567"/>
                  </a:lnTo>
                  <a:lnTo>
                    <a:pt x="83085" y="13444"/>
                  </a:lnTo>
                  <a:lnTo>
                    <a:pt x="57813" y="47648"/>
                  </a:lnTo>
                  <a:lnTo>
                    <a:pt x="40059" y="77657"/>
                  </a:lnTo>
                  <a:lnTo>
                    <a:pt x="24743" y="108774"/>
                  </a:lnTo>
                  <a:lnTo>
                    <a:pt x="9138" y="143467"/>
                  </a:lnTo>
                  <a:lnTo>
                    <a:pt x="0" y="168929"/>
                  </a:lnTo>
                  <a:lnTo>
                    <a:pt x="166" y="172044"/>
                  </a:lnTo>
                  <a:lnTo>
                    <a:pt x="1071" y="174121"/>
                  </a:lnTo>
                  <a:lnTo>
                    <a:pt x="3262" y="175505"/>
                  </a:lnTo>
                  <a:lnTo>
                    <a:pt x="9928" y="177043"/>
                  </a:lnTo>
                  <a:lnTo>
                    <a:pt x="18183" y="175610"/>
                  </a:lnTo>
                  <a:lnTo>
                    <a:pt x="22607" y="174117"/>
                  </a:lnTo>
                  <a:lnTo>
                    <a:pt x="31755" y="166107"/>
                  </a:lnTo>
                  <a:lnTo>
                    <a:pt x="60216" y="134750"/>
                  </a:lnTo>
                  <a:lnTo>
                    <a:pt x="78911" y="106706"/>
                  </a:lnTo>
                  <a:lnTo>
                    <a:pt x="94275" y="74443"/>
                  </a:lnTo>
                  <a:lnTo>
                    <a:pt x="106893" y="43199"/>
                  </a:lnTo>
                  <a:lnTo>
                    <a:pt x="119461" y="10703"/>
                  </a:lnTo>
                  <a:lnTo>
                    <a:pt x="123897" y="648"/>
                  </a:lnTo>
                  <a:lnTo>
                    <a:pt x="123504" y="35513"/>
                  </a:lnTo>
                  <a:lnTo>
                    <a:pt x="119406" y="63126"/>
                  </a:lnTo>
                  <a:lnTo>
                    <a:pt x="117839" y="96884"/>
                  </a:lnTo>
                  <a:lnTo>
                    <a:pt x="117473" y="123050"/>
                  </a:lnTo>
                  <a:lnTo>
                    <a:pt x="117266" y="156972"/>
                  </a:lnTo>
                  <a:lnTo>
                    <a:pt x="117205" y="187132"/>
                  </a:lnTo>
                  <a:lnTo>
                    <a:pt x="123333" y="221212"/>
                  </a:lnTo>
                  <a:lnTo>
                    <a:pt x="126000" y="227255"/>
                  </a:lnTo>
                  <a:lnTo>
                    <a:pt x="127822" y="229978"/>
                  </a:lnTo>
                  <a:lnTo>
                    <a:pt x="129037" y="231000"/>
                  </a:lnTo>
                  <a:lnTo>
                    <a:pt x="129847" y="230887"/>
                  </a:lnTo>
                  <a:lnTo>
                    <a:pt x="130386" y="230018"/>
                  </a:lnTo>
                  <a:lnTo>
                    <a:pt x="131254" y="222126"/>
                  </a:lnTo>
                  <a:lnTo>
                    <a:pt x="133541" y="203987"/>
                  </a:lnTo>
                  <a:lnTo>
                    <a:pt x="137609" y="170124"/>
                  </a:lnTo>
                  <a:lnTo>
                    <a:pt x="145899" y="140581"/>
                  </a:lnTo>
                  <a:lnTo>
                    <a:pt x="154617" y="111719"/>
                  </a:lnTo>
                  <a:lnTo>
                    <a:pt x="166020" y="86852"/>
                  </a:lnTo>
                  <a:lnTo>
                    <a:pt x="189004" y="58703"/>
                  </a:lnTo>
                  <a:lnTo>
                    <a:pt x="205489" y="46890"/>
                  </a:lnTo>
                  <a:lnTo>
                    <a:pt x="241084" y="31602"/>
                  </a:lnTo>
                  <a:lnTo>
                    <a:pt x="274666" y="28696"/>
                  </a:lnTo>
                  <a:lnTo>
                    <a:pt x="307290" y="28294"/>
                  </a:lnTo>
                  <a:lnTo>
                    <a:pt x="321852" y="32059"/>
                  </a:lnTo>
                  <a:lnTo>
                    <a:pt x="325065" y="33966"/>
                  </a:lnTo>
                  <a:lnTo>
                    <a:pt x="328636" y="38202"/>
                  </a:lnTo>
                  <a:lnTo>
                    <a:pt x="330646" y="48841"/>
                  </a:lnTo>
                  <a:lnTo>
                    <a:pt x="321475" y="79807"/>
                  </a:lnTo>
                  <a:lnTo>
                    <a:pt x="301486" y="115109"/>
                  </a:lnTo>
                  <a:lnTo>
                    <a:pt x="281380" y="147688"/>
                  </a:lnTo>
                  <a:lnTo>
                    <a:pt x="268118" y="177876"/>
                  </a:lnTo>
                  <a:lnTo>
                    <a:pt x="252991" y="213331"/>
                  </a:lnTo>
                  <a:lnTo>
                    <a:pt x="250583" y="218314"/>
                  </a:lnTo>
                  <a:lnTo>
                    <a:pt x="249771" y="222430"/>
                  </a:lnTo>
                  <a:lnTo>
                    <a:pt x="250024" y="225967"/>
                  </a:lnTo>
                  <a:lnTo>
                    <a:pt x="250987" y="229119"/>
                  </a:lnTo>
                  <a:lnTo>
                    <a:pt x="252422" y="231221"/>
                  </a:lnTo>
                  <a:lnTo>
                    <a:pt x="254172" y="232622"/>
                  </a:lnTo>
                  <a:lnTo>
                    <a:pt x="258234" y="234178"/>
                  </a:lnTo>
                  <a:lnTo>
                    <a:pt x="262685" y="234870"/>
                  </a:lnTo>
                  <a:lnTo>
                    <a:pt x="269425" y="230945"/>
                  </a:lnTo>
                  <a:lnTo>
                    <a:pt x="295969" y="204339"/>
                  </a:lnTo>
                  <a:lnTo>
                    <a:pt x="322249" y="171537"/>
                  </a:lnTo>
                  <a:lnTo>
                    <a:pt x="341729" y="140337"/>
                  </a:lnTo>
                  <a:lnTo>
                    <a:pt x="341491" y="140282"/>
                  </a:lnTo>
                  <a:lnTo>
                    <a:pt x="340540" y="141040"/>
                  </a:lnTo>
                  <a:lnTo>
                    <a:pt x="339200" y="149691"/>
                  </a:lnTo>
                  <a:lnTo>
                    <a:pt x="338747" y="181565"/>
                  </a:lnTo>
                  <a:lnTo>
                    <a:pt x="338640" y="215712"/>
                  </a:lnTo>
                  <a:lnTo>
                    <a:pt x="340754" y="220842"/>
                  </a:lnTo>
                  <a:lnTo>
                    <a:pt x="345780" y="22828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497" name="SMARTInkShape-Group611"/>
          <p:cNvGrpSpPr/>
          <p:nvPr/>
        </p:nvGrpSpPr>
        <p:grpSpPr>
          <a:xfrm>
            <a:off x="7536656" y="3550444"/>
            <a:ext cx="671514" cy="457022"/>
            <a:chOff x="7536656" y="3550444"/>
            <a:chExt cx="671514" cy="457022"/>
          </a:xfrm>
        </p:grpSpPr>
        <p:sp>
          <p:nvSpPr>
            <p:cNvPr id="1492" name="SMARTInkShape-6368"/>
            <p:cNvSpPr/>
            <p:nvPr/>
          </p:nvSpPr>
          <p:spPr>
            <a:xfrm>
              <a:off x="7745359" y="3807619"/>
              <a:ext cx="139804" cy="192882"/>
            </a:xfrm>
            <a:custGeom>
              <a:avLst/>
              <a:gdLst/>
              <a:ahLst/>
              <a:cxnLst/>
              <a:rect l="0" t="0" r="0" b="0"/>
              <a:pathLst>
                <a:path w="139804" h="192882">
                  <a:moveTo>
                    <a:pt x="91335" y="0"/>
                  </a:moveTo>
                  <a:lnTo>
                    <a:pt x="77910" y="5654"/>
                  </a:lnTo>
                  <a:lnTo>
                    <a:pt x="68042" y="8819"/>
                  </a:lnTo>
                  <a:lnTo>
                    <a:pt x="59551" y="13444"/>
                  </a:lnTo>
                  <a:lnTo>
                    <a:pt x="31731" y="39238"/>
                  </a:lnTo>
                  <a:lnTo>
                    <a:pt x="8925" y="73187"/>
                  </a:lnTo>
                  <a:lnTo>
                    <a:pt x="1919" y="87919"/>
                  </a:lnTo>
                  <a:lnTo>
                    <a:pt x="0" y="97548"/>
                  </a:lnTo>
                  <a:lnTo>
                    <a:pt x="1264" y="105002"/>
                  </a:lnTo>
                  <a:lnTo>
                    <a:pt x="2713" y="108101"/>
                  </a:lnTo>
                  <a:lnTo>
                    <a:pt x="4472" y="110167"/>
                  </a:lnTo>
                  <a:lnTo>
                    <a:pt x="8544" y="112463"/>
                  </a:lnTo>
                  <a:lnTo>
                    <a:pt x="43652" y="114228"/>
                  </a:lnTo>
                  <a:lnTo>
                    <a:pt x="76560" y="114290"/>
                  </a:lnTo>
                  <a:lnTo>
                    <a:pt x="92866" y="115091"/>
                  </a:lnTo>
                  <a:lnTo>
                    <a:pt x="127991" y="121149"/>
                  </a:lnTo>
                  <a:lnTo>
                    <a:pt x="133555" y="123429"/>
                  </a:lnTo>
                  <a:lnTo>
                    <a:pt x="136151" y="125149"/>
                  </a:lnTo>
                  <a:lnTo>
                    <a:pt x="139034" y="129176"/>
                  </a:lnTo>
                  <a:lnTo>
                    <a:pt x="139803" y="131361"/>
                  </a:lnTo>
                  <a:lnTo>
                    <a:pt x="139522" y="133611"/>
                  </a:lnTo>
                  <a:lnTo>
                    <a:pt x="131263" y="149083"/>
                  </a:lnTo>
                  <a:lnTo>
                    <a:pt x="116924" y="162353"/>
                  </a:lnTo>
                  <a:lnTo>
                    <a:pt x="83798" y="178023"/>
                  </a:lnTo>
                  <a:lnTo>
                    <a:pt x="48420" y="189631"/>
                  </a:lnTo>
                  <a:lnTo>
                    <a:pt x="12896" y="192596"/>
                  </a:lnTo>
                  <a:lnTo>
                    <a:pt x="5610" y="192881"/>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93" name="SMARTInkShape-6369"/>
            <p:cNvSpPr/>
            <p:nvPr/>
          </p:nvSpPr>
          <p:spPr>
            <a:xfrm>
              <a:off x="7536656" y="3550444"/>
              <a:ext cx="71439" cy="435770"/>
            </a:xfrm>
            <a:custGeom>
              <a:avLst/>
              <a:gdLst/>
              <a:ahLst/>
              <a:cxnLst/>
              <a:rect l="0" t="0" r="0" b="0"/>
              <a:pathLst>
                <a:path w="71439" h="435770">
                  <a:moveTo>
                    <a:pt x="71438" y="0"/>
                  </a:moveTo>
                  <a:lnTo>
                    <a:pt x="67645" y="3792"/>
                  </a:lnTo>
                  <a:lnTo>
                    <a:pt x="67322" y="6497"/>
                  </a:lnTo>
                  <a:lnTo>
                    <a:pt x="69072" y="18682"/>
                  </a:lnTo>
                  <a:lnTo>
                    <a:pt x="65080" y="54377"/>
                  </a:lnTo>
                  <a:lnTo>
                    <a:pt x="60735" y="85344"/>
                  </a:lnTo>
                  <a:lnTo>
                    <a:pt x="54419" y="119655"/>
                  </a:lnTo>
                  <a:lnTo>
                    <a:pt x="51314" y="154957"/>
                  </a:lnTo>
                  <a:lnTo>
                    <a:pt x="48471" y="180788"/>
                  </a:lnTo>
                  <a:lnTo>
                    <a:pt x="44562" y="208144"/>
                  </a:lnTo>
                  <a:lnTo>
                    <a:pt x="40178" y="236177"/>
                  </a:lnTo>
                  <a:lnTo>
                    <a:pt x="37701" y="262395"/>
                  </a:lnTo>
                  <a:lnTo>
                    <a:pt x="35806" y="287276"/>
                  </a:lnTo>
                  <a:lnTo>
                    <a:pt x="32318" y="311563"/>
                  </a:lnTo>
                  <a:lnTo>
                    <a:pt x="26006" y="335587"/>
                  </a:lnTo>
                  <a:lnTo>
                    <a:pt x="15643" y="369308"/>
                  </a:lnTo>
                  <a:lnTo>
                    <a:pt x="9662" y="397291"/>
                  </a:lnTo>
                  <a:lnTo>
                    <a:pt x="1141" y="432367"/>
                  </a:lnTo>
                  <a:lnTo>
                    <a:pt x="0" y="435769"/>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94" name="SMARTInkShape-6370"/>
            <p:cNvSpPr/>
            <p:nvPr/>
          </p:nvSpPr>
          <p:spPr>
            <a:xfrm>
              <a:off x="7643813" y="3821906"/>
              <a:ext cx="35719" cy="121445"/>
            </a:xfrm>
            <a:custGeom>
              <a:avLst/>
              <a:gdLst/>
              <a:ahLst/>
              <a:cxnLst/>
              <a:rect l="0" t="0" r="0" b="0"/>
              <a:pathLst>
                <a:path w="35719" h="121445">
                  <a:moveTo>
                    <a:pt x="35718" y="0"/>
                  </a:moveTo>
                  <a:lnTo>
                    <a:pt x="31925" y="3792"/>
                  </a:lnTo>
                  <a:lnTo>
                    <a:pt x="30064" y="7771"/>
                  </a:lnTo>
                  <a:lnTo>
                    <a:pt x="18719" y="37585"/>
                  </a:lnTo>
                  <a:lnTo>
                    <a:pt x="7100" y="71683"/>
                  </a:lnTo>
                  <a:lnTo>
                    <a:pt x="2103" y="92942"/>
                  </a:lnTo>
                  <a:lnTo>
                    <a:pt x="0" y="121444"/>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95" name="SMARTInkShape-6371"/>
            <p:cNvSpPr/>
            <p:nvPr/>
          </p:nvSpPr>
          <p:spPr>
            <a:xfrm>
              <a:off x="7893967" y="3826876"/>
              <a:ext cx="314203" cy="180590"/>
            </a:xfrm>
            <a:custGeom>
              <a:avLst/>
              <a:gdLst/>
              <a:ahLst/>
              <a:cxnLst/>
              <a:rect l="0" t="0" r="0" b="0"/>
              <a:pathLst>
                <a:path w="314203" h="180590">
                  <a:moveTo>
                    <a:pt x="28452" y="59324"/>
                  </a:moveTo>
                  <a:lnTo>
                    <a:pt x="28452" y="63116"/>
                  </a:lnTo>
                  <a:lnTo>
                    <a:pt x="16267" y="96345"/>
                  </a:lnTo>
                  <a:lnTo>
                    <a:pt x="4603" y="130933"/>
                  </a:lnTo>
                  <a:lnTo>
                    <a:pt x="810" y="163486"/>
                  </a:lnTo>
                  <a:lnTo>
                    <a:pt x="61" y="180500"/>
                  </a:lnTo>
                  <a:lnTo>
                    <a:pt x="0" y="180589"/>
                  </a:lnTo>
                  <a:lnTo>
                    <a:pt x="12069" y="149890"/>
                  </a:lnTo>
                  <a:lnTo>
                    <a:pt x="23482" y="115549"/>
                  </a:lnTo>
                  <a:lnTo>
                    <a:pt x="34123" y="87625"/>
                  </a:lnTo>
                  <a:lnTo>
                    <a:pt x="46536" y="59243"/>
                  </a:lnTo>
                  <a:lnTo>
                    <a:pt x="64480" y="28793"/>
                  </a:lnTo>
                  <a:lnTo>
                    <a:pt x="80666" y="12530"/>
                  </a:lnTo>
                  <a:lnTo>
                    <a:pt x="96751" y="1450"/>
                  </a:lnTo>
                  <a:lnTo>
                    <a:pt x="100972" y="104"/>
                  </a:lnTo>
                  <a:lnTo>
                    <a:pt x="104580" y="0"/>
                  </a:lnTo>
                  <a:lnTo>
                    <a:pt x="119866" y="5537"/>
                  </a:lnTo>
                  <a:lnTo>
                    <a:pt x="126760" y="11871"/>
                  </a:lnTo>
                  <a:lnTo>
                    <a:pt x="135103" y="26478"/>
                  </a:lnTo>
                  <a:lnTo>
                    <a:pt x="139352" y="39964"/>
                  </a:lnTo>
                  <a:lnTo>
                    <a:pt x="144197" y="72374"/>
                  </a:lnTo>
                  <a:lnTo>
                    <a:pt x="148770" y="105734"/>
                  </a:lnTo>
                  <a:lnTo>
                    <a:pt x="155401" y="136805"/>
                  </a:lnTo>
                  <a:lnTo>
                    <a:pt x="156716" y="149153"/>
                  </a:lnTo>
                  <a:lnTo>
                    <a:pt x="157618" y="150167"/>
                  </a:lnTo>
                  <a:lnTo>
                    <a:pt x="160735" y="151292"/>
                  </a:lnTo>
                  <a:lnTo>
                    <a:pt x="162678" y="150799"/>
                  </a:lnTo>
                  <a:lnTo>
                    <a:pt x="166953" y="148134"/>
                  </a:lnTo>
                  <a:lnTo>
                    <a:pt x="189753" y="114363"/>
                  </a:lnTo>
                  <a:lnTo>
                    <a:pt x="207478" y="88156"/>
                  </a:lnTo>
                  <a:lnTo>
                    <a:pt x="223931" y="57195"/>
                  </a:lnTo>
                  <a:lnTo>
                    <a:pt x="250421" y="24596"/>
                  </a:lnTo>
                  <a:lnTo>
                    <a:pt x="274792" y="2810"/>
                  </a:lnTo>
                  <a:lnTo>
                    <a:pt x="279197" y="1011"/>
                  </a:lnTo>
                  <a:lnTo>
                    <a:pt x="282928" y="605"/>
                  </a:lnTo>
                  <a:lnTo>
                    <a:pt x="289190" y="2270"/>
                  </a:lnTo>
                  <a:lnTo>
                    <a:pt x="294618" y="5656"/>
                  </a:lnTo>
                  <a:lnTo>
                    <a:pt x="297561" y="14040"/>
                  </a:lnTo>
                  <a:lnTo>
                    <a:pt x="303242" y="46410"/>
                  </a:lnTo>
                  <a:lnTo>
                    <a:pt x="305927" y="79487"/>
                  </a:lnTo>
                  <a:lnTo>
                    <a:pt x="310515" y="114422"/>
                  </a:lnTo>
                  <a:lnTo>
                    <a:pt x="313110" y="146117"/>
                  </a:lnTo>
                  <a:lnTo>
                    <a:pt x="314202" y="16648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96" name="SMARTInkShape-6372"/>
            <p:cNvSpPr/>
            <p:nvPr/>
          </p:nvSpPr>
          <p:spPr>
            <a:xfrm>
              <a:off x="7629525" y="3679031"/>
              <a:ext cx="14289" cy="7145"/>
            </a:xfrm>
            <a:custGeom>
              <a:avLst/>
              <a:gdLst/>
              <a:ahLst/>
              <a:cxnLst/>
              <a:rect l="0" t="0" r="0" b="0"/>
              <a:pathLst>
                <a:path w="14289" h="7145">
                  <a:moveTo>
                    <a:pt x="14288" y="0"/>
                  </a:moveTo>
                  <a:lnTo>
                    <a:pt x="10495" y="0"/>
                  </a:lnTo>
                  <a:lnTo>
                    <a:pt x="6517" y="2117"/>
                  </a:lnTo>
                  <a:lnTo>
                    <a:pt x="0" y="7144"/>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1498" name="SMARTInkShape-6373"/>
          <p:cNvSpPr/>
          <p:nvPr/>
        </p:nvSpPr>
        <p:spPr>
          <a:xfrm>
            <a:off x="6980302" y="4414838"/>
            <a:ext cx="199168" cy="1128713"/>
          </a:xfrm>
          <a:custGeom>
            <a:avLst/>
            <a:gdLst/>
            <a:ahLst/>
            <a:cxnLst/>
            <a:rect l="0" t="0" r="0" b="0"/>
            <a:pathLst>
              <a:path w="199168" h="1128713">
                <a:moveTo>
                  <a:pt x="70579" y="0"/>
                </a:moveTo>
                <a:lnTo>
                  <a:pt x="60691" y="27545"/>
                </a:lnTo>
                <a:lnTo>
                  <a:pt x="51897" y="50342"/>
                </a:lnTo>
                <a:lnTo>
                  <a:pt x="40051" y="81641"/>
                </a:lnTo>
                <a:lnTo>
                  <a:pt x="34352" y="101258"/>
                </a:lnTo>
                <a:lnTo>
                  <a:pt x="28966" y="123068"/>
                </a:lnTo>
                <a:lnTo>
                  <a:pt x="23787" y="146339"/>
                </a:lnTo>
                <a:lnTo>
                  <a:pt x="18747" y="170584"/>
                </a:lnTo>
                <a:lnTo>
                  <a:pt x="13799" y="195479"/>
                </a:lnTo>
                <a:lnTo>
                  <a:pt x="8913" y="220806"/>
                </a:lnTo>
                <a:lnTo>
                  <a:pt x="5656" y="246423"/>
                </a:lnTo>
                <a:lnTo>
                  <a:pt x="3485" y="272232"/>
                </a:lnTo>
                <a:lnTo>
                  <a:pt x="2037" y="298169"/>
                </a:lnTo>
                <a:lnTo>
                  <a:pt x="1072" y="324985"/>
                </a:lnTo>
                <a:lnTo>
                  <a:pt x="428" y="352388"/>
                </a:lnTo>
                <a:lnTo>
                  <a:pt x="0" y="380182"/>
                </a:lnTo>
                <a:lnTo>
                  <a:pt x="508" y="407442"/>
                </a:lnTo>
                <a:lnTo>
                  <a:pt x="1640" y="434346"/>
                </a:lnTo>
                <a:lnTo>
                  <a:pt x="3189" y="461014"/>
                </a:lnTo>
                <a:lnTo>
                  <a:pt x="5014" y="487524"/>
                </a:lnTo>
                <a:lnTo>
                  <a:pt x="7026" y="513928"/>
                </a:lnTo>
                <a:lnTo>
                  <a:pt x="9161" y="540263"/>
                </a:lnTo>
                <a:lnTo>
                  <a:pt x="11377" y="565756"/>
                </a:lnTo>
                <a:lnTo>
                  <a:pt x="13649" y="590690"/>
                </a:lnTo>
                <a:lnTo>
                  <a:pt x="15957" y="615249"/>
                </a:lnTo>
                <a:lnTo>
                  <a:pt x="19083" y="639560"/>
                </a:lnTo>
                <a:lnTo>
                  <a:pt x="22755" y="663704"/>
                </a:lnTo>
                <a:lnTo>
                  <a:pt x="26790" y="687738"/>
                </a:lnTo>
                <a:lnTo>
                  <a:pt x="31068" y="710904"/>
                </a:lnTo>
                <a:lnTo>
                  <a:pt x="35507" y="733493"/>
                </a:lnTo>
                <a:lnTo>
                  <a:pt x="40054" y="755694"/>
                </a:lnTo>
                <a:lnTo>
                  <a:pt x="44672" y="777640"/>
                </a:lnTo>
                <a:lnTo>
                  <a:pt x="49339" y="799414"/>
                </a:lnTo>
                <a:lnTo>
                  <a:pt x="54038" y="821074"/>
                </a:lnTo>
                <a:lnTo>
                  <a:pt x="58758" y="841864"/>
                </a:lnTo>
                <a:lnTo>
                  <a:pt x="63492" y="862074"/>
                </a:lnTo>
                <a:lnTo>
                  <a:pt x="68236" y="881897"/>
                </a:lnTo>
                <a:lnTo>
                  <a:pt x="73780" y="901462"/>
                </a:lnTo>
                <a:lnTo>
                  <a:pt x="79856" y="920856"/>
                </a:lnTo>
                <a:lnTo>
                  <a:pt x="86288" y="940135"/>
                </a:lnTo>
                <a:lnTo>
                  <a:pt x="92959" y="958544"/>
                </a:lnTo>
                <a:lnTo>
                  <a:pt x="106719" y="993815"/>
                </a:lnTo>
                <a:lnTo>
                  <a:pt x="120772" y="1025896"/>
                </a:lnTo>
                <a:lnTo>
                  <a:pt x="134956" y="1054441"/>
                </a:lnTo>
                <a:lnTo>
                  <a:pt x="156329" y="1086774"/>
                </a:lnTo>
                <a:lnTo>
                  <a:pt x="191878" y="1121607"/>
                </a:lnTo>
                <a:lnTo>
                  <a:pt x="199167" y="1128712"/>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99" name="SMARTInkShape-6374"/>
          <p:cNvSpPr/>
          <p:nvPr/>
        </p:nvSpPr>
        <p:spPr>
          <a:xfrm>
            <a:off x="8043863" y="4214813"/>
            <a:ext cx="255193" cy="942976"/>
          </a:xfrm>
          <a:custGeom>
            <a:avLst/>
            <a:gdLst/>
            <a:ahLst/>
            <a:cxnLst/>
            <a:rect l="0" t="0" r="0" b="0"/>
            <a:pathLst>
              <a:path w="255193" h="942976">
                <a:moveTo>
                  <a:pt x="0" y="0"/>
                </a:moveTo>
                <a:lnTo>
                  <a:pt x="32126" y="32126"/>
                </a:lnTo>
                <a:lnTo>
                  <a:pt x="61200" y="63582"/>
                </a:lnTo>
                <a:lnTo>
                  <a:pt x="80646" y="92023"/>
                </a:lnTo>
                <a:lnTo>
                  <a:pt x="101988" y="125301"/>
                </a:lnTo>
                <a:lnTo>
                  <a:pt x="113236" y="143065"/>
                </a:lnTo>
                <a:lnTo>
                  <a:pt x="123909" y="162052"/>
                </a:lnTo>
                <a:lnTo>
                  <a:pt x="134200" y="181853"/>
                </a:lnTo>
                <a:lnTo>
                  <a:pt x="144235" y="202198"/>
                </a:lnTo>
                <a:lnTo>
                  <a:pt x="153306" y="222904"/>
                </a:lnTo>
                <a:lnTo>
                  <a:pt x="161735" y="243853"/>
                </a:lnTo>
                <a:lnTo>
                  <a:pt x="169736" y="264962"/>
                </a:lnTo>
                <a:lnTo>
                  <a:pt x="178244" y="287766"/>
                </a:lnTo>
                <a:lnTo>
                  <a:pt x="187092" y="311700"/>
                </a:lnTo>
                <a:lnTo>
                  <a:pt x="196166" y="336387"/>
                </a:lnTo>
                <a:lnTo>
                  <a:pt x="204596" y="362371"/>
                </a:lnTo>
                <a:lnTo>
                  <a:pt x="212597" y="389218"/>
                </a:lnTo>
                <a:lnTo>
                  <a:pt x="220312" y="416641"/>
                </a:lnTo>
                <a:lnTo>
                  <a:pt x="227043" y="445241"/>
                </a:lnTo>
                <a:lnTo>
                  <a:pt x="233119" y="474628"/>
                </a:lnTo>
                <a:lnTo>
                  <a:pt x="238755" y="504537"/>
                </a:lnTo>
                <a:lnTo>
                  <a:pt x="243308" y="536383"/>
                </a:lnTo>
                <a:lnTo>
                  <a:pt x="247136" y="569520"/>
                </a:lnTo>
                <a:lnTo>
                  <a:pt x="250483" y="603517"/>
                </a:lnTo>
                <a:lnTo>
                  <a:pt x="252713" y="638882"/>
                </a:lnTo>
                <a:lnTo>
                  <a:pt x="254200" y="675159"/>
                </a:lnTo>
                <a:lnTo>
                  <a:pt x="255192" y="712043"/>
                </a:lnTo>
                <a:lnTo>
                  <a:pt x="255059" y="746952"/>
                </a:lnTo>
                <a:lnTo>
                  <a:pt x="254176" y="780543"/>
                </a:lnTo>
                <a:lnTo>
                  <a:pt x="252795" y="813255"/>
                </a:lnTo>
                <a:lnTo>
                  <a:pt x="251080" y="842207"/>
                </a:lnTo>
                <a:lnTo>
                  <a:pt x="249142" y="868653"/>
                </a:lnTo>
                <a:lnTo>
                  <a:pt x="247057" y="893426"/>
                </a:lnTo>
                <a:lnTo>
                  <a:pt x="242887" y="942975"/>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65367675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Comparing and contrasting </a:t>
            </a:r>
            <a:r>
              <a:rPr lang="en-US" dirty="0" err="1" smtClean="0"/>
              <a:t>pd</a:t>
            </a:r>
            <a:r>
              <a:rPr lang="en-US" dirty="0" smtClean="0"/>
              <a:t> 5</a:t>
            </a:r>
            <a:endParaRPr lang="en-US" dirty="0"/>
          </a:p>
        </p:txBody>
      </p:sp>
      <p:sp>
        <p:nvSpPr>
          <p:cNvPr id="3" name="Content Placeholder 2"/>
          <p:cNvSpPr>
            <a:spLocks noGrp="1"/>
          </p:cNvSpPr>
          <p:nvPr>
            <p:ph idx="1"/>
          </p:nvPr>
        </p:nvSpPr>
        <p:spPr/>
        <p:txBody>
          <a:bodyPr/>
          <a:lstStyle/>
          <a:p>
            <a:r>
              <a:rPr lang="en-US" dirty="0" smtClean="0"/>
              <a:t>How are the poems different? </a:t>
            </a:r>
            <a:endParaRPr lang="en-US" dirty="0"/>
          </a:p>
        </p:txBody>
      </p:sp>
      <p:grpSp>
        <p:nvGrpSpPr>
          <p:cNvPr id="1750" name="SMARTInkShape-Group614"/>
          <p:cNvGrpSpPr/>
          <p:nvPr/>
        </p:nvGrpSpPr>
        <p:grpSpPr>
          <a:xfrm>
            <a:off x="1528763" y="2664619"/>
            <a:ext cx="621507" cy="678649"/>
            <a:chOff x="1528763" y="2664619"/>
            <a:chExt cx="621507" cy="678649"/>
          </a:xfrm>
        </p:grpSpPr>
        <p:sp>
          <p:nvSpPr>
            <p:cNvPr id="1728" name="SMARTInkShape-6375"/>
            <p:cNvSpPr/>
            <p:nvPr/>
          </p:nvSpPr>
          <p:spPr>
            <a:xfrm>
              <a:off x="1729297" y="3228975"/>
              <a:ext cx="42354" cy="71439"/>
            </a:xfrm>
            <a:custGeom>
              <a:avLst/>
              <a:gdLst/>
              <a:ahLst/>
              <a:cxnLst/>
              <a:rect l="0" t="0" r="0" b="0"/>
              <a:pathLst>
                <a:path w="42354" h="71439">
                  <a:moveTo>
                    <a:pt x="42353" y="0"/>
                  </a:moveTo>
                  <a:lnTo>
                    <a:pt x="14918" y="16793"/>
                  </a:lnTo>
                  <a:lnTo>
                    <a:pt x="8199" y="23603"/>
                  </a:lnTo>
                  <a:lnTo>
                    <a:pt x="3361" y="31128"/>
                  </a:lnTo>
                  <a:lnTo>
                    <a:pt x="637" y="39827"/>
                  </a:lnTo>
                  <a:lnTo>
                    <a:pt x="0" y="44953"/>
                  </a:lnTo>
                  <a:lnTo>
                    <a:pt x="1834" y="49877"/>
                  </a:lnTo>
                  <a:lnTo>
                    <a:pt x="5686" y="55714"/>
                  </a:lnTo>
                  <a:lnTo>
                    <a:pt x="8329" y="56512"/>
                  </a:lnTo>
                  <a:lnTo>
                    <a:pt x="10146" y="56724"/>
                  </a:lnTo>
                  <a:lnTo>
                    <a:pt x="14280" y="54844"/>
                  </a:lnTo>
                  <a:lnTo>
                    <a:pt x="18764" y="52157"/>
                  </a:lnTo>
                  <a:lnTo>
                    <a:pt x="25750" y="49850"/>
                  </a:lnTo>
                  <a:lnTo>
                    <a:pt x="30476" y="46497"/>
                  </a:lnTo>
                  <a:lnTo>
                    <a:pt x="33106" y="42361"/>
                  </a:lnTo>
                  <a:lnTo>
                    <a:pt x="33807" y="40147"/>
                  </a:lnTo>
                  <a:lnTo>
                    <a:pt x="35068" y="38671"/>
                  </a:lnTo>
                  <a:lnTo>
                    <a:pt x="38586" y="37031"/>
                  </a:lnTo>
                  <a:lnTo>
                    <a:pt x="39842" y="35800"/>
                  </a:lnTo>
                  <a:lnTo>
                    <a:pt x="42022" y="29683"/>
                  </a:lnTo>
                  <a:lnTo>
                    <a:pt x="42255" y="32696"/>
                  </a:lnTo>
                  <a:lnTo>
                    <a:pt x="42353" y="71438"/>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29" name="SMARTInkShape-6376"/>
            <p:cNvSpPr/>
            <p:nvPr/>
          </p:nvSpPr>
          <p:spPr>
            <a:xfrm>
              <a:off x="2085975" y="2914650"/>
              <a:ext cx="21432" cy="114301"/>
            </a:xfrm>
            <a:custGeom>
              <a:avLst/>
              <a:gdLst/>
              <a:ahLst/>
              <a:cxnLst/>
              <a:rect l="0" t="0" r="0" b="0"/>
              <a:pathLst>
                <a:path w="21432" h="114301">
                  <a:moveTo>
                    <a:pt x="21431" y="0"/>
                  </a:moveTo>
                  <a:lnTo>
                    <a:pt x="20638" y="17888"/>
                  </a:lnTo>
                  <a:lnTo>
                    <a:pt x="15280" y="40642"/>
                  </a:lnTo>
                  <a:lnTo>
                    <a:pt x="12302" y="64315"/>
                  </a:lnTo>
                  <a:lnTo>
                    <a:pt x="8163" y="79556"/>
                  </a:lnTo>
                  <a:lnTo>
                    <a:pt x="5161" y="100454"/>
                  </a:lnTo>
                  <a:lnTo>
                    <a:pt x="0" y="11430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30" name="SMARTInkShape-6377"/>
            <p:cNvSpPr/>
            <p:nvPr/>
          </p:nvSpPr>
          <p:spPr>
            <a:xfrm>
              <a:off x="2064544" y="2986088"/>
              <a:ext cx="78582" cy="42863"/>
            </a:xfrm>
            <a:custGeom>
              <a:avLst/>
              <a:gdLst/>
              <a:ahLst/>
              <a:cxnLst/>
              <a:rect l="0" t="0" r="0" b="0"/>
              <a:pathLst>
                <a:path w="78582" h="42863">
                  <a:moveTo>
                    <a:pt x="0" y="0"/>
                  </a:moveTo>
                  <a:lnTo>
                    <a:pt x="3792" y="0"/>
                  </a:lnTo>
                  <a:lnTo>
                    <a:pt x="7771" y="2116"/>
                  </a:lnTo>
                  <a:lnTo>
                    <a:pt x="37584" y="20584"/>
                  </a:lnTo>
                  <a:lnTo>
                    <a:pt x="78581" y="42862"/>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31" name="SMARTInkShape-6378"/>
            <p:cNvSpPr/>
            <p:nvPr/>
          </p:nvSpPr>
          <p:spPr>
            <a:xfrm>
              <a:off x="1528804" y="2978944"/>
              <a:ext cx="57110" cy="164307"/>
            </a:xfrm>
            <a:custGeom>
              <a:avLst/>
              <a:gdLst/>
              <a:ahLst/>
              <a:cxnLst/>
              <a:rect l="0" t="0" r="0" b="0"/>
              <a:pathLst>
                <a:path w="57110" h="164307">
                  <a:moveTo>
                    <a:pt x="35677" y="0"/>
                  </a:moveTo>
                  <a:lnTo>
                    <a:pt x="34884" y="20720"/>
                  </a:lnTo>
                  <a:lnTo>
                    <a:pt x="28402" y="52011"/>
                  </a:lnTo>
                  <a:lnTo>
                    <a:pt x="20522" y="87426"/>
                  </a:lnTo>
                  <a:lnTo>
                    <a:pt x="8107" y="120134"/>
                  </a:lnTo>
                  <a:lnTo>
                    <a:pt x="435" y="141544"/>
                  </a:lnTo>
                  <a:lnTo>
                    <a:pt x="277" y="141194"/>
                  </a:lnTo>
                  <a:lnTo>
                    <a:pt x="0" y="132815"/>
                  </a:lnTo>
                  <a:lnTo>
                    <a:pt x="2094" y="128349"/>
                  </a:lnTo>
                  <a:lnTo>
                    <a:pt x="9905" y="119015"/>
                  </a:lnTo>
                  <a:lnTo>
                    <a:pt x="16550" y="116395"/>
                  </a:lnTo>
                  <a:lnTo>
                    <a:pt x="24001" y="114437"/>
                  </a:lnTo>
                  <a:lnTo>
                    <a:pt x="35252" y="108830"/>
                  </a:lnTo>
                  <a:lnTo>
                    <a:pt x="45118" y="107487"/>
                  </a:lnTo>
                  <a:lnTo>
                    <a:pt x="46734" y="108170"/>
                  </a:lnTo>
                  <a:lnTo>
                    <a:pt x="47811" y="109419"/>
                  </a:lnTo>
                  <a:lnTo>
                    <a:pt x="49007" y="112925"/>
                  </a:lnTo>
                  <a:lnTo>
                    <a:pt x="49539" y="117128"/>
                  </a:lnTo>
                  <a:lnTo>
                    <a:pt x="51892" y="121642"/>
                  </a:lnTo>
                  <a:lnTo>
                    <a:pt x="53631" y="123957"/>
                  </a:lnTo>
                  <a:lnTo>
                    <a:pt x="55563" y="130763"/>
                  </a:lnTo>
                  <a:lnTo>
                    <a:pt x="57109" y="164306"/>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32" name="SMARTInkShape-6379"/>
            <p:cNvSpPr/>
            <p:nvPr/>
          </p:nvSpPr>
          <p:spPr>
            <a:xfrm>
              <a:off x="1637122" y="3100388"/>
              <a:ext cx="55948" cy="64294"/>
            </a:xfrm>
            <a:custGeom>
              <a:avLst/>
              <a:gdLst/>
              <a:ahLst/>
              <a:cxnLst/>
              <a:rect l="0" t="0" r="0" b="0"/>
              <a:pathLst>
                <a:path w="55948" h="64294">
                  <a:moveTo>
                    <a:pt x="55947" y="0"/>
                  </a:moveTo>
                  <a:lnTo>
                    <a:pt x="45305" y="0"/>
                  </a:lnTo>
                  <a:lnTo>
                    <a:pt x="44090" y="793"/>
                  </a:lnTo>
                  <a:lnTo>
                    <a:pt x="43279" y="2116"/>
                  </a:lnTo>
                  <a:lnTo>
                    <a:pt x="42739" y="3792"/>
                  </a:lnTo>
                  <a:lnTo>
                    <a:pt x="41586" y="4909"/>
                  </a:lnTo>
                  <a:lnTo>
                    <a:pt x="38187" y="6150"/>
                  </a:lnTo>
                  <a:lnTo>
                    <a:pt x="34031" y="10935"/>
                  </a:lnTo>
                  <a:lnTo>
                    <a:pt x="24895" y="23150"/>
                  </a:lnTo>
                  <a:lnTo>
                    <a:pt x="11331" y="34000"/>
                  </a:lnTo>
                  <a:lnTo>
                    <a:pt x="6744" y="44558"/>
                  </a:lnTo>
                  <a:lnTo>
                    <a:pt x="4889" y="46374"/>
                  </a:lnTo>
                  <a:lnTo>
                    <a:pt x="2858" y="47584"/>
                  </a:lnTo>
                  <a:lnTo>
                    <a:pt x="1504" y="49185"/>
                  </a:lnTo>
                  <a:lnTo>
                    <a:pt x="0" y="53081"/>
                  </a:lnTo>
                  <a:lnTo>
                    <a:pt x="393" y="54437"/>
                  </a:lnTo>
                  <a:lnTo>
                    <a:pt x="1448" y="55341"/>
                  </a:lnTo>
                  <a:lnTo>
                    <a:pt x="2946" y="55944"/>
                  </a:lnTo>
                  <a:lnTo>
                    <a:pt x="3944" y="55552"/>
                  </a:lnTo>
                  <a:lnTo>
                    <a:pt x="4609" y="54497"/>
                  </a:lnTo>
                  <a:lnTo>
                    <a:pt x="5053" y="53000"/>
                  </a:lnTo>
                  <a:lnTo>
                    <a:pt x="6936" y="52002"/>
                  </a:lnTo>
                  <a:lnTo>
                    <a:pt x="16378" y="49803"/>
                  </a:lnTo>
                  <a:lnTo>
                    <a:pt x="36121" y="37873"/>
                  </a:lnTo>
                  <a:lnTo>
                    <a:pt x="40812" y="31682"/>
                  </a:lnTo>
                  <a:lnTo>
                    <a:pt x="47594" y="28984"/>
                  </a:lnTo>
                  <a:lnTo>
                    <a:pt x="54848" y="28611"/>
                  </a:lnTo>
                  <a:lnTo>
                    <a:pt x="53341" y="30707"/>
                  </a:lnTo>
                  <a:lnTo>
                    <a:pt x="51829" y="32378"/>
                  </a:lnTo>
                  <a:lnTo>
                    <a:pt x="50148" y="36350"/>
                  </a:lnTo>
                  <a:lnTo>
                    <a:pt x="48803" y="64293"/>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33" name="SMARTInkShape-6380"/>
            <p:cNvSpPr/>
            <p:nvPr/>
          </p:nvSpPr>
          <p:spPr>
            <a:xfrm>
              <a:off x="1835944" y="3271838"/>
              <a:ext cx="35720" cy="57151"/>
            </a:xfrm>
            <a:custGeom>
              <a:avLst/>
              <a:gdLst/>
              <a:ahLst/>
              <a:cxnLst/>
              <a:rect l="0" t="0" r="0" b="0"/>
              <a:pathLst>
                <a:path w="35720" h="57151">
                  <a:moveTo>
                    <a:pt x="35719" y="0"/>
                  </a:moveTo>
                  <a:lnTo>
                    <a:pt x="31926" y="0"/>
                  </a:lnTo>
                  <a:lnTo>
                    <a:pt x="30809" y="793"/>
                  </a:lnTo>
                  <a:lnTo>
                    <a:pt x="30064" y="2116"/>
                  </a:lnTo>
                  <a:lnTo>
                    <a:pt x="28869" y="6150"/>
                  </a:lnTo>
                  <a:lnTo>
                    <a:pt x="3152" y="33356"/>
                  </a:lnTo>
                  <a:lnTo>
                    <a:pt x="934" y="40487"/>
                  </a:lnTo>
                  <a:lnTo>
                    <a:pt x="0" y="5715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34" name="SMARTInkShape-6381"/>
            <p:cNvSpPr/>
            <p:nvPr/>
          </p:nvSpPr>
          <p:spPr>
            <a:xfrm>
              <a:off x="1921695" y="3307556"/>
              <a:ext cx="42837" cy="35372"/>
            </a:xfrm>
            <a:custGeom>
              <a:avLst/>
              <a:gdLst/>
              <a:ahLst/>
              <a:cxnLst/>
              <a:rect l="0" t="0" r="0" b="0"/>
              <a:pathLst>
                <a:path w="42837" h="35372">
                  <a:moveTo>
                    <a:pt x="7118" y="7144"/>
                  </a:moveTo>
                  <a:lnTo>
                    <a:pt x="967" y="7144"/>
                  </a:lnTo>
                  <a:lnTo>
                    <a:pt x="636" y="7938"/>
                  </a:lnTo>
                  <a:lnTo>
                    <a:pt x="0" y="21578"/>
                  </a:lnTo>
                  <a:lnTo>
                    <a:pt x="785" y="23911"/>
                  </a:lnTo>
                  <a:lnTo>
                    <a:pt x="2102" y="25465"/>
                  </a:lnTo>
                  <a:lnTo>
                    <a:pt x="3774" y="26502"/>
                  </a:lnTo>
                  <a:lnTo>
                    <a:pt x="4888" y="27987"/>
                  </a:lnTo>
                  <a:lnTo>
                    <a:pt x="6127" y="31753"/>
                  </a:lnTo>
                  <a:lnTo>
                    <a:pt x="7251" y="33075"/>
                  </a:lnTo>
                  <a:lnTo>
                    <a:pt x="10616" y="34544"/>
                  </a:lnTo>
                  <a:lnTo>
                    <a:pt x="16973" y="35371"/>
                  </a:lnTo>
                  <a:lnTo>
                    <a:pt x="21552" y="33447"/>
                  </a:lnTo>
                  <a:lnTo>
                    <a:pt x="38082" y="18917"/>
                  </a:lnTo>
                  <a:lnTo>
                    <a:pt x="40723" y="12112"/>
                  </a:lnTo>
                  <a:lnTo>
                    <a:pt x="42836"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35" name="SMARTInkShape-6382"/>
            <p:cNvSpPr/>
            <p:nvPr/>
          </p:nvSpPr>
          <p:spPr>
            <a:xfrm>
              <a:off x="1978819" y="3214688"/>
              <a:ext cx="1" cy="121444"/>
            </a:xfrm>
            <a:custGeom>
              <a:avLst/>
              <a:gdLst/>
              <a:ahLst/>
              <a:cxnLst/>
              <a:rect l="0" t="0" r="0" b="0"/>
              <a:pathLst>
                <a:path w="1" h="121444">
                  <a:moveTo>
                    <a:pt x="0" y="0"/>
                  </a:moveTo>
                  <a:lnTo>
                    <a:pt x="0" y="33792"/>
                  </a:lnTo>
                  <a:lnTo>
                    <a:pt x="0" y="65744"/>
                  </a:lnTo>
                  <a:lnTo>
                    <a:pt x="0" y="101406"/>
                  </a:lnTo>
                  <a:lnTo>
                    <a:pt x="0" y="121443"/>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36" name="SMARTInkShape-6383"/>
            <p:cNvSpPr/>
            <p:nvPr/>
          </p:nvSpPr>
          <p:spPr>
            <a:xfrm>
              <a:off x="2029209" y="3314816"/>
              <a:ext cx="121061" cy="28452"/>
            </a:xfrm>
            <a:custGeom>
              <a:avLst/>
              <a:gdLst/>
              <a:ahLst/>
              <a:cxnLst/>
              <a:rect l="0" t="0" r="0" b="0"/>
              <a:pathLst>
                <a:path w="121061" h="28452">
                  <a:moveTo>
                    <a:pt x="21047" y="7028"/>
                  </a:moveTo>
                  <a:lnTo>
                    <a:pt x="14896" y="7028"/>
                  </a:lnTo>
                  <a:lnTo>
                    <a:pt x="14565" y="7822"/>
                  </a:lnTo>
                  <a:lnTo>
                    <a:pt x="14198" y="10820"/>
                  </a:lnTo>
                  <a:lnTo>
                    <a:pt x="13306" y="11937"/>
                  </a:lnTo>
                  <a:lnTo>
                    <a:pt x="3986" y="17670"/>
                  </a:lnTo>
                  <a:lnTo>
                    <a:pt x="1558" y="21812"/>
                  </a:lnTo>
                  <a:lnTo>
                    <a:pt x="0" y="27146"/>
                  </a:lnTo>
                  <a:lnTo>
                    <a:pt x="666" y="27583"/>
                  </a:lnTo>
                  <a:lnTo>
                    <a:pt x="14104" y="28408"/>
                  </a:lnTo>
                  <a:lnTo>
                    <a:pt x="16419" y="28425"/>
                  </a:lnTo>
                  <a:lnTo>
                    <a:pt x="17962" y="27642"/>
                  </a:lnTo>
                  <a:lnTo>
                    <a:pt x="18990" y="26327"/>
                  </a:lnTo>
                  <a:lnTo>
                    <a:pt x="19676" y="24657"/>
                  </a:lnTo>
                  <a:lnTo>
                    <a:pt x="20927" y="23543"/>
                  </a:lnTo>
                  <a:lnTo>
                    <a:pt x="24433" y="22305"/>
                  </a:lnTo>
                  <a:lnTo>
                    <a:pt x="25686" y="21182"/>
                  </a:lnTo>
                  <a:lnTo>
                    <a:pt x="27078" y="17816"/>
                  </a:lnTo>
                  <a:lnTo>
                    <a:pt x="28093" y="8340"/>
                  </a:lnTo>
                  <a:lnTo>
                    <a:pt x="27332" y="7903"/>
                  </a:lnTo>
                  <a:lnTo>
                    <a:pt x="14983" y="7038"/>
                  </a:lnTo>
                  <a:lnTo>
                    <a:pt x="14623" y="7828"/>
                  </a:lnTo>
                  <a:lnTo>
                    <a:pt x="14223" y="10823"/>
                  </a:lnTo>
                  <a:lnTo>
                    <a:pt x="14911" y="11939"/>
                  </a:lnTo>
                  <a:lnTo>
                    <a:pt x="16162" y="12683"/>
                  </a:lnTo>
                  <a:lnTo>
                    <a:pt x="17791" y="13179"/>
                  </a:lnTo>
                  <a:lnTo>
                    <a:pt x="18876" y="14304"/>
                  </a:lnTo>
                  <a:lnTo>
                    <a:pt x="21650" y="21389"/>
                  </a:lnTo>
                  <a:lnTo>
                    <a:pt x="27173" y="27371"/>
                  </a:lnTo>
                  <a:lnTo>
                    <a:pt x="35014" y="28431"/>
                  </a:lnTo>
                  <a:lnTo>
                    <a:pt x="39032" y="28451"/>
                  </a:lnTo>
                  <a:lnTo>
                    <a:pt x="40181" y="27660"/>
                  </a:lnTo>
                  <a:lnTo>
                    <a:pt x="40947" y="26339"/>
                  </a:lnTo>
                  <a:lnTo>
                    <a:pt x="42025" y="20687"/>
                  </a:lnTo>
                  <a:lnTo>
                    <a:pt x="42176" y="18515"/>
                  </a:lnTo>
                  <a:lnTo>
                    <a:pt x="43071" y="17067"/>
                  </a:lnTo>
                  <a:lnTo>
                    <a:pt x="44461" y="16102"/>
                  </a:lnTo>
                  <a:lnTo>
                    <a:pt x="48122" y="14236"/>
                  </a:lnTo>
                  <a:lnTo>
                    <a:pt x="61606" y="2856"/>
                  </a:lnTo>
                  <a:lnTo>
                    <a:pt x="68695" y="765"/>
                  </a:lnTo>
                  <a:lnTo>
                    <a:pt x="84374" y="0"/>
                  </a:lnTo>
                  <a:lnTo>
                    <a:pt x="110677" y="7166"/>
                  </a:lnTo>
                  <a:lnTo>
                    <a:pt x="121060" y="14172"/>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37" name="SMARTInkShape-6384"/>
            <p:cNvSpPr/>
            <p:nvPr/>
          </p:nvSpPr>
          <p:spPr>
            <a:xfrm>
              <a:off x="1979032" y="2794286"/>
              <a:ext cx="56938" cy="84646"/>
            </a:xfrm>
            <a:custGeom>
              <a:avLst/>
              <a:gdLst/>
              <a:ahLst/>
              <a:cxnLst/>
              <a:rect l="0" t="0" r="0" b="0"/>
              <a:pathLst>
                <a:path w="56938" h="84646">
                  <a:moveTo>
                    <a:pt x="56937" y="13208"/>
                  </a:moveTo>
                  <a:lnTo>
                    <a:pt x="50786" y="13208"/>
                  </a:lnTo>
                  <a:lnTo>
                    <a:pt x="50455" y="12414"/>
                  </a:lnTo>
                  <a:lnTo>
                    <a:pt x="50087" y="9415"/>
                  </a:lnTo>
                  <a:lnTo>
                    <a:pt x="49195" y="8298"/>
                  </a:lnTo>
                  <a:lnTo>
                    <a:pt x="32716" y="1351"/>
                  </a:lnTo>
                  <a:lnTo>
                    <a:pt x="26857" y="0"/>
                  </a:lnTo>
                  <a:lnTo>
                    <a:pt x="24184" y="434"/>
                  </a:lnTo>
                  <a:lnTo>
                    <a:pt x="12073" y="4717"/>
                  </a:lnTo>
                  <a:lnTo>
                    <a:pt x="7978" y="5166"/>
                  </a:lnTo>
                  <a:lnTo>
                    <a:pt x="5247" y="6259"/>
                  </a:lnTo>
                  <a:lnTo>
                    <a:pt x="3427" y="7782"/>
                  </a:lnTo>
                  <a:lnTo>
                    <a:pt x="1405" y="11590"/>
                  </a:lnTo>
                  <a:lnTo>
                    <a:pt x="0" y="22833"/>
                  </a:lnTo>
                  <a:lnTo>
                    <a:pt x="3642" y="33699"/>
                  </a:lnTo>
                  <a:lnTo>
                    <a:pt x="11984" y="45889"/>
                  </a:lnTo>
                  <a:lnTo>
                    <a:pt x="18129" y="53494"/>
                  </a:lnTo>
                  <a:lnTo>
                    <a:pt x="22724" y="63176"/>
                  </a:lnTo>
                  <a:lnTo>
                    <a:pt x="24603" y="65570"/>
                  </a:lnTo>
                  <a:lnTo>
                    <a:pt x="25063" y="67959"/>
                  </a:lnTo>
                  <a:lnTo>
                    <a:pt x="24575" y="70347"/>
                  </a:lnTo>
                  <a:lnTo>
                    <a:pt x="21881" y="76088"/>
                  </a:lnTo>
                  <a:lnTo>
                    <a:pt x="17622" y="80875"/>
                  </a:lnTo>
                  <a:lnTo>
                    <a:pt x="13534" y="82969"/>
                  </a:lnTo>
                  <a:lnTo>
                    <a:pt x="6931" y="8464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38" name="SMARTInkShape-6385"/>
            <p:cNvSpPr/>
            <p:nvPr/>
          </p:nvSpPr>
          <p:spPr>
            <a:xfrm>
              <a:off x="1600200" y="2900363"/>
              <a:ext cx="100014" cy="78582"/>
            </a:xfrm>
            <a:custGeom>
              <a:avLst/>
              <a:gdLst/>
              <a:ahLst/>
              <a:cxnLst/>
              <a:rect l="0" t="0" r="0" b="0"/>
              <a:pathLst>
                <a:path w="100014" h="78582">
                  <a:moveTo>
                    <a:pt x="100013" y="0"/>
                  </a:moveTo>
                  <a:lnTo>
                    <a:pt x="68695" y="793"/>
                  </a:lnTo>
                  <a:lnTo>
                    <a:pt x="45196" y="9942"/>
                  </a:lnTo>
                  <a:lnTo>
                    <a:pt x="26608" y="23849"/>
                  </a:lnTo>
                  <a:lnTo>
                    <a:pt x="23732" y="28591"/>
                  </a:lnTo>
                  <a:lnTo>
                    <a:pt x="21886" y="38103"/>
                  </a:lnTo>
                  <a:lnTo>
                    <a:pt x="21566" y="45244"/>
                  </a:lnTo>
                  <a:lnTo>
                    <a:pt x="23608" y="50006"/>
                  </a:lnTo>
                  <a:lnTo>
                    <a:pt x="26367" y="54769"/>
                  </a:lnTo>
                  <a:lnTo>
                    <a:pt x="28139" y="64293"/>
                  </a:lnTo>
                  <a:lnTo>
                    <a:pt x="28567" y="77464"/>
                  </a:lnTo>
                  <a:lnTo>
                    <a:pt x="27776" y="77836"/>
                  </a:lnTo>
                  <a:lnTo>
                    <a:pt x="0" y="78581"/>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39" name="SMARTInkShape-6386"/>
            <p:cNvSpPr/>
            <p:nvPr/>
          </p:nvSpPr>
          <p:spPr>
            <a:xfrm>
              <a:off x="1678810" y="2878931"/>
              <a:ext cx="71410" cy="121445"/>
            </a:xfrm>
            <a:custGeom>
              <a:avLst/>
              <a:gdLst/>
              <a:ahLst/>
              <a:cxnLst/>
              <a:rect l="0" t="0" r="0" b="0"/>
              <a:pathLst>
                <a:path w="71410" h="121445">
                  <a:moveTo>
                    <a:pt x="28546" y="0"/>
                  </a:moveTo>
                  <a:lnTo>
                    <a:pt x="28546" y="9943"/>
                  </a:lnTo>
                  <a:lnTo>
                    <a:pt x="19727" y="43065"/>
                  </a:lnTo>
                  <a:lnTo>
                    <a:pt x="15879" y="57210"/>
                  </a:lnTo>
                  <a:lnTo>
                    <a:pt x="12622" y="71456"/>
                  </a:lnTo>
                  <a:lnTo>
                    <a:pt x="5482" y="92243"/>
                  </a:lnTo>
                  <a:lnTo>
                    <a:pt x="2420" y="97354"/>
                  </a:lnTo>
                  <a:lnTo>
                    <a:pt x="0" y="107029"/>
                  </a:lnTo>
                  <a:lnTo>
                    <a:pt x="23666" y="85578"/>
                  </a:lnTo>
                  <a:lnTo>
                    <a:pt x="42405" y="73541"/>
                  </a:lnTo>
                  <a:lnTo>
                    <a:pt x="51429" y="71622"/>
                  </a:lnTo>
                  <a:lnTo>
                    <a:pt x="53327" y="71561"/>
                  </a:lnTo>
                  <a:lnTo>
                    <a:pt x="54592" y="72314"/>
                  </a:lnTo>
                  <a:lnTo>
                    <a:pt x="55435" y="73609"/>
                  </a:lnTo>
                  <a:lnTo>
                    <a:pt x="55997" y="75267"/>
                  </a:lnTo>
                  <a:lnTo>
                    <a:pt x="62628" y="85916"/>
                  </a:lnTo>
                  <a:lnTo>
                    <a:pt x="64995" y="104783"/>
                  </a:lnTo>
                  <a:lnTo>
                    <a:pt x="69907" y="114302"/>
                  </a:lnTo>
                  <a:lnTo>
                    <a:pt x="71409" y="121444"/>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40" name="SMARTInkShape-6387"/>
            <p:cNvSpPr/>
            <p:nvPr/>
          </p:nvSpPr>
          <p:spPr>
            <a:xfrm>
              <a:off x="2014545" y="3021806"/>
              <a:ext cx="42856" cy="21433"/>
            </a:xfrm>
            <a:custGeom>
              <a:avLst/>
              <a:gdLst/>
              <a:ahLst/>
              <a:cxnLst/>
              <a:rect l="0" t="0" r="0" b="0"/>
              <a:pathLst>
                <a:path w="42856" h="21433">
                  <a:moveTo>
                    <a:pt x="7136" y="0"/>
                  </a:moveTo>
                  <a:lnTo>
                    <a:pt x="7136" y="3792"/>
                  </a:lnTo>
                  <a:lnTo>
                    <a:pt x="5020" y="7771"/>
                  </a:lnTo>
                  <a:lnTo>
                    <a:pt x="985" y="13001"/>
                  </a:lnTo>
                  <a:lnTo>
                    <a:pt x="80" y="20325"/>
                  </a:lnTo>
                  <a:lnTo>
                    <a:pt x="0" y="15184"/>
                  </a:lnTo>
                  <a:lnTo>
                    <a:pt x="2113" y="14686"/>
                  </a:lnTo>
                  <a:lnTo>
                    <a:pt x="3787" y="14553"/>
                  </a:lnTo>
                  <a:lnTo>
                    <a:pt x="7764" y="10172"/>
                  </a:lnTo>
                  <a:lnTo>
                    <a:pt x="12178" y="4521"/>
                  </a:lnTo>
                  <a:lnTo>
                    <a:pt x="16785" y="2010"/>
                  </a:lnTo>
                  <a:lnTo>
                    <a:pt x="27167" y="177"/>
                  </a:lnTo>
                  <a:lnTo>
                    <a:pt x="31945" y="53"/>
                  </a:lnTo>
                  <a:lnTo>
                    <a:pt x="33200" y="829"/>
                  </a:lnTo>
                  <a:lnTo>
                    <a:pt x="34037" y="2140"/>
                  </a:lnTo>
                  <a:lnTo>
                    <a:pt x="35215" y="7778"/>
                  </a:lnTo>
                  <a:lnTo>
                    <a:pt x="35703" y="17967"/>
                  </a:lnTo>
                  <a:lnTo>
                    <a:pt x="36499" y="19122"/>
                  </a:lnTo>
                  <a:lnTo>
                    <a:pt x="37824" y="19892"/>
                  </a:lnTo>
                  <a:lnTo>
                    <a:pt x="42855" y="21432"/>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41" name="SMARTInkShape-6388"/>
            <p:cNvSpPr/>
            <p:nvPr/>
          </p:nvSpPr>
          <p:spPr>
            <a:xfrm>
              <a:off x="1767749" y="2964656"/>
              <a:ext cx="161065" cy="59184"/>
            </a:xfrm>
            <a:custGeom>
              <a:avLst/>
              <a:gdLst/>
              <a:ahLst/>
              <a:cxnLst/>
              <a:rect l="0" t="0" r="0" b="0"/>
              <a:pathLst>
                <a:path w="161065" h="59184">
                  <a:moveTo>
                    <a:pt x="25332" y="0"/>
                  </a:moveTo>
                  <a:lnTo>
                    <a:pt x="14690" y="10642"/>
                  </a:lnTo>
                  <a:lnTo>
                    <a:pt x="12665" y="14784"/>
                  </a:lnTo>
                  <a:lnTo>
                    <a:pt x="12125" y="17000"/>
                  </a:lnTo>
                  <a:lnTo>
                    <a:pt x="5533" y="28619"/>
                  </a:lnTo>
                  <a:lnTo>
                    <a:pt x="4989" y="30986"/>
                  </a:lnTo>
                  <a:lnTo>
                    <a:pt x="431" y="38109"/>
                  </a:lnTo>
                  <a:lnTo>
                    <a:pt x="0" y="40487"/>
                  </a:lnTo>
                  <a:lnTo>
                    <a:pt x="507" y="42867"/>
                  </a:lnTo>
                  <a:lnTo>
                    <a:pt x="3230" y="48596"/>
                  </a:lnTo>
                  <a:lnTo>
                    <a:pt x="17238" y="49821"/>
                  </a:lnTo>
                  <a:lnTo>
                    <a:pt x="27526" y="49970"/>
                  </a:lnTo>
                  <a:lnTo>
                    <a:pt x="38594" y="46203"/>
                  </a:lnTo>
                  <a:lnTo>
                    <a:pt x="48135" y="40060"/>
                  </a:lnTo>
                  <a:lnTo>
                    <a:pt x="51342" y="35532"/>
                  </a:lnTo>
                  <a:lnTo>
                    <a:pt x="53147" y="28520"/>
                  </a:lnTo>
                  <a:lnTo>
                    <a:pt x="53903" y="14411"/>
                  </a:lnTo>
                  <a:lnTo>
                    <a:pt x="53907" y="31084"/>
                  </a:lnTo>
                  <a:lnTo>
                    <a:pt x="61492" y="45723"/>
                  </a:lnTo>
                  <a:lnTo>
                    <a:pt x="71566" y="54188"/>
                  </a:lnTo>
                  <a:lnTo>
                    <a:pt x="82393" y="59009"/>
                  </a:lnTo>
                  <a:lnTo>
                    <a:pt x="86392" y="59183"/>
                  </a:lnTo>
                  <a:lnTo>
                    <a:pt x="116048" y="53477"/>
                  </a:lnTo>
                  <a:lnTo>
                    <a:pt x="126383" y="47242"/>
                  </a:lnTo>
                  <a:lnTo>
                    <a:pt x="150798" y="23659"/>
                  </a:lnTo>
                  <a:lnTo>
                    <a:pt x="157669" y="11949"/>
                  </a:lnTo>
                  <a:lnTo>
                    <a:pt x="161064"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42" name="SMARTInkShape-6389"/>
            <p:cNvSpPr/>
            <p:nvPr/>
          </p:nvSpPr>
          <p:spPr>
            <a:xfrm>
              <a:off x="1867883" y="2773263"/>
              <a:ext cx="62314" cy="84238"/>
            </a:xfrm>
            <a:custGeom>
              <a:avLst/>
              <a:gdLst/>
              <a:ahLst/>
              <a:cxnLst/>
              <a:rect l="0" t="0" r="0" b="0"/>
              <a:pathLst>
                <a:path w="62314" h="84238">
                  <a:moveTo>
                    <a:pt x="10923" y="34231"/>
                  </a:moveTo>
                  <a:lnTo>
                    <a:pt x="40923" y="34231"/>
                  </a:lnTo>
                  <a:lnTo>
                    <a:pt x="46217" y="32114"/>
                  </a:lnTo>
                  <a:lnTo>
                    <a:pt x="59875" y="20495"/>
                  </a:lnTo>
                  <a:lnTo>
                    <a:pt x="61814" y="17136"/>
                  </a:lnTo>
                  <a:lnTo>
                    <a:pt x="62313" y="14103"/>
                  </a:lnTo>
                  <a:lnTo>
                    <a:pt x="61852" y="11287"/>
                  </a:lnTo>
                  <a:lnTo>
                    <a:pt x="59223" y="6042"/>
                  </a:lnTo>
                  <a:lnTo>
                    <a:pt x="57411" y="3532"/>
                  </a:lnTo>
                  <a:lnTo>
                    <a:pt x="53280" y="743"/>
                  </a:lnTo>
                  <a:lnTo>
                    <a:pt x="51068" y="0"/>
                  </a:lnTo>
                  <a:lnTo>
                    <a:pt x="48798" y="297"/>
                  </a:lnTo>
                  <a:lnTo>
                    <a:pt x="39454" y="4362"/>
                  </a:lnTo>
                  <a:lnTo>
                    <a:pt x="37087" y="4793"/>
                  </a:lnTo>
                  <a:lnTo>
                    <a:pt x="12412" y="20095"/>
                  </a:lnTo>
                  <a:lnTo>
                    <a:pt x="7616" y="24774"/>
                  </a:lnTo>
                  <a:lnTo>
                    <a:pt x="492" y="40413"/>
                  </a:lnTo>
                  <a:lnTo>
                    <a:pt x="0" y="43909"/>
                  </a:lnTo>
                  <a:lnTo>
                    <a:pt x="4137" y="65139"/>
                  </a:lnTo>
                  <a:lnTo>
                    <a:pt x="7378" y="71251"/>
                  </a:lnTo>
                  <a:lnTo>
                    <a:pt x="25211" y="84237"/>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43" name="SMARTInkShape-6390"/>
            <p:cNvSpPr/>
            <p:nvPr/>
          </p:nvSpPr>
          <p:spPr>
            <a:xfrm>
              <a:off x="1628775" y="2751461"/>
              <a:ext cx="214303" cy="98860"/>
            </a:xfrm>
            <a:custGeom>
              <a:avLst/>
              <a:gdLst/>
              <a:ahLst/>
              <a:cxnLst/>
              <a:rect l="0" t="0" r="0" b="0"/>
              <a:pathLst>
                <a:path w="214303" h="98860">
                  <a:moveTo>
                    <a:pt x="0" y="63177"/>
                  </a:moveTo>
                  <a:lnTo>
                    <a:pt x="13000" y="63177"/>
                  </a:lnTo>
                  <a:lnTo>
                    <a:pt x="19736" y="58267"/>
                  </a:lnTo>
                  <a:lnTo>
                    <a:pt x="26397" y="56695"/>
                  </a:lnTo>
                  <a:lnTo>
                    <a:pt x="31047" y="56327"/>
                  </a:lnTo>
                  <a:lnTo>
                    <a:pt x="35759" y="54047"/>
                  </a:lnTo>
                  <a:lnTo>
                    <a:pt x="66675" y="25066"/>
                  </a:lnTo>
                  <a:lnTo>
                    <a:pt x="69321" y="20310"/>
                  </a:lnTo>
                  <a:lnTo>
                    <a:pt x="71314" y="7437"/>
                  </a:lnTo>
                  <a:lnTo>
                    <a:pt x="71401" y="2652"/>
                  </a:lnTo>
                  <a:lnTo>
                    <a:pt x="70619" y="1396"/>
                  </a:lnTo>
                  <a:lnTo>
                    <a:pt x="69304" y="558"/>
                  </a:lnTo>
                  <a:lnTo>
                    <a:pt x="67634" y="0"/>
                  </a:lnTo>
                  <a:lnTo>
                    <a:pt x="66521" y="421"/>
                  </a:lnTo>
                  <a:lnTo>
                    <a:pt x="65778" y="1496"/>
                  </a:lnTo>
                  <a:lnTo>
                    <a:pt x="65284" y="3006"/>
                  </a:lnTo>
                  <a:lnTo>
                    <a:pt x="64160" y="4013"/>
                  </a:lnTo>
                  <a:lnTo>
                    <a:pt x="56653" y="7745"/>
                  </a:lnTo>
                  <a:lnTo>
                    <a:pt x="47527" y="15891"/>
                  </a:lnTo>
                  <a:lnTo>
                    <a:pt x="44935" y="20465"/>
                  </a:lnTo>
                  <a:lnTo>
                    <a:pt x="39020" y="37944"/>
                  </a:lnTo>
                  <a:lnTo>
                    <a:pt x="43214" y="60733"/>
                  </a:lnTo>
                  <a:lnTo>
                    <a:pt x="48435" y="72595"/>
                  </a:lnTo>
                  <a:lnTo>
                    <a:pt x="52747" y="78740"/>
                  </a:lnTo>
                  <a:lnTo>
                    <a:pt x="63430" y="86662"/>
                  </a:lnTo>
                  <a:lnTo>
                    <a:pt x="80678" y="95097"/>
                  </a:lnTo>
                  <a:lnTo>
                    <a:pt x="83154" y="95569"/>
                  </a:lnTo>
                  <a:lnTo>
                    <a:pt x="85598" y="95090"/>
                  </a:lnTo>
                  <a:lnTo>
                    <a:pt x="90431" y="93236"/>
                  </a:lnTo>
                  <a:lnTo>
                    <a:pt x="97615" y="91397"/>
                  </a:lnTo>
                  <a:lnTo>
                    <a:pt x="102386" y="88155"/>
                  </a:lnTo>
                  <a:lnTo>
                    <a:pt x="105036" y="84067"/>
                  </a:lnTo>
                  <a:lnTo>
                    <a:pt x="107008" y="79605"/>
                  </a:lnTo>
                  <a:lnTo>
                    <a:pt x="111787" y="72630"/>
                  </a:lnTo>
                  <a:lnTo>
                    <a:pt x="113183" y="67907"/>
                  </a:lnTo>
                  <a:lnTo>
                    <a:pt x="114873" y="53498"/>
                  </a:lnTo>
                  <a:lnTo>
                    <a:pt x="121141" y="36100"/>
                  </a:lnTo>
                  <a:lnTo>
                    <a:pt x="122036" y="35600"/>
                  </a:lnTo>
                  <a:lnTo>
                    <a:pt x="127087" y="34103"/>
                  </a:lnTo>
                  <a:lnTo>
                    <a:pt x="131360" y="30941"/>
                  </a:lnTo>
                  <a:lnTo>
                    <a:pt x="138022" y="29006"/>
                  </a:lnTo>
                  <a:lnTo>
                    <a:pt x="172754" y="27484"/>
                  </a:lnTo>
                  <a:lnTo>
                    <a:pt x="174701" y="28269"/>
                  </a:lnTo>
                  <a:lnTo>
                    <a:pt x="175998" y="29586"/>
                  </a:lnTo>
                  <a:lnTo>
                    <a:pt x="176863" y="31258"/>
                  </a:lnTo>
                  <a:lnTo>
                    <a:pt x="178234" y="32373"/>
                  </a:lnTo>
                  <a:lnTo>
                    <a:pt x="181873" y="33611"/>
                  </a:lnTo>
                  <a:lnTo>
                    <a:pt x="182368" y="35529"/>
                  </a:lnTo>
                  <a:lnTo>
                    <a:pt x="178236" y="53210"/>
                  </a:lnTo>
                  <a:lnTo>
                    <a:pt x="166263" y="70294"/>
                  </a:lnTo>
                  <a:lnTo>
                    <a:pt x="164564" y="82223"/>
                  </a:lnTo>
                  <a:lnTo>
                    <a:pt x="164340" y="94132"/>
                  </a:lnTo>
                  <a:lnTo>
                    <a:pt x="165123" y="95720"/>
                  </a:lnTo>
                  <a:lnTo>
                    <a:pt x="166438" y="96778"/>
                  </a:lnTo>
                  <a:lnTo>
                    <a:pt x="170016" y="97954"/>
                  </a:lnTo>
                  <a:lnTo>
                    <a:pt x="188156" y="98859"/>
                  </a:lnTo>
                  <a:lnTo>
                    <a:pt x="192898" y="96762"/>
                  </a:lnTo>
                  <a:lnTo>
                    <a:pt x="209551" y="82102"/>
                  </a:lnTo>
                  <a:lnTo>
                    <a:pt x="212196" y="77409"/>
                  </a:lnTo>
                  <a:lnTo>
                    <a:pt x="213895" y="67928"/>
                  </a:lnTo>
                  <a:lnTo>
                    <a:pt x="214302" y="50300"/>
                  </a:lnTo>
                  <a:lnTo>
                    <a:pt x="207169" y="4174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44" name="SMARTInkShape-6391"/>
            <p:cNvSpPr/>
            <p:nvPr/>
          </p:nvSpPr>
          <p:spPr>
            <a:xfrm>
              <a:off x="1607344" y="2678906"/>
              <a:ext cx="50007" cy="150020"/>
            </a:xfrm>
            <a:custGeom>
              <a:avLst/>
              <a:gdLst/>
              <a:ahLst/>
              <a:cxnLst/>
              <a:rect l="0" t="0" r="0" b="0"/>
              <a:pathLst>
                <a:path w="50007" h="150020">
                  <a:moveTo>
                    <a:pt x="50006" y="0"/>
                  </a:moveTo>
                  <a:lnTo>
                    <a:pt x="46214" y="0"/>
                  </a:lnTo>
                  <a:lnTo>
                    <a:pt x="45096" y="794"/>
                  </a:lnTo>
                  <a:lnTo>
                    <a:pt x="44352" y="2117"/>
                  </a:lnTo>
                  <a:lnTo>
                    <a:pt x="32945" y="33792"/>
                  </a:lnTo>
                  <a:lnTo>
                    <a:pt x="16646" y="67496"/>
                  </a:lnTo>
                  <a:lnTo>
                    <a:pt x="3173" y="101734"/>
                  </a:lnTo>
                  <a:lnTo>
                    <a:pt x="124" y="136676"/>
                  </a:lnTo>
                  <a:lnTo>
                    <a:pt x="0" y="150019"/>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45" name="SMARTInkShape-6392"/>
            <p:cNvSpPr/>
            <p:nvPr/>
          </p:nvSpPr>
          <p:spPr>
            <a:xfrm>
              <a:off x="1935956" y="2921794"/>
              <a:ext cx="21433" cy="78582"/>
            </a:xfrm>
            <a:custGeom>
              <a:avLst/>
              <a:gdLst/>
              <a:ahLst/>
              <a:cxnLst/>
              <a:rect l="0" t="0" r="0" b="0"/>
              <a:pathLst>
                <a:path w="21433" h="78582">
                  <a:moveTo>
                    <a:pt x="21432" y="0"/>
                  </a:moveTo>
                  <a:lnTo>
                    <a:pt x="21432" y="3792"/>
                  </a:lnTo>
                  <a:lnTo>
                    <a:pt x="17639" y="13735"/>
                  </a:lnTo>
                  <a:lnTo>
                    <a:pt x="10040" y="26408"/>
                  </a:lnTo>
                  <a:lnTo>
                    <a:pt x="7208" y="38075"/>
                  </a:lnTo>
                  <a:lnTo>
                    <a:pt x="2489" y="47706"/>
                  </a:lnTo>
                  <a:lnTo>
                    <a:pt x="0" y="78581"/>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46" name="SMARTInkShape-6393"/>
            <p:cNvSpPr/>
            <p:nvPr/>
          </p:nvSpPr>
          <p:spPr>
            <a:xfrm>
              <a:off x="1550194" y="2750344"/>
              <a:ext cx="107157" cy="50007"/>
            </a:xfrm>
            <a:custGeom>
              <a:avLst/>
              <a:gdLst/>
              <a:ahLst/>
              <a:cxnLst/>
              <a:rect l="0" t="0" r="0" b="0"/>
              <a:pathLst>
                <a:path w="107157" h="50007">
                  <a:moveTo>
                    <a:pt x="0" y="50006"/>
                  </a:moveTo>
                  <a:lnTo>
                    <a:pt x="0" y="46214"/>
                  </a:lnTo>
                  <a:lnTo>
                    <a:pt x="794" y="45096"/>
                  </a:lnTo>
                  <a:lnTo>
                    <a:pt x="2116" y="44352"/>
                  </a:lnTo>
                  <a:lnTo>
                    <a:pt x="6151" y="43156"/>
                  </a:lnTo>
                  <a:lnTo>
                    <a:pt x="41834" y="42865"/>
                  </a:lnTo>
                  <a:lnTo>
                    <a:pt x="48491" y="40746"/>
                  </a:lnTo>
                  <a:lnTo>
                    <a:pt x="54889" y="37953"/>
                  </a:lnTo>
                  <a:lnTo>
                    <a:pt x="89612" y="28501"/>
                  </a:lnTo>
                  <a:lnTo>
                    <a:pt x="94861" y="25102"/>
                  </a:lnTo>
                  <a:lnTo>
                    <a:pt x="96578" y="22291"/>
                  </a:lnTo>
                  <a:lnTo>
                    <a:pt x="101451" y="8489"/>
                  </a:lnTo>
                  <a:lnTo>
                    <a:pt x="107156"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47" name="SMARTInkShape-6394"/>
            <p:cNvSpPr/>
            <p:nvPr/>
          </p:nvSpPr>
          <p:spPr>
            <a:xfrm>
              <a:off x="1728788" y="3100388"/>
              <a:ext cx="149956" cy="57151"/>
            </a:xfrm>
            <a:custGeom>
              <a:avLst/>
              <a:gdLst/>
              <a:ahLst/>
              <a:cxnLst/>
              <a:rect l="0" t="0" r="0" b="0"/>
              <a:pathLst>
                <a:path w="149956" h="57151">
                  <a:moveTo>
                    <a:pt x="0" y="0"/>
                  </a:moveTo>
                  <a:lnTo>
                    <a:pt x="0" y="35573"/>
                  </a:lnTo>
                  <a:lnTo>
                    <a:pt x="0" y="39094"/>
                  </a:lnTo>
                  <a:lnTo>
                    <a:pt x="793" y="40350"/>
                  </a:lnTo>
                  <a:lnTo>
                    <a:pt x="2116" y="41187"/>
                  </a:lnTo>
                  <a:lnTo>
                    <a:pt x="7770" y="42366"/>
                  </a:lnTo>
                  <a:lnTo>
                    <a:pt x="9942" y="42531"/>
                  </a:lnTo>
                  <a:lnTo>
                    <a:pt x="14473" y="40598"/>
                  </a:lnTo>
                  <a:lnTo>
                    <a:pt x="42470" y="14678"/>
                  </a:lnTo>
                  <a:lnTo>
                    <a:pt x="48978" y="14321"/>
                  </a:lnTo>
                  <a:lnTo>
                    <a:pt x="55506" y="19203"/>
                  </a:lnTo>
                  <a:lnTo>
                    <a:pt x="62131" y="21564"/>
                  </a:lnTo>
                  <a:lnTo>
                    <a:pt x="69120" y="26145"/>
                  </a:lnTo>
                  <a:lnTo>
                    <a:pt x="77012" y="27854"/>
                  </a:lnTo>
                  <a:lnTo>
                    <a:pt x="98051" y="28480"/>
                  </a:lnTo>
                  <a:lnTo>
                    <a:pt x="112043" y="24754"/>
                  </a:lnTo>
                  <a:lnTo>
                    <a:pt x="144529" y="8838"/>
                  </a:lnTo>
                  <a:lnTo>
                    <a:pt x="149955" y="115"/>
                  </a:lnTo>
                  <a:lnTo>
                    <a:pt x="136277" y="10"/>
                  </a:lnTo>
                  <a:lnTo>
                    <a:pt x="129888" y="2121"/>
                  </a:lnTo>
                  <a:lnTo>
                    <a:pt x="119319" y="9944"/>
                  </a:lnTo>
                  <a:lnTo>
                    <a:pt x="116530" y="14473"/>
                  </a:lnTo>
                  <a:lnTo>
                    <a:pt x="107655" y="42426"/>
                  </a:lnTo>
                  <a:lnTo>
                    <a:pt x="107156" y="5715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48" name="SMARTInkShape-6395"/>
            <p:cNvSpPr/>
            <p:nvPr/>
          </p:nvSpPr>
          <p:spPr>
            <a:xfrm>
              <a:off x="1971685" y="2943225"/>
              <a:ext cx="57104" cy="85603"/>
            </a:xfrm>
            <a:custGeom>
              <a:avLst/>
              <a:gdLst/>
              <a:ahLst/>
              <a:cxnLst/>
              <a:rect l="0" t="0" r="0" b="0"/>
              <a:pathLst>
                <a:path w="57104" h="85603">
                  <a:moveTo>
                    <a:pt x="14278" y="50006"/>
                  </a:moveTo>
                  <a:lnTo>
                    <a:pt x="14278" y="53799"/>
                  </a:lnTo>
                  <a:lnTo>
                    <a:pt x="13484" y="54916"/>
                  </a:lnTo>
                  <a:lnTo>
                    <a:pt x="12161" y="55661"/>
                  </a:lnTo>
                  <a:lnTo>
                    <a:pt x="10485" y="56157"/>
                  </a:lnTo>
                  <a:lnTo>
                    <a:pt x="4335" y="60648"/>
                  </a:lnTo>
                  <a:lnTo>
                    <a:pt x="1921" y="64790"/>
                  </a:lnTo>
                  <a:lnTo>
                    <a:pt x="371" y="73917"/>
                  </a:lnTo>
                  <a:lnTo>
                    <a:pt x="0" y="85310"/>
                  </a:lnTo>
                  <a:lnTo>
                    <a:pt x="3785" y="85602"/>
                  </a:lnTo>
                  <a:lnTo>
                    <a:pt x="7762" y="83554"/>
                  </a:lnTo>
                  <a:lnTo>
                    <a:pt x="37807" y="61875"/>
                  </a:lnTo>
                  <a:lnTo>
                    <a:pt x="52353" y="41471"/>
                  </a:lnTo>
                  <a:lnTo>
                    <a:pt x="55012" y="34042"/>
                  </a:lnTo>
                  <a:lnTo>
                    <a:pt x="57103" y="4857"/>
                  </a:lnTo>
                  <a:lnTo>
                    <a:pt x="56322" y="3238"/>
                  </a:lnTo>
                  <a:lnTo>
                    <a:pt x="55007" y="2159"/>
                  </a:lnTo>
                  <a:lnTo>
                    <a:pt x="49996"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49" name="SMARTInkShape-6396"/>
            <p:cNvSpPr/>
            <p:nvPr/>
          </p:nvSpPr>
          <p:spPr>
            <a:xfrm>
              <a:off x="1528763" y="2664619"/>
              <a:ext cx="25489" cy="164307"/>
            </a:xfrm>
            <a:custGeom>
              <a:avLst/>
              <a:gdLst/>
              <a:ahLst/>
              <a:cxnLst/>
              <a:rect l="0" t="0" r="0" b="0"/>
              <a:pathLst>
                <a:path w="25489" h="164307">
                  <a:moveTo>
                    <a:pt x="14287" y="0"/>
                  </a:moveTo>
                  <a:lnTo>
                    <a:pt x="20438" y="0"/>
                  </a:lnTo>
                  <a:lnTo>
                    <a:pt x="20769" y="794"/>
                  </a:lnTo>
                  <a:lnTo>
                    <a:pt x="21137" y="3792"/>
                  </a:lnTo>
                  <a:lnTo>
                    <a:pt x="22028" y="4909"/>
                  </a:lnTo>
                  <a:lnTo>
                    <a:pt x="25136" y="6151"/>
                  </a:lnTo>
                  <a:lnTo>
                    <a:pt x="25488" y="8069"/>
                  </a:lnTo>
                  <a:lnTo>
                    <a:pt x="20774" y="41291"/>
                  </a:lnTo>
                  <a:lnTo>
                    <a:pt x="13687" y="74273"/>
                  </a:lnTo>
                  <a:lnTo>
                    <a:pt x="8436" y="96780"/>
                  </a:lnTo>
                  <a:lnTo>
                    <a:pt x="6605" y="120629"/>
                  </a:lnTo>
                  <a:lnTo>
                    <a:pt x="1026" y="141170"/>
                  </a:lnTo>
                  <a:lnTo>
                    <a:pt x="0" y="164306"/>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770" name="SMARTInkShape-Group615"/>
          <p:cNvGrpSpPr/>
          <p:nvPr/>
        </p:nvGrpSpPr>
        <p:grpSpPr>
          <a:xfrm>
            <a:off x="287409" y="2750344"/>
            <a:ext cx="891311" cy="728217"/>
            <a:chOff x="287409" y="2750344"/>
            <a:chExt cx="891311" cy="728217"/>
          </a:xfrm>
        </p:grpSpPr>
        <p:sp>
          <p:nvSpPr>
            <p:cNvPr id="1751" name="SMARTInkShape-6397"/>
            <p:cNvSpPr/>
            <p:nvPr/>
          </p:nvSpPr>
          <p:spPr>
            <a:xfrm>
              <a:off x="785813" y="3357810"/>
              <a:ext cx="164174" cy="120751"/>
            </a:xfrm>
            <a:custGeom>
              <a:avLst/>
              <a:gdLst/>
              <a:ahLst/>
              <a:cxnLst/>
              <a:rect l="0" t="0" r="0" b="0"/>
              <a:pathLst>
                <a:path w="164174" h="120751">
                  <a:moveTo>
                    <a:pt x="0" y="64046"/>
                  </a:moveTo>
                  <a:lnTo>
                    <a:pt x="3792" y="60254"/>
                  </a:lnTo>
                  <a:lnTo>
                    <a:pt x="7770" y="58392"/>
                  </a:lnTo>
                  <a:lnTo>
                    <a:pt x="24835" y="51395"/>
                  </a:lnTo>
                  <a:lnTo>
                    <a:pt x="43967" y="40135"/>
                  </a:lnTo>
                  <a:lnTo>
                    <a:pt x="62849" y="15743"/>
                  </a:lnTo>
                  <a:lnTo>
                    <a:pt x="63651" y="12680"/>
                  </a:lnTo>
                  <a:lnTo>
                    <a:pt x="63865" y="10752"/>
                  </a:lnTo>
                  <a:lnTo>
                    <a:pt x="63214" y="9467"/>
                  </a:lnTo>
                  <a:lnTo>
                    <a:pt x="61986" y="8610"/>
                  </a:lnTo>
                  <a:lnTo>
                    <a:pt x="56466" y="7404"/>
                  </a:lnTo>
                  <a:lnTo>
                    <a:pt x="47489" y="6997"/>
                  </a:lnTo>
                  <a:lnTo>
                    <a:pt x="42802" y="9057"/>
                  </a:lnTo>
                  <a:lnTo>
                    <a:pt x="20039" y="23691"/>
                  </a:lnTo>
                  <a:lnTo>
                    <a:pt x="4849" y="44014"/>
                  </a:lnTo>
                  <a:lnTo>
                    <a:pt x="2155" y="51439"/>
                  </a:lnTo>
                  <a:lnTo>
                    <a:pt x="1436" y="55641"/>
                  </a:lnTo>
                  <a:lnTo>
                    <a:pt x="2755" y="62427"/>
                  </a:lnTo>
                  <a:lnTo>
                    <a:pt x="16829" y="86771"/>
                  </a:lnTo>
                  <a:lnTo>
                    <a:pt x="36367" y="105276"/>
                  </a:lnTo>
                  <a:lnTo>
                    <a:pt x="58822" y="117807"/>
                  </a:lnTo>
                  <a:lnTo>
                    <a:pt x="68934" y="120192"/>
                  </a:lnTo>
                  <a:lnTo>
                    <a:pt x="77204" y="120750"/>
                  </a:lnTo>
                  <a:lnTo>
                    <a:pt x="84054" y="118881"/>
                  </a:lnTo>
                  <a:lnTo>
                    <a:pt x="86992" y="117272"/>
                  </a:lnTo>
                  <a:lnTo>
                    <a:pt x="88951" y="115405"/>
                  </a:lnTo>
                  <a:lnTo>
                    <a:pt x="97434" y="97146"/>
                  </a:lnTo>
                  <a:lnTo>
                    <a:pt x="99503" y="83784"/>
                  </a:lnTo>
                  <a:lnTo>
                    <a:pt x="99982" y="52041"/>
                  </a:lnTo>
                  <a:lnTo>
                    <a:pt x="100800" y="33070"/>
                  </a:lnTo>
                  <a:lnTo>
                    <a:pt x="103802" y="23556"/>
                  </a:lnTo>
                  <a:lnTo>
                    <a:pt x="112015" y="14036"/>
                  </a:lnTo>
                  <a:lnTo>
                    <a:pt x="125793" y="3985"/>
                  </a:lnTo>
                  <a:lnTo>
                    <a:pt x="132902" y="1633"/>
                  </a:lnTo>
                  <a:lnTo>
                    <a:pt x="151243" y="0"/>
                  </a:lnTo>
                  <a:lnTo>
                    <a:pt x="156648" y="1979"/>
                  </a:lnTo>
                  <a:lnTo>
                    <a:pt x="159201" y="3618"/>
                  </a:lnTo>
                  <a:lnTo>
                    <a:pt x="160902" y="5504"/>
                  </a:lnTo>
                  <a:lnTo>
                    <a:pt x="162793" y="9717"/>
                  </a:lnTo>
                  <a:lnTo>
                    <a:pt x="164173" y="23603"/>
                  </a:lnTo>
                  <a:lnTo>
                    <a:pt x="162130" y="28345"/>
                  </a:lnTo>
                  <a:lnTo>
                    <a:pt x="142875" y="49759"/>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52" name="SMARTInkShape-6398"/>
            <p:cNvSpPr/>
            <p:nvPr/>
          </p:nvSpPr>
          <p:spPr>
            <a:xfrm>
              <a:off x="700418" y="3350419"/>
              <a:ext cx="49677" cy="92870"/>
            </a:xfrm>
            <a:custGeom>
              <a:avLst/>
              <a:gdLst/>
              <a:ahLst/>
              <a:cxnLst/>
              <a:rect l="0" t="0" r="0" b="0"/>
              <a:pathLst>
                <a:path w="49677" h="92870">
                  <a:moveTo>
                    <a:pt x="49676" y="0"/>
                  </a:moveTo>
                  <a:lnTo>
                    <a:pt x="45883" y="0"/>
                  </a:lnTo>
                  <a:lnTo>
                    <a:pt x="41905" y="2116"/>
                  </a:lnTo>
                  <a:lnTo>
                    <a:pt x="37491" y="4909"/>
                  </a:lnTo>
                  <a:lnTo>
                    <a:pt x="30543" y="7275"/>
                  </a:lnTo>
                  <a:lnTo>
                    <a:pt x="18709" y="16999"/>
                  </a:lnTo>
                  <a:lnTo>
                    <a:pt x="11573" y="27703"/>
                  </a:lnTo>
                  <a:lnTo>
                    <a:pt x="786" y="52303"/>
                  </a:lnTo>
                  <a:lnTo>
                    <a:pt x="0" y="59506"/>
                  </a:lnTo>
                  <a:lnTo>
                    <a:pt x="1933" y="64282"/>
                  </a:lnTo>
                  <a:lnTo>
                    <a:pt x="3560" y="66667"/>
                  </a:lnTo>
                  <a:lnTo>
                    <a:pt x="25290" y="82549"/>
                  </a:lnTo>
                  <a:lnTo>
                    <a:pt x="35275" y="87214"/>
                  </a:lnTo>
                  <a:lnTo>
                    <a:pt x="40100" y="90355"/>
                  </a:lnTo>
                  <a:lnTo>
                    <a:pt x="49676" y="92869"/>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53" name="SMARTInkShape-6399"/>
            <p:cNvSpPr/>
            <p:nvPr/>
          </p:nvSpPr>
          <p:spPr>
            <a:xfrm>
              <a:off x="957263" y="3321942"/>
              <a:ext cx="121315" cy="92772"/>
            </a:xfrm>
            <a:custGeom>
              <a:avLst/>
              <a:gdLst/>
              <a:ahLst/>
              <a:cxnLst/>
              <a:rect l="0" t="0" r="0" b="0"/>
              <a:pathLst>
                <a:path w="121315" h="92772">
                  <a:moveTo>
                    <a:pt x="0" y="42764"/>
                  </a:moveTo>
                  <a:lnTo>
                    <a:pt x="3792" y="46556"/>
                  </a:lnTo>
                  <a:lnTo>
                    <a:pt x="7770" y="48419"/>
                  </a:lnTo>
                  <a:lnTo>
                    <a:pt x="20584" y="49614"/>
                  </a:lnTo>
                  <a:lnTo>
                    <a:pt x="51552" y="43731"/>
                  </a:lnTo>
                  <a:lnTo>
                    <a:pt x="86853" y="32906"/>
                  </a:lnTo>
                  <a:lnTo>
                    <a:pt x="103116" y="23648"/>
                  </a:lnTo>
                  <a:lnTo>
                    <a:pt x="119967" y="8454"/>
                  </a:lnTo>
                  <a:lnTo>
                    <a:pt x="120787" y="5555"/>
                  </a:lnTo>
                  <a:lnTo>
                    <a:pt x="121314" y="1019"/>
                  </a:lnTo>
                  <a:lnTo>
                    <a:pt x="120563" y="646"/>
                  </a:lnTo>
                  <a:lnTo>
                    <a:pt x="111489" y="0"/>
                  </a:lnTo>
                  <a:lnTo>
                    <a:pt x="100855" y="3723"/>
                  </a:lnTo>
                  <a:lnTo>
                    <a:pt x="91442" y="9853"/>
                  </a:lnTo>
                  <a:lnTo>
                    <a:pt x="76283" y="29903"/>
                  </a:lnTo>
                  <a:lnTo>
                    <a:pt x="73591" y="37313"/>
                  </a:lnTo>
                  <a:lnTo>
                    <a:pt x="71521" y="72993"/>
                  </a:lnTo>
                  <a:lnTo>
                    <a:pt x="71474" y="79482"/>
                  </a:lnTo>
                  <a:lnTo>
                    <a:pt x="73570" y="85012"/>
                  </a:lnTo>
                  <a:lnTo>
                    <a:pt x="78581" y="92771"/>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54" name="SMARTInkShape-6400"/>
            <p:cNvSpPr/>
            <p:nvPr/>
          </p:nvSpPr>
          <p:spPr>
            <a:xfrm>
              <a:off x="971550" y="3278981"/>
              <a:ext cx="21432" cy="142876"/>
            </a:xfrm>
            <a:custGeom>
              <a:avLst/>
              <a:gdLst/>
              <a:ahLst/>
              <a:cxnLst/>
              <a:rect l="0" t="0" r="0" b="0"/>
              <a:pathLst>
                <a:path w="21432" h="142876">
                  <a:moveTo>
                    <a:pt x="21431" y="0"/>
                  </a:moveTo>
                  <a:lnTo>
                    <a:pt x="21431" y="33854"/>
                  </a:lnTo>
                  <a:lnTo>
                    <a:pt x="21431" y="66705"/>
                  </a:lnTo>
                  <a:lnTo>
                    <a:pt x="20638" y="80972"/>
                  </a:lnTo>
                  <a:lnTo>
                    <a:pt x="14729" y="108646"/>
                  </a:lnTo>
                  <a:lnTo>
                    <a:pt x="13690" y="116550"/>
                  </a:lnTo>
                  <a:lnTo>
                    <a:pt x="5480" y="135584"/>
                  </a:lnTo>
                  <a:lnTo>
                    <a:pt x="0" y="14287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55" name="SMARTInkShape-6401"/>
            <p:cNvSpPr/>
            <p:nvPr/>
          </p:nvSpPr>
          <p:spPr>
            <a:xfrm>
              <a:off x="1122977" y="3286125"/>
              <a:ext cx="55743" cy="128464"/>
            </a:xfrm>
            <a:custGeom>
              <a:avLst/>
              <a:gdLst/>
              <a:ahLst/>
              <a:cxnLst/>
              <a:rect l="0" t="0" r="0" b="0"/>
              <a:pathLst>
                <a:path w="55743" h="128464">
                  <a:moveTo>
                    <a:pt x="41454" y="78581"/>
                  </a:moveTo>
                  <a:lnTo>
                    <a:pt x="35304" y="78581"/>
                  </a:lnTo>
                  <a:lnTo>
                    <a:pt x="28803" y="83491"/>
                  </a:lnTo>
                  <a:lnTo>
                    <a:pt x="24455" y="84732"/>
                  </a:lnTo>
                  <a:lnTo>
                    <a:pt x="19876" y="89517"/>
                  </a:lnTo>
                  <a:lnTo>
                    <a:pt x="705" y="114213"/>
                  </a:lnTo>
                  <a:lnTo>
                    <a:pt x="0" y="116623"/>
                  </a:lnTo>
                  <a:lnTo>
                    <a:pt x="325" y="119024"/>
                  </a:lnTo>
                  <a:lnTo>
                    <a:pt x="4866" y="127171"/>
                  </a:lnTo>
                  <a:lnTo>
                    <a:pt x="7466" y="127958"/>
                  </a:lnTo>
                  <a:lnTo>
                    <a:pt x="11810" y="128463"/>
                  </a:lnTo>
                  <a:lnTo>
                    <a:pt x="33436" y="111792"/>
                  </a:lnTo>
                  <a:lnTo>
                    <a:pt x="36109" y="108659"/>
                  </a:lnTo>
                  <a:lnTo>
                    <a:pt x="51189" y="73692"/>
                  </a:lnTo>
                  <a:lnTo>
                    <a:pt x="54842" y="54744"/>
                  </a:lnTo>
                  <a:lnTo>
                    <a:pt x="55689" y="21430"/>
                  </a:lnTo>
                  <a:lnTo>
                    <a:pt x="55742"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56" name="SMARTInkShape-6402"/>
            <p:cNvSpPr/>
            <p:nvPr/>
          </p:nvSpPr>
          <p:spPr>
            <a:xfrm>
              <a:off x="618408" y="3336131"/>
              <a:ext cx="60249" cy="114301"/>
            </a:xfrm>
            <a:custGeom>
              <a:avLst/>
              <a:gdLst/>
              <a:ahLst/>
              <a:cxnLst/>
              <a:rect l="0" t="0" r="0" b="0"/>
              <a:pathLst>
                <a:path w="60249" h="114301">
                  <a:moveTo>
                    <a:pt x="60248" y="0"/>
                  </a:moveTo>
                  <a:lnTo>
                    <a:pt x="56456" y="3792"/>
                  </a:lnTo>
                  <a:lnTo>
                    <a:pt x="52477" y="5655"/>
                  </a:lnTo>
                  <a:lnTo>
                    <a:pt x="50305" y="6151"/>
                  </a:lnTo>
                  <a:lnTo>
                    <a:pt x="32607" y="17000"/>
                  </a:lnTo>
                  <a:lnTo>
                    <a:pt x="28119" y="21579"/>
                  </a:lnTo>
                  <a:lnTo>
                    <a:pt x="14957" y="43503"/>
                  </a:lnTo>
                  <a:lnTo>
                    <a:pt x="8369" y="51878"/>
                  </a:lnTo>
                  <a:lnTo>
                    <a:pt x="0" y="70087"/>
                  </a:lnTo>
                  <a:lnTo>
                    <a:pt x="1033" y="74506"/>
                  </a:lnTo>
                  <a:lnTo>
                    <a:pt x="21874" y="99426"/>
                  </a:lnTo>
                  <a:lnTo>
                    <a:pt x="24143" y="104514"/>
                  </a:lnTo>
                  <a:lnTo>
                    <a:pt x="27797" y="109422"/>
                  </a:lnTo>
                  <a:lnTo>
                    <a:pt x="38817" y="11430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57" name="SMARTInkShape-6403"/>
            <p:cNvSpPr/>
            <p:nvPr/>
          </p:nvSpPr>
          <p:spPr>
            <a:xfrm>
              <a:off x="500166" y="3350419"/>
              <a:ext cx="78479" cy="78582"/>
            </a:xfrm>
            <a:custGeom>
              <a:avLst/>
              <a:gdLst/>
              <a:ahLst/>
              <a:cxnLst/>
              <a:rect l="0" t="0" r="0" b="0"/>
              <a:pathLst>
                <a:path w="78479" h="78582">
                  <a:moveTo>
                    <a:pt x="35615" y="0"/>
                  </a:moveTo>
                  <a:lnTo>
                    <a:pt x="31823" y="3792"/>
                  </a:lnTo>
                  <a:lnTo>
                    <a:pt x="27844" y="5654"/>
                  </a:lnTo>
                  <a:lnTo>
                    <a:pt x="25672" y="6151"/>
                  </a:lnTo>
                  <a:lnTo>
                    <a:pt x="24224" y="7275"/>
                  </a:lnTo>
                  <a:lnTo>
                    <a:pt x="22615" y="10642"/>
                  </a:lnTo>
                  <a:lnTo>
                    <a:pt x="17667" y="14784"/>
                  </a:lnTo>
                  <a:lnTo>
                    <a:pt x="14124" y="16999"/>
                  </a:lnTo>
                  <a:lnTo>
                    <a:pt x="11763" y="20064"/>
                  </a:lnTo>
                  <a:lnTo>
                    <a:pt x="1662" y="44551"/>
                  </a:lnTo>
                  <a:lnTo>
                    <a:pt x="0" y="62563"/>
                  </a:lnTo>
                  <a:lnTo>
                    <a:pt x="6056" y="70292"/>
                  </a:lnTo>
                  <a:lnTo>
                    <a:pt x="8720" y="70928"/>
                  </a:lnTo>
                  <a:lnTo>
                    <a:pt x="10541" y="71098"/>
                  </a:lnTo>
                  <a:lnTo>
                    <a:pt x="11755" y="70417"/>
                  </a:lnTo>
                  <a:lnTo>
                    <a:pt x="12565" y="69170"/>
                  </a:lnTo>
                  <a:lnTo>
                    <a:pt x="21396" y="45817"/>
                  </a:lnTo>
                  <a:lnTo>
                    <a:pt x="26839" y="35832"/>
                  </a:lnTo>
                  <a:lnTo>
                    <a:pt x="27383" y="33413"/>
                  </a:lnTo>
                  <a:lnTo>
                    <a:pt x="34890" y="21583"/>
                  </a:lnTo>
                  <a:lnTo>
                    <a:pt x="35400" y="17595"/>
                  </a:lnTo>
                  <a:lnTo>
                    <a:pt x="35607" y="25027"/>
                  </a:lnTo>
                  <a:lnTo>
                    <a:pt x="37728" y="29115"/>
                  </a:lnTo>
                  <a:lnTo>
                    <a:pt x="39405" y="31316"/>
                  </a:lnTo>
                  <a:lnTo>
                    <a:pt x="41268" y="37995"/>
                  </a:lnTo>
                  <a:lnTo>
                    <a:pt x="42890" y="45461"/>
                  </a:lnTo>
                  <a:lnTo>
                    <a:pt x="48266" y="54127"/>
                  </a:lnTo>
                  <a:lnTo>
                    <a:pt x="59526" y="66590"/>
                  </a:lnTo>
                  <a:lnTo>
                    <a:pt x="78478" y="78581"/>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58" name="SMARTInkShape-6404"/>
            <p:cNvSpPr/>
            <p:nvPr/>
          </p:nvSpPr>
          <p:spPr>
            <a:xfrm>
              <a:off x="589075" y="3221831"/>
              <a:ext cx="132445" cy="110249"/>
            </a:xfrm>
            <a:custGeom>
              <a:avLst/>
              <a:gdLst/>
              <a:ahLst/>
              <a:cxnLst/>
              <a:rect l="0" t="0" r="0" b="0"/>
              <a:pathLst>
                <a:path w="132445" h="110249">
                  <a:moveTo>
                    <a:pt x="25288" y="0"/>
                  </a:moveTo>
                  <a:lnTo>
                    <a:pt x="21495" y="3792"/>
                  </a:lnTo>
                  <a:lnTo>
                    <a:pt x="19633" y="7771"/>
                  </a:lnTo>
                  <a:lnTo>
                    <a:pt x="6811" y="43313"/>
                  </a:lnTo>
                  <a:lnTo>
                    <a:pt x="0" y="73650"/>
                  </a:lnTo>
                  <a:lnTo>
                    <a:pt x="3192" y="93817"/>
                  </a:lnTo>
                  <a:lnTo>
                    <a:pt x="5678" y="99376"/>
                  </a:lnTo>
                  <a:lnTo>
                    <a:pt x="13741" y="109412"/>
                  </a:lnTo>
                  <a:lnTo>
                    <a:pt x="15209" y="110248"/>
                  </a:lnTo>
                  <a:lnTo>
                    <a:pt x="16187" y="110011"/>
                  </a:lnTo>
                  <a:lnTo>
                    <a:pt x="16839" y="109059"/>
                  </a:lnTo>
                  <a:lnTo>
                    <a:pt x="19681" y="108002"/>
                  </a:lnTo>
                  <a:lnTo>
                    <a:pt x="21550" y="107720"/>
                  </a:lnTo>
                  <a:lnTo>
                    <a:pt x="27972" y="103531"/>
                  </a:lnTo>
                  <a:lnTo>
                    <a:pt x="30449" y="97343"/>
                  </a:lnTo>
                  <a:lnTo>
                    <a:pt x="32344" y="90095"/>
                  </a:lnTo>
                  <a:lnTo>
                    <a:pt x="37080" y="80758"/>
                  </a:lnTo>
                  <a:lnTo>
                    <a:pt x="39246" y="62983"/>
                  </a:lnTo>
                  <a:lnTo>
                    <a:pt x="38562" y="61039"/>
                  </a:lnTo>
                  <a:lnTo>
                    <a:pt x="37312" y="59743"/>
                  </a:lnTo>
                  <a:lnTo>
                    <a:pt x="35685" y="58879"/>
                  </a:lnTo>
                  <a:lnTo>
                    <a:pt x="34601" y="57509"/>
                  </a:lnTo>
                  <a:lnTo>
                    <a:pt x="33395" y="53870"/>
                  </a:lnTo>
                  <a:lnTo>
                    <a:pt x="32280" y="52582"/>
                  </a:lnTo>
                  <a:lnTo>
                    <a:pt x="25382" y="50036"/>
                  </a:lnTo>
                  <a:lnTo>
                    <a:pt x="31447" y="56160"/>
                  </a:lnTo>
                  <a:lnTo>
                    <a:pt x="35932" y="56856"/>
                  </a:lnTo>
                  <a:lnTo>
                    <a:pt x="68379" y="48320"/>
                  </a:lnTo>
                  <a:lnTo>
                    <a:pt x="80389" y="42363"/>
                  </a:lnTo>
                  <a:lnTo>
                    <a:pt x="105137" y="26165"/>
                  </a:lnTo>
                  <a:lnTo>
                    <a:pt x="108401" y="21419"/>
                  </a:lnTo>
                  <a:lnTo>
                    <a:pt x="110497" y="15696"/>
                  </a:lnTo>
                  <a:lnTo>
                    <a:pt x="109875" y="15227"/>
                  </a:lnTo>
                  <a:lnTo>
                    <a:pt x="107067" y="14705"/>
                  </a:lnTo>
                  <a:lnTo>
                    <a:pt x="97232" y="21996"/>
                  </a:lnTo>
                  <a:lnTo>
                    <a:pt x="92981" y="29884"/>
                  </a:lnTo>
                  <a:lnTo>
                    <a:pt x="91848" y="34211"/>
                  </a:lnTo>
                  <a:lnTo>
                    <a:pt x="92680" y="37888"/>
                  </a:lnTo>
                  <a:lnTo>
                    <a:pt x="97838" y="44092"/>
                  </a:lnTo>
                  <a:lnTo>
                    <a:pt x="103305" y="47378"/>
                  </a:lnTo>
                  <a:lnTo>
                    <a:pt x="132444" y="5715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59" name="SMARTInkShape-6405"/>
            <p:cNvSpPr/>
            <p:nvPr/>
          </p:nvSpPr>
          <p:spPr>
            <a:xfrm>
              <a:off x="507206" y="3050381"/>
              <a:ext cx="421359" cy="191472"/>
            </a:xfrm>
            <a:custGeom>
              <a:avLst/>
              <a:gdLst/>
              <a:ahLst/>
              <a:cxnLst/>
              <a:rect l="0" t="0" r="0" b="0"/>
              <a:pathLst>
                <a:path w="421359" h="191472">
                  <a:moveTo>
                    <a:pt x="0" y="85725"/>
                  </a:moveTo>
                  <a:lnTo>
                    <a:pt x="0" y="89517"/>
                  </a:lnTo>
                  <a:lnTo>
                    <a:pt x="794" y="90635"/>
                  </a:lnTo>
                  <a:lnTo>
                    <a:pt x="2117" y="91380"/>
                  </a:lnTo>
                  <a:lnTo>
                    <a:pt x="3793" y="91876"/>
                  </a:lnTo>
                  <a:lnTo>
                    <a:pt x="9943" y="96367"/>
                  </a:lnTo>
                  <a:lnTo>
                    <a:pt x="12357" y="102626"/>
                  </a:lnTo>
                  <a:lnTo>
                    <a:pt x="14223" y="109906"/>
                  </a:lnTo>
                  <a:lnTo>
                    <a:pt x="18943" y="119260"/>
                  </a:lnTo>
                  <a:lnTo>
                    <a:pt x="22161" y="153908"/>
                  </a:lnTo>
                  <a:lnTo>
                    <a:pt x="27073" y="164134"/>
                  </a:lnTo>
                  <a:lnTo>
                    <a:pt x="27574" y="166573"/>
                  </a:lnTo>
                  <a:lnTo>
                    <a:pt x="27114" y="168199"/>
                  </a:lnTo>
                  <a:lnTo>
                    <a:pt x="26013" y="169283"/>
                  </a:lnTo>
                  <a:lnTo>
                    <a:pt x="21700" y="171324"/>
                  </a:lnTo>
                  <a:lnTo>
                    <a:pt x="25303" y="171413"/>
                  </a:lnTo>
                  <a:lnTo>
                    <a:pt x="26394" y="170631"/>
                  </a:lnTo>
                  <a:lnTo>
                    <a:pt x="27606" y="167647"/>
                  </a:lnTo>
                  <a:lnTo>
                    <a:pt x="29177" y="159263"/>
                  </a:lnTo>
                  <a:lnTo>
                    <a:pt x="32282" y="154657"/>
                  </a:lnTo>
                  <a:lnTo>
                    <a:pt x="36308" y="152080"/>
                  </a:lnTo>
                  <a:lnTo>
                    <a:pt x="40743" y="150141"/>
                  </a:lnTo>
                  <a:lnTo>
                    <a:pt x="48630" y="143989"/>
                  </a:lnTo>
                  <a:lnTo>
                    <a:pt x="53391" y="143205"/>
                  </a:lnTo>
                  <a:lnTo>
                    <a:pt x="54644" y="143889"/>
                  </a:lnTo>
                  <a:lnTo>
                    <a:pt x="55479" y="145139"/>
                  </a:lnTo>
                  <a:lnTo>
                    <a:pt x="56036" y="146765"/>
                  </a:lnTo>
                  <a:lnTo>
                    <a:pt x="62658" y="157362"/>
                  </a:lnTo>
                  <a:lnTo>
                    <a:pt x="65024" y="176221"/>
                  </a:lnTo>
                  <a:lnTo>
                    <a:pt x="69936" y="185739"/>
                  </a:lnTo>
                  <a:lnTo>
                    <a:pt x="70436" y="188120"/>
                  </a:lnTo>
                  <a:lnTo>
                    <a:pt x="71564" y="189707"/>
                  </a:lnTo>
                  <a:lnTo>
                    <a:pt x="73109" y="190765"/>
                  </a:lnTo>
                  <a:lnTo>
                    <a:pt x="74933" y="191471"/>
                  </a:lnTo>
                  <a:lnTo>
                    <a:pt x="76943" y="191147"/>
                  </a:lnTo>
                  <a:lnTo>
                    <a:pt x="83564" y="186900"/>
                  </a:lnTo>
                  <a:lnTo>
                    <a:pt x="95279" y="176052"/>
                  </a:lnTo>
                  <a:lnTo>
                    <a:pt x="97909" y="171379"/>
                  </a:lnTo>
                  <a:lnTo>
                    <a:pt x="98610" y="169021"/>
                  </a:lnTo>
                  <a:lnTo>
                    <a:pt x="99871" y="167450"/>
                  </a:lnTo>
                  <a:lnTo>
                    <a:pt x="112976" y="158278"/>
                  </a:lnTo>
                  <a:lnTo>
                    <a:pt x="120335" y="157261"/>
                  </a:lnTo>
                  <a:lnTo>
                    <a:pt x="120705" y="158022"/>
                  </a:lnTo>
                  <a:lnTo>
                    <a:pt x="121435" y="170371"/>
                  </a:lnTo>
                  <a:lnTo>
                    <a:pt x="127594" y="177506"/>
                  </a:lnTo>
                  <a:lnTo>
                    <a:pt x="135411" y="178566"/>
                  </a:lnTo>
                  <a:lnTo>
                    <a:pt x="139429" y="178586"/>
                  </a:lnTo>
                  <a:lnTo>
                    <a:pt x="140578" y="177795"/>
                  </a:lnTo>
                  <a:lnTo>
                    <a:pt x="141344" y="176474"/>
                  </a:lnTo>
                  <a:lnTo>
                    <a:pt x="141854" y="174799"/>
                  </a:lnTo>
                  <a:lnTo>
                    <a:pt x="142988" y="173683"/>
                  </a:lnTo>
                  <a:lnTo>
                    <a:pt x="146365" y="172442"/>
                  </a:lnTo>
                  <a:lnTo>
                    <a:pt x="147583" y="171318"/>
                  </a:lnTo>
                  <a:lnTo>
                    <a:pt x="149991" y="164401"/>
                  </a:lnTo>
                  <a:lnTo>
                    <a:pt x="153803" y="168127"/>
                  </a:lnTo>
                  <a:lnTo>
                    <a:pt x="157786" y="169973"/>
                  </a:lnTo>
                  <a:lnTo>
                    <a:pt x="177929" y="171425"/>
                  </a:lnTo>
                  <a:lnTo>
                    <a:pt x="184384" y="169322"/>
                  </a:lnTo>
                  <a:lnTo>
                    <a:pt x="190692" y="166536"/>
                  </a:lnTo>
                  <a:lnTo>
                    <a:pt x="212270" y="160808"/>
                  </a:lnTo>
                  <a:lnTo>
                    <a:pt x="244495" y="137915"/>
                  </a:lnTo>
                  <a:lnTo>
                    <a:pt x="272728" y="106086"/>
                  </a:lnTo>
                  <a:lnTo>
                    <a:pt x="275994" y="98478"/>
                  </a:lnTo>
                  <a:lnTo>
                    <a:pt x="278454" y="76529"/>
                  </a:lnTo>
                  <a:lnTo>
                    <a:pt x="279298" y="74832"/>
                  </a:lnTo>
                  <a:lnTo>
                    <a:pt x="280655" y="73700"/>
                  </a:lnTo>
                  <a:lnTo>
                    <a:pt x="284744" y="71885"/>
                  </a:lnTo>
                  <a:lnTo>
                    <a:pt x="285079" y="72530"/>
                  </a:lnTo>
                  <a:lnTo>
                    <a:pt x="285724" y="88242"/>
                  </a:lnTo>
                  <a:lnTo>
                    <a:pt x="283622" y="92929"/>
                  </a:lnTo>
                  <a:lnTo>
                    <a:pt x="281950" y="95290"/>
                  </a:lnTo>
                  <a:lnTo>
                    <a:pt x="281629" y="98452"/>
                  </a:lnTo>
                  <a:lnTo>
                    <a:pt x="286406" y="132493"/>
                  </a:lnTo>
                  <a:lnTo>
                    <a:pt x="291413" y="140240"/>
                  </a:lnTo>
                  <a:lnTo>
                    <a:pt x="295675" y="145144"/>
                  </a:lnTo>
                  <a:lnTo>
                    <a:pt x="300216" y="147852"/>
                  </a:lnTo>
                  <a:lnTo>
                    <a:pt x="302538" y="148574"/>
                  </a:lnTo>
                  <a:lnTo>
                    <a:pt x="309351" y="147260"/>
                  </a:lnTo>
                  <a:lnTo>
                    <a:pt x="322112" y="144174"/>
                  </a:lnTo>
                  <a:lnTo>
                    <a:pt x="326660" y="143741"/>
                  </a:lnTo>
                  <a:lnTo>
                    <a:pt x="335947" y="139027"/>
                  </a:lnTo>
                  <a:lnTo>
                    <a:pt x="369805" y="114386"/>
                  </a:lnTo>
                  <a:lnTo>
                    <a:pt x="375495" y="110370"/>
                  </a:lnTo>
                  <a:lnTo>
                    <a:pt x="380670" y="108585"/>
                  </a:lnTo>
                  <a:lnTo>
                    <a:pt x="382368" y="107315"/>
                  </a:lnTo>
                  <a:lnTo>
                    <a:pt x="385630" y="100344"/>
                  </a:lnTo>
                  <a:lnTo>
                    <a:pt x="385762" y="107072"/>
                  </a:lnTo>
                  <a:lnTo>
                    <a:pt x="389555" y="103339"/>
                  </a:lnTo>
                  <a:lnTo>
                    <a:pt x="391417" y="99374"/>
                  </a:lnTo>
                  <a:lnTo>
                    <a:pt x="391913" y="97206"/>
                  </a:lnTo>
                  <a:lnTo>
                    <a:pt x="396405" y="90362"/>
                  </a:lnTo>
                  <a:lnTo>
                    <a:pt x="416748" y="65261"/>
                  </a:lnTo>
                  <a:lnTo>
                    <a:pt x="420079" y="51969"/>
                  </a:lnTo>
                  <a:lnTo>
                    <a:pt x="421358" y="23776"/>
                  </a:lnTo>
                  <a:lnTo>
                    <a:pt x="414338"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60" name="SMARTInkShape-6406"/>
            <p:cNvSpPr/>
            <p:nvPr/>
          </p:nvSpPr>
          <p:spPr>
            <a:xfrm>
              <a:off x="421579" y="3136106"/>
              <a:ext cx="63778" cy="114301"/>
            </a:xfrm>
            <a:custGeom>
              <a:avLst/>
              <a:gdLst/>
              <a:ahLst/>
              <a:cxnLst/>
              <a:rect l="0" t="0" r="0" b="0"/>
              <a:pathLst>
                <a:path w="63778" h="114301">
                  <a:moveTo>
                    <a:pt x="42765" y="0"/>
                  </a:moveTo>
                  <a:lnTo>
                    <a:pt x="11798" y="0"/>
                  </a:lnTo>
                  <a:lnTo>
                    <a:pt x="10214" y="794"/>
                  </a:lnTo>
                  <a:lnTo>
                    <a:pt x="9158" y="2117"/>
                  </a:lnTo>
                  <a:lnTo>
                    <a:pt x="7191" y="5703"/>
                  </a:lnTo>
                  <a:lnTo>
                    <a:pt x="1019" y="13001"/>
                  </a:lnTo>
                  <a:lnTo>
                    <a:pt x="233" y="17699"/>
                  </a:lnTo>
                  <a:lnTo>
                    <a:pt x="0" y="24118"/>
                  </a:lnTo>
                  <a:lnTo>
                    <a:pt x="3724" y="34839"/>
                  </a:lnTo>
                  <a:lnTo>
                    <a:pt x="9854" y="44278"/>
                  </a:lnTo>
                  <a:lnTo>
                    <a:pt x="27044" y="59140"/>
                  </a:lnTo>
                  <a:lnTo>
                    <a:pt x="54654" y="94544"/>
                  </a:lnTo>
                  <a:lnTo>
                    <a:pt x="61016" y="99186"/>
                  </a:lnTo>
                  <a:lnTo>
                    <a:pt x="62783" y="103085"/>
                  </a:lnTo>
                  <a:lnTo>
                    <a:pt x="63777" y="109742"/>
                  </a:lnTo>
                  <a:lnTo>
                    <a:pt x="63123" y="111262"/>
                  </a:lnTo>
                  <a:lnTo>
                    <a:pt x="61893" y="112274"/>
                  </a:lnTo>
                  <a:lnTo>
                    <a:pt x="58008" y="113900"/>
                  </a:lnTo>
                  <a:lnTo>
                    <a:pt x="49909" y="11430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61" name="SMARTInkShape-6407"/>
            <p:cNvSpPr/>
            <p:nvPr/>
          </p:nvSpPr>
          <p:spPr>
            <a:xfrm>
              <a:off x="750120" y="2986088"/>
              <a:ext cx="71407" cy="128178"/>
            </a:xfrm>
            <a:custGeom>
              <a:avLst/>
              <a:gdLst/>
              <a:ahLst/>
              <a:cxnLst/>
              <a:rect l="0" t="0" r="0" b="0"/>
              <a:pathLst>
                <a:path w="71407" h="128178">
                  <a:moveTo>
                    <a:pt x="7118" y="100012"/>
                  </a:moveTo>
                  <a:lnTo>
                    <a:pt x="3325" y="100012"/>
                  </a:lnTo>
                  <a:lnTo>
                    <a:pt x="2208" y="100806"/>
                  </a:lnTo>
                  <a:lnTo>
                    <a:pt x="1463" y="102129"/>
                  </a:lnTo>
                  <a:lnTo>
                    <a:pt x="170" y="107288"/>
                  </a:lnTo>
                  <a:lnTo>
                    <a:pt x="0" y="117012"/>
                  </a:lnTo>
                  <a:lnTo>
                    <a:pt x="2102" y="121591"/>
                  </a:lnTo>
                  <a:lnTo>
                    <a:pt x="3774" y="123923"/>
                  </a:lnTo>
                  <a:lnTo>
                    <a:pt x="7748" y="126514"/>
                  </a:lnTo>
                  <a:lnTo>
                    <a:pt x="16767" y="128177"/>
                  </a:lnTo>
                  <a:lnTo>
                    <a:pt x="21460" y="126288"/>
                  </a:lnTo>
                  <a:lnTo>
                    <a:pt x="41869" y="107991"/>
                  </a:lnTo>
                  <a:lnTo>
                    <a:pt x="58800" y="87638"/>
                  </a:lnTo>
                  <a:lnTo>
                    <a:pt x="63003" y="84619"/>
                  </a:lnTo>
                  <a:lnTo>
                    <a:pt x="67674" y="77031"/>
                  </a:lnTo>
                  <a:lnTo>
                    <a:pt x="70673" y="59225"/>
                  </a:lnTo>
                  <a:lnTo>
                    <a:pt x="71382" y="27073"/>
                  </a:lnTo>
                  <a:lnTo>
                    <a:pt x="71406" y="13020"/>
                  </a:lnTo>
                  <a:lnTo>
                    <a:pt x="69292" y="7639"/>
                  </a:lnTo>
                  <a:lnTo>
                    <a:pt x="64268"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62" name="SMARTInkShape-6408"/>
            <p:cNvSpPr/>
            <p:nvPr/>
          </p:nvSpPr>
          <p:spPr>
            <a:xfrm>
              <a:off x="493278" y="3050381"/>
              <a:ext cx="178236" cy="71439"/>
            </a:xfrm>
            <a:custGeom>
              <a:avLst/>
              <a:gdLst/>
              <a:ahLst/>
              <a:cxnLst/>
              <a:rect l="0" t="0" r="0" b="0"/>
              <a:pathLst>
                <a:path w="178236" h="71439">
                  <a:moveTo>
                    <a:pt x="85366" y="0"/>
                  </a:moveTo>
                  <a:lnTo>
                    <a:pt x="68573" y="0"/>
                  </a:lnTo>
                  <a:lnTo>
                    <a:pt x="57724" y="3792"/>
                  </a:lnTo>
                  <a:lnTo>
                    <a:pt x="33025" y="19927"/>
                  </a:lnTo>
                  <a:lnTo>
                    <a:pt x="10533" y="48081"/>
                  </a:lnTo>
                  <a:lnTo>
                    <a:pt x="5778" y="56580"/>
                  </a:lnTo>
                  <a:lnTo>
                    <a:pt x="2369" y="61659"/>
                  </a:lnTo>
                  <a:lnTo>
                    <a:pt x="0" y="69993"/>
                  </a:lnTo>
                  <a:lnTo>
                    <a:pt x="674" y="70475"/>
                  </a:lnTo>
                  <a:lnTo>
                    <a:pt x="3540" y="71009"/>
                  </a:lnTo>
                  <a:lnTo>
                    <a:pt x="4621" y="70358"/>
                  </a:lnTo>
                  <a:lnTo>
                    <a:pt x="5342" y="69131"/>
                  </a:lnTo>
                  <a:lnTo>
                    <a:pt x="5823" y="67519"/>
                  </a:lnTo>
                  <a:lnTo>
                    <a:pt x="40927" y="35074"/>
                  </a:lnTo>
                  <a:lnTo>
                    <a:pt x="59080" y="12287"/>
                  </a:lnTo>
                  <a:lnTo>
                    <a:pt x="63893" y="9430"/>
                  </a:lnTo>
                  <a:lnTo>
                    <a:pt x="70954" y="7184"/>
                  </a:lnTo>
                  <a:lnTo>
                    <a:pt x="71865" y="24241"/>
                  </a:lnTo>
                  <a:lnTo>
                    <a:pt x="77228" y="37843"/>
                  </a:lnTo>
                  <a:lnTo>
                    <a:pt x="78135" y="52365"/>
                  </a:lnTo>
                  <a:lnTo>
                    <a:pt x="78958" y="53960"/>
                  </a:lnTo>
                  <a:lnTo>
                    <a:pt x="80300" y="55024"/>
                  </a:lnTo>
                  <a:lnTo>
                    <a:pt x="83908" y="56205"/>
                  </a:lnTo>
                  <a:lnTo>
                    <a:pt x="88157" y="56730"/>
                  </a:lnTo>
                  <a:lnTo>
                    <a:pt x="92692" y="54847"/>
                  </a:lnTo>
                  <a:lnTo>
                    <a:pt x="124409" y="30930"/>
                  </a:lnTo>
                  <a:lnTo>
                    <a:pt x="143610" y="19047"/>
                  </a:lnTo>
                  <a:lnTo>
                    <a:pt x="146971" y="14286"/>
                  </a:lnTo>
                  <a:lnTo>
                    <a:pt x="147867" y="11905"/>
                  </a:lnTo>
                  <a:lnTo>
                    <a:pt x="149258" y="11112"/>
                  </a:lnTo>
                  <a:lnTo>
                    <a:pt x="150980" y="11377"/>
                  </a:lnTo>
                  <a:lnTo>
                    <a:pt x="155653" y="13713"/>
                  </a:lnTo>
                  <a:lnTo>
                    <a:pt x="160255" y="17910"/>
                  </a:lnTo>
                  <a:lnTo>
                    <a:pt x="168127" y="31349"/>
                  </a:lnTo>
                  <a:lnTo>
                    <a:pt x="177742" y="63818"/>
                  </a:lnTo>
                  <a:lnTo>
                    <a:pt x="178235" y="71438"/>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63" name="SMARTInkShape-6409"/>
            <p:cNvSpPr/>
            <p:nvPr/>
          </p:nvSpPr>
          <p:spPr>
            <a:xfrm>
              <a:off x="742950" y="2929355"/>
              <a:ext cx="164307" cy="71021"/>
            </a:xfrm>
            <a:custGeom>
              <a:avLst/>
              <a:gdLst/>
              <a:ahLst/>
              <a:cxnLst/>
              <a:rect l="0" t="0" r="0" b="0"/>
              <a:pathLst>
                <a:path w="164307" h="71021">
                  <a:moveTo>
                    <a:pt x="0" y="21014"/>
                  </a:moveTo>
                  <a:lnTo>
                    <a:pt x="21024" y="21014"/>
                  </a:lnTo>
                  <a:lnTo>
                    <a:pt x="21311" y="24806"/>
                  </a:lnTo>
                  <a:lnTo>
                    <a:pt x="19261" y="28785"/>
                  </a:lnTo>
                  <a:lnTo>
                    <a:pt x="10033" y="40940"/>
                  </a:lnTo>
                  <a:lnTo>
                    <a:pt x="7256" y="56023"/>
                  </a:lnTo>
                  <a:lnTo>
                    <a:pt x="9311" y="56417"/>
                  </a:lnTo>
                  <a:lnTo>
                    <a:pt x="17097" y="56670"/>
                  </a:lnTo>
                  <a:lnTo>
                    <a:pt x="21622" y="54588"/>
                  </a:lnTo>
                  <a:lnTo>
                    <a:pt x="30994" y="46784"/>
                  </a:lnTo>
                  <a:lnTo>
                    <a:pt x="33619" y="42257"/>
                  </a:lnTo>
                  <a:lnTo>
                    <a:pt x="35097" y="33129"/>
                  </a:lnTo>
                  <a:lnTo>
                    <a:pt x="35596" y="19614"/>
                  </a:lnTo>
                  <a:lnTo>
                    <a:pt x="33547" y="14306"/>
                  </a:lnTo>
                  <a:lnTo>
                    <a:pt x="28601" y="6765"/>
                  </a:lnTo>
                  <a:lnTo>
                    <a:pt x="28583" y="10530"/>
                  </a:lnTo>
                  <a:lnTo>
                    <a:pt x="30695" y="14502"/>
                  </a:lnTo>
                  <a:lnTo>
                    <a:pt x="45368" y="30576"/>
                  </a:lnTo>
                  <a:lnTo>
                    <a:pt x="50061" y="33201"/>
                  </a:lnTo>
                  <a:lnTo>
                    <a:pt x="52424" y="33901"/>
                  </a:lnTo>
                  <a:lnTo>
                    <a:pt x="54000" y="35161"/>
                  </a:lnTo>
                  <a:lnTo>
                    <a:pt x="57027" y="42114"/>
                  </a:lnTo>
                  <a:lnTo>
                    <a:pt x="60906" y="42347"/>
                  </a:lnTo>
                  <a:lnTo>
                    <a:pt x="62035" y="41586"/>
                  </a:lnTo>
                  <a:lnTo>
                    <a:pt x="62788" y="40285"/>
                  </a:lnTo>
                  <a:lnTo>
                    <a:pt x="64095" y="35164"/>
                  </a:lnTo>
                  <a:lnTo>
                    <a:pt x="64206" y="31801"/>
                  </a:lnTo>
                  <a:lnTo>
                    <a:pt x="66371" y="27660"/>
                  </a:lnTo>
                  <a:lnTo>
                    <a:pt x="88142" y="4336"/>
                  </a:lnTo>
                  <a:lnTo>
                    <a:pt x="95001" y="1696"/>
                  </a:lnTo>
                  <a:lnTo>
                    <a:pt x="112340" y="0"/>
                  </a:lnTo>
                  <a:lnTo>
                    <a:pt x="119514" y="1885"/>
                  </a:lnTo>
                  <a:lnTo>
                    <a:pt x="138005" y="12586"/>
                  </a:lnTo>
                  <a:lnTo>
                    <a:pt x="152072" y="33378"/>
                  </a:lnTo>
                  <a:lnTo>
                    <a:pt x="162618" y="62219"/>
                  </a:lnTo>
                  <a:lnTo>
                    <a:pt x="164306" y="7102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64" name="SMARTInkShape-6410"/>
            <p:cNvSpPr/>
            <p:nvPr/>
          </p:nvSpPr>
          <p:spPr>
            <a:xfrm>
              <a:off x="414792" y="2915115"/>
              <a:ext cx="334468" cy="149420"/>
            </a:xfrm>
            <a:custGeom>
              <a:avLst/>
              <a:gdLst/>
              <a:ahLst/>
              <a:cxnLst/>
              <a:rect l="0" t="0" r="0" b="0"/>
              <a:pathLst>
                <a:path w="334468" h="149420">
                  <a:moveTo>
                    <a:pt x="113846" y="78116"/>
                  </a:moveTo>
                  <a:lnTo>
                    <a:pt x="110053" y="78116"/>
                  </a:lnTo>
                  <a:lnTo>
                    <a:pt x="95957" y="89523"/>
                  </a:lnTo>
                  <a:lnTo>
                    <a:pt x="65885" y="121089"/>
                  </a:lnTo>
                  <a:lnTo>
                    <a:pt x="51848" y="141793"/>
                  </a:lnTo>
                  <a:lnTo>
                    <a:pt x="49592" y="149419"/>
                  </a:lnTo>
                  <a:lnTo>
                    <a:pt x="48766" y="138121"/>
                  </a:lnTo>
                  <a:lnTo>
                    <a:pt x="40733" y="106580"/>
                  </a:lnTo>
                  <a:lnTo>
                    <a:pt x="31075" y="77161"/>
                  </a:lnTo>
                  <a:lnTo>
                    <a:pt x="29790" y="56402"/>
                  </a:lnTo>
                  <a:lnTo>
                    <a:pt x="34387" y="24721"/>
                  </a:lnTo>
                  <a:lnTo>
                    <a:pt x="36991" y="16550"/>
                  </a:lnTo>
                  <a:lnTo>
                    <a:pt x="45130" y="4836"/>
                  </a:lnTo>
                  <a:lnTo>
                    <a:pt x="49703" y="1891"/>
                  </a:lnTo>
                  <a:lnTo>
                    <a:pt x="56740" y="233"/>
                  </a:lnTo>
                  <a:lnTo>
                    <a:pt x="59107" y="0"/>
                  </a:lnTo>
                  <a:lnTo>
                    <a:pt x="63853" y="1859"/>
                  </a:lnTo>
                  <a:lnTo>
                    <a:pt x="66229" y="3465"/>
                  </a:lnTo>
                  <a:lnTo>
                    <a:pt x="79863" y="6838"/>
                  </a:lnTo>
                  <a:lnTo>
                    <a:pt x="81665" y="8372"/>
                  </a:lnTo>
                  <a:lnTo>
                    <a:pt x="89705" y="19602"/>
                  </a:lnTo>
                  <a:lnTo>
                    <a:pt x="92057" y="36671"/>
                  </a:lnTo>
                  <a:lnTo>
                    <a:pt x="90139" y="41969"/>
                  </a:lnTo>
                  <a:lnTo>
                    <a:pt x="75612" y="59041"/>
                  </a:lnTo>
                  <a:lnTo>
                    <a:pt x="51503" y="73351"/>
                  </a:lnTo>
                  <a:lnTo>
                    <a:pt x="37518" y="76704"/>
                  </a:lnTo>
                  <a:lnTo>
                    <a:pt x="4723" y="78080"/>
                  </a:lnTo>
                  <a:lnTo>
                    <a:pt x="2997" y="77298"/>
                  </a:lnTo>
                  <a:lnTo>
                    <a:pt x="1847" y="75983"/>
                  </a:lnTo>
                  <a:lnTo>
                    <a:pt x="0" y="71962"/>
                  </a:lnTo>
                  <a:lnTo>
                    <a:pt x="7265" y="67473"/>
                  </a:lnTo>
                  <a:lnTo>
                    <a:pt x="36246" y="59133"/>
                  </a:lnTo>
                  <a:lnTo>
                    <a:pt x="71007" y="56106"/>
                  </a:lnTo>
                  <a:lnTo>
                    <a:pt x="104451" y="50563"/>
                  </a:lnTo>
                  <a:lnTo>
                    <a:pt x="129129" y="44040"/>
                  </a:lnTo>
                  <a:lnTo>
                    <a:pt x="152471" y="35336"/>
                  </a:lnTo>
                  <a:lnTo>
                    <a:pt x="153883" y="33721"/>
                  </a:lnTo>
                  <a:lnTo>
                    <a:pt x="154825" y="31850"/>
                  </a:lnTo>
                  <a:lnTo>
                    <a:pt x="156246" y="30604"/>
                  </a:lnTo>
                  <a:lnTo>
                    <a:pt x="163509" y="28207"/>
                  </a:lnTo>
                  <a:lnTo>
                    <a:pt x="140000" y="55752"/>
                  </a:lnTo>
                  <a:lnTo>
                    <a:pt x="136676" y="65228"/>
                  </a:lnTo>
                  <a:lnTo>
                    <a:pt x="135691" y="73063"/>
                  </a:lnTo>
                  <a:lnTo>
                    <a:pt x="137578" y="77987"/>
                  </a:lnTo>
                  <a:lnTo>
                    <a:pt x="139192" y="80411"/>
                  </a:lnTo>
                  <a:lnTo>
                    <a:pt x="141062" y="82028"/>
                  </a:lnTo>
                  <a:lnTo>
                    <a:pt x="145256" y="83823"/>
                  </a:lnTo>
                  <a:lnTo>
                    <a:pt x="155872" y="84834"/>
                  </a:lnTo>
                  <a:lnTo>
                    <a:pt x="178592" y="79473"/>
                  </a:lnTo>
                  <a:lnTo>
                    <a:pt x="213836" y="61211"/>
                  </a:lnTo>
                  <a:lnTo>
                    <a:pt x="241665" y="42523"/>
                  </a:lnTo>
                  <a:lnTo>
                    <a:pt x="246060" y="37691"/>
                  </a:lnTo>
                  <a:lnTo>
                    <a:pt x="248014" y="32897"/>
                  </a:lnTo>
                  <a:lnTo>
                    <a:pt x="249114" y="25736"/>
                  </a:lnTo>
                  <a:lnTo>
                    <a:pt x="248474" y="24146"/>
                  </a:lnTo>
                  <a:lnTo>
                    <a:pt x="247254" y="23086"/>
                  </a:lnTo>
                  <a:lnTo>
                    <a:pt x="242517" y="21003"/>
                  </a:lnTo>
                  <a:lnTo>
                    <a:pt x="246250" y="20977"/>
                  </a:lnTo>
                  <a:lnTo>
                    <a:pt x="250215" y="23088"/>
                  </a:lnTo>
                  <a:lnTo>
                    <a:pt x="259228" y="30910"/>
                  </a:lnTo>
                  <a:lnTo>
                    <a:pt x="266037" y="33323"/>
                  </a:lnTo>
                  <a:lnTo>
                    <a:pt x="278796" y="36798"/>
                  </a:lnTo>
                  <a:lnTo>
                    <a:pt x="311527" y="52013"/>
                  </a:lnTo>
                  <a:lnTo>
                    <a:pt x="328959" y="61465"/>
                  </a:lnTo>
                  <a:lnTo>
                    <a:pt x="332483" y="66218"/>
                  </a:lnTo>
                  <a:lnTo>
                    <a:pt x="334467" y="73356"/>
                  </a:lnTo>
                  <a:lnTo>
                    <a:pt x="333157" y="75737"/>
                  </a:lnTo>
                  <a:lnTo>
                    <a:pt x="327470" y="80498"/>
                  </a:lnTo>
                  <a:lnTo>
                    <a:pt x="321767" y="83143"/>
                  </a:lnTo>
                  <a:lnTo>
                    <a:pt x="289809" y="91659"/>
                  </a:lnTo>
                  <a:lnTo>
                    <a:pt x="255258" y="92384"/>
                  </a:lnTo>
                  <a:lnTo>
                    <a:pt x="252102" y="92395"/>
                  </a:lnTo>
                  <a:lnTo>
                    <a:pt x="251260" y="91604"/>
                  </a:lnTo>
                  <a:lnTo>
                    <a:pt x="249577" y="8526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65" name="SMARTInkShape-6411"/>
            <p:cNvSpPr/>
            <p:nvPr/>
          </p:nvSpPr>
          <p:spPr>
            <a:xfrm>
              <a:off x="739579" y="2807494"/>
              <a:ext cx="203397" cy="92512"/>
            </a:xfrm>
            <a:custGeom>
              <a:avLst/>
              <a:gdLst/>
              <a:ahLst/>
              <a:cxnLst/>
              <a:rect l="0" t="0" r="0" b="0"/>
              <a:pathLst>
                <a:path w="203397" h="92512">
                  <a:moveTo>
                    <a:pt x="46234" y="0"/>
                  </a:moveTo>
                  <a:lnTo>
                    <a:pt x="36290" y="0"/>
                  </a:lnTo>
                  <a:lnTo>
                    <a:pt x="31760" y="2116"/>
                  </a:lnTo>
                  <a:lnTo>
                    <a:pt x="22384" y="9943"/>
                  </a:lnTo>
                  <a:lnTo>
                    <a:pt x="15266" y="20585"/>
                  </a:lnTo>
                  <a:lnTo>
                    <a:pt x="2929" y="55093"/>
                  </a:lnTo>
                  <a:lnTo>
                    <a:pt x="695" y="58160"/>
                  </a:lnTo>
                  <a:lnTo>
                    <a:pt x="0" y="60998"/>
                  </a:lnTo>
                  <a:lnTo>
                    <a:pt x="330" y="63684"/>
                  </a:lnTo>
                  <a:lnTo>
                    <a:pt x="2470" y="71257"/>
                  </a:lnTo>
                  <a:lnTo>
                    <a:pt x="2770" y="73698"/>
                  </a:lnTo>
                  <a:lnTo>
                    <a:pt x="5221" y="78528"/>
                  </a:lnTo>
                  <a:lnTo>
                    <a:pt x="6985" y="80927"/>
                  </a:lnTo>
                  <a:lnTo>
                    <a:pt x="13180" y="83592"/>
                  </a:lnTo>
                  <a:lnTo>
                    <a:pt x="17054" y="84303"/>
                  </a:lnTo>
                  <a:lnTo>
                    <a:pt x="20430" y="83983"/>
                  </a:lnTo>
                  <a:lnTo>
                    <a:pt x="37857" y="75657"/>
                  </a:lnTo>
                  <a:lnTo>
                    <a:pt x="55441" y="61865"/>
                  </a:lnTo>
                  <a:lnTo>
                    <a:pt x="62808" y="50962"/>
                  </a:lnTo>
                  <a:lnTo>
                    <a:pt x="66226" y="41470"/>
                  </a:lnTo>
                  <a:lnTo>
                    <a:pt x="65912" y="38759"/>
                  </a:lnTo>
                  <a:lnTo>
                    <a:pt x="61821" y="26588"/>
                  </a:lnTo>
                  <a:lnTo>
                    <a:pt x="61388" y="22488"/>
                  </a:lnTo>
                  <a:lnTo>
                    <a:pt x="59511" y="18961"/>
                  </a:lnTo>
                  <a:lnTo>
                    <a:pt x="48296" y="8857"/>
                  </a:lnTo>
                  <a:lnTo>
                    <a:pt x="36028" y="2572"/>
                  </a:lnTo>
                  <a:lnTo>
                    <a:pt x="25099" y="226"/>
                  </a:lnTo>
                  <a:lnTo>
                    <a:pt x="21494" y="100"/>
                  </a:lnTo>
                  <a:lnTo>
                    <a:pt x="21009" y="861"/>
                  </a:lnTo>
                  <a:lnTo>
                    <a:pt x="21480" y="2161"/>
                  </a:lnTo>
                  <a:lnTo>
                    <a:pt x="31170" y="17562"/>
                  </a:lnTo>
                  <a:lnTo>
                    <a:pt x="44904" y="30398"/>
                  </a:lnTo>
                  <a:lnTo>
                    <a:pt x="67630" y="63714"/>
                  </a:lnTo>
                  <a:lnTo>
                    <a:pt x="80539" y="83287"/>
                  </a:lnTo>
                  <a:lnTo>
                    <a:pt x="81533" y="88795"/>
                  </a:lnTo>
                  <a:lnTo>
                    <a:pt x="82467" y="90153"/>
                  </a:lnTo>
                  <a:lnTo>
                    <a:pt x="83883" y="91058"/>
                  </a:lnTo>
                  <a:lnTo>
                    <a:pt x="85621" y="91662"/>
                  </a:lnTo>
                  <a:lnTo>
                    <a:pt x="85985" y="92064"/>
                  </a:lnTo>
                  <a:lnTo>
                    <a:pt x="85435" y="92332"/>
                  </a:lnTo>
                  <a:lnTo>
                    <a:pt x="84274" y="92511"/>
                  </a:lnTo>
                  <a:lnTo>
                    <a:pt x="83500" y="91836"/>
                  </a:lnTo>
                  <a:lnTo>
                    <a:pt x="82640" y="88970"/>
                  </a:lnTo>
                  <a:lnTo>
                    <a:pt x="81958" y="58108"/>
                  </a:lnTo>
                  <a:lnTo>
                    <a:pt x="84071" y="51490"/>
                  </a:lnTo>
                  <a:lnTo>
                    <a:pt x="86863" y="45903"/>
                  </a:lnTo>
                  <a:lnTo>
                    <a:pt x="89694" y="31014"/>
                  </a:lnTo>
                  <a:lnTo>
                    <a:pt x="95221" y="22850"/>
                  </a:lnTo>
                  <a:lnTo>
                    <a:pt x="97904" y="22062"/>
                  </a:lnTo>
                  <a:lnTo>
                    <a:pt x="99730" y="21851"/>
                  </a:lnTo>
                  <a:lnTo>
                    <a:pt x="103876" y="23735"/>
                  </a:lnTo>
                  <a:lnTo>
                    <a:pt x="106093" y="25348"/>
                  </a:lnTo>
                  <a:lnTo>
                    <a:pt x="108557" y="29257"/>
                  </a:lnTo>
                  <a:lnTo>
                    <a:pt x="110445" y="33641"/>
                  </a:lnTo>
                  <a:lnTo>
                    <a:pt x="116563" y="41491"/>
                  </a:lnTo>
                  <a:lnTo>
                    <a:pt x="128065" y="47501"/>
                  </a:lnTo>
                  <a:lnTo>
                    <a:pt x="141284" y="49676"/>
                  </a:lnTo>
                  <a:lnTo>
                    <a:pt x="148568" y="49908"/>
                  </a:lnTo>
                  <a:lnTo>
                    <a:pt x="159546" y="46185"/>
                  </a:lnTo>
                  <a:lnTo>
                    <a:pt x="174377" y="35529"/>
                  </a:lnTo>
                  <a:lnTo>
                    <a:pt x="184258" y="26156"/>
                  </a:lnTo>
                  <a:lnTo>
                    <a:pt x="186953" y="19298"/>
                  </a:lnTo>
                  <a:lnTo>
                    <a:pt x="188982" y="4062"/>
                  </a:lnTo>
                  <a:lnTo>
                    <a:pt x="188231" y="2708"/>
                  </a:lnTo>
                  <a:lnTo>
                    <a:pt x="186936" y="1805"/>
                  </a:lnTo>
                  <a:lnTo>
                    <a:pt x="185279" y="1204"/>
                  </a:lnTo>
                  <a:lnTo>
                    <a:pt x="184174" y="1596"/>
                  </a:lnTo>
                  <a:lnTo>
                    <a:pt x="183438" y="2652"/>
                  </a:lnTo>
                  <a:lnTo>
                    <a:pt x="182947" y="4149"/>
                  </a:lnTo>
                  <a:lnTo>
                    <a:pt x="158348" y="23858"/>
                  </a:lnTo>
                  <a:lnTo>
                    <a:pt x="155593" y="30712"/>
                  </a:lnTo>
                  <a:lnTo>
                    <a:pt x="153825" y="48047"/>
                  </a:lnTo>
                  <a:lnTo>
                    <a:pt x="155700" y="55221"/>
                  </a:lnTo>
                  <a:lnTo>
                    <a:pt x="163371" y="70086"/>
                  </a:lnTo>
                  <a:lnTo>
                    <a:pt x="166394" y="72918"/>
                  </a:lnTo>
                  <a:lnTo>
                    <a:pt x="194339" y="83904"/>
                  </a:lnTo>
                  <a:lnTo>
                    <a:pt x="203396" y="8572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66" name="SMARTInkShape-6412"/>
            <p:cNvSpPr/>
            <p:nvPr/>
          </p:nvSpPr>
          <p:spPr>
            <a:xfrm>
              <a:off x="635794" y="2793206"/>
              <a:ext cx="71438" cy="107158"/>
            </a:xfrm>
            <a:custGeom>
              <a:avLst/>
              <a:gdLst/>
              <a:ahLst/>
              <a:cxnLst/>
              <a:rect l="0" t="0" r="0" b="0"/>
              <a:pathLst>
                <a:path w="71438" h="107158">
                  <a:moveTo>
                    <a:pt x="71437" y="0"/>
                  </a:moveTo>
                  <a:lnTo>
                    <a:pt x="67645" y="3793"/>
                  </a:lnTo>
                  <a:lnTo>
                    <a:pt x="63666" y="5655"/>
                  </a:lnTo>
                  <a:lnTo>
                    <a:pt x="61494" y="6151"/>
                  </a:lnTo>
                  <a:lnTo>
                    <a:pt x="26235" y="38117"/>
                  </a:lnTo>
                  <a:lnTo>
                    <a:pt x="18180" y="46925"/>
                  </a:lnTo>
                  <a:lnTo>
                    <a:pt x="16017" y="52076"/>
                  </a:lnTo>
                  <a:lnTo>
                    <a:pt x="14439" y="72799"/>
                  </a:lnTo>
                  <a:lnTo>
                    <a:pt x="15182" y="74726"/>
                  </a:lnTo>
                  <a:lnTo>
                    <a:pt x="16471" y="76011"/>
                  </a:lnTo>
                  <a:lnTo>
                    <a:pt x="22078" y="79937"/>
                  </a:lnTo>
                  <a:lnTo>
                    <a:pt x="24244" y="81866"/>
                  </a:lnTo>
                  <a:lnTo>
                    <a:pt x="26650" y="86127"/>
                  </a:lnTo>
                  <a:lnTo>
                    <a:pt x="28321" y="92775"/>
                  </a:lnTo>
                  <a:lnTo>
                    <a:pt x="28541" y="102695"/>
                  </a:lnTo>
                  <a:lnTo>
                    <a:pt x="27759" y="104182"/>
                  </a:lnTo>
                  <a:lnTo>
                    <a:pt x="26443" y="105174"/>
                  </a:lnTo>
                  <a:lnTo>
                    <a:pt x="22865" y="106275"/>
                  </a:lnTo>
                  <a:lnTo>
                    <a:pt x="0" y="107157"/>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67" name="SMARTInkShape-6413"/>
            <p:cNvSpPr/>
            <p:nvPr/>
          </p:nvSpPr>
          <p:spPr>
            <a:xfrm>
              <a:off x="607219" y="2750344"/>
              <a:ext cx="14288" cy="35720"/>
            </a:xfrm>
            <a:custGeom>
              <a:avLst/>
              <a:gdLst/>
              <a:ahLst/>
              <a:cxnLst/>
              <a:rect l="0" t="0" r="0" b="0"/>
              <a:pathLst>
                <a:path w="14288" h="35720">
                  <a:moveTo>
                    <a:pt x="14287" y="0"/>
                  </a:moveTo>
                  <a:lnTo>
                    <a:pt x="10495" y="0"/>
                  </a:lnTo>
                  <a:lnTo>
                    <a:pt x="9378" y="794"/>
                  </a:lnTo>
                  <a:lnTo>
                    <a:pt x="8633" y="2116"/>
                  </a:lnTo>
                  <a:lnTo>
                    <a:pt x="8136" y="3792"/>
                  </a:lnTo>
                  <a:lnTo>
                    <a:pt x="1620" y="14473"/>
                  </a:lnTo>
                  <a:lnTo>
                    <a:pt x="0" y="35719"/>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68" name="SMARTInkShape-6414"/>
            <p:cNvSpPr/>
            <p:nvPr/>
          </p:nvSpPr>
          <p:spPr>
            <a:xfrm>
              <a:off x="385773" y="2771775"/>
              <a:ext cx="171441" cy="178136"/>
            </a:xfrm>
            <a:custGeom>
              <a:avLst/>
              <a:gdLst/>
              <a:ahLst/>
              <a:cxnLst/>
              <a:rect l="0" t="0" r="0" b="0"/>
              <a:pathLst>
                <a:path w="171441" h="178136">
                  <a:moveTo>
                    <a:pt x="49996" y="0"/>
                  </a:moveTo>
                  <a:lnTo>
                    <a:pt x="49202" y="24836"/>
                  </a:lnTo>
                  <a:lnTo>
                    <a:pt x="42720" y="58181"/>
                  </a:lnTo>
                  <a:lnTo>
                    <a:pt x="35212" y="88045"/>
                  </a:lnTo>
                  <a:lnTo>
                    <a:pt x="26085" y="120491"/>
                  </a:lnTo>
                  <a:lnTo>
                    <a:pt x="11887" y="154280"/>
                  </a:lnTo>
                  <a:lnTo>
                    <a:pt x="2105" y="170757"/>
                  </a:lnTo>
                  <a:lnTo>
                    <a:pt x="113" y="178135"/>
                  </a:lnTo>
                  <a:lnTo>
                    <a:pt x="0" y="164818"/>
                  </a:lnTo>
                  <a:lnTo>
                    <a:pt x="5695" y="147268"/>
                  </a:lnTo>
                  <a:lnTo>
                    <a:pt x="21476" y="114278"/>
                  </a:lnTo>
                  <a:lnTo>
                    <a:pt x="30957" y="99038"/>
                  </a:lnTo>
                  <a:lnTo>
                    <a:pt x="35713" y="95611"/>
                  </a:lnTo>
                  <a:lnTo>
                    <a:pt x="41442" y="93410"/>
                  </a:lnTo>
                  <a:lnTo>
                    <a:pt x="41912" y="94024"/>
                  </a:lnTo>
                  <a:lnTo>
                    <a:pt x="43367" y="98679"/>
                  </a:lnTo>
                  <a:lnTo>
                    <a:pt x="47679" y="105085"/>
                  </a:lnTo>
                  <a:lnTo>
                    <a:pt x="49309" y="112011"/>
                  </a:lnTo>
                  <a:lnTo>
                    <a:pt x="50586" y="119883"/>
                  </a:lnTo>
                  <a:lnTo>
                    <a:pt x="55639" y="131124"/>
                  </a:lnTo>
                  <a:lnTo>
                    <a:pt x="66780" y="144963"/>
                  </a:lnTo>
                  <a:lnTo>
                    <a:pt x="71479" y="147772"/>
                  </a:lnTo>
                  <a:lnTo>
                    <a:pt x="77170" y="149575"/>
                  </a:lnTo>
                  <a:lnTo>
                    <a:pt x="85740" y="149887"/>
                  </a:lnTo>
                  <a:lnTo>
                    <a:pt x="91811" y="147844"/>
                  </a:lnTo>
                  <a:lnTo>
                    <a:pt x="115617" y="127072"/>
                  </a:lnTo>
                  <a:lnTo>
                    <a:pt x="130103" y="111149"/>
                  </a:lnTo>
                  <a:lnTo>
                    <a:pt x="134056" y="98197"/>
                  </a:lnTo>
                  <a:lnTo>
                    <a:pt x="135656" y="80107"/>
                  </a:lnTo>
                  <a:lnTo>
                    <a:pt x="134884" y="79599"/>
                  </a:lnTo>
                  <a:lnTo>
                    <a:pt x="131909" y="79034"/>
                  </a:lnTo>
                  <a:lnTo>
                    <a:pt x="130798" y="79677"/>
                  </a:lnTo>
                  <a:lnTo>
                    <a:pt x="130058" y="80899"/>
                  </a:lnTo>
                  <a:lnTo>
                    <a:pt x="129564" y="82508"/>
                  </a:lnTo>
                  <a:lnTo>
                    <a:pt x="121285" y="92356"/>
                  </a:lnTo>
                  <a:lnTo>
                    <a:pt x="117399" y="107193"/>
                  </a:lnTo>
                  <a:lnTo>
                    <a:pt x="116465" y="123841"/>
                  </a:lnTo>
                  <a:lnTo>
                    <a:pt x="118696" y="133886"/>
                  </a:lnTo>
                  <a:lnTo>
                    <a:pt x="124415" y="144004"/>
                  </a:lnTo>
                  <a:lnTo>
                    <a:pt x="134928" y="152029"/>
                  </a:lnTo>
                  <a:lnTo>
                    <a:pt x="171440" y="157163"/>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69" name="SMARTInkShape-6415"/>
            <p:cNvSpPr/>
            <p:nvPr/>
          </p:nvSpPr>
          <p:spPr>
            <a:xfrm>
              <a:off x="287409" y="2794199"/>
              <a:ext cx="155505" cy="127596"/>
            </a:xfrm>
            <a:custGeom>
              <a:avLst/>
              <a:gdLst/>
              <a:ahLst/>
              <a:cxnLst/>
              <a:rect l="0" t="0" r="0" b="0"/>
              <a:pathLst>
                <a:path w="155505" h="127596">
                  <a:moveTo>
                    <a:pt x="155504" y="6151"/>
                  </a:moveTo>
                  <a:lnTo>
                    <a:pt x="137615" y="5357"/>
                  </a:lnTo>
                  <a:lnTo>
                    <a:pt x="111069" y="0"/>
                  </a:lnTo>
                  <a:lnTo>
                    <a:pt x="76715" y="6909"/>
                  </a:lnTo>
                  <a:lnTo>
                    <a:pt x="41176" y="18157"/>
                  </a:lnTo>
                  <a:lnTo>
                    <a:pt x="16856" y="27602"/>
                  </a:lnTo>
                  <a:lnTo>
                    <a:pt x="3939" y="37111"/>
                  </a:lnTo>
                  <a:lnTo>
                    <a:pt x="829" y="41871"/>
                  </a:lnTo>
                  <a:lnTo>
                    <a:pt x="0" y="44252"/>
                  </a:lnTo>
                  <a:lnTo>
                    <a:pt x="240" y="46633"/>
                  </a:lnTo>
                  <a:lnTo>
                    <a:pt x="2625" y="51395"/>
                  </a:lnTo>
                  <a:lnTo>
                    <a:pt x="4372" y="52982"/>
                  </a:lnTo>
                  <a:lnTo>
                    <a:pt x="36753" y="68260"/>
                  </a:lnTo>
                  <a:lnTo>
                    <a:pt x="69797" y="84743"/>
                  </a:lnTo>
                  <a:lnTo>
                    <a:pt x="94900" y="98873"/>
                  </a:lnTo>
                  <a:lnTo>
                    <a:pt x="96052" y="100510"/>
                  </a:lnTo>
                  <a:lnTo>
                    <a:pt x="96819" y="102394"/>
                  </a:lnTo>
                  <a:lnTo>
                    <a:pt x="96537" y="104444"/>
                  </a:lnTo>
                  <a:lnTo>
                    <a:pt x="92497" y="113438"/>
                  </a:lnTo>
                  <a:lnTo>
                    <a:pt x="92068" y="115776"/>
                  </a:lnTo>
                  <a:lnTo>
                    <a:pt x="90194" y="117334"/>
                  </a:lnTo>
                  <a:lnTo>
                    <a:pt x="62297" y="125923"/>
                  </a:lnTo>
                  <a:lnTo>
                    <a:pt x="29277" y="127497"/>
                  </a:lnTo>
                  <a:lnTo>
                    <a:pt x="5485" y="12759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1771" name="SMARTInkShape-6416"/>
          <p:cNvSpPr/>
          <p:nvPr/>
        </p:nvSpPr>
        <p:spPr>
          <a:xfrm>
            <a:off x="362124" y="2433141"/>
            <a:ext cx="467938" cy="302525"/>
          </a:xfrm>
          <a:custGeom>
            <a:avLst/>
            <a:gdLst/>
            <a:ahLst/>
            <a:cxnLst/>
            <a:rect l="0" t="0" r="0" b="0"/>
            <a:pathLst>
              <a:path w="467938" h="302525">
                <a:moveTo>
                  <a:pt x="66501" y="267197"/>
                </a:moveTo>
                <a:lnTo>
                  <a:pt x="55859" y="267197"/>
                </a:lnTo>
                <a:lnTo>
                  <a:pt x="54644" y="267990"/>
                </a:lnTo>
                <a:lnTo>
                  <a:pt x="53834" y="269313"/>
                </a:lnTo>
                <a:lnTo>
                  <a:pt x="52534" y="273347"/>
                </a:lnTo>
                <a:lnTo>
                  <a:pt x="62185" y="284196"/>
                </a:lnTo>
                <a:lnTo>
                  <a:pt x="66699" y="286658"/>
                </a:lnTo>
                <a:lnTo>
                  <a:pt x="102411" y="300933"/>
                </a:lnTo>
                <a:lnTo>
                  <a:pt x="125100" y="302524"/>
                </a:lnTo>
                <a:lnTo>
                  <a:pt x="153306" y="297135"/>
                </a:lnTo>
                <a:lnTo>
                  <a:pt x="188628" y="288427"/>
                </a:lnTo>
                <a:lnTo>
                  <a:pt x="216722" y="279308"/>
                </a:lnTo>
                <a:lnTo>
                  <a:pt x="247271" y="268668"/>
                </a:lnTo>
                <a:lnTo>
                  <a:pt x="281458" y="256256"/>
                </a:lnTo>
                <a:lnTo>
                  <a:pt x="316723" y="239613"/>
                </a:lnTo>
                <a:lnTo>
                  <a:pt x="350191" y="222511"/>
                </a:lnTo>
                <a:lnTo>
                  <a:pt x="380216" y="202363"/>
                </a:lnTo>
                <a:lnTo>
                  <a:pt x="415013" y="174221"/>
                </a:lnTo>
                <a:lnTo>
                  <a:pt x="449945" y="138595"/>
                </a:lnTo>
                <a:lnTo>
                  <a:pt x="459964" y="123522"/>
                </a:lnTo>
                <a:lnTo>
                  <a:pt x="467063" y="106239"/>
                </a:lnTo>
                <a:lnTo>
                  <a:pt x="467937" y="74866"/>
                </a:lnTo>
                <a:lnTo>
                  <a:pt x="463169" y="51813"/>
                </a:lnTo>
                <a:lnTo>
                  <a:pt x="454729" y="40237"/>
                </a:lnTo>
                <a:lnTo>
                  <a:pt x="429908" y="19871"/>
                </a:lnTo>
                <a:lnTo>
                  <a:pt x="395578" y="6264"/>
                </a:lnTo>
                <a:lnTo>
                  <a:pt x="362090" y="0"/>
                </a:lnTo>
                <a:lnTo>
                  <a:pt x="335986" y="1070"/>
                </a:lnTo>
                <a:lnTo>
                  <a:pt x="310626" y="2074"/>
                </a:lnTo>
                <a:lnTo>
                  <a:pt x="285333" y="4108"/>
                </a:lnTo>
                <a:lnTo>
                  <a:pt x="258216" y="10304"/>
                </a:lnTo>
                <a:lnTo>
                  <a:pt x="230289" y="16232"/>
                </a:lnTo>
                <a:lnTo>
                  <a:pt x="202002" y="23101"/>
                </a:lnTo>
                <a:lnTo>
                  <a:pt x="173555" y="34091"/>
                </a:lnTo>
                <a:lnTo>
                  <a:pt x="138349" y="53666"/>
                </a:lnTo>
                <a:lnTo>
                  <a:pt x="104017" y="74547"/>
                </a:lnTo>
                <a:lnTo>
                  <a:pt x="72502" y="95815"/>
                </a:lnTo>
                <a:lnTo>
                  <a:pt x="39905" y="124335"/>
                </a:lnTo>
                <a:lnTo>
                  <a:pt x="12306" y="160042"/>
                </a:lnTo>
                <a:lnTo>
                  <a:pt x="1407" y="181472"/>
                </a:lnTo>
                <a:lnTo>
                  <a:pt x="0" y="197876"/>
                </a:lnTo>
                <a:lnTo>
                  <a:pt x="3670" y="220728"/>
                </a:lnTo>
                <a:lnTo>
                  <a:pt x="15813" y="246464"/>
                </a:lnTo>
                <a:lnTo>
                  <a:pt x="28905" y="263611"/>
                </a:lnTo>
                <a:lnTo>
                  <a:pt x="60691" y="286949"/>
                </a:lnTo>
                <a:lnTo>
                  <a:pt x="73645" y="295772"/>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nvGrpSpPr>
          <p:cNvPr id="1774" name="SMARTInkShape-Group617"/>
          <p:cNvGrpSpPr/>
          <p:nvPr/>
        </p:nvGrpSpPr>
        <p:grpSpPr>
          <a:xfrm>
            <a:off x="1568425" y="2401480"/>
            <a:ext cx="338796" cy="241709"/>
            <a:chOff x="1568425" y="2401480"/>
            <a:chExt cx="338796" cy="241709"/>
          </a:xfrm>
        </p:grpSpPr>
        <p:sp>
          <p:nvSpPr>
            <p:cNvPr id="1772" name="SMARTInkShape-6417"/>
            <p:cNvSpPr/>
            <p:nvPr/>
          </p:nvSpPr>
          <p:spPr>
            <a:xfrm>
              <a:off x="1568425" y="2401480"/>
              <a:ext cx="338796" cy="241709"/>
            </a:xfrm>
            <a:custGeom>
              <a:avLst/>
              <a:gdLst/>
              <a:ahLst/>
              <a:cxnLst/>
              <a:rect l="0" t="0" r="0" b="0"/>
              <a:pathLst>
                <a:path w="338796" h="241709">
                  <a:moveTo>
                    <a:pt x="24631" y="148839"/>
                  </a:moveTo>
                  <a:lnTo>
                    <a:pt x="24631" y="152631"/>
                  </a:lnTo>
                  <a:lnTo>
                    <a:pt x="23838" y="153748"/>
                  </a:lnTo>
                  <a:lnTo>
                    <a:pt x="22515" y="154493"/>
                  </a:lnTo>
                  <a:lnTo>
                    <a:pt x="20839" y="154990"/>
                  </a:lnTo>
                  <a:lnTo>
                    <a:pt x="10158" y="163622"/>
                  </a:lnTo>
                  <a:lnTo>
                    <a:pt x="5499" y="168903"/>
                  </a:lnTo>
                  <a:lnTo>
                    <a:pt x="782" y="176542"/>
                  </a:lnTo>
                  <a:lnTo>
                    <a:pt x="0" y="180007"/>
                  </a:lnTo>
                  <a:lnTo>
                    <a:pt x="273" y="183111"/>
                  </a:lnTo>
                  <a:lnTo>
                    <a:pt x="6566" y="195506"/>
                  </a:lnTo>
                  <a:lnTo>
                    <a:pt x="10207" y="201381"/>
                  </a:lnTo>
                  <a:lnTo>
                    <a:pt x="20602" y="210026"/>
                  </a:lnTo>
                  <a:lnTo>
                    <a:pt x="54969" y="227147"/>
                  </a:lnTo>
                  <a:lnTo>
                    <a:pt x="89714" y="236891"/>
                  </a:lnTo>
                  <a:lnTo>
                    <a:pt x="119410" y="240280"/>
                  </a:lnTo>
                  <a:lnTo>
                    <a:pt x="153772" y="240632"/>
                  </a:lnTo>
                  <a:lnTo>
                    <a:pt x="184163" y="235921"/>
                  </a:lnTo>
                  <a:lnTo>
                    <a:pt x="218686" y="227218"/>
                  </a:lnTo>
                  <a:lnTo>
                    <a:pt x="244319" y="218100"/>
                  </a:lnTo>
                  <a:lnTo>
                    <a:pt x="274313" y="200796"/>
                  </a:lnTo>
                  <a:lnTo>
                    <a:pt x="307551" y="166463"/>
                  </a:lnTo>
                  <a:lnTo>
                    <a:pt x="332743" y="130865"/>
                  </a:lnTo>
                  <a:lnTo>
                    <a:pt x="337115" y="112028"/>
                  </a:lnTo>
                  <a:lnTo>
                    <a:pt x="338795" y="76312"/>
                  </a:lnTo>
                  <a:lnTo>
                    <a:pt x="334651" y="64747"/>
                  </a:lnTo>
                  <a:lnTo>
                    <a:pt x="318693" y="35401"/>
                  </a:lnTo>
                  <a:lnTo>
                    <a:pt x="286191" y="11073"/>
                  </a:lnTo>
                  <a:lnTo>
                    <a:pt x="273436" y="4795"/>
                  </a:lnTo>
                  <a:lnTo>
                    <a:pt x="240936" y="0"/>
                  </a:lnTo>
                  <a:lnTo>
                    <a:pt x="208646" y="1170"/>
                  </a:lnTo>
                  <a:lnTo>
                    <a:pt x="175721" y="8809"/>
                  </a:lnTo>
                  <a:lnTo>
                    <a:pt x="145493" y="23665"/>
                  </a:lnTo>
                  <a:lnTo>
                    <a:pt x="111888" y="41886"/>
                  </a:lnTo>
                  <a:lnTo>
                    <a:pt x="79749" y="66315"/>
                  </a:lnTo>
                  <a:lnTo>
                    <a:pt x="61335" y="85494"/>
                  </a:lnTo>
                  <a:lnTo>
                    <a:pt x="44438" y="120389"/>
                  </a:lnTo>
                  <a:lnTo>
                    <a:pt x="36762" y="141732"/>
                  </a:lnTo>
                  <a:lnTo>
                    <a:pt x="37045" y="166930"/>
                  </a:lnTo>
                  <a:lnTo>
                    <a:pt x="44252" y="198185"/>
                  </a:lnTo>
                  <a:lnTo>
                    <a:pt x="60350" y="241708"/>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73" name="SMARTInkShape-6418"/>
            <p:cNvSpPr/>
            <p:nvPr/>
          </p:nvSpPr>
          <p:spPr>
            <a:xfrm>
              <a:off x="1600227" y="2444339"/>
              <a:ext cx="246954" cy="162791"/>
            </a:xfrm>
            <a:custGeom>
              <a:avLst/>
              <a:gdLst/>
              <a:ahLst/>
              <a:cxnLst/>
              <a:rect l="0" t="0" r="0" b="0"/>
              <a:pathLst>
                <a:path w="246954" h="162791">
                  <a:moveTo>
                    <a:pt x="28548" y="77405"/>
                  </a:moveTo>
                  <a:lnTo>
                    <a:pt x="28548" y="87348"/>
                  </a:lnTo>
                  <a:lnTo>
                    <a:pt x="26431" y="91878"/>
                  </a:lnTo>
                  <a:lnTo>
                    <a:pt x="24756" y="94197"/>
                  </a:lnTo>
                  <a:lnTo>
                    <a:pt x="22397" y="105046"/>
                  </a:lnTo>
                  <a:lnTo>
                    <a:pt x="20807" y="122141"/>
                  </a:lnTo>
                  <a:lnTo>
                    <a:pt x="6579" y="155621"/>
                  </a:lnTo>
                  <a:lnTo>
                    <a:pt x="277" y="162790"/>
                  </a:lnTo>
                  <a:lnTo>
                    <a:pt x="0" y="156949"/>
                  </a:lnTo>
                  <a:lnTo>
                    <a:pt x="3773" y="152479"/>
                  </a:lnTo>
                  <a:lnTo>
                    <a:pt x="5631" y="146225"/>
                  </a:lnTo>
                  <a:lnTo>
                    <a:pt x="6823" y="133068"/>
                  </a:lnTo>
                  <a:lnTo>
                    <a:pt x="11220" y="125692"/>
                  </a:lnTo>
                  <a:lnTo>
                    <a:pt x="16878" y="117122"/>
                  </a:lnTo>
                  <a:lnTo>
                    <a:pt x="26710" y="90038"/>
                  </a:lnTo>
                  <a:lnTo>
                    <a:pt x="40751" y="70443"/>
                  </a:lnTo>
                  <a:lnTo>
                    <a:pt x="42703" y="65579"/>
                  </a:lnTo>
                  <a:lnTo>
                    <a:pt x="49881" y="56098"/>
                  </a:lnTo>
                  <a:lnTo>
                    <a:pt x="50773" y="89468"/>
                  </a:lnTo>
                  <a:lnTo>
                    <a:pt x="61836" y="124949"/>
                  </a:lnTo>
                  <a:lnTo>
                    <a:pt x="64340" y="136824"/>
                  </a:lnTo>
                  <a:lnTo>
                    <a:pt x="69779" y="148350"/>
                  </a:lnTo>
                  <a:lnTo>
                    <a:pt x="70323" y="150895"/>
                  </a:lnTo>
                  <a:lnTo>
                    <a:pt x="71479" y="152592"/>
                  </a:lnTo>
                  <a:lnTo>
                    <a:pt x="73044" y="153723"/>
                  </a:lnTo>
                  <a:lnTo>
                    <a:pt x="77466" y="155539"/>
                  </a:lnTo>
                  <a:lnTo>
                    <a:pt x="86182" y="150273"/>
                  </a:lnTo>
                  <a:lnTo>
                    <a:pt x="88402" y="149796"/>
                  </a:lnTo>
                  <a:lnTo>
                    <a:pt x="95319" y="145333"/>
                  </a:lnTo>
                  <a:lnTo>
                    <a:pt x="104767" y="135919"/>
                  </a:lnTo>
                  <a:lnTo>
                    <a:pt x="118243" y="111238"/>
                  </a:lnTo>
                  <a:lnTo>
                    <a:pt x="132726" y="75613"/>
                  </a:lnTo>
                  <a:lnTo>
                    <a:pt x="135615" y="66379"/>
                  </a:lnTo>
                  <a:lnTo>
                    <a:pt x="141184" y="56147"/>
                  </a:lnTo>
                  <a:lnTo>
                    <a:pt x="142519" y="46483"/>
                  </a:lnTo>
                  <a:lnTo>
                    <a:pt x="143423" y="44884"/>
                  </a:lnTo>
                  <a:lnTo>
                    <a:pt x="144819" y="43818"/>
                  </a:lnTo>
                  <a:lnTo>
                    <a:pt x="149689" y="41811"/>
                  </a:lnTo>
                  <a:lnTo>
                    <a:pt x="153694" y="45515"/>
                  </a:lnTo>
                  <a:lnTo>
                    <a:pt x="155606" y="49473"/>
                  </a:lnTo>
                  <a:lnTo>
                    <a:pt x="157076" y="72814"/>
                  </a:lnTo>
                  <a:lnTo>
                    <a:pt x="157109" y="78804"/>
                  </a:lnTo>
                  <a:lnTo>
                    <a:pt x="150432" y="111850"/>
                  </a:lnTo>
                  <a:lnTo>
                    <a:pt x="149394" y="124464"/>
                  </a:lnTo>
                  <a:lnTo>
                    <a:pt x="148006" y="127828"/>
                  </a:lnTo>
                  <a:lnTo>
                    <a:pt x="146287" y="130070"/>
                  </a:lnTo>
                  <a:lnTo>
                    <a:pt x="144347" y="130771"/>
                  </a:lnTo>
                  <a:lnTo>
                    <a:pt x="142259" y="130445"/>
                  </a:lnTo>
                  <a:lnTo>
                    <a:pt x="140074" y="129434"/>
                  </a:lnTo>
                  <a:lnTo>
                    <a:pt x="139411" y="127172"/>
                  </a:lnTo>
                  <a:lnTo>
                    <a:pt x="140792" y="120425"/>
                  </a:lnTo>
                  <a:lnTo>
                    <a:pt x="146031" y="107702"/>
                  </a:lnTo>
                  <a:lnTo>
                    <a:pt x="150348" y="102777"/>
                  </a:lnTo>
                  <a:lnTo>
                    <a:pt x="164310" y="93528"/>
                  </a:lnTo>
                  <a:lnTo>
                    <a:pt x="172074" y="91934"/>
                  </a:lnTo>
                  <a:lnTo>
                    <a:pt x="183601" y="91724"/>
                  </a:lnTo>
                  <a:lnTo>
                    <a:pt x="195907" y="85995"/>
                  </a:lnTo>
                  <a:lnTo>
                    <a:pt x="223791" y="60725"/>
                  </a:lnTo>
                  <a:lnTo>
                    <a:pt x="226448" y="55968"/>
                  </a:lnTo>
                  <a:lnTo>
                    <a:pt x="239881" y="20623"/>
                  </a:lnTo>
                  <a:lnTo>
                    <a:pt x="242744" y="2793"/>
                  </a:lnTo>
                  <a:lnTo>
                    <a:pt x="243577" y="1470"/>
                  </a:lnTo>
                  <a:lnTo>
                    <a:pt x="244925" y="588"/>
                  </a:lnTo>
                  <a:lnTo>
                    <a:pt x="246618" y="0"/>
                  </a:lnTo>
                  <a:lnTo>
                    <a:pt x="246953" y="401"/>
                  </a:lnTo>
                  <a:lnTo>
                    <a:pt x="243556" y="5077"/>
                  </a:lnTo>
                  <a:lnTo>
                    <a:pt x="239274" y="9496"/>
                  </a:lnTo>
                  <a:lnTo>
                    <a:pt x="237298" y="15738"/>
                  </a:lnTo>
                  <a:lnTo>
                    <a:pt x="234069" y="28177"/>
                  </a:lnTo>
                  <a:lnTo>
                    <a:pt x="223401" y="56042"/>
                  </a:lnTo>
                  <a:lnTo>
                    <a:pt x="219897" y="70281"/>
                  </a:lnTo>
                  <a:lnTo>
                    <a:pt x="209124" y="98838"/>
                  </a:lnTo>
                  <a:lnTo>
                    <a:pt x="207142" y="120267"/>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777" name="SMARTInkShape-Group618"/>
          <p:cNvGrpSpPr/>
          <p:nvPr/>
        </p:nvGrpSpPr>
        <p:grpSpPr>
          <a:xfrm>
            <a:off x="347013" y="2550509"/>
            <a:ext cx="381651" cy="192636"/>
            <a:chOff x="347013" y="2550509"/>
            <a:chExt cx="381651" cy="192636"/>
          </a:xfrm>
        </p:grpSpPr>
        <p:sp>
          <p:nvSpPr>
            <p:cNvPr id="1775" name="SMARTInkShape-6419"/>
            <p:cNvSpPr/>
            <p:nvPr/>
          </p:nvSpPr>
          <p:spPr>
            <a:xfrm>
              <a:off x="572493" y="2664619"/>
              <a:ext cx="156171" cy="7145"/>
            </a:xfrm>
            <a:custGeom>
              <a:avLst/>
              <a:gdLst/>
              <a:ahLst/>
              <a:cxnLst/>
              <a:rect l="0" t="0" r="0" b="0"/>
              <a:pathLst>
                <a:path w="156171" h="7145">
                  <a:moveTo>
                    <a:pt x="6151" y="7144"/>
                  </a:moveTo>
                  <a:lnTo>
                    <a:pt x="0" y="993"/>
                  </a:lnTo>
                  <a:lnTo>
                    <a:pt x="463" y="662"/>
                  </a:lnTo>
                  <a:lnTo>
                    <a:pt x="33930" y="11"/>
                  </a:lnTo>
                  <a:lnTo>
                    <a:pt x="61203" y="2"/>
                  </a:lnTo>
                  <a:lnTo>
                    <a:pt x="96371" y="0"/>
                  </a:lnTo>
                  <a:lnTo>
                    <a:pt x="130597" y="0"/>
                  </a:lnTo>
                  <a:lnTo>
                    <a:pt x="156170"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76" name="SMARTInkShape-6420"/>
            <p:cNvSpPr/>
            <p:nvPr/>
          </p:nvSpPr>
          <p:spPr>
            <a:xfrm>
              <a:off x="347013" y="2550509"/>
              <a:ext cx="353076" cy="192636"/>
            </a:xfrm>
            <a:custGeom>
              <a:avLst/>
              <a:gdLst/>
              <a:ahLst/>
              <a:cxnLst/>
              <a:rect l="0" t="0" r="0" b="0"/>
              <a:pathLst>
                <a:path w="353076" h="192636">
                  <a:moveTo>
                    <a:pt x="45893" y="56960"/>
                  </a:moveTo>
                  <a:lnTo>
                    <a:pt x="39743" y="56960"/>
                  </a:lnTo>
                  <a:lnTo>
                    <a:pt x="25101" y="70695"/>
                  </a:lnTo>
                  <a:lnTo>
                    <a:pt x="15832" y="83695"/>
                  </a:lnTo>
                  <a:lnTo>
                    <a:pt x="4802" y="116523"/>
                  </a:lnTo>
                  <a:lnTo>
                    <a:pt x="379" y="126030"/>
                  </a:lnTo>
                  <a:lnTo>
                    <a:pt x="0" y="135547"/>
                  </a:lnTo>
                  <a:lnTo>
                    <a:pt x="6646" y="162728"/>
                  </a:lnTo>
                  <a:lnTo>
                    <a:pt x="12921" y="172524"/>
                  </a:lnTo>
                  <a:lnTo>
                    <a:pt x="42969" y="187830"/>
                  </a:lnTo>
                  <a:lnTo>
                    <a:pt x="72907" y="192051"/>
                  </a:lnTo>
                  <a:lnTo>
                    <a:pt x="108560" y="192635"/>
                  </a:lnTo>
                  <a:lnTo>
                    <a:pt x="126109" y="190558"/>
                  </a:lnTo>
                  <a:lnTo>
                    <a:pt x="142157" y="184915"/>
                  </a:lnTo>
                  <a:lnTo>
                    <a:pt x="168506" y="168841"/>
                  </a:lnTo>
                  <a:lnTo>
                    <a:pt x="171825" y="161983"/>
                  </a:lnTo>
                  <a:lnTo>
                    <a:pt x="174377" y="131621"/>
                  </a:lnTo>
                  <a:lnTo>
                    <a:pt x="173678" y="98037"/>
                  </a:lnTo>
                  <a:lnTo>
                    <a:pt x="165661" y="64138"/>
                  </a:lnTo>
                  <a:lnTo>
                    <a:pt x="161813" y="49826"/>
                  </a:lnTo>
                  <a:lnTo>
                    <a:pt x="160513" y="30768"/>
                  </a:lnTo>
                  <a:lnTo>
                    <a:pt x="162452" y="23359"/>
                  </a:lnTo>
                  <a:lnTo>
                    <a:pt x="164080" y="20271"/>
                  </a:lnTo>
                  <a:lnTo>
                    <a:pt x="183145" y="4696"/>
                  </a:lnTo>
                  <a:lnTo>
                    <a:pt x="190502" y="1981"/>
                  </a:lnTo>
                  <a:lnTo>
                    <a:pt x="225266" y="0"/>
                  </a:lnTo>
                  <a:lnTo>
                    <a:pt x="238327" y="688"/>
                  </a:lnTo>
                  <a:lnTo>
                    <a:pt x="272180" y="13556"/>
                  </a:lnTo>
                  <a:lnTo>
                    <a:pt x="304253" y="37887"/>
                  </a:lnTo>
                  <a:lnTo>
                    <a:pt x="316295" y="51658"/>
                  </a:lnTo>
                  <a:lnTo>
                    <a:pt x="330493" y="84252"/>
                  </a:lnTo>
                  <a:lnTo>
                    <a:pt x="343713" y="118397"/>
                  </a:lnTo>
                  <a:lnTo>
                    <a:pt x="347853" y="140945"/>
                  </a:lnTo>
                  <a:lnTo>
                    <a:pt x="353075" y="149829"/>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782" name="SMARTInkShape-Group619"/>
          <p:cNvGrpSpPr/>
          <p:nvPr/>
        </p:nvGrpSpPr>
        <p:grpSpPr>
          <a:xfrm>
            <a:off x="785813" y="2080073"/>
            <a:ext cx="928688" cy="619836"/>
            <a:chOff x="785813" y="2080073"/>
            <a:chExt cx="928688" cy="619836"/>
          </a:xfrm>
        </p:grpSpPr>
        <p:sp>
          <p:nvSpPr>
            <p:cNvPr id="1778" name="SMARTInkShape-6421"/>
            <p:cNvSpPr/>
            <p:nvPr/>
          </p:nvSpPr>
          <p:spPr>
            <a:xfrm>
              <a:off x="921975" y="2386147"/>
              <a:ext cx="678226" cy="313762"/>
            </a:xfrm>
            <a:custGeom>
              <a:avLst/>
              <a:gdLst/>
              <a:ahLst/>
              <a:cxnLst/>
              <a:rect l="0" t="0" r="0" b="0"/>
              <a:pathLst>
                <a:path w="678226" h="313762">
                  <a:moveTo>
                    <a:pt x="356756" y="21297"/>
                  </a:moveTo>
                  <a:lnTo>
                    <a:pt x="343756" y="21297"/>
                  </a:lnTo>
                  <a:lnTo>
                    <a:pt x="308686" y="48938"/>
                  </a:lnTo>
                  <a:lnTo>
                    <a:pt x="275768" y="81706"/>
                  </a:lnTo>
                  <a:lnTo>
                    <a:pt x="259911" y="100050"/>
                  </a:lnTo>
                  <a:lnTo>
                    <a:pt x="229030" y="122990"/>
                  </a:lnTo>
                  <a:lnTo>
                    <a:pt x="199764" y="150216"/>
                  </a:lnTo>
                  <a:lnTo>
                    <a:pt x="170259" y="178525"/>
                  </a:lnTo>
                  <a:lnTo>
                    <a:pt x="136796" y="207047"/>
                  </a:lnTo>
                  <a:lnTo>
                    <a:pt x="107021" y="231819"/>
                  </a:lnTo>
                  <a:lnTo>
                    <a:pt x="73162" y="262509"/>
                  </a:lnTo>
                  <a:lnTo>
                    <a:pt x="42568" y="286982"/>
                  </a:lnTo>
                  <a:lnTo>
                    <a:pt x="6942" y="312015"/>
                  </a:lnTo>
                  <a:lnTo>
                    <a:pt x="1025" y="313761"/>
                  </a:lnTo>
                  <a:lnTo>
                    <a:pt x="540" y="313110"/>
                  </a:lnTo>
                  <a:lnTo>
                    <a:pt x="0" y="310271"/>
                  </a:lnTo>
                  <a:lnTo>
                    <a:pt x="1877" y="306363"/>
                  </a:lnTo>
                  <a:lnTo>
                    <a:pt x="4564" y="301980"/>
                  </a:lnTo>
                  <a:lnTo>
                    <a:pt x="10521" y="288466"/>
                  </a:lnTo>
                  <a:lnTo>
                    <a:pt x="35622" y="257291"/>
                  </a:lnTo>
                  <a:lnTo>
                    <a:pt x="64847" y="227558"/>
                  </a:lnTo>
                  <a:lnTo>
                    <a:pt x="94749" y="199711"/>
                  </a:lnTo>
                  <a:lnTo>
                    <a:pt x="127202" y="171280"/>
                  </a:lnTo>
                  <a:lnTo>
                    <a:pt x="156543" y="142734"/>
                  </a:lnTo>
                  <a:lnTo>
                    <a:pt x="185269" y="114164"/>
                  </a:lnTo>
                  <a:lnTo>
                    <a:pt x="213874" y="85590"/>
                  </a:lnTo>
                  <a:lnTo>
                    <a:pt x="247482" y="57643"/>
                  </a:lnTo>
                  <a:lnTo>
                    <a:pt x="278043" y="33286"/>
                  </a:lnTo>
                  <a:lnTo>
                    <a:pt x="301226" y="16286"/>
                  </a:lnTo>
                  <a:lnTo>
                    <a:pt x="329186" y="2169"/>
                  </a:lnTo>
                  <a:lnTo>
                    <a:pt x="357785" y="0"/>
                  </a:lnTo>
                  <a:lnTo>
                    <a:pt x="363299" y="2042"/>
                  </a:lnTo>
                  <a:lnTo>
                    <a:pt x="387836" y="19794"/>
                  </a:lnTo>
                  <a:lnTo>
                    <a:pt x="412260" y="53794"/>
                  </a:lnTo>
                  <a:lnTo>
                    <a:pt x="438786" y="88169"/>
                  </a:lnTo>
                  <a:lnTo>
                    <a:pt x="474387" y="123770"/>
                  </a:lnTo>
                  <a:lnTo>
                    <a:pt x="505786" y="150370"/>
                  </a:lnTo>
                  <a:lnTo>
                    <a:pt x="538947" y="178555"/>
                  </a:lnTo>
                  <a:lnTo>
                    <a:pt x="570459" y="203711"/>
                  </a:lnTo>
                  <a:lnTo>
                    <a:pt x="604931" y="227481"/>
                  </a:lnTo>
                  <a:lnTo>
                    <a:pt x="636488" y="249605"/>
                  </a:lnTo>
                  <a:lnTo>
                    <a:pt x="678225" y="278472"/>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79" name="SMARTInkShape-6422"/>
            <p:cNvSpPr/>
            <p:nvPr/>
          </p:nvSpPr>
          <p:spPr>
            <a:xfrm>
              <a:off x="1671638" y="2236030"/>
              <a:ext cx="42863" cy="121409"/>
            </a:xfrm>
            <a:custGeom>
              <a:avLst/>
              <a:gdLst/>
              <a:ahLst/>
              <a:cxnLst/>
              <a:rect l="0" t="0" r="0" b="0"/>
              <a:pathLst>
                <a:path w="42863" h="121409">
                  <a:moveTo>
                    <a:pt x="42862" y="28539"/>
                  </a:moveTo>
                  <a:lnTo>
                    <a:pt x="39070" y="24746"/>
                  </a:lnTo>
                  <a:lnTo>
                    <a:pt x="37208" y="20768"/>
                  </a:lnTo>
                  <a:lnTo>
                    <a:pt x="35744" y="1364"/>
                  </a:lnTo>
                  <a:lnTo>
                    <a:pt x="34942" y="897"/>
                  </a:lnTo>
                  <a:lnTo>
                    <a:pt x="18926" y="0"/>
                  </a:lnTo>
                  <a:lnTo>
                    <a:pt x="14232" y="2097"/>
                  </a:lnTo>
                  <a:lnTo>
                    <a:pt x="11869" y="3767"/>
                  </a:lnTo>
                  <a:lnTo>
                    <a:pt x="9244" y="7739"/>
                  </a:lnTo>
                  <a:lnTo>
                    <a:pt x="7558" y="16757"/>
                  </a:lnTo>
                  <a:lnTo>
                    <a:pt x="8019" y="31885"/>
                  </a:lnTo>
                  <a:lnTo>
                    <a:pt x="12871" y="44700"/>
                  </a:lnTo>
                  <a:lnTo>
                    <a:pt x="25484" y="66532"/>
                  </a:lnTo>
                  <a:lnTo>
                    <a:pt x="27659" y="76220"/>
                  </a:lnTo>
                  <a:lnTo>
                    <a:pt x="28454" y="94124"/>
                  </a:lnTo>
                  <a:lnTo>
                    <a:pt x="26404" y="99492"/>
                  </a:lnTo>
                  <a:lnTo>
                    <a:pt x="18621" y="109406"/>
                  </a:lnTo>
                  <a:lnTo>
                    <a:pt x="14097" y="112105"/>
                  </a:lnTo>
                  <a:lnTo>
                    <a:pt x="9440" y="114098"/>
                  </a:lnTo>
                  <a:lnTo>
                    <a:pt x="0" y="121408"/>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80" name="SMARTInkShape-6423"/>
            <p:cNvSpPr/>
            <p:nvPr/>
          </p:nvSpPr>
          <p:spPr>
            <a:xfrm>
              <a:off x="785813" y="2080073"/>
              <a:ext cx="807138" cy="296181"/>
            </a:xfrm>
            <a:custGeom>
              <a:avLst/>
              <a:gdLst/>
              <a:ahLst/>
              <a:cxnLst/>
              <a:rect l="0" t="0" r="0" b="0"/>
              <a:pathLst>
                <a:path w="807138" h="296181">
                  <a:moveTo>
                    <a:pt x="0" y="248790"/>
                  </a:moveTo>
                  <a:lnTo>
                    <a:pt x="0" y="242639"/>
                  </a:lnTo>
                  <a:lnTo>
                    <a:pt x="31063" y="221557"/>
                  </a:lnTo>
                  <a:lnTo>
                    <a:pt x="65415" y="207691"/>
                  </a:lnTo>
                  <a:lnTo>
                    <a:pt x="100704" y="191047"/>
                  </a:lnTo>
                  <a:lnTo>
                    <a:pt x="126675" y="175060"/>
                  </a:lnTo>
                  <a:lnTo>
                    <a:pt x="156784" y="152117"/>
                  </a:lnTo>
                  <a:lnTo>
                    <a:pt x="190714" y="121818"/>
                  </a:lnTo>
                  <a:lnTo>
                    <a:pt x="211503" y="97679"/>
                  </a:lnTo>
                  <a:lnTo>
                    <a:pt x="227916" y="65025"/>
                  </a:lnTo>
                  <a:lnTo>
                    <a:pt x="239622" y="39499"/>
                  </a:lnTo>
                  <a:lnTo>
                    <a:pt x="246716" y="12275"/>
                  </a:lnTo>
                  <a:lnTo>
                    <a:pt x="246234" y="10151"/>
                  </a:lnTo>
                  <a:lnTo>
                    <a:pt x="245118" y="8734"/>
                  </a:lnTo>
                  <a:lnTo>
                    <a:pt x="243879" y="5044"/>
                  </a:lnTo>
                  <a:lnTo>
                    <a:pt x="243083" y="0"/>
                  </a:lnTo>
                  <a:lnTo>
                    <a:pt x="242889" y="30146"/>
                  </a:lnTo>
                  <a:lnTo>
                    <a:pt x="242094" y="64216"/>
                  </a:lnTo>
                  <a:lnTo>
                    <a:pt x="237233" y="99471"/>
                  </a:lnTo>
                  <a:lnTo>
                    <a:pt x="236185" y="127553"/>
                  </a:lnTo>
                  <a:lnTo>
                    <a:pt x="235874" y="158099"/>
                  </a:lnTo>
                  <a:lnTo>
                    <a:pt x="235782" y="190168"/>
                  </a:lnTo>
                  <a:lnTo>
                    <a:pt x="235755" y="219779"/>
                  </a:lnTo>
                  <a:lnTo>
                    <a:pt x="235745" y="254436"/>
                  </a:lnTo>
                  <a:lnTo>
                    <a:pt x="235744" y="289338"/>
                  </a:lnTo>
                  <a:lnTo>
                    <a:pt x="235743" y="294872"/>
                  </a:lnTo>
                  <a:lnTo>
                    <a:pt x="236537" y="296180"/>
                  </a:lnTo>
                  <a:lnTo>
                    <a:pt x="237860" y="294671"/>
                  </a:lnTo>
                  <a:lnTo>
                    <a:pt x="247135" y="269530"/>
                  </a:lnTo>
                  <a:lnTo>
                    <a:pt x="253442" y="240457"/>
                  </a:lnTo>
                  <a:lnTo>
                    <a:pt x="267050" y="219333"/>
                  </a:lnTo>
                  <a:lnTo>
                    <a:pt x="288051" y="196554"/>
                  </a:lnTo>
                  <a:lnTo>
                    <a:pt x="292858" y="193823"/>
                  </a:lnTo>
                  <a:lnTo>
                    <a:pt x="295251" y="193096"/>
                  </a:lnTo>
                  <a:lnTo>
                    <a:pt x="297640" y="193404"/>
                  </a:lnTo>
                  <a:lnTo>
                    <a:pt x="302411" y="195863"/>
                  </a:lnTo>
                  <a:lnTo>
                    <a:pt x="323849" y="215500"/>
                  </a:lnTo>
                  <a:lnTo>
                    <a:pt x="347662" y="251122"/>
                  </a:lnTo>
                  <a:lnTo>
                    <a:pt x="359568" y="265138"/>
                  </a:lnTo>
                  <a:lnTo>
                    <a:pt x="370504" y="272507"/>
                  </a:lnTo>
                  <a:lnTo>
                    <a:pt x="380006" y="275925"/>
                  </a:lnTo>
                  <a:lnTo>
                    <a:pt x="398992" y="277238"/>
                  </a:lnTo>
                  <a:lnTo>
                    <a:pt x="412348" y="273535"/>
                  </a:lnTo>
                  <a:lnTo>
                    <a:pt x="443369" y="253760"/>
                  </a:lnTo>
                  <a:lnTo>
                    <a:pt x="468845" y="229140"/>
                  </a:lnTo>
                  <a:lnTo>
                    <a:pt x="489736" y="194884"/>
                  </a:lnTo>
                  <a:lnTo>
                    <a:pt x="491975" y="187133"/>
                  </a:lnTo>
                  <a:lnTo>
                    <a:pt x="492881" y="173988"/>
                  </a:lnTo>
                  <a:lnTo>
                    <a:pt x="492100" y="172728"/>
                  </a:lnTo>
                  <a:lnTo>
                    <a:pt x="490785" y="171888"/>
                  </a:lnTo>
                  <a:lnTo>
                    <a:pt x="489115" y="171328"/>
                  </a:lnTo>
                  <a:lnTo>
                    <a:pt x="488001" y="171748"/>
                  </a:lnTo>
                  <a:lnTo>
                    <a:pt x="487259" y="172823"/>
                  </a:lnTo>
                  <a:lnTo>
                    <a:pt x="486764" y="174332"/>
                  </a:lnTo>
                  <a:lnTo>
                    <a:pt x="485641" y="175339"/>
                  </a:lnTo>
                  <a:lnTo>
                    <a:pt x="472126" y="180879"/>
                  </a:lnTo>
                  <a:lnTo>
                    <a:pt x="469532" y="183672"/>
                  </a:lnTo>
                  <a:lnTo>
                    <a:pt x="454603" y="217987"/>
                  </a:lnTo>
                  <a:lnTo>
                    <a:pt x="450954" y="236914"/>
                  </a:lnTo>
                  <a:lnTo>
                    <a:pt x="450174" y="260700"/>
                  </a:lnTo>
                  <a:lnTo>
                    <a:pt x="452225" y="268106"/>
                  </a:lnTo>
                  <a:lnTo>
                    <a:pt x="460009" y="279328"/>
                  </a:lnTo>
                  <a:lnTo>
                    <a:pt x="474436" y="286766"/>
                  </a:lnTo>
                  <a:lnTo>
                    <a:pt x="490000" y="290204"/>
                  </a:lnTo>
                  <a:lnTo>
                    <a:pt x="497707" y="288892"/>
                  </a:lnTo>
                  <a:lnTo>
                    <a:pt x="506508" y="283690"/>
                  </a:lnTo>
                  <a:lnTo>
                    <a:pt x="516593" y="274822"/>
                  </a:lnTo>
                  <a:lnTo>
                    <a:pt x="531006" y="254531"/>
                  </a:lnTo>
                  <a:lnTo>
                    <a:pt x="533659" y="247108"/>
                  </a:lnTo>
                  <a:lnTo>
                    <a:pt x="539154" y="225615"/>
                  </a:lnTo>
                  <a:lnTo>
                    <a:pt x="548082" y="204835"/>
                  </a:lnTo>
                  <a:lnTo>
                    <a:pt x="549979" y="196711"/>
                  </a:lnTo>
                  <a:lnTo>
                    <a:pt x="564268" y="171087"/>
                  </a:lnTo>
                  <a:lnTo>
                    <a:pt x="567757" y="167159"/>
                  </a:lnTo>
                  <a:lnTo>
                    <a:pt x="571953" y="164884"/>
                  </a:lnTo>
                  <a:lnTo>
                    <a:pt x="574183" y="164278"/>
                  </a:lnTo>
                  <a:lnTo>
                    <a:pt x="576463" y="164667"/>
                  </a:lnTo>
                  <a:lnTo>
                    <a:pt x="583465" y="169007"/>
                  </a:lnTo>
                  <a:lnTo>
                    <a:pt x="597698" y="183012"/>
                  </a:lnTo>
                  <a:lnTo>
                    <a:pt x="604045" y="194992"/>
                  </a:lnTo>
                  <a:lnTo>
                    <a:pt x="608708" y="211146"/>
                  </a:lnTo>
                  <a:lnTo>
                    <a:pt x="611849" y="217772"/>
                  </a:lnTo>
                  <a:lnTo>
                    <a:pt x="614411" y="229633"/>
                  </a:lnTo>
                  <a:lnTo>
                    <a:pt x="619869" y="241154"/>
                  </a:lnTo>
                  <a:lnTo>
                    <a:pt x="621572" y="246190"/>
                  </a:lnTo>
                  <a:lnTo>
                    <a:pt x="626200" y="253487"/>
                  </a:lnTo>
                  <a:lnTo>
                    <a:pt x="628554" y="262656"/>
                  </a:lnTo>
                  <a:lnTo>
                    <a:pt x="634792" y="256889"/>
                  </a:lnTo>
                  <a:lnTo>
                    <a:pt x="640505" y="245509"/>
                  </a:lnTo>
                  <a:lnTo>
                    <a:pt x="646409" y="228524"/>
                  </a:lnTo>
                  <a:lnTo>
                    <a:pt x="654265" y="215359"/>
                  </a:lnTo>
                  <a:lnTo>
                    <a:pt x="658757" y="200411"/>
                  </a:lnTo>
                  <a:lnTo>
                    <a:pt x="671120" y="184942"/>
                  </a:lnTo>
                  <a:lnTo>
                    <a:pt x="672228" y="190287"/>
                  </a:lnTo>
                  <a:lnTo>
                    <a:pt x="676399" y="196707"/>
                  </a:lnTo>
                  <a:lnTo>
                    <a:pt x="677987" y="203636"/>
                  </a:lnTo>
                  <a:lnTo>
                    <a:pt x="678568" y="215464"/>
                  </a:lnTo>
                  <a:lnTo>
                    <a:pt x="680733" y="220220"/>
                  </a:lnTo>
                  <a:lnTo>
                    <a:pt x="682422" y="222599"/>
                  </a:lnTo>
                  <a:lnTo>
                    <a:pt x="709354" y="244027"/>
                  </a:lnTo>
                  <a:lnTo>
                    <a:pt x="716376" y="246673"/>
                  </a:lnTo>
                  <a:lnTo>
                    <a:pt x="720472" y="247379"/>
                  </a:lnTo>
                  <a:lnTo>
                    <a:pt x="729255" y="246046"/>
                  </a:lnTo>
                  <a:lnTo>
                    <a:pt x="762034" y="231960"/>
                  </a:lnTo>
                  <a:lnTo>
                    <a:pt x="780634" y="217819"/>
                  </a:lnTo>
                  <a:lnTo>
                    <a:pt x="791863" y="206893"/>
                  </a:lnTo>
                  <a:lnTo>
                    <a:pt x="796439" y="198154"/>
                  </a:lnTo>
                  <a:lnTo>
                    <a:pt x="799266" y="189773"/>
                  </a:lnTo>
                  <a:lnTo>
                    <a:pt x="804527" y="179797"/>
                  </a:lnTo>
                  <a:lnTo>
                    <a:pt x="807137" y="160018"/>
                  </a:lnTo>
                  <a:lnTo>
                    <a:pt x="806379" y="158652"/>
                  </a:lnTo>
                  <a:lnTo>
                    <a:pt x="805079" y="157742"/>
                  </a:lnTo>
                  <a:lnTo>
                    <a:pt x="803419" y="157135"/>
                  </a:lnTo>
                  <a:lnTo>
                    <a:pt x="802313" y="157524"/>
                  </a:lnTo>
                  <a:lnTo>
                    <a:pt x="801575" y="158577"/>
                  </a:lnTo>
                  <a:lnTo>
                    <a:pt x="801083" y="160073"/>
                  </a:lnTo>
                  <a:lnTo>
                    <a:pt x="799962" y="161070"/>
                  </a:lnTo>
                  <a:lnTo>
                    <a:pt x="796599" y="162178"/>
                  </a:lnTo>
                  <a:lnTo>
                    <a:pt x="795384" y="163267"/>
                  </a:lnTo>
                  <a:lnTo>
                    <a:pt x="789202" y="172835"/>
                  </a:lnTo>
                  <a:lnTo>
                    <a:pt x="776957" y="185985"/>
                  </a:lnTo>
                  <a:lnTo>
                    <a:pt x="773939" y="193360"/>
                  </a:lnTo>
                  <a:lnTo>
                    <a:pt x="772001" y="207237"/>
                  </a:lnTo>
                  <a:lnTo>
                    <a:pt x="775458" y="218927"/>
                  </a:lnTo>
                  <a:lnTo>
                    <a:pt x="783900" y="234019"/>
                  </a:lnTo>
                  <a:lnTo>
                    <a:pt x="784537" y="236561"/>
                  </a:lnTo>
                  <a:lnTo>
                    <a:pt x="789479" y="241503"/>
                  </a:lnTo>
                  <a:lnTo>
                    <a:pt x="800100" y="24879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81" name="SMARTInkShape-6424"/>
            <p:cNvSpPr/>
            <p:nvPr/>
          </p:nvSpPr>
          <p:spPr>
            <a:xfrm>
              <a:off x="907256" y="2107406"/>
              <a:ext cx="28576" cy="292895"/>
            </a:xfrm>
            <a:custGeom>
              <a:avLst/>
              <a:gdLst/>
              <a:ahLst/>
              <a:cxnLst/>
              <a:rect l="0" t="0" r="0" b="0"/>
              <a:pathLst>
                <a:path w="28576" h="292895">
                  <a:moveTo>
                    <a:pt x="0" y="0"/>
                  </a:moveTo>
                  <a:lnTo>
                    <a:pt x="794" y="17888"/>
                  </a:lnTo>
                  <a:lnTo>
                    <a:pt x="6151" y="40642"/>
                  </a:lnTo>
                  <a:lnTo>
                    <a:pt x="7013" y="72086"/>
                  </a:lnTo>
                  <a:lnTo>
                    <a:pt x="10910" y="103933"/>
                  </a:lnTo>
                  <a:lnTo>
                    <a:pt x="13621" y="135095"/>
                  </a:lnTo>
                  <a:lnTo>
                    <a:pt x="14156" y="166297"/>
                  </a:lnTo>
                  <a:lnTo>
                    <a:pt x="18054" y="199007"/>
                  </a:lnTo>
                  <a:lnTo>
                    <a:pt x="20764" y="228399"/>
                  </a:lnTo>
                  <a:lnTo>
                    <a:pt x="23416" y="255019"/>
                  </a:lnTo>
                  <a:lnTo>
                    <a:pt x="27896" y="279910"/>
                  </a:lnTo>
                  <a:lnTo>
                    <a:pt x="28575" y="292894"/>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788" name="SMARTInkShape-Group620"/>
          <p:cNvGrpSpPr/>
          <p:nvPr/>
        </p:nvGrpSpPr>
        <p:grpSpPr>
          <a:xfrm>
            <a:off x="2954960" y="2171700"/>
            <a:ext cx="1124122" cy="335757"/>
            <a:chOff x="2954960" y="2171700"/>
            <a:chExt cx="1124122" cy="335757"/>
          </a:xfrm>
        </p:grpSpPr>
        <p:sp>
          <p:nvSpPr>
            <p:cNvPr id="1783" name="SMARTInkShape-6425"/>
            <p:cNvSpPr/>
            <p:nvPr/>
          </p:nvSpPr>
          <p:spPr>
            <a:xfrm>
              <a:off x="2954960" y="2251334"/>
              <a:ext cx="204778" cy="227548"/>
            </a:xfrm>
            <a:custGeom>
              <a:avLst/>
              <a:gdLst/>
              <a:ahLst/>
              <a:cxnLst/>
              <a:rect l="0" t="0" r="0" b="0"/>
              <a:pathLst>
                <a:path w="204778" h="227548">
                  <a:moveTo>
                    <a:pt x="195434" y="20379"/>
                  </a:moveTo>
                  <a:lnTo>
                    <a:pt x="191641" y="20379"/>
                  </a:lnTo>
                  <a:lnTo>
                    <a:pt x="157357" y="11559"/>
                  </a:lnTo>
                  <a:lnTo>
                    <a:pt x="126882" y="3379"/>
                  </a:lnTo>
                  <a:lnTo>
                    <a:pt x="99628" y="260"/>
                  </a:lnTo>
                  <a:lnTo>
                    <a:pt x="66883" y="0"/>
                  </a:lnTo>
                  <a:lnTo>
                    <a:pt x="32781" y="4653"/>
                  </a:lnTo>
                  <a:lnTo>
                    <a:pt x="19163" y="6245"/>
                  </a:lnTo>
                  <a:lnTo>
                    <a:pt x="10464" y="9599"/>
                  </a:lnTo>
                  <a:lnTo>
                    <a:pt x="3952" y="15852"/>
                  </a:lnTo>
                  <a:lnTo>
                    <a:pt x="1104" y="19742"/>
                  </a:lnTo>
                  <a:lnTo>
                    <a:pt x="0" y="23129"/>
                  </a:lnTo>
                  <a:lnTo>
                    <a:pt x="57" y="26181"/>
                  </a:lnTo>
                  <a:lnTo>
                    <a:pt x="2237" y="31689"/>
                  </a:lnTo>
                  <a:lnTo>
                    <a:pt x="5852" y="36783"/>
                  </a:lnTo>
                  <a:lnTo>
                    <a:pt x="26047" y="51429"/>
                  </a:lnTo>
                  <a:lnTo>
                    <a:pt x="57200" y="64906"/>
                  </a:lnTo>
                  <a:lnTo>
                    <a:pt x="87536" y="78022"/>
                  </a:lnTo>
                  <a:lnTo>
                    <a:pt x="118749" y="91962"/>
                  </a:lnTo>
                  <a:lnTo>
                    <a:pt x="148900" y="108263"/>
                  </a:lnTo>
                  <a:lnTo>
                    <a:pt x="182103" y="136403"/>
                  </a:lnTo>
                  <a:lnTo>
                    <a:pt x="196599" y="151946"/>
                  </a:lnTo>
                  <a:lnTo>
                    <a:pt x="203360" y="164578"/>
                  </a:lnTo>
                  <a:lnTo>
                    <a:pt x="204777" y="176013"/>
                  </a:lnTo>
                  <a:lnTo>
                    <a:pt x="204044" y="181285"/>
                  </a:lnTo>
                  <a:lnTo>
                    <a:pt x="201968" y="185593"/>
                  </a:lnTo>
                  <a:lnTo>
                    <a:pt x="182820" y="204638"/>
                  </a:lnTo>
                  <a:lnTo>
                    <a:pt x="165238" y="214498"/>
                  </a:lnTo>
                  <a:lnTo>
                    <a:pt x="132260" y="220031"/>
                  </a:lnTo>
                  <a:lnTo>
                    <a:pt x="104573" y="224967"/>
                  </a:lnTo>
                  <a:lnTo>
                    <a:pt x="71006" y="227038"/>
                  </a:lnTo>
                  <a:lnTo>
                    <a:pt x="52559" y="227547"/>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84" name="SMARTInkShape-6426"/>
            <p:cNvSpPr/>
            <p:nvPr/>
          </p:nvSpPr>
          <p:spPr>
            <a:xfrm>
              <a:off x="3257562" y="2171700"/>
              <a:ext cx="21420" cy="335757"/>
            </a:xfrm>
            <a:custGeom>
              <a:avLst/>
              <a:gdLst/>
              <a:ahLst/>
              <a:cxnLst/>
              <a:rect l="0" t="0" r="0" b="0"/>
              <a:pathLst>
                <a:path w="21420" h="335757">
                  <a:moveTo>
                    <a:pt x="7132" y="0"/>
                  </a:moveTo>
                  <a:lnTo>
                    <a:pt x="7132" y="31374"/>
                  </a:lnTo>
                  <a:lnTo>
                    <a:pt x="7132" y="65456"/>
                  </a:lnTo>
                  <a:lnTo>
                    <a:pt x="7132" y="92331"/>
                  </a:lnTo>
                  <a:lnTo>
                    <a:pt x="6338" y="124283"/>
                  </a:lnTo>
                  <a:lnTo>
                    <a:pt x="2222" y="154211"/>
                  </a:lnTo>
                  <a:lnTo>
                    <a:pt x="650" y="183187"/>
                  </a:lnTo>
                  <a:lnTo>
                    <a:pt x="184" y="211881"/>
                  </a:lnTo>
                  <a:lnTo>
                    <a:pt x="46" y="239698"/>
                  </a:lnTo>
                  <a:lnTo>
                    <a:pt x="0" y="270832"/>
                  </a:lnTo>
                  <a:lnTo>
                    <a:pt x="2108" y="292707"/>
                  </a:lnTo>
                  <a:lnTo>
                    <a:pt x="9932" y="317640"/>
                  </a:lnTo>
                  <a:lnTo>
                    <a:pt x="21419" y="335756"/>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85" name="SMARTInkShape-6427"/>
            <p:cNvSpPr/>
            <p:nvPr/>
          </p:nvSpPr>
          <p:spPr>
            <a:xfrm>
              <a:off x="3128963" y="2331891"/>
              <a:ext cx="550069" cy="160182"/>
            </a:xfrm>
            <a:custGeom>
              <a:avLst/>
              <a:gdLst/>
              <a:ahLst/>
              <a:cxnLst/>
              <a:rect l="0" t="0" r="0" b="0"/>
              <a:pathLst>
                <a:path w="550069" h="160182">
                  <a:moveTo>
                    <a:pt x="0" y="25547"/>
                  </a:moveTo>
                  <a:lnTo>
                    <a:pt x="11406" y="20637"/>
                  </a:lnTo>
                  <a:lnTo>
                    <a:pt x="41169" y="14905"/>
                  </a:lnTo>
                  <a:lnTo>
                    <a:pt x="67584" y="8547"/>
                  </a:lnTo>
                  <a:lnTo>
                    <a:pt x="103104" y="5428"/>
                  </a:lnTo>
                  <a:lnTo>
                    <a:pt x="127844" y="4699"/>
                  </a:lnTo>
                  <a:lnTo>
                    <a:pt x="152863" y="4375"/>
                  </a:lnTo>
                  <a:lnTo>
                    <a:pt x="179858" y="4231"/>
                  </a:lnTo>
                  <a:lnTo>
                    <a:pt x="207730" y="4166"/>
                  </a:lnTo>
                  <a:lnTo>
                    <a:pt x="234405" y="4138"/>
                  </a:lnTo>
                  <a:lnTo>
                    <a:pt x="266479" y="4122"/>
                  </a:lnTo>
                  <a:lnTo>
                    <a:pt x="296936" y="2000"/>
                  </a:lnTo>
                  <a:lnTo>
                    <a:pt x="307390" y="0"/>
                  </a:lnTo>
                  <a:lnTo>
                    <a:pt x="323250" y="3417"/>
                  </a:lnTo>
                  <a:lnTo>
                    <a:pt x="324243" y="4443"/>
                  </a:lnTo>
                  <a:lnTo>
                    <a:pt x="324112" y="5921"/>
                  </a:lnTo>
                  <a:lnTo>
                    <a:pt x="320135" y="11794"/>
                  </a:lnTo>
                  <a:lnTo>
                    <a:pt x="303683" y="28145"/>
                  </a:lnTo>
                  <a:lnTo>
                    <a:pt x="271217" y="50110"/>
                  </a:lnTo>
                  <a:lnTo>
                    <a:pt x="235868" y="84857"/>
                  </a:lnTo>
                  <a:lnTo>
                    <a:pt x="220510" y="107906"/>
                  </a:lnTo>
                  <a:lnTo>
                    <a:pt x="216148" y="122886"/>
                  </a:lnTo>
                  <a:lnTo>
                    <a:pt x="217245" y="132573"/>
                  </a:lnTo>
                  <a:lnTo>
                    <a:pt x="220378" y="141376"/>
                  </a:lnTo>
                  <a:lnTo>
                    <a:pt x="224416" y="147935"/>
                  </a:lnTo>
                  <a:lnTo>
                    <a:pt x="234945" y="156090"/>
                  </a:lnTo>
                  <a:lnTo>
                    <a:pt x="251911" y="159741"/>
                  </a:lnTo>
                  <a:lnTo>
                    <a:pt x="283886" y="160181"/>
                  </a:lnTo>
                  <a:lnTo>
                    <a:pt x="313957" y="153447"/>
                  </a:lnTo>
                  <a:lnTo>
                    <a:pt x="342827" y="140681"/>
                  </a:lnTo>
                  <a:lnTo>
                    <a:pt x="356725" y="127482"/>
                  </a:lnTo>
                  <a:lnTo>
                    <a:pt x="368532" y="108006"/>
                  </a:lnTo>
                  <a:lnTo>
                    <a:pt x="376390" y="84168"/>
                  </a:lnTo>
                  <a:lnTo>
                    <a:pt x="378178" y="63937"/>
                  </a:lnTo>
                  <a:lnTo>
                    <a:pt x="376306" y="56367"/>
                  </a:lnTo>
                  <a:lnTo>
                    <a:pt x="372906" y="47643"/>
                  </a:lnTo>
                  <a:lnTo>
                    <a:pt x="371558" y="40291"/>
                  </a:lnTo>
                  <a:lnTo>
                    <a:pt x="371475" y="73630"/>
                  </a:lnTo>
                  <a:lnTo>
                    <a:pt x="379245" y="102699"/>
                  </a:lnTo>
                  <a:lnTo>
                    <a:pt x="395323" y="137382"/>
                  </a:lnTo>
                  <a:lnTo>
                    <a:pt x="405081" y="153496"/>
                  </a:lnTo>
                  <a:lnTo>
                    <a:pt x="406776" y="159741"/>
                  </a:lnTo>
                  <a:lnTo>
                    <a:pt x="407709" y="159459"/>
                  </a:lnTo>
                  <a:lnTo>
                    <a:pt x="410862" y="157030"/>
                  </a:lnTo>
                  <a:lnTo>
                    <a:pt x="412793" y="153304"/>
                  </a:lnTo>
                  <a:lnTo>
                    <a:pt x="419951" y="118208"/>
                  </a:lnTo>
                  <a:lnTo>
                    <a:pt x="423463" y="89822"/>
                  </a:lnTo>
                  <a:lnTo>
                    <a:pt x="438265" y="56502"/>
                  </a:lnTo>
                  <a:lnTo>
                    <a:pt x="449120" y="42215"/>
                  </a:lnTo>
                  <a:lnTo>
                    <a:pt x="457842" y="36924"/>
                  </a:lnTo>
                  <a:lnTo>
                    <a:pt x="483961" y="29734"/>
                  </a:lnTo>
                  <a:lnTo>
                    <a:pt x="499256" y="31641"/>
                  </a:lnTo>
                  <a:lnTo>
                    <a:pt x="524685" y="42008"/>
                  </a:lnTo>
                  <a:lnTo>
                    <a:pt x="532966" y="49002"/>
                  </a:lnTo>
                  <a:lnTo>
                    <a:pt x="544750" y="66428"/>
                  </a:lnTo>
                  <a:lnTo>
                    <a:pt x="548492" y="80434"/>
                  </a:lnTo>
                  <a:lnTo>
                    <a:pt x="549976" y="113660"/>
                  </a:lnTo>
                  <a:lnTo>
                    <a:pt x="550065" y="147961"/>
                  </a:lnTo>
                  <a:lnTo>
                    <a:pt x="550068" y="154134"/>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86" name="SMARTInkShape-6428"/>
            <p:cNvSpPr/>
            <p:nvPr/>
          </p:nvSpPr>
          <p:spPr>
            <a:xfrm>
              <a:off x="3729038" y="2336007"/>
              <a:ext cx="126751" cy="150019"/>
            </a:xfrm>
            <a:custGeom>
              <a:avLst/>
              <a:gdLst/>
              <a:ahLst/>
              <a:cxnLst/>
              <a:rect l="0" t="0" r="0" b="0"/>
              <a:pathLst>
                <a:path w="126751" h="150019">
                  <a:moveTo>
                    <a:pt x="0" y="28574"/>
                  </a:moveTo>
                  <a:lnTo>
                    <a:pt x="0" y="11782"/>
                  </a:lnTo>
                  <a:lnTo>
                    <a:pt x="1587" y="10235"/>
                  </a:lnTo>
                  <a:lnTo>
                    <a:pt x="13425" y="5637"/>
                  </a:lnTo>
                  <a:lnTo>
                    <a:pt x="16093" y="3758"/>
                  </a:lnTo>
                  <a:lnTo>
                    <a:pt x="31226" y="1113"/>
                  </a:lnTo>
                  <a:lnTo>
                    <a:pt x="65519" y="97"/>
                  </a:lnTo>
                  <a:lnTo>
                    <a:pt x="97320" y="8"/>
                  </a:lnTo>
                  <a:lnTo>
                    <a:pt x="122386" y="0"/>
                  </a:lnTo>
                  <a:lnTo>
                    <a:pt x="124453" y="794"/>
                  </a:lnTo>
                  <a:lnTo>
                    <a:pt x="125831" y="2116"/>
                  </a:lnTo>
                  <a:lnTo>
                    <a:pt x="126750" y="3792"/>
                  </a:lnTo>
                  <a:lnTo>
                    <a:pt x="126568" y="5703"/>
                  </a:lnTo>
                  <a:lnTo>
                    <a:pt x="124250" y="9942"/>
                  </a:lnTo>
                  <a:lnTo>
                    <a:pt x="122521" y="11391"/>
                  </a:lnTo>
                  <a:lnTo>
                    <a:pt x="111747" y="17698"/>
                  </a:lnTo>
                  <a:lnTo>
                    <a:pt x="79840" y="48768"/>
                  </a:lnTo>
                  <a:lnTo>
                    <a:pt x="50589" y="83652"/>
                  </a:lnTo>
                  <a:lnTo>
                    <a:pt x="48014" y="86724"/>
                  </a:lnTo>
                  <a:lnTo>
                    <a:pt x="45151" y="94371"/>
                  </a:lnTo>
                  <a:lnTo>
                    <a:pt x="43314" y="112215"/>
                  </a:lnTo>
                  <a:lnTo>
                    <a:pt x="46789" y="126293"/>
                  </a:lnTo>
                  <a:lnTo>
                    <a:pt x="55074" y="139569"/>
                  </a:lnTo>
                  <a:lnTo>
                    <a:pt x="59666" y="144845"/>
                  </a:lnTo>
                  <a:lnTo>
                    <a:pt x="66470" y="147719"/>
                  </a:lnTo>
                  <a:lnTo>
                    <a:pt x="100891" y="149928"/>
                  </a:lnTo>
                  <a:lnTo>
                    <a:pt x="107156" y="150018"/>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87" name="SMARTInkShape-6429"/>
            <p:cNvSpPr/>
            <p:nvPr/>
          </p:nvSpPr>
          <p:spPr>
            <a:xfrm>
              <a:off x="3930597" y="2357662"/>
              <a:ext cx="148485" cy="113854"/>
            </a:xfrm>
            <a:custGeom>
              <a:avLst/>
              <a:gdLst/>
              <a:ahLst/>
              <a:cxnLst/>
              <a:rect l="0" t="0" r="0" b="0"/>
              <a:pathLst>
                <a:path w="148485" h="113854">
                  <a:moveTo>
                    <a:pt x="112766" y="28351"/>
                  </a:moveTo>
                  <a:lnTo>
                    <a:pt x="112766" y="18408"/>
                  </a:lnTo>
                  <a:lnTo>
                    <a:pt x="110649" y="13877"/>
                  </a:lnTo>
                  <a:lnTo>
                    <a:pt x="102823" y="4501"/>
                  </a:lnTo>
                  <a:lnTo>
                    <a:pt x="96175" y="1876"/>
                  </a:lnTo>
                  <a:lnTo>
                    <a:pt x="92180" y="1176"/>
                  </a:lnTo>
                  <a:lnTo>
                    <a:pt x="83508" y="2514"/>
                  </a:lnTo>
                  <a:lnTo>
                    <a:pt x="50813" y="16605"/>
                  </a:lnTo>
                  <a:lnTo>
                    <a:pt x="22275" y="40689"/>
                  </a:lnTo>
                  <a:lnTo>
                    <a:pt x="3646" y="68870"/>
                  </a:lnTo>
                  <a:lnTo>
                    <a:pt x="0" y="83130"/>
                  </a:lnTo>
                  <a:lnTo>
                    <a:pt x="1264" y="90532"/>
                  </a:lnTo>
                  <a:lnTo>
                    <a:pt x="5266" y="97262"/>
                  </a:lnTo>
                  <a:lnTo>
                    <a:pt x="15650" y="108388"/>
                  </a:lnTo>
                  <a:lnTo>
                    <a:pt x="21449" y="111548"/>
                  </a:lnTo>
                  <a:lnTo>
                    <a:pt x="46436" y="113853"/>
                  </a:lnTo>
                  <a:lnTo>
                    <a:pt x="55769" y="109744"/>
                  </a:lnTo>
                  <a:lnTo>
                    <a:pt x="64415" y="102625"/>
                  </a:lnTo>
                  <a:lnTo>
                    <a:pt x="85652" y="75807"/>
                  </a:lnTo>
                  <a:lnTo>
                    <a:pt x="95745" y="42476"/>
                  </a:lnTo>
                  <a:lnTo>
                    <a:pt x="98462" y="27421"/>
                  </a:lnTo>
                  <a:lnTo>
                    <a:pt x="103972" y="12703"/>
                  </a:lnTo>
                  <a:lnTo>
                    <a:pt x="105593" y="0"/>
                  </a:lnTo>
                  <a:lnTo>
                    <a:pt x="105619" y="9738"/>
                  </a:lnTo>
                  <a:lnTo>
                    <a:pt x="118600" y="39767"/>
                  </a:lnTo>
                  <a:lnTo>
                    <a:pt x="135621" y="74029"/>
                  </a:lnTo>
                  <a:lnTo>
                    <a:pt x="148484" y="99788"/>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793" name="SMARTInkShape-Group621"/>
          <p:cNvGrpSpPr/>
          <p:nvPr/>
        </p:nvGrpSpPr>
        <p:grpSpPr>
          <a:xfrm>
            <a:off x="2092626" y="2411780"/>
            <a:ext cx="1093488" cy="359460"/>
            <a:chOff x="2092626" y="2411780"/>
            <a:chExt cx="1093488" cy="359460"/>
          </a:xfrm>
        </p:grpSpPr>
        <p:sp>
          <p:nvSpPr>
            <p:cNvPr id="1789" name="SMARTInkShape-6430"/>
            <p:cNvSpPr/>
            <p:nvPr/>
          </p:nvSpPr>
          <p:spPr>
            <a:xfrm>
              <a:off x="2650331" y="2521744"/>
              <a:ext cx="535783" cy="228601"/>
            </a:xfrm>
            <a:custGeom>
              <a:avLst/>
              <a:gdLst/>
              <a:ahLst/>
              <a:cxnLst/>
              <a:rect l="0" t="0" r="0" b="0"/>
              <a:pathLst>
                <a:path w="535783" h="228601">
                  <a:moveTo>
                    <a:pt x="535782" y="0"/>
                  </a:moveTo>
                  <a:lnTo>
                    <a:pt x="531989" y="3792"/>
                  </a:lnTo>
                  <a:lnTo>
                    <a:pt x="528011" y="5654"/>
                  </a:lnTo>
                  <a:lnTo>
                    <a:pt x="510946" y="12651"/>
                  </a:lnTo>
                  <a:lnTo>
                    <a:pt x="480437" y="23910"/>
                  </a:lnTo>
                  <a:lnTo>
                    <a:pt x="448826" y="38266"/>
                  </a:lnTo>
                  <a:lnTo>
                    <a:pt x="417324" y="47762"/>
                  </a:lnTo>
                  <a:lnTo>
                    <a:pt x="382855" y="60277"/>
                  </a:lnTo>
                  <a:lnTo>
                    <a:pt x="347507" y="74040"/>
                  </a:lnTo>
                  <a:lnTo>
                    <a:pt x="311898" y="88965"/>
                  </a:lnTo>
                  <a:lnTo>
                    <a:pt x="276212" y="107322"/>
                  </a:lnTo>
                  <a:lnTo>
                    <a:pt x="252407" y="118078"/>
                  </a:lnTo>
                  <a:lnTo>
                    <a:pt x="226481" y="128150"/>
                  </a:lnTo>
                  <a:lnTo>
                    <a:pt x="199877" y="137918"/>
                  </a:lnTo>
                  <a:lnTo>
                    <a:pt x="174824" y="147551"/>
                  </a:lnTo>
                  <a:lnTo>
                    <a:pt x="142199" y="161899"/>
                  </a:lnTo>
                  <a:lnTo>
                    <a:pt x="112424" y="176205"/>
                  </a:lnTo>
                  <a:lnTo>
                    <a:pt x="83494" y="190497"/>
                  </a:lnTo>
                  <a:lnTo>
                    <a:pt x="51771" y="203846"/>
                  </a:lnTo>
                  <a:lnTo>
                    <a:pt x="16647" y="219284"/>
                  </a:lnTo>
                  <a:lnTo>
                    <a:pt x="10574" y="221284"/>
                  </a:lnTo>
                  <a:lnTo>
                    <a:pt x="0" y="22860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90" name="SMARTInkShape-6431"/>
            <p:cNvSpPr/>
            <p:nvPr/>
          </p:nvSpPr>
          <p:spPr>
            <a:xfrm>
              <a:off x="2165003" y="2507646"/>
              <a:ext cx="321023" cy="199836"/>
            </a:xfrm>
            <a:custGeom>
              <a:avLst/>
              <a:gdLst/>
              <a:ahLst/>
              <a:cxnLst/>
              <a:rect l="0" t="0" r="0" b="0"/>
              <a:pathLst>
                <a:path w="321023" h="199836">
                  <a:moveTo>
                    <a:pt x="113853" y="6954"/>
                  </a:moveTo>
                  <a:lnTo>
                    <a:pt x="113853" y="24740"/>
                  </a:lnTo>
                  <a:lnTo>
                    <a:pt x="113060" y="25955"/>
                  </a:lnTo>
                  <a:lnTo>
                    <a:pt x="111737" y="26765"/>
                  </a:lnTo>
                  <a:lnTo>
                    <a:pt x="110061" y="27305"/>
                  </a:lnTo>
                  <a:lnTo>
                    <a:pt x="108944" y="28459"/>
                  </a:lnTo>
                  <a:lnTo>
                    <a:pt x="107702" y="31858"/>
                  </a:lnTo>
                  <a:lnTo>
                    <a:pt x="102917" y="36014"/>
                  </a:lnTo>
                  <a:lnTo>
                    <a:pt x="96293" y="41301"/>
                  </a:lnTo>
                  <a:lnTo>
                    <a:pt x="67708" y="73585"/>
                  </a:lnTo>
                  <a:lnTo>
                    <a:pt x="40749" y="95788"/>
                  </a:lnTo>
                  <a:lnTo>
                    <a:pt x="30633" y="108769"/>
                  </a:lnTo>
                  <a:lnTo>
                    <a:pt x="15511" y="122786"/>
                  </a:lnTo>
                  <a:lnTo>
                    <a:pt x="1816" y="142193"/>
                  </a:lnTo>
                  <a:lnTo>
                    <a:pt x="0" y="152113"/>
                  </a:lnTo>
                  <a:lnTo>
                    <a:pt x="1869" y="156929"/>
                  </a:lnTo>
                  <a:lnTo>
                    <a:pt x="3478" y="159325"/>
                  </a:lnTo>
                  <a:lnTo>
                    <a:pt x="5345" y="160922"/>
                  </a:lnTo>
                  <a:lnTo>
                    <a:pt x="23942" y="167488"/>
                  </a:lnTo>
                  <a:lnTo>
                    <a:pt x="53555" y="172880"/>
                  </a:lnTo>
                  <a:lnTo>
                    <a:pt x="84657" y="177313"/>
                  </a:lnTo>
                  <a:lnTo>
                    <a:pt x="114524" y="178982"/>
                  </a:lnTo>
                  <a:lnTo>
                    <a:pt x="148058" y="186132"/>
                  </a:lnTo>
                  <a:lnTo>
                    <a:pt x="179388" y="192621"/>
                  </a:lnTo>
                  <a:lnTo>
                    <a:pt x="206028" y="199343"/>
                  </a:lnTo>
                  <a:lnTo>
                    <a:pt x="217676" y="199816"/>
                  </a:lnTo>
                  <a:lnTo>
                    <a:pt x="216088" y="199827"/>
                  </a:lnTo>
                  <a:lnTo>
                    <a:pt x="215347" y="199036"/>
                  </a:lnTo>
                  <a:lnTo>
                    <a:pt x="214524" y="196041"/>
                  </a:lnTo>
                  <a:lnTo>
                    <a:pt x="213871" y="162717"/>
                  </a:lnTo>
                  <a:lnTo>
                    <a:pt x="213866" y="127236"/>
                  </a:lnTo>
                  <a:lnTo>
                    <a:pt x="214660" y="107416"/>
                  </a:lnTo>
                  <a:lnTo>
                    <a:pt x="223809" y="77353"/>
                  </a:lnTo>
                  <a:lnTo>
                    <a:pt x="235352" y="44652"/>
                  </a:lnTo>
                  <a:lnTo>
                    <a:pt x="241671" y="33234"/>
                  </a:lnTo>
                  <a:lnTo>
                    <a:pt x="264270" y="7093"/>
                  </a:lnTo>
                  <a:lnTo>
                    <a:pt x="270134" y="3047"/>
                  </a:lnTo>
                  <a:lnTo>
                    <a:pt x="277898" y="769"/>
                  </a:lnTo>
                  <a:lnTo>
                    <a:pt x="283841" y="0"/>
                  </a:lnTo>
                  <a:lnTo>
                    <a:pt x="284328" y="730"/>
                  </a:lnTo>
                  <a:lnTo>
                    <a:pt x="291759" y="31925"/>
                  </a:lnTo>
                  <a:lnTo>
                    <a:pt x="292387" y="66649"/>
                  </a:lnTo>
                  <a:lnTo>
                    <a:pt x="293223" y="85495"/>
                  </a:lnTo>
                  <a:lnTo>
                    <a:pt x="298927" y="121189"/>
                  </a:lnTo>
                  <a:lnTo>
                    <a:pt x="300188" y="137198"/>
                  </a:lnTo>
                  <a:lnTo>
                    <a:pt x="311936" y="171218"/>
                  </a:lnTo>
                  <a:lnTo>
                    <a:pt x="313809" y="179973"/>
                  </a:lnTo>
                  <a:lnTo>
                    <a:pt x="319362" y="192061"/>
                  </a:lnTo>
                  <a:lnTo>
                    <a:pt x="321022" y="199835"/>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91" name="SMARTInkShape-6432"/>
            <p:cNvSpPr/>
            <p:nvPr/>
          </p:nvSpPr>
          <p:spPr>
            <a:xfrm>
              <a:off x="2386013" y="2600325"/>
              <a:ext cx="178594" cy="28576"/>
            </a:xfrm>
            <a:custGeom>
              <a:avLst/>
              <a:gdLst/>
              <a:ahLst/>
              <a:cxnLst/>
              <a:rect l="0" t="0" r="0" b="0"/>
              <a:pathLst>
                <a:path w="178594" h="28576">
                  <a:moveTo>
                    <a:pt x="0" y="0"/>
                  </a:moveTo>
                  <a:lnTo>
                    <a:pt x="30527" y="0"/>
                  </a:lnTo>
                  <a:lnTo>
                    <a:pt x="58329" y="4910"/>
                  </a:lnTo>
                  <a:lnTo>
                    <a:pt x="93572" y="8819"/>
                  </a:lnTo>
                  <a:lnTo>
                    <a:pt x="127315" y="17000"/>
                  </a:lnTo>
                  <a:lnTo>
                    <a:pt x="162022" y="22964"/>
                  </a:lnTo>
                  <a:lnTo>
                    <a:pt x="178593" y="28575"/>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92" name="SMARTInkShape-6433"/>
            <p:cNvSpPr/>
            <p:nvPr/>
          </p:nvSpPr>
          <p:spPr>
            <a:xfrm>
              <a:off x="2092626" y="2411780"/>
              <a:ext cx="492615" cy="359460"/>
            </a:xfrm>
            <a:custGeom>
              <a:avLst/>
              <a:gdLst/>
              <a:ahLst/>
              <a:cxnLst/>
              <a:rect l="0" t="0" r="0" b="0"/>
              <a:pathLst>
                <a:path w="492615" h="359460">
                  <a:moveTo>
                    <a:pt x="7637" y="288558"/>
                  </a:moveTo>
                  <a:lnTo>
                    <a:pt x="3844" y="288558"/>
                  </a:lnTo>
                  <a:lnTo>
                    <a:pt x="2727" y="289351"/>
                  </a:lnTo>
                  <a:lnTo>
                    <a:pt x="1982" y="290674"/>
                  </a:lnTo>
                  <a:lnTo>
                    <a:pt x="787" y="298500"/>
                  </a:lnTo>
                  <a:lnTo>
                    <a:pt x="2740" y="303031"/>
                  </a:lnTo>
                  <a:lnTo>
                    <a:pt x="13489" y="319685"/>
                  </a:lnTo>
                  <a:lnTo>
                    <a:pt x="21085" y="325675"/>
                  </a:lnTo>
                  <a:lnTo>
                    <a:pt x="50304" y="336782"/>
                  </a:lnTo>
                  <a:lnTo>
                    <a:pt x="78134" y="347385"/>
                  </a:lnTo>
                  <a:lnTo>
                    <a:pt x="111163" y="352025"/>
                  </a:lnTo>
                  <a:lnTo>
                    <a:pt x="146878" y="357281"/>
                  </a:lnTo>
                  <a:lnTo>
                    <a:pt x="173503" y="358789"/>
                  </a:lnTo>
                  <a:lnTo>
                    <a:pt x="201211" y="359459"/>
                  </a:lnTo>
                  <a:lnTo>
                    <a:pt x="228607" y="358963"/>
                  </a:lnTo>
                  <a:lnTo>
                    <a:pt x="254012" y="356097"/>
                  </a:lnTo>
                  <a:lnTo>
                    <a:pt x="280649" y="352177"/>
                  </a:lnTo>
                  <a:lnTo>
                    <a:pt x="308363" y="347789"/>
                  </a:lnTo>
                  <a:lnTo>
                    <a:pt x="336555" y="343193"/>
                  </a:lnTo>
                  <a:lnTo>
                    <a:pt x="371617" y="328558"/>
                  </a:lnTo>
                  <a:lnTo>
                    <a:pt x="402115" y="312933"/>
                  </a:lnTo>
                  <a:lnTo>
                    <a:pt x="431259" y="294457"/>
                  </a:lnTo>
                  <a:lnTo>
                    <a:pt x="456211" y="270109"/>
                  </a:lnTo>
                  <a:lnTo>
                    <a:pt x="471100" y="242786"/>
                  </a:lnTo>
                  <a:lnTo>
                    <a:pt x="484331" y="214583"/>
                  </a:lnTo>
                  <a:lnTo>
                    <a:pt x="490721" y="182325"/>
                  </a:lnTo>
                  <a:lnTo>
                    <a:pt x="492614" y="151424"/>
                  </a:lnTo>
                  <a:lnTo>
                    <a:pt x="489383" y="122160"/>
                  </a:lnTo>
                  <a:lnTo>
                    <a:pt x="479606" y="97173"/>
                  </a:lnTo>
                  <a:lnTo>
                    <a:pt x="456377" y="63281"/>
                  </a:lnTo>
                  <a:lnTo>
                    <a:pt x="426741" y="37536"/>
                  </a:lnTo>
                  <a:lnTo>
                    <a:pt x="408218" y="25386"/>
                  </a:lnTo>
                  <a:lnTo>
                    <a:pt x="375476" y="14084"/>
                  </a:lnTo>
                  <a:lnTo>
                    <a:pt x="339846" y="5708"/>
                  </a:lnTo>
                  <a:lnTo>
                    <a:pt x="313241" y="657"/>
                  </a:lnTo>
                  <a:lnTo>
                    <a:pt x="285542" y="0"/>
                  </a:lnTo>
                  <a:lnTo>
                    <a:pt x="257357" y="2353"/>
                  </a:lnTo>
                  <a:lnTo>
                    <a:pt x="228954" y="6045"/>
                  </a:lnTo>
                  <a:lnTo>
                    <a:pt x="200456" y="12449"/>
                  </a:lnTo>
                  <a:lnTo>
                    <a:pt x="171915" y="20586"/>
                  </a:lnTo>
                  <a:lnTo>
                    <a:pt x="143356" y="29495"/>
                  </a:lnTo>
                  <a:lnTo>
                    <a:pt x="116904" y="40862"/>
                  </a:lnTo>
                  <a:lnTo>
                    <a:pt x="91919" y="53852"/>
                  </a:lnTo>
                  <a:lnTo>
                    <a:pt x="57127" y="75346"/>
                  </a:lnTo>
                  <a:lnTo>
                    <a:pt x="31825" y="101471"/>
                  </a:lnTo>
                  <a:lnTo>
                    <a:pt x="13922" y="129320"/>
                  </a:lnTo>
                  <a:lnTo>
                    <a:pt x="3551" y="148200"/>
                  </a:lnTo>
                  <a:lnTo>
                    <a:pt x="0" y="167174"/>
                  </a:lnTo>
                  <a:lnTo>
                    <a:pt x="2463" y="197823"/>
                  </a:lnTo>
                  <a:lnTo>
                    <a:pt x="7719" y="219656"/>
                  </a:lnTo>
                  <a:lnTo>
                    <a:pt x="23271" y="249798"/>
                  </a:lnTo>
                  <a:lnTo>
                    <a:pt x="39080" y="278043"/>
                  </a:lnTo>
                  <a:lnTo>
                    <a:pt x="64787" y="309989"/>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805" name="SMARTInkShape-Group622"/>
          <p:cNvGrpSpPr/>
          <p:nvPr/>
        </p:nvGrpSpPr>
        <p:grpSpPr>
          <a:xfrm>
            <a:off x="2214563" y="2857500"/>
            <a:ext cx="878682" cy="478632"/>
            <a:chOff x="2214563" y="2857500"/>
            <a:chExt cx="878682" cy="478632"/>
          </a:xfrm>
        </p:grpSpPr>
        <p:sp>
          <p:nvSpPr>
            <p:cNvPr id="1794" name="SMARTInkShape-6434"/>
            <p:cNvSpPr/>
            <p:nvPr/>
          </p:nvSpPr>
          <p:spPr>
            <a:xfrm>
              <a:off x="2896501" y="3200487"/>
              <a:ext cx="175313" cy="42777"/>
            </a:xfrm>
            <a:custGeom>
              <a:avLst/>
              <a:gdLst/>
              <a:ahLst/>
              <a:cxnLst/>
              <a:rect l="0" t="0" r="0" b="0"/>
              <a:pathLst>
                <a:path w="175313" h="42777">
                  <a:moveTo>
                    <a:pt x="18149" y="7057"/>
                  </a:moveTo>
                  <a:lnTo>
                    <a:pt x="14357" y="7057"/>
                  </a:lnTo>
                  <a:lnTo>
                    <a:pt x="10378" y="4940"/>
                  </a:lnTo>
                  <a:lnTo>
                    <a:pt x="5149" y="906"/>
                  </a:lnTo>
                  <a:lnTo>
                    <a:pt x="0" y="109"/>
                  </a:lnTo>
                  <a:lnTo>
                    <a:pt x="1616" y="0"/>
                  </a:lnTo>
                  <a:lnTo>
                    <a:pt x="33494" y="9864"/>
                  </a:lnTo>
                  <a:lnTo>
                    <a:pt x="61766" y="16708"/>
                  </a:lnTo>
                  <a:lnTo>
                    <a:pt x="85953" y="21400"/>
                  </a:lnTo>
                  <a:lnTo>
                    <a:pt x="110990" y="26132"/>
                  </a:lnTo>
                  <a:lnTo>
                    <a:pt x="142142" y="33258"/>
                  </a:lnTo>
                  <a:lnTo>
                    <a:pt x="175312" y="42776"/>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95" name="SMARTInkShape-6435"/>
            <p:cNvSpPr/>
            <p:nvPr/>
          </p:nvSpPr>
          <p:spPr>
            <a:xfrm>
              <a:off x="2914904" y="3178969"/>
              <a:ext cx="14035" cy="157163"/>
            </a:xfrm>
            <a:custGeom>
              <a:avLst/>
              <a:gdLst/>
              <a:ahLst/>
              <a:cxnLst/>
              <a:rect l="0" t="0" r="0" b="0"/>
              <a:pathLst>
                <a:path w="14035" h="157163">
                  <a:moveTo>
                    <a:pt x="14034" y="0"/>
                  </a:moveTo>
                  <a:lnTo>
                    <a:pt x="10241" y="0"/>
                  </a:lnTo>
                  <a:lnTo>
                    <a:pt x="4091" y="18962"/>
                  </a:lnTo>
                  <a:lnTo>
                    <a:pt x="1033" y="49715"/>
                  </a:lnTo>
                  <a:lnTo>
                    <a:pt x="0" y="84256"/>
                  </a:lnTo>
                  <a:lnTo>
                    <a:pt x="1913" y="114010"/>
                  </a:lnTo>
                  <a:lnTo>
                    <a:pt x="12107" y="147249"/>
                  </a:lnTo>
                  <a:lnTo>
                    <a:pt x="14034" y="157162"/>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96" name="SMARTInkShape-6436"/>
            <p:cNvSpPr/>
            <p:nvPr/>
          </p:nvSpPr>
          <p:spPr>
            <a:xfrm>
              <a:off x="2543175" y="3236153"/>
              <a:ext cx="228601" cy="85692"/>
            </a:xfrm>
            <a:custGeom>
              <a:avLst/>
              <a:gdLst/>
              <a:ahLst/>
              <a:cxnLst/>
              <a:rect l="0" t="0" r="0" b="0"/>
              <a:pathLst>
                <a:path w="228601" h="85692">
                  <a:moveTo>
                    <a:pt x="0" y="28541"/>
                  </a:moveTo>
                  <a:lnTo>
                    <a:pt x="9943" y="28541"/>
                  </a:lnTo>
                  <a:lnTo>
                    <a:pt x="39527" y="21838"/>
                  </a:lnTo>
                  <a:lnTo>
                    <a:pt x="50905" y="20799"/>
                  </a:lnTo>
                  <a:lnTo>
                    <a:pt x="84279" y="10763"/>
                  </a:lnTo>
                  <a:lnTo>
                    <a:pt x="98265" y="1279"/>
                  </a:lnTo>
                  <a:lnTo>
                    <a:pt x="98054" y="842"/>
                  </a:lnTo>
                  <a:lnTo>
                    <a:pt x="93708" y="81"/>
                  </a:lnTo>
                  <a:lnTo>
                    <a:pt x="89325" y="0"/>
                  </a:lnTo>
                  <a:lnTo>
                    <a:pt x="85208" y="2097"/>
                  </a:lnTo>
                  <a:lnTo>
                    <a:pt x="76098" y="9912"/>
                  </a:lnTo>
                  <a:lnTo>
                    <a:pt x="73509" y="14440"/>
                  </a:lnTo>
                  <a:lnTo>
                    <a:pt x="71564" y="19099"/>
                  </a:lnTo>
                  <a:lnTo>
                    <a:pt x="68054" y="23815"/>
                  </a:lnTo>
                  <a:lnTo>
                    <a:pt x="67594" y="26978"/>
                  </a:lnTo>
                  <a:lnTo>
                    <a:pt x="70775" y="44220"/>
                  </a:lnTo>
                  <a:lnTo>
                    <a:pt x="71789" y="46137"/>
                  </a:lnTo>
                  <a:lnTo>
                    <a:pt x="73259" y="47416"/>
                  </a:lnTo>
                  <a:lnTo>
                    <a:pt x="77010" y="49629"/>
                  </a:lnTo>
                  <a:lnTo>
                    <a:pt x="81322" y="53259"/>
                  </a:lnTo>
                  <a:lnTo>
                    <a:pt x="88002" y="55402"/>
                  </a:lnTo>
                  <a:lnTo>
                    <a:pt x="119196" y="57015"/>
                  </a:lnTo>
                  <a:lnTo>
                    <a:pt x="138139" y="51393"/>
                  </a:lnTo>
                  <a:lnTo>
                    <a:pt x="171452" y="35628"/>
                  </a:lnTo>
                  <a:lnTo>
                    <a:pt x="194845" y="22805"/>
                  </a:lnTo>
                  <a:lnTo>
                    <a:pt x="197365" y="23129"/>
                  </a:lnTo>
                  <a:lnTo>
                    <a:pt x="202282" y="25607"/>
                  </a:lnTo>
                  <a:lnTo>
                    <a:pt x="203911" y="27378"/>
                  </a:lnTo>
                  <a:lnTo>
                    <a:pt x="212632" y="42900"/>
                  </a:lnTo>
                  <a:lnTo>
                    <a:pt x="216282" y="62776"/>
                  </a:lnTo>
                  <a:lnTo>
                    <a:pt x="219156" y="68363"/>
                  </a:lnTo>
                  <a:lnTo>
                    <a:pt x="221002" y="78417"/>
                  </a:lnTo>
                  <a:lnTo>
                    <a:pt x="221153" y="80841"/>
                  </a:lnTo>
                  <a:lnTo>
                    <a:pt x="222048" y="82458"/>
                  </a:lnTo>
                  <a:lnTo>
                    <a:pt x="223438" y="83535"/>
                  </a:lnTo>
                  <a:lnTo>
                    <a:pt x="228600" y="85691"/>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97" name="SMARTInkShape-6437"/>
            <p:cNvSpPr/>
            <p:nvPr/>
          </p:nvSpPr>
          <p:spPr>
            <a:xfrm>
              <a:off x="2444606" y="3167709"/>
              <a:ext cx="61614" cy="139848"/>
            </a:xfrm>
            <a:custGeom>
              <a:avLst/>
              <a:gdLst/>
              <a:ahLst/>
              <a:cxnLst/>
              <a:rect l="0" t="0" r="0" b="0"/>
              <a:pathLst>
                <a:path w="61614" h="139848">
                  <a:moveTo>
                    <a:pt x="55707" y="4116"/>
                  </a:moveTo>
                  <a:lnTo>
                    <a:pt x="51914" y="4116"/>
                  </a:lnTo>
                  <a:lnTo>
                    <a:pt x="37818" y="0"/>
                  </a:lnTo>
                  <a:lnTo>
                    <a:pt x="10833" y="3909"/>
                  </a:lnTo>
                  <a:lnTo>
                    <a:pt x="8329" y="5566"/>
                  </a:lnTo>
                  <a:lnTo>
                    <a:pt x="3429" y="11639"/>
                  </a:lnTo>
                  <a:lnTo>
                    <a:pt x="722" y="17514"/>
                  </a:lnTo>
                  <a:lnTo>
                    <a:pt x="0" y="20192"/>
                  </a:lnTo>
                  <a:lnTo>
                    <a:pt x="313" y="22771"/>
                  </a:lnTo>
                  <a:lnTo>
                    <a:pt x="8626" y="38813"/>
                  </a:lnTo>
                  <a:lnTo>
                    <a:pt x="36967" y="70871"/>
                  </a:lnTo>
                  <a:lnTo>
                    <a:pt x="49448" y="85102"/>
                  </a:lnTo>
                  <a:lnTo>
                    <a:pt x="61613" y="113236"/>
                  </a:lnTo>
                  <a:lnTo>
                    <a:pt x="60184" y="120347"/>
                  </a:lnTo>
                  <a:lnTo>
                    <a:pt x="55707" y="139847"/>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98" name="SMARTInkShape-6438"/>
            <p:cNvSpPr/>
            <p:nvPr/>
          </p:nvSpPr>
          <p:spPr>
            <a:xfrm>
              <a:off x="2314575" y="3136106"/>
              <a:ext cx="7145" cy="121445"/>
            </a:xfrm>
            <a:custGeom>
              <a:avLst/>
              <a:gdLst/>
              <a:ahLst/>
              <a:cxnLst/>
              <a:rect l="0" t="0" r="0" b="0"/>
              <a:pathLst>
                <a:path w="7145" h="121445">
                  <a:moveTo>
                    <a:pt x="7144" y="0"/>
                  </a:moveTo>
                  <a:lnTo>
                    <a:pt x="7144" y="34288"/>
                  </a:lnTo>
                  <a:lnTo>
                    <a:pt x="6350" y="66236"/>
                  </a:lnTo>
                  <a:lnTo>
                    <a:pt x="662" y="99327"/>
                  </a:lnTo>
                  <a:lnTo>
                    <a:pt x="0" y="121444"/>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99" name="SMARTInkShape-6439"/>
            <p:cNvSpPr/>
            <p:nvPr/>
          </p:nvSpPr>
          <p:spPr>
            <a:xfrm>
              <a:off x="2993744" y="2936470"/>
              <a:ext cx="99501" cy="128200"/>
            </a:xfrm>
            <a:custGeom>
              <a:avLst/>
              <a:gdLst/>
              <a:ahLst/>
              <a:cxnLst/>
              <a:rect l="0" t="0" r="0" b="0"/>
              <a:pathLst>
                <a:path w="99501" h="128200">
                  <a:moveTo>
                    <a:pt x="56637" y="21043"/>
                  </a:moveTo>
                  <a:lnTo>
                    <a:pt x="56637" y="10401"/>
                  </a:lnTo>
                  <a:lnTo>
                    <a:pt x="54521" y="6259"/>
                  </a:lnTo>
                  <a:lnTo>
                    <a:pt x="52845" y="4043"/>
                  </a:lnTo>
                  <a:lnTo>
                    <a:pt x="48866" y="1581"/>
                  </a:lnTo>
                  <a:lnTo>
                    <a:pt x="40047" y="195"/>
                  </a:lnTo>
                  <a:lnTo>
                    <a:pt x="36052" y="0"/>
                  </a:lnTo>
                  <a:lnTo>
                    <a:pt x="29497" y="1901"/>
                  </a:lnTo>
                  <a:lnTo>
                    <a:pt x="11435" y="12613"/>
                  </a:lnTo>
                  <a:lnTo>
                    <a:pt x="3380" y="23660"/>
                  </a:lnTo>
                  <a:lnTo>
                    <a:pt x="641" y="32313"/>
                  </a:lnTo>
                  <a:lnTo>
                    <a:pt x="0" y="37429"/>
                  </a:lnTo>
                  <a:lnTo>
                    <a:pt x="3432" y="48564"/>
                  </a:lnTo>
                  <a:lnTo>
                    <a:pt x="15792" y="55235"/>
                  </a:lnTo>
                  <a:lnTo>
                    <a:pt x="32928" y="59258"/>
                  </a:lnTo>
                  <a:lnTo>
                    <a:pt x="48481" y="58400"/>
                  </a:lnTo>
                  <a:lnTo>
                    <a:pt x="61214" y="53256"/>
                  </a:lnTo>
                  <a:lnTo>
                    <a:pt x="84360" y="37766"/>
                  </a:lnTo>
                  <a:lnTo>
                    <a:pt x="90776" y="35811"/>
                  </a:lnTo>
                  <a:lnTo>
                    <a:pt x="91654" y="39777"/>
                  </a:lnTo>
                  <a:lnTo>
                    <a:pt x="92329" y="74397"/>
                  </a:lnTo>
                  <a:lnTo>
                    <a:pt x="93142" y="92678"/>
                  </a:lnTo>
                  <a:lnTo>
                    <a:pt x="99500" y="128199"/>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00" name="SMARTInkShape-6440"/>
            <p:cNvSpPr/>
            <p:nvPr/>
          </p:nvSpPr>
          <p:spPr>
            <a:xfrm>
              <a:off x="2821781" y="2914686"/>
              <a:ext cx="114301" cy="128553"/>
            </a:xfrm>
            <a:custGeom>
              <a:avLst/>
              <a:gdLst/>
              <a:ahLst/>
              <a:cxnLst/>
              <a:rect l="0" t="0" r="0" b="0"/>
              <a:pathLst>
                <a:path w="114301" h="128553">
                  <a:moveTo>
                    <a:pt x="0" y="21395"/>
                  </a:moveTo>
                  <a:lnTo>
                    <a:pt x="0" y="17603"/>
                  </a:lnTo>
                  <a:lnTo>
                    <a:pt x="2117" y="13624"/>
                  </a:lnTo>
                  <a:lnTo>
                    <a:pt x="9943" y="4603"/>
                  </a:lnTo>
                  <a:lnTo>
                    <a:pt x="18707" y="2026"/>
                  </a:lnTo>
                  <a:lnTo>
                    <a:pt x="50588" y="235"/>
                  </a:lnTo>
                  <a:lnTo>
                    <a:pt x="82010" y="0"/>
                  </a:lnTo>
                  <a:lnTo>
                    <a:pt x="101337" y="765"/>
                  </a:lnTo>
                  <a:lnTo>
                    <a:pt x="113748" y="6814"/>
                  </a:lnTo>
                  <a:lnTo>
                    <a:pt x="110344" y="10813"/>
                  </a:lnTo>
                  <a:lnTo>
                    <a:pt x="76491" y="26235"/>
                  </a:lnTo>
                  <a:lnTo>
                    <a:pt x="48445" y="41246"/>
                  </a:lnTo>
                  <a:lnTo>
                    <a:pt x="33759" y="58503"/>
                  </a:lnTo>
                  <a:lnTo>
                    <a:pt x="30879" y="65934"/>
                  </a:lnTo>
                  <a:lnTo>
                    <a:pt x="30111" y="70137"/>
                  </a:lnTo>
                  <a:lnTo>
                    <a:pt x="33491" y="81158"/>
                  </a:lnTo>
                  <a:lnTo>
                    <a:pt x="41079" y="93201"/>
                  </a:lnTo>
                  <a:lnTo>
                    <a:pt x="52389" y="103844"/>
                  </a:lnTo>
                  <a:lnTo>
                    <a:pt x="87313" y="118761"/>
                  </a:lnTo>
                  <a:lnTo>
                    <a:pt x="114300" y="128552"/>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01" name="SMARTInkShape-6441"/>
            <p:cNvSpPr/>
            <p:nvPr/>
          </p:nvSpPr>
          <p:spPr>
            <a:xfrm>
              <a:off x="2500313" y="2936084"/>
              <a:ext cx="328613" cy="150017"/>
            </a:xfrm>
            <a:custGeom>
              <a:avLst/>
              <a:gdLst/>
              <a:ahLst/>
              <a:cxnLst/>
              <a:rect l="0" t="0" r="0" b="0"/>
              <a:pathLst>
                <a:path w="328613" h="150017">
                  <a:moveTo>
                    <a:pt x="0" y="35716"/>
                  </a:moveTo>
                  <a:lnTo>
                    <a:pt x="0" y="31924"/>
                  </a:lnTo>
                  <a:lnTo>
                    <a:pt x="4233" y="27945"/>
                  </a:lnTo>
                  <a:lnTo>
                    <a:pt x="23678" y="18923"/>
                  </a:lnTo>
                  <a:lnTo>
                    <a:pt x="56153" y="14407"/>
                  </a:lnTo>
                  <a:lnTo>
                    <a:pt x="84547" y="8853"/>
                  </a:lnTo>
                  <a:lnTo>
                    <a:pt x="116949" y="2974"/>
                  </a:lnTo>
                  <a:lnTo>
                    <a:pt x="146217" y="879"/>
                  </a:lnTo>
                  <a:lnTo>
                    <a:pt x="181444" y="114"/>
                  </a:lnTo>
                  <a:lnTo>
                    <a:pt x="198028" y="7"/>
                  </a:lnTo>
                  <a:lnTo>
                    <a:pt x="195640" y="0"/>
                  </a:lnTo>
                  <a:lnTo>
                    <a:pt x="191991" y="2115"/>
                  </a:lnTo>
                  <a:lnTo>
                    <a:pt x="158001" y="27138"/>
                  </a:lnTo>
                  <a:lnTo>
                    <a:pt x="133460" y="45993"/>
                  </a:lnTo>
                  <a:lnTo>
                    <a:pt x="116438" y="64439"/>
                  </a:lnTo>
                  <a:lnTo>
                    <a:pt x="111281" y="74676"/>
                  </a:lnTo>
                  <a:lnTo>
                    <a:pt x="107699" y="99995"/>
                  </a:lnTo>
                  <a:lnTo>
                    <a:pt x="109514" y="106089"/>
                  </a:lnTo>
                  <a:lnTo>
                    <a:pt x="111109" y="108825"/>
                  </a:lnTo>
                  <a:lnTo>
                    <a:pt x="120939" y="116468"/>
                  </a:lnTo>
                  <a:lnTo>
                    <a:pt x="133906" y="119967"/>
                  </a:lnTo>
                  <a:lnTo>
                    <a:pt x="143122" y="118669"/>
                  </a:lnTo>
                  <a:lnTo>
                    <a:pt x="165766" y="111368"/>
                  </a:lnTo>
                  <a:lnTo>
                    <a:pt x="175009" y="104794"/>
                  </a:lnTo>
                  <a:lnTo>
                    <a:pt x="201203" y="73678"/>
                  </a:lnTo>
                  <a:lnTo>
                    <a:pt x="205401" y="63280"/>
                  </a:lnTo>
                  <a:lnTo>
                    <a:pt x="207164" y="29019"/>
                  </a:lnTo>
                  <a:lnTo>
                    <a:pt x="207962" y="53416"/>
                  </a:lnTo>
                  <a:lnTo>
                    <a:pt x="214444" y="85166"/>
                  </a:lnTo>
                  <a:lnTo>
                    <a:pt x="219836" y="101076"/>
                  </a:lnTo>
                  <a:lnTo>
                    <a:pt x="221529" y="109215"/>
                  </a:lnTo>
                  <a:lnTo>
                    <a:pt x="226968" y="120907"/>
                  </a:lnTo>
                  <a:lnTo>
                    <a:pt x="227512" y="123466"/>
                  </a:lnTo>
                  <a:lnTo>
                    <a:pt x="228668" y="125173"/>
                  </a:lnTo>
                  <a:lnTo>
                    <a:pt x="230233" y="126310"/>
                  </a:lnTo>
                  <a:lnTo>
                    <a:pt x="234655" y="128135"/>
                  </a:lnTo>
                  <a:lnTo>
                    <a:pt x="235018" y="127491"/>
                  </a:lnTo>
                  <a:lnTo>
                    <a:pt x="237847" y="101439"/>
                  </a:lnTo>
                  <a:lnTo>
                    <a:pt x="247133" y="82588"/>
                  </a:lnTo>
                  <a:lnTo>
                    <a:pt x="249966" y="69624"/>
                  </a:lnTo>
                  <a:lnTo>
                    <a:pt x="254686" y="59610"/>
                  </a:lnTo>
                  <a:lnTo>
                    <a:pt x="257231" y="47734"/>
                  </a:lnTo>
                  <a:lnTo>
                    <a:pt x="260639" y="41587"/>
                  </a:lnTo>
                  <a:lnTo>
                    <a:pt x="264800" y="38325"/>
                  </a:lnTo>
                  <a:lnTo>
                    <a:pt x="267020" y="37455"/>
                  </a:lnTo>
                  <a:lnTo>
                    <a:pt x="269295" y="37669"/>
                  </a:lnTo>
                  <a:lnTo>
                    <a:pt x="273938" y="40024"/>
                  </a:lnTo>
                  <a:lnTo>
                    <a:pt x="288139" y="52554"/>
                  </a:lnTo>
                  <a:lnTo>
                    <a:pt x="304800" y="77133"/>
                  </a:lnTo>
                  <a:lnTo>
                    <a:pt x="311150" y="93761"/>
                  </a:lnTo>
                  <a:lnTo>
                    <a:pt x="319793" y="126381"/>
                  </a:lnTo>
                  <a:lnTo>
                    <a:pt x="321517" y="132368"/>
                  </a:lnTo>
                  <a:lnTo>
                    <a:pt x="326975" y="142679"/>
                  </a:lnTo>
                  <a:lnTo>
                    <a:pt x="328612" y="150016"/>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02" name="SMARTInkShape-6442"/>
            <p:cNvSpPr/>
            <p:nvPr/>
          </p:nvSpPr>
          <p:spPr>
            <a:xfrm>
              <a:off x="2580408" y="2857500"/>
              <a:ext cx="12774" cy="214314"/>
            </a:xfrm>
            <a:custGeom>
              <a:avLst/>
              <a:gdLst/>
              <a:ahLst/>
              <a:cxnLst/>
              <a:rect l="0" t="0" r="0" b="0"/>
              <a:pathLst>
                <a:path w="12774" h="214314">
                  <a:moveTo>
                    <a:pt x="12773" y="0"/>
                  </a:moveTo>
                  <a:lnTo>
                    <a:pt x="12773" y="33792"/>
                  </a:lnTo>
                  <a:lnTo>
                    <a:pt x="10657" y="64981"/>
                  </a:lnTo>
                  <a:lnTo>
                    <a:pt x="6622" y="93004"/>
                  </a:lnTo>
                  <a:lnTo>
                    <a:pt x="916" y="125586"/>
                  </a:lnTo>
                  <a:lnTo>
                    <a:pt x="0" y="144455"/>
                  </a:lnTo>
                  <a:lnTo>
                    <a:pt x="4731" y="178802"/>
                  </a:lnTo>
                  <a:lnTo>
                    <a:pt x="12773" y="214313"/>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03" name="SMARTInkShape-6443"/>
            <p:cNvSpPr/>
            <p:nvPr/>
          </p:nvSpPr>
          <p:spPr>
            <a:xfrm>
              <a:off x="2429062" y="2929025"/>
              <a:ext cx="85539" cy="127470"/>
            </a:xfrm>
            <a:custGeom>
              <a:avLst/>
              <a:gdLst/>
              <a:ahLst/>
              <a:cxnLst/>
              <a:rect l="0" t="0" r="0" b="0"/>
              <a:pathLst>
                <a:path w="85539" h="127470">
                  <a:moveTo>
                    <a:pt x="85538" y="7056"/>
                  </a:moveTo>
                  <a:lnTo>
                    <a:pt x="53350" y="905"/>
                  </a:lnTo>
                  <a:lnTo>
                    <a:pt x="19934" y="0"/>
                  </a:lnTo>
                  <a:lnTo>
                    <a:pt x="10608" y="2068"/>
                  </a:lnTo>
                  <a:lnTo>
                    <a:pt x="7010" y="3731"/>
                  </a:lnTo>
                  <a:lnTo>
                    <a:pt x="4611" y="5633"/>
                  </a:lnTo>
                  <a:lnTo>
                    <a:pt x="1945" y="9863"/>
                  </a:lnTo>
                  <a:lnTo>
                    <a:pt x="234" y="19047"/>
                  </a:lnTo>
                  <a:lnTo>
                    <a:pt x="0" y="23762"/>
                  </a:lnTo>
                  <a:lnTo>
                    <a:pt x="1525" y="26131"/>
                  </a:lnTo>
                  <a:lnTo>
                    <a:pt x="33403" y="55100"/>
                  </a:lnTo>
                  <a:lnTo>
                    <a:pt x="60534" y="72895"/>
                  </a:lnTo>
                  <a:lnTo>
                    <a:pt x="81618" y="97944"/>
                  </a:lnTo>
                  <a:lnTo>
                    <a:pt x="84377" y="106482"/>
                  </a:lnTo>
                  <a:lnTo>
                    <a:pt x="85309" y="116478"/>
                  </a:lnTo>
                  <a:lnTo>
                    <a:pt x="83797" y="118104"/>
                  </a:lnTo>
                  <a:lnTo>
                    <a:pt x="77885" y="119911"/>
                  </a:lnTo>
                  <a:lnTo>
                    <a:pt x="62237" y="123282"/>
                  </a:lnTo>
                  <a:lnTo>
                    <a:pt x="53751" y="126181"/>
                  </a:lnTo>
                  <a:lnTo>
                    <a:pt x="44687" y="127469"/>
                  </a:lnTo>
                  <a:lnTo>
                    <a:pt x="6957" y="121356"/>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04" name="SMARTInkShape-6444"/>
            <p:cNvSpPr/>
            <p:nvPr/>
          </p:nvSpPr>
          <p:spPr>
            <a:xfrm>
              <a:off x="2214563" y="2871788"/>
              <a:ext cx="14288" cy="200026"/>
            </a:xfrm>
            <a:custGeom>
              <a:avLst/>
              <a:gdLst/>
              <a:ahLst/>
              <a:cxnLst/>
              <a:rect l="0" t="0" r="0" b="0"/>
              <a:pathLst>
                <a:path w="14288" h="200026">
                  <a:moveTo>
                    <a:pt x="14287" y="0"/>
                  </a:moveTo>
                  <a:lnTo>
                    <a:pt x="8136" y="0"/>
                  </a:lnTo>
                  <a:lnTo>
                    <a:pt x="7805" y="793"/>
                  </a:lnTo>
                  <a:lnTo>
                    <a:pt x="7230" y="9942"/>
                  </a:lnTo>
                  <a:lnTo>
                    <a:pt x="13302" y="33792"/>
                  </a:lnTo>
                  <a:lnTo>
                    <a:pt x="8050" y="68103"/>
                  </a:lnTo>
                  <a:lnTo>
                    <a:pt x="6403" y="102337"/>
                  </a:lnTo>
                  <a:lnTo>
                    <a:pt x="666" y="130963"/>
                  </a:lnTo>
                  <a:lnTo>
                    <a:pt x="25" y="165276"/>
                  </a:lnTo>
                  <a:lnTo>
                    <a:pt x="0" y="200025"/>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829" name="SMARTInkShape-Group623"/>
          <p:cNvGrpSpPr/>
          <p:nvPr/>
        </p:nvGrpSpPr>
        <p:grpSpPr>
          <a:xfrm>
            <a:off x="3800475" y="2373923"/>
            <a:ext cx="1400176" cy="1047923"/>
            <a:chOff x="3800475" y="2373923"/>
            <a:chExt cx="1400176" cy="1047923"/>
          </a:xfrm>
        </p:grpSpPr>
        <p:sp>
          <p:nvSpPr>
            <p:cNvPr id="1806" name="SMARTInkShape-6445"/>
            <p:cNvSpPr/>
            <p:nvPr/>
          </p:nvSpPr>
          <p:spPr>
            <a:xfrm>
              <a:off x="4777436" y="3022257"/>
              <a:ext cx="101745" cy="78132"/>
            </a:xfrm>
            <a:custGeom>
              <a:avLst/>
              <a:gdLst/>
              <a:ahLst/>
              <a:cxnLst/>
              <a:rect l="0" t="0" r="0" b="0"/>
              <a:pathLst>
                <a:path w="101745" h="78132">
                  <a:moveTo>
                    <a:pt x="44595" y="13837"/>
                  </a:moveTo>
                  <a:lnTo>
                    <a:pt x="44595" y="7686"/>
                  </a:lnTo>
                  <a:lnTo>
                    <a:pt x="43802" y="7355"/>
                  </a:lnTo>
                  <a:lnTo>
                    <a:pt x="40803" y="6987"/>
                  </a:lnTo>
                  <a:lnTo>
                    <a:pt x="36824" y="8941"/>
                  </a:lnTo>
                  <a:lnTo>
                    <a:pt x="14261" y="25831"/>
                  </a:lnTo>
                  <a:lnTo>
                    <a:pt x="324" y="44948"/>
                  </a:lnTo>
                  <a:lnTo>
                    <a:pt x="0" y="48071"/>
                  </a:lnTo>
                  <a:lnTo>
                    <a:pt x="578" y="50947"/>
                  </a:lnTo>
                  <a:lnTo>
                    <a:pt x="1756" y="52865"/>
                  </a:lnTo>
                  <a:lnTo>
                    <a:pt x="3336" y="54143"/>
                  </a:lnTo>
                  <a:lnTo>
                    <a:pt x="7782" y="56194"/>
                  </a:lnTo>
                  <a:lnTo>
                    <a:pt x="16137" y="56550"/>
                  </a:lnTo>
                  <a:lnTo>
                    <a:pt x="22157" y="54516"/>
                  </a:lnTo>
                  <a:lnTo>
                    <a:pt x="39847" y="43712"/>
                  </a:lnTo>
                  <a:lnTo>
                    <a:pt x="62790" y="9925"/>
                  </a:lnTo>
                  <a:lnTo>
                    <a:pt x="65900" y="0"/>
                  </a:lnTo>
                  <a:lnTo>
                    <a:pt x="66016" y="5740"/>
                  </a:lnTo>
                  <a:lnTo>
                    <a:pt x="71679" y="22109"/>
                  </a:lnTo>
                  <a:lnTo>
                    <a:pt x="74845" y="35602"/>
                  </a:lnTo>
                  <a:lnTo>
                    <a:pt x="90207" y="63240"/>
                  </a:lnTo>
                  <a:lnTo>
                    <a:pt x="101744" y="78131"/>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07" name="SMARTInkShape-6446"/>
            <p:cNvSpPr/>
            <p:nvPr/>
          </p:nvSpPr>
          <p:spPr>
            <a:xfrm>
              <a:off x="3800475" y="2571750"/>
              <a:ext cx="178595" cy="128589"/>
            </a:xfrm>
            <a:custGeom>
              <a:avLst/>
              <a:gdLst/>
              <a:ahLst/>
              <a:cxnLst/>
              <a:rect l="0" t="0" r="0" b="0"/>
              <a:pathLst>
                <a:path w="178595" h="128589">
                  <a:moveTo>
                    <a:pt x="0" y="0"/>
                  </a:moveTo>
                  <a:lnTo>
                    <a:pt x="0" y="3792"/>
                  </a:lnTo>
                  <a:lnTo>
                    <a:pt x="1588" y="4910"/>
                  </a:lnTo>
                  <a:lnTo>
                    <a:pt x="17659" y="10936"/>
                  </a:lnTo>
                  <a:lnTo>
                    <a:pt x="51113" y="30735"/>
                  </a:lnTo>
                  <a:lnTo>
                    <a:pt x="75104" y="48056"/>
                  </a:lnTo>
                  <a:lnTo>
                    <a:pt x="100848" y="68189"/>
                  </a:lnTo>
                  <a:lnTo>
                    <a:pt x="125519" y="87721"/>
                  </a:lnTo>
                  <a:lnTo>
                    <a:pt x="178594" y="128588"/>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08" name="SMARTInkShape-6447"/>
            <p:cNvSpPr/>
            <p:nvPr/>
          </p:nvSpPr>
          <p:spPr>
            <a:xfrm>
              <a:off x="4186238" y="2536317"/>
              <a:ext cx="300038" cy="184872"/>
            </a:xfrm>
            <a:custGeom>
              <a:avLst/>
              <a:gdLst/>
              <a:ahLst/>
              <a:cxnLst/>
              <a:rect l="0" t="0" r="0" b="0"/>
              <a:pathLst>
                <a:path w="300038" h="184872">
                  <a:moveTo>
                    <a:pt x="21431" y="42577"/>
                  </a:moveTo>
                  <a:lnTo>
                    <a:pt x="17639" y="42577"/>
                  </a:lnTo>
                  <a:lnTo>
                    <a:pt x="16521" y="44164"/>
                  </a:lnTo>
                  <a:lnTo>
                    <a:pt x="6647" y="75757"/>
                  </a:lnTo>
                  <a:lnTo>
                    <a:pt x="1313" y="106369"/>
                  </a:lnTo>
                  <a:lnTo>
                    <a:pt x="259" y="135346"/>
                  </a:lnTo>
                  <a:lnTo>
                    <a:pt x="15" y="169904"/>
                  </a:lnTo>
                  <a:lnTo>
                    <a:pt x="3" y="176648"/>
                  </a:lnTo>
                  <a:lnTo>
                    <a:pt x="0" y="168219"/>
                  </a:lnTo>
                  <a:lnTo>
                    <a:pt x="8069" y="134193"/>
                  </a:lnTo>
                  <a:lnTo>
                    <a:pt x="20438" y="104506"/>
                  </a:lnTo>
                  <a:lnTo>
                    <a:pt x="30760" y="72096"/>
                  </a:lnTo>
                  <a:lnTo>
                    <a:pt x="46145" y="42763"/>
                  </a:lnTo>
                  <a:lnTo>
                    <a:pt x="69175" y="10675"/>
                  </a:lnTo>
                  <a:lnTo>
                    <a:pt x="78633" y="4586"/>
                  </a:lnTo>
                  <a:lnTo>
                    <a:pt x="98186" y="0"/>
                  </a:lnTo>
                  <a:lnTo>
                    <a:pt x="109795" y="15833"/>
                  </a:lnTo>
                  <a:lnTo>
                    <a:pt x="121477" y="45875"/>
                  </a:lnTo>
                  <a:lnTo>
                    <a:pt x="127183" y="77536"/>
                  </a:lnTo>
                  <a:lnTo>
                    <a:pt x="134013" y="111630"/>
                  </a:lnTo>
                  <a:lnTo>
                    <a:pt x="145122" y="142118"/>
                  </a:lnTo>
                  <a:lnTo>
                    <a:pt x="163876" y="175523"/>
                  </a:lnTo>
                  <a:lnTo>
                    <a:pt x="166400" y="178832"/>
                  </a:lnTo>
                  <a:lnTo>
                    <a:pt x="173439" y="182510"/>
                  </a:lnTo>
                  <a:lnTo>
                    <a:pt x="187100" y="184871"/>
                  </a:lnTo>
                  <a:lnTo>
                    <a:pt x="194545" y="180960"/>
                  </a:lnTo>
                  <a:lnTo>
                    <a:pt x="226316" y="158002"/>
                  </a:lnTo>
                  <a:lnTo>
                    <a:pt x="254802" y="124422"/>
                  </a:lnTo>
                  <a:lnTo>
                    <a:pt x="278607" y="92072"/>
                  </a:lnTo>
                  <a:lnTo>
                    <a:pt x="300037" y="64008"/>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09" name="SMARTInkShape-6448"/>
            <p:cNvSpPr/>
            <p:nvPr/>
          </p:nvSpPr>
          <p:spPr>
            <a:xfrm>
              <a:off x="4529138" y="2486025"/>
              <a:ext cx="7144" cy="207170"/>
            </a:xfrm>
            <a:custGeom>
              <a:avLst/>
              <a:gdLst/>
              <a:ahLst/>
              <a:cxnLst/>
              <a:rect l="0" t="0" r="0" b="0"/>
              <a:pathLst>
                <a:path w="7144" h="207170">
                  <a:moveTo>
                    <a:pt x="0" y="0"/>
                  </a:moveTo>
                  <a:lnTo>
                    <a:pt x="6150" y="0"/>
                  </a:lnTo>
                  <a:lnTo>
                    <a:pt x="6481" y="794"/>
                  </a:lnTo>
                  <a:lnTo>
                    <a:pt x="7126" y="30539"/>
                  </a:lnTo>
                  <a:lnTo>
                    <a:pt x="7141" y="64552"/>
                  </a:lnTo>
                  <a:lnTo>
                    <a:pt x="7142" y="98623"/>
                  </a:lnTo>
                  <a:lnTo>
                    <a:pt x="7143" y="133810"/>
                  </a:lnTo>
                  <a:lnTo>
                    <a:pt x="7143" y="163927"/>
                  </a:lnTo>
                  <a:lnTo>
                    <a:pt x="7143" y="199551"/>
                  </a:lnTo>
                  <a:lnTo>
                    <a:pt x="7143" y="207169"/>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10" name="SMARTInkShape-6449"/>
            <p:cNvSpPr/>
            <p:nvPr/>
          </p:nvSpPr>
          <p:spPr>
            <a:xfrm>
              <a:off x="4543425" y="2458233"/>
              <a:ext cx="150020" cy="227818"/>
            </a:xfrm>
            <a:custGeom>
              <a:avLst/>
              <a:gdLst/>
              <a:ahLst/>
              <a:cxnLst/>
              <a:rect l="0" t="0" r="0" b="0"/>
              <a:pathLst>
                <a:path w="150020" h="227818">
                  <a:moveTo>
                    <a:pt x="0" y="170667"/>
                  </a:moveTo>
                  <a:lnTo>
                    <a:pt x="3792" y="166875"/>
                  </a:lnTo>
                  <a:lnTo>
                    <a:pt x="7771" y="165013"/>
                  </a:lnTo>
                  <a:lnTo>
                    <a:pt x="9943" y="164516"/>
                  </a:lnTo>
                  <a:lnTo>
                    <a:pt x="25629" y="148991"/>
                  </a:lnTo>
                  <a:lnTo>
                    <a:pt x="43313" y="144136"/>
                  </a:lnTo>
                  <a:lnTo>
                    <a:pt x="72594" y="138569"/>
                  </a:lnTo>
                  <a:lnTo>
                    <a:pt x="105192" y="127654"/>
                  </a:lnTo>
                  <a:lnTo>
                    <a:pt x="110609" y="125323"/>
                  </a:lnTo>
                  <a:lnTo>
                    <a:pt x="118745" y="116383"/>
                  </a:lnTo>
                  <a:lnTo>
                    <a:pt x="130435" y="91241"/>
                  </a:lnTo>
                  <a:lnTo>
                    <a:pt x="134685" y="68253"/>
                  </a:lnTo>
                  <a:lnTo>
                    <a:pt x="135593" y="34619"/>
                  </a:lnTo>
                  <a:lnTo>
                    <a:pt x="134910" y="16911"/>
                  </a:lnTo>
                  <a:lnTo>
                    <a:pt x="128881" y="0"/>
                  </a:lnTo>
                  <a:lnTo>
                    <a:pt x="127799" y="31342"/>
                  </a:lnTo>
                  <a:lnTo>
                    <a:pt x="122934" y="59185"/>
                  </a:lnTo>
                  <a:lnTo>
                    <a:pt x="124002" y="87894"/>
                  </a:lnTo>
                  <a:lnTo>
                    <a:pt x="127229" y="119419"/>
                  </a:lnTo>
                  <a:lnTo>
                    <a:pt x="130302" y="150984"/>
                  </a:lnTo>
                  <a:lnTo>
                    <a:pt x="136239" y="181239"/>
                  </a:lnTo>
                  <a:lnTo>
                    <a:pt x="145357" y="212795"/>
                  </a:lnTo>
                  <a:lnTo>
                    <a:pt x="150019" y="227817"/>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11" name="SMARTInkShape-6450"/>
            <p:cNvSpPr/>
            <p:nvPr/>
          </p:nvSpPr>
          <p:spPr>
            <a:xfrm>
              <a:off x="4199424" y="2373923"/>
              <a:ext cx="646763" cy="417448"/>
            </a:xfrm>
            <a:custGeom>
              <a:avLst/>
              <a:gdLst/>
              <a:ahLst/>
              <a:cxnLst/>
              <a:rect l="0" t="0" r="0" b="0"/>
              <a:pathLst>
                <a:path w="646763" h="417448">
                  <a:moveTo>
                    <a:pt x="29676" y="297840"/>
                  </a:moveTo>
                  <a:lnTo>
                    <a:pt x="25884" y="297840"/>
                  </a:lnTo>
                  <a:lnTo>
                    <a:pt x="24767" y="298633"/>
                  </a:lnTo>
                  <a:lnTo>
                    <a:pt x="24022" y="299956"/>
                  </a:lnTo>
                  <a:lnTo>
                    <a:pt x="23525" y="301632"/>
                  </a:lnTo>
                  <a:lnTo>
                    <a:pt x="26619" y="311575"/>
                  </a:lnTo>
                  <a:lnTo>
                    <a:pt x="32563" y="324575"/>
                  </a:lnTo>
                  <a:lnTo>
                    <a:pt x="46935" y="338481"/>
                  </a:lnTo>
                  <a:lnTo>
                    <a:pt x="73860" y="356448"/>
                  </a:lnTo>
                  <a:lnTo>
                    <a:pt x="97732" y="367809"/>
                  </a:lnTo>
                  <a:lnTo>
                    <a:pt x="125011" y="378149"/>
                  </a:lnTo>
                  <a:lnTo>
                    <a:pt x="155656" y="388037"/>
                  </a:lnTo>
                  <a:lnTo>
                    <a:pt x="189913" y="397723"/>
                  </a:lnTo>
                  <a:lnTo>
                    <a:pt x="225511" y="406526"/>
                  </a:lnTo>
                  <a:lnTo>
                    <a:pt x="259853" y="413084"/>
                  </a:lnTo>
                  <a:lnTo>
                    <a:pt x="277584" y="415151"/>
                  </a:lnTo>
                  <a:lnTo>
                    <a:pt x="295754" y="416528"/>
                  </a:lnTo>
                  <a:lnTo>
                    <a:pt x="314218" y="417447"/>
                  </a:lnTo>
                  <a:lnTo>
                    <a:pt x="349549" y="412117"/>
                  </a:lnTo>
                  <a:lnTo>
                    <a:pt x="383773" y="402605"/>
                  </a:lnTo>
                  <a:lnTo>
                    <a:pt x="417505" y="393085"/>
                  </a:lnTo>
                  <a:lnTo>
                    <a:pt x="448900" y="381446"/>
                  </a:lnTo>
                  <a:lnTo>
                    <a:pt x="477935" y="368336"/>
                  </a:lnTo>
                  <a:lnTo>
                    <a:pt x="504069" y="354571"/>
                  </a:lnTo>
                  <a:lnTo>
                    <a:pt x="528913" y="336283"/>
                  </a:lnTo>
                  <a:lnTo>
                    <a:pt x="563096" y="303674"/>
                  </a:lnTo>
                  <a:lnTo>
                    <a:pt x="593333" y="268877"/>
                  </a:lnTo>
                  <a:lnTo>
                    <a:pt x="618167" y="233431"/>
                  </a:lnTo>
                  <a:lnTo>
                    <a:pt x="633462" y="197793"/>
                  </a:lnTo>
                  <a:lnTo>
                    <a:pt x="643022" y="162098"/>
                  </a:lnTo>
                  <a:lnTo>
                    <a:pt x="646762" y="139085"/>
                  </a:lnTo>
                  <a:lnTo>
                    <a:pt x="643611" y="108279"/>
                  </a:lnTo>
                  <a:lnTo>
                    <a:pt x="636969" y="88707"/>
                  </a:lnTo>
                  <a:lnTo>
                    <a:pt x="616720" y="59838"/>
                  </a:lnTo>
                  <a:lnTo>
                    <a:pt x="590612" y="38761"/>
                  </a:lnTo>
                  <a:lnTo>
                    <a:pt x="555183" y="18669"/>
                  </a:lnTo>
                  <a:lnTo>
                    <a:pt x="526231" y="8928"/>
                  </a:lnTo>
                  <a:lnTo>
                    <a:pt x="494842" y="2747"/>
                  </a:lnTo>
                  <a:lnTo>
                    <a:pt x="462371" y="0"/>
                  </a:lnTo>
                  <a:lnTo>
                    <a:pt x="427301" y="895"/>
                  </a:lnTo>
                  <a:lnTo>
                    <a:pt x="409059" y="2246"/>
                  </a:lnTo>
                  <a:lnTo>
                    <a:pt x="389755" y="6321"/>
                  </a:lnTo>
                  <a:lnTo>
                    <a:pt x="369741" y="12212"/>
                  </a:lnTo>
                  <a:lnTo>
                    <a:pt x="349255" y="19315"/>
                  </a:lnTo>
                  <a:lnTo>
                    <a:pt x="330041" y="25638"/>
                  </a:lnTo>
                  <a:lnTo>
                    <a:pt x="311675" y="31440"/>
                  </a:lnTo>
                  <a:lnTo>
                    <a:pt x="293875" y="36897"/>
                  </a:lnTo>
                  <a:lnTo>
                    <a:pt x="274865" y="42915"/>
                  </a:lnTo>
                  <a:lnTo>
                    <a:pt x="255048" y="49309"/>
                  </a:lnTo>
                  <a:lnTo>
                    <a:pt x="234693" y="55952"/>
                  </a:lnTo>
                  <a:lnTo>
                    <a:pt x="215566" y="63556"/>
                  </a:lnTo>
                  <a:lnTo>
                    <a:pt x="197259" y="71801"/>
                  </a:lnTo>
                  <a:lnTo>
                    <a:pt x="162101" y="89428"/>
                  </a:lnTo>
                  <a:lnTo>
                    <a:pt x="127954" y="107845"/>
                  </a:lnTo>
                  <a:lnTo>
                    <a:pt x="96374" y="126614"/>
                  </a:lnTo>
                  <a:lnTo>
                    <a:pt x="67257" y="145539"/>
                  </a:lnTo>
                  <a:lnTo>
                    <a:pt x="41087" y="164534"/>
                  </a:lnTo>
                  <a:lnTo>
                    <a:pt x="15418" y="193078"/>
                  </a:lnTo>
                  <a:lnTo>
                    <a:pt x="1551" y="225436"/>
                  </a:lnTo>
                  <a:lnTo>
                    <a:pt x="0" y="256366"/>
                  </a:lnTo>
                  <a:lnTo>
                    <a:pt x="12152" y="285639"/>
                  </a:lnTo>
                  <a:lnTo>
                    <a:pt x="34626" y="314421"/>
                  </a:lnTo>
                  <a:lnTo>
                    <a:pt x="65186" y="339265"/>
                  </a:lnTo>
                  <a:lnTo>
                    <a:pt x="108257" y="376421"/>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12" name="SMARTInkShape-6451"/>
            <p:cNvSpPr/>
            <p:nvPr/>
          </p:nvSpPr>
          <p:spPr>
            <a:xfrm>
              <a:off x="3836194" y="2972658"/>
              <a:ext cx="205922" cy="213456"/>
            </a:xfrm>
            <a:custGeom>
              <a:avLst/>
              <a:gdLst/>
              <a:ahLst/>
              <a:cxnLst/>
              <a:rect l="0" t="0" r="0" b="0"/>
              <a:pathLst>
                <a:path w="205922" h="213456">
                  <a:moveTo>
                    <a:pt x="0" y="13430"/>
                  </a:moveTo>
                  <a:lnTo>
                    <a:pt x="9943" y="3487"/>
                  </a:lnTo>
                  <a:lnTo>
                    <a:pt x="41152" y="0"/>
                  </a:lnTo>
                  <a:lnTo>
                    <a:pt x="76597" y="1428"/>
                  </a:lnTo>
                  <a:lnTo>
                    <a:pt x="110557" y="5326"/>
                  </a:lnTo>
                  <a:lnTo>
                    <a:pt x="146251" y="11006"/>
                  </a:lnTo>
                  <a:lnTo>
                    <a:pt x="180435" y="13217"/>
                  </a:lnTo>
                  <a:lnTo>
                    <a:pt x="190259" y="13335"/>
                  </a:lnTo>
                  <a:lnTo>
                    <a:pt x="193515" y="14160"/>
                  </a:lnTo>
                  <a:lnTo>
                    <a:pt x="195685" y="15504"/>
                  </a:lnTo>
                  <a:lnTo>
                    <a:pt x="204362" y="25609"/>
                  </a:lnTo>
                  <a:lnTo>
                    <a:pt x="205921" y="30220"/>
                  </a:lnTo>
                  <a:lnTo>
                    <a:pt x="205543" y="32561"/>
                  </a:lnTo>
                  <a:lnTo>
                    <a:pt x="203007" y="37278"/>
                  </a:lnTo>
                  <a:lnTo>
                    <a:pt x="197116" y="44397"/>
                  </a:lnTo>
                  <a:lnTo>
                    <a:pt x="166393" y="68331"/>
                  </a:lnTo>
                  <a:lnTo>
                    <a:pt x="135065" y="89960"/>
                  </a:lnTo>
                  <a:lnTo>
                    <a:pt x="99925" y="113486"/>
                  </a:lnTo>
                  <a:lnTo>
                    <a:pt x="64913" y="136367"/>
                  </a:lnTo>
                  <a:lnTo>
                    <a:pt x="52306" y="149603"/>
                  </a:lnTo>
                  <a:lnTo>
                    <a:pt x="39197" y="172238"/>
                  </a:lnTo>
                  <a:lnTo>
                    <a:pt x="36406" y="184264"/>
                  </a:lnTo>
                  <a:lnTo>
                    <a:pt x="35854" y="194283"/>
                  </a:lnTo>
                  <a:lnTo>
                    <a:pt x="37895" y="199113"/>
                  </a:lnTo>
                  <a:lnTo>
                    <a:pt x="40655" y="203905"/>
                  </a:lnTo>
                  <a:lnTo>
                    <a:pt x="42862" y="213455"/>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13" name="SMARTInkShape-6452"/>
            <p:cNvSpPr/>
            <p:nvPr/>
          </p:nvSpPr>
          <p:spPr>
            <a:xfrm>
              <a:off x="3857625" y="3078956"/>
              <a:ext cx="157164" cy="7145"/>
            </a:xfrm>
            <a:custGeom>
              <a:avLst/>
              <a:gdLst/>
              <a:ahLst/>
              <a:cxnLst/>
              <a:rect l="0" t="0" r="0" b="0"/>
              <a:pathLst>
                <a:path w="157164" h="7145">
                  <a:moveTo>
                    <a:pt x="0" y="7144"/>
                  </a:moveTo>
                  <a:lnTo>
                    <a:pt x="7585" y="3352"/>
                  </a:lnTo>
                  <a:lnTo>
                    <a:pt x="36718" y="442"/>
                  </a:lnTo>
                  <a:lnTo>
                    <a:pt x="71569" y="58"/>
                  </a:lnTo>
                  <a:lnTo>
                    <a:pt x="107174" y="8"/>
                  </a:lnTo>
                  <a:lnTo>
                    <a:pt x="140077" y="1"/>
                  </a:lnTo>
                  <a:lnTo>
                    <a:pt x="157163" y="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14" name="SMARTInkShape-6453"/>
            <p:cNvSpPr/>
            <p:nvPr/>
          </p:nvSpPr>
          <p:spPr>
            <a:xfrm>
              <a:off x="4218862" y="3022468"/>
              <a:ext cx="106137" cy="120056"/>
            </a:xfrm>
            <a:custGeom>
              <a:avLst/>
              <a:gdLst/>
              <a:ahLst/>
              <a:cxnLst/>
              <a:rect l="0" t="0" r="0" b="0"/>
              <a:pathLst>
                <a:path w="106137" h="120056">
                  <a:moveTo>
                    <a:pt x="88819" y="6482"/>
                  </a:moveTo>
                  <a:lnTo>
                    <a:pt x="78177" y="6482"/>
                  </a:lnTo>
                  <a:lnTo>
                    <a:pt x="74035" y="4365"/>
                  </a:lnTo>
                  <a:lnTo>
                    <a:pt x="69549" y="1573"/>
                  </a:lnTo>
                  <a:lnTo>
                    <a:pt x="61766" y="0"/>
                  </a:lnTo>
                  <a:lnTo>
                    <a:pt x="49759" y="328"/>
                  </a:lnTo>
                  <a:lnTo>
                    <a:pt x="19442" y="6052"/>
                  </a:lnTo>
                  <a:lnTo>
                    <a:pt x="16374" y="6195"/>
                  </a:lnTo>
                  <a:lnTo>
                    <a:pt x="10848" y="8471"/>
                  </a:lnTo>
                  <a:lnTo>
                    <a:pt x="834" y="16400"/>
                  </a:lnTo>
                  <a:lnTo>
                    <a:pt x="0" y="18650"/>
                  </a:lnTo>
                  <a:lnTo>
                    <a:pt x="237" y="20944"/>
                  </a:lnTo>
                  <a:lnTo>
                    <a:pt x="2618" y="25610"/>
                  </a:lnTo>
                  <a:lnTo>
                    <a:pt x="23629" y="48378"/>
                  </a:lnTo>
                  <a:lnTo>
                    <a:pt x="57001" y="65719"/>
                  </a:lnTo>
                  <a:lnTo>
                    <a:pt x="91928" y="89146"/>
                  </a:lnTo>
                  <a:lnTo>
                    <a:pt x="105270" y="101642"/>
                  </a:lnTo>
                  <a:lnTo>
                    <a:pt x="106136" y="103260"/>
                  </a:lnTo>
                  <a:lnTo>
                    <a:pt x="105921" y="104338"/>
                  </a:lnTo>
                  <a:lnTo>
                    <a:pt x="104983" y="105057"/>
                  </a:lnTo>
                  <a:lnTo>
                    <a:pt x="103940" y="107972"/>
                  </a:lnTo>
                  <a:lnTo>
                    <a:pt x="103663" y="109861"/>
                  </a:lnTo>
                  <a:lnTo>
                    <a:pt x="102684" y="111120"/>
                  </a:lnTo>
                  <a:lnTo>
                    <a:pt x="89420" y="117099"/>
                  </a:lnTo>
                  <a:lnTo>
                    <a:pt x="71799" y="120055"/>
                  </a:lnTo>
                  <a:lnTo>
                    <a:pt x="57759" y="119773"/>
                  </a:lnTo>
                  <a:lnTo>
                    <a:pt x="22403" y="111950"/>
                  </a:lnTo>
                  <a:lnTo>
                    <a:pt x="3094" y="106495"/>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15" name="SMARTInkShape-6454"/>
            <p:cNvSpPr/>
            <p:nvPr/>
          </p:nvSpPr>
          <p:spPr>
            <a:xfrm>
              <a:off x="4350954" y="2943225"/>
              <a:ext cx="42453" cy="178595"/>
            </a:xfrm>
            <a:custGeom>
              <a:avLst/>
              <a:gdLst/>
              <a:ahLst/>
              <a:cxnLst/>
              <a:rect l="0" t="0" r="0" b="0"/>
              <a:pathLst>
                <a:path w="42453" h="178595">
                  <a:moveTo>
                    <a:pt x="42452" y="0"/>
                  </a:moveTo>
                  <a:lnTo>
                    <a:pt x="38660" y="0"/>
                  </a:lnTo>
                  <a:lnTo>
                    <a:pt x="37543" y="794"/>
                  </a:lnTo>
                  <a:lnTo>
                    <a:pt x="36798" y="2117"/>
                  </a:lnTo>
                  <a:lnTo>
                    <a:pt x="23975" y="32111"/>
                  </a:lnTo>
                  <a:lnTo>
                    <a:pt x="15577" y="66838"/>
                  </a:lnTo>
                  <a:lnTo>
                    <a:pt x="4263" y="100348"/>
                  </a:lnTo>
                  <a:lnTo>
                    <a:pt x="0" y="132961"/>
                  </a:lnTo>
                  <a:lnTo>
                    <a:pt x="408" y="165871"/>
                  </a:lnTo>
                  <a:lnTo>
                    <a:pt x="6734" y="178594"/>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16" name="SMARTInkShape-6455"/>
            <p:cNvSpPr/>
            <p:nvPr/>
          </p:nvSpPr>
          <p:spPr>
            <a:xfrm>
              <a:off x="4279106" y="2981977"/>
              <a:ext cx="299708" cy="132699"/>
            </a:xfrm>
            <a:custGeom>
              <a:avLst/>
              <a:gdLst/>
              <a:ahLst/>
              <a:cxnLst/>
              <a:rect l="0" t="0" r="0" b="0"/>
              <a:pathLst>
                <a:path w="299708" h="132699">
                  <a:moveTo>
                    <a:pt x="0" y="25542"/>
                  </a:moveTo>
                  <a:lnTo>
                    <a:pt x="6151" y="19391"/>
                  </a:lnTo>
                  <a:lnTo>
                    <a:pt x="23264" y="13685"/>
                  </a:lnTo>
                  <a:lnTo>
                    <a:pt x="55138" y="7782"/>
                  </a:lnTo>
                  <a:lnTo>
                    <a:pt x="85328" y="4836"/>
                  </a:lnTo>
                  <a:lnTo>
                    <a:pt x="114222" y="4254"/>
                  </a:lnTo>
                  <a:lnTo>
                    <a:pt x="144305" y="3336"/>
                  </a:lnTo>
                  <a:lnTo>
                    <a:pt x="157675" y="0"/>
                  </a:lnTo>
                  <a:lnTo>
                    <a:pt x="159885" y="577"/>
                  </a:lnTo>
                  <a:lnTo>
                    <a:pt x="161359" y="1754"/>
                  </a:lnTo>
                  <a:lnTo>
                    <a:pt x="165113" y="3063"/>
                  </a:lnTo>
                  <a:lnTo>
                    <a:pt x="167226" y="3412"/>
                  </a:lnTo>
                  <a:lnTo>
                    <a:pt x="167840" y="4439"/>
                  </a:lnTo>
                  <a:lnTo>
                    <a:pt x="167456" y="5917"/>
                  </a:lnTo>
                  <a:lnTo>
                    <a:pt x="166406" y="7696"/>
                  </a:lnTo>
                  <a:lnTo>
                    <a:pt x="133353" y="36028"/>
                  </a:lnTo>
                  <a:lnTo>
                    <a:pt x="112012" y="67054"/>
                  </a:lnTo>
                  <a:lnTo>
                    <a:pt x="108595" y="80616"/>
                  </a:lnTo>
                  <a:lnTo>
                    <a:pt x="107583" y="90896"/>
                  </a:lnTo>
                  <a:lnTo>
                    <a:pt x="108234" y="92924"/>
                  </a:lnTo>
                  <a:lnTo>
                    <a:pt x="109463" y="94276"/>
                  </a:lnTo>
                  <a:lnTo>
                    <a:pt x="114984" y="98295"/>
                  </a:lnTo>
                  <a:lnTo>
                    <a:pt x="117137" y="100238"/>
                  </a:lnTo>
                  <a:lnTo>
                    <a:pt x="123763" y="102396"/>
                  </a:lnTo>
                  <a:lnTo>
                    <a:pt x="127753" y="102972"/>
                  </a:lnTo>
                  <a:lnTo>
                    <a:pt x="134302" y="101494"/>
                  </a:lnTo>
                  <a:lnTo>
                    <a:pt x="165945" y="82624"/>
                  </a:lnTo>
                  <a:lnTo>
                    <a:pt x="173766" y="77105"/>
                  </a:lnTo>
                  <a:lnTo>
                    <a:pt x="179888" y="69361"/>
                  </a:lnTo>
                  <a:lnTo>
                    <a:pt x="183138" y="58511"/>
                  </a:lnTo>
                  <a:lnTo>
                    <a:pt x="185585" y="40923"/>
                  </a:lnTo>
                  <a:lnTo>
                    <a:pt x="185737" y="73329"/>
                  </a:lnTo>
                  <a:lnTo>
                    <a:pt x="186532" y="94674"/>
                  </a:lnTo>
                  <a:lnTo>
                    <a:pt x="191441" y="106439"/>
                  </a:lnTo>
                  <a:lnTo>
                    <a:pt x="195681" y="112560"/>
                  </a:lnTo>
                  <a:lnTo>
                    <a:pt x="206323" y="120470"/>
                  </a:lnTo>
                  <a:lnTo>
                    <a:pt x="209780" y="120577"/>
                  </a:lnTo>
                  <a:lnTo>
                    <a:pt x="212878" y="119061"/>
                  </a:lnTo>
                  <a:lnTo>
                    <a:pt x="227347" y="101429"/>
                  </a:lnTo>
                  <a:lnTo>
                    <a:pt x="242409" y="70166"/>
                  </a:lnTo>
                  <a:lnTo>
                    <a:pt x="252318" y="53495"/>
                  </a:lnTo>
                  <a:lnTo>
                    <a:pt x="266692" y="37602"/>
                  </a:lnTo>
                  <a:lnTo>
                    <a:pt x="269076" y="36757"/>
                  </a:lnTo>
                  <a:lnTo>
                    <a:pt x="271459" y="36987"/>
                  </a:lnTo>
                  <a:lnTo>
                    <a:pt x="278605" y="38987"/>
                  </a:lnTo>
                  <a:lnTo>
                    <a:pt x="280987" y="39268"/>
                  </a:lnTo>
                  <a:lnTo>
                    <a:pt x="285750" y="37463"/>
                  </a:lnTo>
                  <a:lnTo>
                    <a:pt x="288131" y="35871"/>
                  </a:lnTo>
                  <a:lnTo>
                    <a:pt x="289719" y="36396"/>
                  </a:lnTo>
                  <a:lnTo>
                    <a:pt x="290777" y="38334"/>
                  </a:lnTo>
                  <a:lnTo>
                    <a:pt x="292747" y="43927"/>
                  </a:lnTo>
                  <a:lnTo>
                    <a:pt x="297525" y="52332"/>
                  </a:lnTo>
                  <a:lnTo>
                    <a:pt x="299707" y="84936"/>
                  </a:lnTo>
                  <a:lnTo>
                    <a:pt x="295063" y="115855"/>
                  </a:lnTo>
                  <a:lnTo>
                    <a:pt x="292894" y="132698"/>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17" name="SMARTInkShape-6456"/>
            <p:cNvSpPr/>
            <p:nvPr/>
          </p:nvSpPr>
          <p:spPr>
            <a:xfrm>
              <a:off x="4629150" y="3014957"/>
              <a:ext cx="100014" cy="92546"/>
            </a:xfrm>
            <a:custGeom>
              <a:avLst/>
              <a:gdLst/>
              <a:ahLst/>
              <a:cxnLst/>
              <a:rect l="0" t="0" r="0" b="0"/>
              <a:pathLst>
                <a:path w="100014" h="92546">
                  <a:moveTo>
                    <a:pt x="0" y="6849"/>
                  </a:moveTo>
                  <a:lnTo>
                    <a:pt x="0" y="3057"/>
                  </a:lnTo>
                  <a:lnTo>
                    <a:pt x="794" y="1940"/>
                  </a:lnTo>
                  <a:lnTo>
                    <a:pt x="2117" y="1195"/>
                  </a:lnTo>
                  <a:lnTo>
                    <a:pt x="9943" y="0"/>
                  </a:lnTo>
                  <a:lnTo>
                    <a:pt x="14473" y="1953"/>
                  </a:lnTo>
                  <a:lnTo>
                    <a:pt x="16793" y="3585"/>
                  </a:lnTo>
                  <a:lnTo>
                    <a:pt x="34246" y="8536"/>
                  </a:lnTo>
                  <a:lnTo>
                    <a:pt x="48509" y="19824"/>
                  </a:lnTo>
                  <a:lnTo>
                    <a:pt x="49341" y="22670"/>
                  </a:lnTo>
                  <a:lnTo>
                    <a:pt x="49875" y="27172"/>
                  </a:lnTo>
                  <a:lnTo>
                    <a:pt x="45071" y="33765"/>
                  </a:lnTo>
                  <a:lnTo>
                    <a:pt x="42723" y="40401"/>
                  </a:lnTo>
                  <a:lnTo>
                    <a:pt x="16391" y="71144"/>
                  </a:lnTo>
                  <a:lnTo>
                    <a:pt x="14410" y="84020"/>
                  </a:lnTo>
                  <a:lnTo>
                    <a:pt x="14324" y="88805"/>
                  </a:lnTo>
                  <a:lnTo>
                    <a:pt x="15105" y="90061"/>
                  </a:lnTo>
                  <a:lnTo>
                    <a:pt x="16420" y="90899"/>
                  </a:lnTo>
                  <a:lnTo>
                    <a:pt x="22063" y="92078"/>
                  </a:lnTo>
                  <a:lnTo>
                    <a:pt x="41929" y="92545"/>
                  </a:lnTo>
                  <a:lnTo>
                    <a:pt x="74372" y="84800"/>
                  </a:lnTo>
                  <a:lnTo>
                    <a:pt x="100013" y="78287"/>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18" name="SMARTInkShape-6457"/>
            <p:cNvSpPr/>
            <p:nvPr/>
          </p:nvSpPr>
          <p:spPr>
            <a:xfrm>
              <a:off x="5186363" y="3350419"/>
              <a:ext cx="14288" cy="21432"/>
            </a:xfrm>
            <a:custGeom>
              <a:avLst/>
              <a:gdLst/>
              <a:ahLst/>
              <a:cxnLst/>
              <a:rect l="0" t="0" r="0" b="0"/>
              <a:pathLst>
                <a:path w="14288" h="21432">
                  <a:moveTo>
                    <a:pt x="0" y="0"/>
                  </a:moveTo>
                  <a:lnTo>
                    <a:pt x="3792" y="3792"/>
                  </a:lnTo>
                  <a:lnTo>
                    <a:pt x="5654" y="7771"/>
                  </a:lnTo>
                  <a:lnTo>
                    <a:pt x="6150" y="9943"/>
                  </a:lnTo>
                  <a:lnTo>
                    <a:pt x="14287" y="21431"/>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19" name="SMARTInkShape-6458"/>
            <p:cNvSpPr/>
            <p:nvPr/>
          </p:nvSpPr>
          <p:spPr>
            <a:xfrm>
              <a:off x="4993568" y="3250406"/>
              <a:ext cx="28488" cy="28576"/>
            </a:xfrm>
            <a:custGeom>
              <a:avLst/>
              <a:gdLst/>
              <a:ahLst/>
              <a:cxnLst/>
              <a:rect l="0" t="0" r="0" b="0"/>
              <a:pathLst>
                <a:path w="28488" h="28576">
                  <a:moveTo>
                    <a:pt x="7057" y="0"/>
                  </a:moveTo>
                  <a:lnTo>
                    <a:pt x="207" y="0"/>
                  </a:lnTo>
                  <a:lnTo>
                    <a:pt x="0" y="3792"/>
                  </a:lnTo>
                  <a:lnTo>
                    <a:pt x="2068" y="7771"/>
                  </a:lnTo>
                  <a:lnTo>
                    <a:pt x="9865" y="16793"/>
                  </a:lnTo>
                  <a:lnTo>
                    <a:pt x="28487" y="28575"/>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20" name="SMARTInkShape-6459"/>
            <p:cNvSpPr/>
            <p:nvPr/>
          </p:nvSpPr>
          <p:spPr>
            <a:xfrm>
              <a:off x="5029622" y="3164768"/>
              <a:ext cx="78159" cy="185652"/>
            </a:xfrm>
            <a:custGeom>
              <a:avLst/>
              <a:gdLst/>
              <a:ahLst/>
              <a:cxnLst/>
              <a:rect l="0" t="0" r="0" b="0"/>
              <a:pathLst>
                <a:path w="78159" h="185652">
                  <a:moveTo>
                    <a:pt x="42441" y="7057"/>
                  </a:moveTo>
                  <a:lnTo>
                    <a:pt x="42441" y="0"/>
                  </a:lnTo>
                  <a:lnTo>
                    <a:pt x="42441" y="3731"/>
                  </a:lnTo>
                  <a:lnTo>
                    <a:pt x="34370" y="26323"/>
                  </a:lnTo>
                  <a:lnTo>
                    <a:pt x="16688" y="53322"/>
                  </a:lnTo>
                  <a:lnTo>
                    <a:pt x="2793" y="88171"/>
                  </a:lnTo>
                  <a:lnTo>
                    <a:pt x="0" y="117898"/>
                  </a:lnTo>
                  <a:lnTo>
                    <a:pt x="3496" y="132944"/>
                  </a:lnTo>
                  <a:lnTo>
                    <a:pt x="16382" y="161810"/>
                  </a:lnTo>
                  <a:lnTo>
                    <a:pt x="25303" y="169234"/>
                  </a:lnTo>
                  <a:lnTo>
                    <a:pt x="52384" y="182196"/>
                  </a:lnTo>
                  <a:lnTo>
                    <a:pt x="78158" y="185651"/>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21" name="SMARTInkShape-6460"/>
            <p:cNvSpPr/>
            <p:nvPr/>
          </p:nvSpPr>
          <p:spPr>
            <a:xfrm>
              <a:off x="4758155" y="3250493"/>
              <a:ext cx="221041" cy="107071"/>
            </a:xfrm>
            <a:custGeom>
              <a:avLst/>
              <a:gdLst/>
              <a:ahLst/>
              <a:cxnLst/>
              <a:rect l="0" t="0" r="0" b="0"/>
              <a:pathLst>
                <a:path w="221041" h="107071">
                  <a:moveTo>
                    <a:pt x="63876" y="7057"/>
                  </a:moveTo>
                  <a:lnTo>
                    <a:pt x="60084" y="7057"/>
                  </a:lnTo>
                  <a:lnTo>
                    <a:pt x="56105" y="4940"/>
                  </a:lnTo>
                  <a:lnTo>
                    <a:pt x="53933" y="3265"/>
                  </a:lnTo>
                  <a:lnTo>
                    <a:pt x="47286" y="1403"/>
                  </a:lnTo>
                  <a:lnTo>
                    <a:pt x="26060" y="0"/>
                  </a:lnTo>
                  <a:lnTo>
                    <a:pt x="9155" y="6072"/>
                  </a:lnTo>
                  <a:lnTo>
                    <a:pt x="3654" y="10558"/>
                  </a:lnTo>
                  <a:lnTo>
                    <a:pt x="3090" y="12566"/>
                  </a:lnTo>
                  <a:lnTo>
                    <a:pt x="3509" y="14698"/>
                  </a:lnTo>
                  <a:lnTo>
                    <a:pt x="9883" y="27616"/>
                  </a:lnTo>
                  <a:lnTo>
                    <a:pt x="16331" y="34186"/>
                  </a:lnTo>
                  <a:lnTo>
                    <a:pt x="23695" y="40546"/>
                  </a:lnTo>
                  <a:lnTo>
                    <a:pt x="37408" y="62159"/>
                  </a:lnTo>
                  <a:lnTo>
                    <a:pt x="43898" y="77911"/>
                  </a:lnTo>
                  <a:lnTo>
                    <a:pt x="45795" y="80487"/>
                  </a:lnTo>
                  <a:lnTo>
                    <a:pt x="46266" y="82998"/>
                  </a:lnTo>
                  <a:lnTo>
                    <a:pt x="45786" y="85465"/>
                  </a:lnTo>
                  <a:lnTo>
                    <a:pt x="44672" y="87904"/>
                  </a:lnTo>
                  <a:lnTo>
                    <a:pt x="43136" y="89530"/>
                  </a:lnTo>
                  <a:lnTo>
                    <a:pt x="28059" y="98246"/>
                  </a:lnTo>
                  <a:lnTo>
                    <a:pt x="25710" y="98806"/>
                  </a:lnTo>
                  <a:lnTo>
                    <a:pt x="23351" y="98386"/>
                  </a:lnTo>
                  <a:lnTo>
                    <a:pt x="13861" y="94124"/>
                  </a:lnTo>
                  <a:lnTo>
                    <a:pt x="11483" y="93677"/>
                  </a:lnTo>
                  <a:lnTo>
                    <a:pt x="993" y="86710"/>
                  </a:lnTo>
                  <a:lnTo>
                    <a:pt x="209" y="83998"/>
                  </a:lnTo>
                  <a:lnTo>
                    <a:pt x="0" y="82163"/>
                  </a:lnTo>
                  <a:lnTo>
                    <a:pt x="1449" y="80147"/>
                  </a:lnTo>
                  <a:lnTo>
                    <a:pt x="7291" y="75789"/>
                  </a:lnTo>
                  <a:lnTo>
                    <a:pt x="15713" y="72666"/>
                  </a:lnTo>
                  <a:lnTo>
                    <a:pt x="50777" y="70634"/>
                  </a:lnTo>
                  <a:lnTo>
                    <a:pt x="85464" y="65210"/>
                  </a:lnTo>
                  <a:lnTo>
                    <a:pt x="113276" y="56568"/>
                  </a:lnTo>
                  <a:lnTo>
                    <a:pt x="140287" y="42732"/>
                  </a:lnTo>
                  <a:lnTo>
                    <a:pt x="154078" y="31657"/>
                  </a:lnTo>
                  <a:lnTo>
                    <a:pt x="158999" y="29897"/>
                  </a:lnTo>
                  <a:lnTo>
                    <a:pt x="159836" y="28634"/>
                  </a:lnTo>
                  <a:lnTo>
                    <a:pt x="159599" y="26998"/>
                  </a:lnTo>
                  <a:lnTo>
                    <a:pt x="157309" y="22461"/>
                  </a:lnTo>
                  <a:lnTo>
                    <a:pt x="149328" y="25468"/>
                  </a:lnTo>
                  <a:lnTo>
                    <a:pt x="133117" y="38166"/>
                  </a:lnTo>
                  <a:lnTo>
                    <a:pt x="116275" y="55485"/>
                  </a:lnTo>
                  <a:lnTo>
                    <a:pt x="111506" y="63241"/>
                  </a:lnTo>
                  <a:lnTo>
                    <a:pt x="110711" y="66738"/>
                  </a:lnTo>
                  <a:lnTo>
                    <a:pt x="110974" y="69863"/>
                  </a:lnTo>
                  <a:lnTo>
                    <a:pt x="113308" y="80582"/>
                  </a:lnTo>
                  <a:lnTo>
                    <a:pt x="115087" y="83061"/>
                  </a:lnTo>
                  <a:lnTo>
                    <a:pt x="133718" y="95137"/>
                  </a:lnTo>
                  <a:lnTo>
                    <a:pt x="147453" y="98507"/>
                  </a:lnTo>
                  <a:lnTo>
                    <a:pt x="175815" y="99801"/>
                  </a:lnTo>
                  <a:lnTo>
                    <a:pt x="183212" y="97754"/>
                  </a:lnTo>
                  <a:lnTo>
                    <a:pt x="189939" y="94992"/>
                  </a:lnTo>
                  <a:lnTo>
                    <a:pt x="210322" y="92808"/>
                  </a:lnTo>
                  <a:lnTo>
                    <a:pt x="211513" y="93593"/>
                  </a:lnTo>
                  <a:lnTo>
                    <a:pt x="212308" y="94910"/>
                  </a:lnTo>
                  <a:lnTo>
                    <a:pt x="212836" y="96582"/>
                  </a:lnTo>
                  <a:lnTo>
                    <a:pt x="221040" y="10707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22" name="SMARTInkShape-6461"/>
            <p:cNvSpPr/>
            <p:nvPr/>
          </p:nvSpPr>
          <p:spPr>
            <a:xfrm>
              <a:off x="4607719" y="3284699"/>
              <a:ext cx="58561" cy="58577"/>
            </a:xfrm>
            <a:custGeom>
              <a:avLst/>
              <a:gdLst/>
              <a:ahLst/>
              <a:cxnLst/>
              <a:rect l="0" t="0" r="0" b="0"/>
              <a:pathLst>
                <a:path w="58561" h="58577">
                  <a:moveTo>
                    <a:pt x="0" y="51432"/>
                  </a:moveTo>
                  <a:lnTo>
                    <a:pt x="0" y="40790"/>
                  </a:lnTo>
                  <a:lnTo>
                    <a:pt x="794" y="39575"/>
                  </a:lnTo>
                  <a:lnTo>
                    <a:pt x="2116" y="38765"/>
                  </a:lnTo>
                  <a:lnTo>
                    <a:pt x="7275" y="37358"/>
                  </a:lnTo>
                  <a:lnTo>
                    <a:pt x="10642" y="37239"/>
                  </a:lnTo>
                  <a:lnTo>
                    <a:pt x="20792" y="33381"/>
                  </a:lnTo>
                  <a:lnTo>
                    <a:pt x="35321" y="22675"/>
                  </a:lnTo>
                  <a:lnTo>
                    <a:pt x="58560" y="0"/>
                  </a:lnTo>
                  <a:lnTo>
                    <a:pt x="40382" y="18194"/>
                  </a:lnTo>
                  <a:lnTo>
                    <a:pt x="37791" y="25018"/>
                  </a:lnTo>
                  <a:lnTo>
                    <a:pt x="35719" y="58576"/>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23" name="SMARTInkShape-6462"/>
            <p:cNvSpPr/>
            <p:nvPr/>
          </p:nvSpPr>
          <p:spPr>
            <a:xfrm>
              <a:off x="4521994" y="3236119"/>
              <a:ext cx="64295" cy="142876"/>
            </a:xfrm>
            <a:custGeom>
              <a:avLst/>
              <a:gdLst/>
              <a:ahLst/>
              <a:cxnLst/>
              <a:rect l="0" t="0" r="0" b="0"/>
              <a:pathLst>
                <a:path w="64295" h="142876">
                  <a:moveTo>
                    <a:pt x="0" y="0"/>
                  </a:moveTo>
                  <a:lnTo>
                    <a:pt x="0" y="3792"/>
                  </a:lnTo>
                  <a:lnTo>
                    <a:pt x="6482" y="31317"/>
                  </a:lnTo>
                  <a:lnTo>
                    <a:pt x="7879" y="64472"/>
                  </a:lnTo>
                  <a:lnTo>
                    <a:pt x="14414" y="99966"/>
                  </a:lnTo>
                  <a:lnTo>
                    <a:pt x="19793" y="115168"/>
                  </a:lnTo>
                  <a:lnTo>
                    <a:pt x="24142" y="122094"/>
                  </a:lnTo>
                  <a:lnTo>
                    <a:pt x="46982" y="139599"/>
                  </a:lnTo>
                  <a:lnTo>
                    <a:pt x="54578" y="141904"/>
                  </a:lnTo>
                  <a:lnTo>
                    <a:pt x="64294" y="142875"/>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24" name="SMARTInkShape-6463"/>
            <p:cNvSpPr/>
            <p:nvPr/>
          </p:nvSpPr>
          <p:spPr>
            <a:xfrm>
              <a:off x="4236244" y="3273287"/>
              <a:ext cx="271244" cy="148559"/>
            </a:xfrm>
            <a:custGeom>
              <a:avLst/>
              <a:gdLst/>
              <a:ahLst/>
              <a:cxnLst/>
              <a:rect l="0" t="0" r="0" b="0"/>
              <a:pathLst>
                <a:path w="271244" h="148559">
                  <a:moveTo>
                    <a:pt x="0" y="19982"/>
                  </a:moveTo>
                  <a:lnTo>
                    <a:pt x="3792" y="16190"/>
                  </a:lnTo>
                  <a:lnTo>
                    <a:pt x="7771" y="14327"/>
                  </a:lnTo>
                  <a:lnTo>
                    <a:pt x="37028" y="12969"/>
                  </a:lnTo>
                  <a:lnTo>
                    <a:pt x="68344" y="12864"/>
                  </a:lnTo>
                  <a:lnTo>
                    <a:pt x="99401" y="13637"/>
                  </a:lnTo>
                  <a:lnTo>
                    <a:pt x="128467" y="18493"/>
                  </a:lnTo>
                  <a:lnTo>
                    <a:pt x="141234" y="20114"/>
                  </a:lnTo>
                  <a:lnTo>
                    <a:pt x="152884" y="25489"/>
                  </a:lnTo>
                  <a:lnTo>
                    <a:pt x="166437" y="36749"/>
                  </a:lnTo>
                  <a:lnTo>
                    <a:pt x="169222" y="43573"/>
                  </a:lnTo>
                  <a:lnTo>
                    <a:pt x="171319" y="74877"/>
                  </a:lnTo>
                  <a:lnTo>
                    <a:pt x="172236" y="108095"/>
                  </a:lnTo>
                  <a:lnTo>
                    <a:pt x="178299" y="136245"/>
                  </a:lnTo>
                  <a:lnTo>
                    <a:pt x="178568" y="147122"/>
                  </a:lnTo>
                  <a:lnTo>
                    <a:pt x="179370" y="147604"/>
                  </a:lnTo>
                  <a:lnTo>
                    <a:pt x="185650" y="148558"/>
                  </a:lnTo>
                  <a:lnTo>
                    <a:pt x="185711" y="144773"/>
                  </a:lnTo>
                  <a:lnTo>
                    <a:pt x="192217" y="121367"/>
                  </a:lnTo>
                  <a:lnTo>
                    <a:pt x="192823" y="89472"/>
                  </a:lnTo>
                  <a:lnTo>
                    <a:pt x="194986" y="67957"/>
                  </a:lnTo>
                  <a:lnTo>
                    <a:pt x="205236" y="34718"/>
                  </a:lnTo>
                  <a:lnTo>
                    <a:pt x="205881" y="29806"/>
                  </a:lnTo>
                  <a:lnTo>
                    <a:pt x="207897" y="25738"/>
                  </a:lnTo>
                  <a:lnTo>
                    <a:pt x="230777" y="3445"/>
                  </a:lnTo>
                  <a:lnTo>
                    <a:pt x="237770" y="726"/>
                  </a:lnTo>
                  <a:lnTo>
                    <a:pt x="241857" y="0"/>
                  </a:lnTo>
                  <a:lnTo>
                    <a:pt x="248515" y="1312"/>
                  </a:lnTo>
                  <a:lnTo>
                    <a:pt x="254913" y="5334"/>
                  </a:lnTo>
                  <a:lnTo>
                    <a:pt x="265853" y="15730"/>
                  </a:lnTo>
                  <a:lnTo>
                    <a:pt x="268969" y="21532"/>
                  </a:lnTo>
                  <a:lnTo>
                    <a:pt x="271243" y="42728"/>
                  </a:lnTo>
                  <a:lnTo>
                    <a:pt x="269248" y="48083"/>
                  </a:lnTo>
                  <a:lnTo>
                    <a:pt x="266510" y="53108"/>
                  </a:lnTo>
                  <a:lnTo>
                    <a:pt x="265292" y="57988"/>
                  </a:lnTo>
                  <a:lnTo>
                    <a:pt x="263380" y="59607"/>
                  </a:lnTo>
                  <a:lnTo>
                    <a:pt x="253898" y="61885"/>
                  </a:lnTo>
                  <a:lnTo>
                    <a:pt x="235744" y="62844"/>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25" name="SMARTInkShape-6464"/>
            <p:cNvSpPr/>
            <p:nvPr/>
          </p:nvSpPr>
          <p:spPr>
            <a:xfrm>
              <a:off x="4286250" y="3243263"/>
              <a:ext cx="14289" cy="114301"/>
            </a:xfrm>
            <a:custGeom>
              <a:avLst/>
              <a:gdLst/>
              <a:ahLst/>
              <a:cxnLst/>
              <a:rect l="0" t="0" r="0" b="0"/>
              <a:pathLst>
                <a:path w="14289" h="114301">
                  <a:moveTo>
                    <a:pt x="0" y="0"/>
                  </a:moveTo>
                  <a:lnTo>
                    <a:pt x="0" y="28516"/>
                  </a:lnTo>
                  <a:lnTo>
                    <a:pt x="794" y="58543"/>
                  </a:lnTo>
                  <a:lnTo>
                    <a:pt x="6151" y="89416"/>
                  </a:lnTo>
                  <a:lnTo>
                    <a:pt x="14288" y="11430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26" name="SMARTInkShape-6465"/>
            <p:cNvSpPr/>
            <p:nvPr/>
          </p:nvSpPr>
          <p:spPr>
            <a:xfrm>
              <a:off x="4157663" y="3207544"/>
              <a:ext cx="35719" cy="157163"/>
            </a:xfrm>
            <a:custGeom>
              <a:avLst/>
              <a:gdLst/>
              <a:ahLst/>
              <a:cxnLst/>
              <a:rect l="0" t="0" r="0" b="0"/>
              <a:pathLst>
                <a:path w="35719" h="157163">
                  <a:moveTo>
                    <a:pt x="0" y="0"/>
                  </a:moveTo>
                  <a:lnTo>
                    <a:pt x="0" y="3792"/>
                  </a:lnTo>
                  <a:lnTo>
                    <a:pt x="2116" y="7771"/>
                  </a:lnTo>
                  <a:lnTo>
                    <a:pt x="3792" y="9943"/>
                  </a:lnTo>
                  <a:lnTo>
                    <a:pt x="5654" y="16590"/>
                  </a:lnTo>
                  <a:lnTo>
                    <a:pt x="10848" y="51552"/>
                  </a:lnTo>
                  <a:lnTo>
                    <a:pt x="17777" y="86853"/>
                  </a:lnTo>
                  <a:lnTo>
                    <a:pt x="21110" y="118743"/>
                  </a:lnTo>
                  <a:lnTo>
                    <a:pt x="28272" y="148181"/>
                  </a:lnTo>
                  <a:lnTo>
                    <a:pt x="35718" y="157162"/>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27" name="SMARTInkShape-6466"/>
            <p:cNvSpPr/>
            <p:nvPr/>
          </p:nvSpPr>
          <p:spPr>
            <a:xfrm>
              <a:off x="3965774" y="3300413"/>
              <a:ext cx="149027" cy="70475"/>
            </a:xfrm>
            <a:custGeom>
              <a:avLst/>
              <a:gdLst/>
              <a:ahLst/>
              <a:cxnLst/>
              <a:rect l="0" t="0" r="0" b="0"/>
              <a:pathLst>
                <a:path w="149027" h="70475">
                  <a:moveTo>
                    <a:pt x="6151" y="0"/>
                  </a:moveTo>
                  <a:lnTo>
                    <a:pt x="2359" y="3792"/>
                  </a:lnTo>
                  <a:lnTo>
                    <a:pt x="497" y="7770"/>
                  </a:lnTo>
                  <a:lnTo>
                    <a:pt x="0" y="9942"/>
                  </a:lnTo>
                  <a:lnTo>
                    <a:pt x="463" y="12184"/>
                  </a:lnTo>
                  <a:lnTo>
                    <a:pt x="4113" y="19926"/>
                  </a:lnTo>
                  <a:lnTo>
                    <a:pt x="5245" y="27641"/>
                  </a:lnTo>
                  <a:lnTo>
                    <a:pt x="9982" y="36362"/>
                  </a:lnTo>
                  <a:lnTo>
                    <a:pt x="22165" y="51103"/>
                  </a:lnTo>
                  <a:lnTo>
                    <a:pt x="46993" y="66562"/>
                  </a:lnTo>
                  <a:lnTo>
                    <a:pt x="70663" y="70474"/>
                  </a:lnTo>
                  <a:lnTo>
                    <a:pt x="86472" y="70358"/>
                  </a:lnTo>
                  <a:lnTo>
                    <a:pt x="114634" y="61456"/>
                  </a:lnTo>
                  <a:lnTo>
                    <a:pt x="123951" y="54830"/>
                  </a:lnTo>
                  <a:lnTo>
                    <a:pt x="139021" y="39528"/>
                  </a:lnTo>
                  <a:lnTo>
                    <a:pt x="149026" y="35718"/>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28" name="SMARTInkShape-6467"/>
            <p:cNvSpPr/>
            <p:nvPr/>
          </p:nvSpPr>
          <p:spPr>
            <a:xfrm>
              <a:off x="3800475" y="3271970"/>
              <a:ext cx="114301" cy="99754"/>
            </a:xfrm>
            <a:custGeom>
              <a:avLst/>
              <a:gdLst/>
              <a:ahLst/>
              <a:cxnLst/>
              <a:rect l="0" t="0" r="0" b="0"/>
              <a:pathLst>
                <a:path w="114301" h="99754">
                  <a:moveTo>
                    <a:pt x="0" y="57018"/>
                  </a:moveTo>
                  <a:lnTo>
                    <a:pt x="0" y="70985"/>
                  </a:lnTo>
                  <a:lnTo>
                    <a:pt x="3792" y="71210"/>
                  </a:lnTo>
                  <a:lnTo>
                    <a:pt x="4909" y="70448"/>
                  </a:lnTo>
                  <a:lnTo>
                    <a:pt x="5654" y="69146"/>
                  </a:lnTo>
                  <a:lnTo>
                    <a:pt x="6850" y="61354"/>
                  </a:lnTo>
                  <a:lnTo>
                    <a:pt x="7879" y="51377"/>
                  </a:lnTo>
                  <a:lnTo>
                    <a:pt x="13287" y="34187"/>
                  </a:lnTo>
                  <a:lnTo>
                    <a:pt x="14884" y="18965"/>
                  </a:lnTo>
                  <a:lnTo>
                    <a:pt x="21342" y="314"/>
                  </a:lnTo>
                  <a:lnTo>
                    <a:pt x="25197" y="0"/>
                  </a:lnTo>
                  <a:lnTo>
                    <a:pt x="29190" y="2043"/>
                  </a:lnTo>
                  <a:lnTo>
                    <a:pt x="31367" y="3699"/>
                  </a:lnTo>
                  <a:lnTo>
                    <a:pt x="38222" y="13614"/>
                  </a:lnTo>
                  <a:lnTo>
                    <a:pt x="47500" y="45219"/>
                  </a:lnTo>
                  <a:lnTo>
                    <a:pt x="49909" y="79423"/>
                  </a:lnTo>
                  <a:lnTo>
                    <a:pt x="50006" y="99753"/>
                  </a:lnTo>
                  <a:lnTo>
                    <a:pt x="50006" y="89926"/>
                  </a:lnTo>
                  <a:lnTo>
                    <a:pt x="58825" y="58932"/>
                  </a:lnTo>
                  <a:lnTo>
                    <a:pt x="60648" y="55912"/>
                  </a:lnTo>
                  <a:lnTo>
                    <a:pt x="81954" y="38042"/>
                  </a:lnTo>
                  <a:lnTo>
                    <a:pt x="85401" y="31640"/>
                  </a:lnTo>
                  <a:lnTo>
                    <a:pt x="89021" y="29863"/>
                  </a:lnTo>
                  <a:lnTo>
                    <a:pt x="90303" y="30183"/>
                  </a:lnTo>
                  <a:lnTo>
                    <a:pt x="91158" y="31191"/>
                  </a:lnTo>
                  <a:lnTo>
                    <a:pt x="92109" y="34427"/>
                  </a:lnTo>
                  <a:lnTo>
                    <a:pt x="92531" y="38510"/>
                  </a:lnTo>
                  <a:lnTo>
                    <a:pt x="94835" y="42971"/>
                  </a:lnTo>
                  <a:lnTo>
                    <a:pt x="97711" y="47600"/>
                  </a:lnTo>
                  <a:lnTo>
                    <a:pt x="100125" y="54668"/>
                  </a:lnTo>
                  <a:lnTo>
                    <a:pt x="104720" y="61790"/>
                  </a:lnTo>
                  <a:lnTo>
                    <a:pt x="106434" y="68926"/>
                  </a:lnTo>
                  <a:lnTo>
                    <a:pt x="106835" y="73687"/>
                  </a:lnTo>
                  <a:lnTo>
                    <a:pt x="109130" y="78449"/>
                  </a:lnTo>
                  <a:lnTo>
                    <a:pt x="114300" y="85593"/>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832" name="SMARTInkShape-Group624"/>
          <p:cNvGrpSpPr/>
          <p:nvPr/>
        </p:nvGrpSpPr>
        <p:grpSpPr>
          <a:xfrm>
            <a:off x="2528888" y="3307556"/>
            <a:ext cx="292894" cy="271133"/>
            <a:chOff x="2528888" y="3307556"/>
            <a:chExt cx="292894" cy="271133"/>
          </a:xfrm>
        </p:grpSpPr>
        <p:sp>
          <p:nvSpPr>
            <p:cNvPr id="1830" name="SMARTInkShape-6468"/>
            <p:cNvSpPr/>
            <p:nvPr/>
          </p:nvSpPr>
          <p:spPr>
            <a:xfrm>
              <a:off x="2589683" y="3307556"/>
              <a:ext cx="44724" cy="192883"/>
            </a:xfrm>
            <a:custGeom>
              <a:avLst/>
              <a:gdLst/>
              <a:ahLst/>
              <a:cxnLst/>
              <a:rect l="0" t="0" r="0" b="0"/>
              <a:pathLst>
                <a:path w="44724" h="192883">
                  <a:moveTo>
                    <a:pt x="3498" y="0"/>
                  </a:moveTo>
                  <a:lnTo>
                    <a:pt x="7291" y="0"/>
                  </a:lnTo>
                  <a:lnTo>
                    <a:pt x="8408" y="794"/>
                  </a:lnTo>
                  <a:lnTo>
                    <a:pt x="9153" y="2117"/>
                  </a:lnTo>
                  <a:lnTo>
                    <a:pt x="10446" y="7276"/>
                  </a:lnTo>
                  <a:lnTo>
                    <a:pt x="10640" y="39060"/>
                  </a:lnTo>
                  <a:lnTo>
                    <a:pt x="9848" y="52672"/>
                  </a:lnTo>
                  <a:lnTo>
                    <a:pt x="3366" y="85897"/>
                  </a:lnTo>
                  <a:lnTo>
                    <a:pt x="0" y="96649"/>
                  </a:lnTo>
                  <a:lnTo>
                    <a:pt x="5135" y="102533"/>
                  </a:lnTo>
                  <a:lnTo>
                    <a:pt x="35557" y="121397"/>
                  </a:lnTo>
                  <a:lnTo>
                    <a:pt x="39952" y="126969"/>
                  </a:lnTo>
                  <a:lnTo>
                    <a:pt x="44462" y="142395"/>
                  </a:lnTo>
                  <a:lnTo>
                    <a:pt x="44723" y="152187"/>
                  </a:lnTo>
                  <a:lnTo>
                    <a:pt x="39333" y="185548"/>
                  </a:lnTo>
                  <a:lnTo>
                    <a:pt x="39294" y="187993"/>
                  </a:lnTo>
                  <a:lnTo>
                    <a:pt x="38475" y="189622"/>
                  </a:lnTo>
                  <a:lnTo>
                    <a:pt x="37135" y="190709"/>
                  </a:lnTo>
                  <a:lnTo>
                    <a:pt x="32073" y="192882"/>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31" name="SMARTInkShape-6469"/>
            <p:cNvSpPr/>
            <p:nvPr/>
          </p:nvSpPr>
          <p:spPr>
            <a:xfrm>
              <a:off x="2528888" y="3471863"/>
              <a:ext cx="292894" cy="106826"/>
            </a:xfrm>
            <a:custGeom>
              <a:avLst/>
              <a:gdLst/>
              <a:ahLst/>
              <a:cxnLst/>
              <a:rect l="0" t="0" r="0" b="0"/>
              <a:pathLst>
                <a:path w="292894" h="106826">
                  <a:moveTo>
                    <a:pt x="0" y="42862"/>
                  </a:moveTo>
                  <a:lnTo>
                    <a:pt x="0" y="63447"/>
                  </a:lnTo>
                  <a:lnTo>
                    <a:pt x="2116" y="70003"/>
                  </a:lnTo>
                  <a:lnTo>
                    <a:pt x="14473" y="85599"/>
                  </a:lnTo>
                  <a:lnTo>
                    <a:pt x="26218" y="96820"/>
                  </a:lnTo>
                  <a:lnTo>
                    <a:pt x="35723" y="101498"/>
                  </a:lnTo>
                  <a:lnTo>
                    <a:pt x="41452" y="106038"/>
                  </a:lnTo>
                  <a:lnTo>
                    <a:pt x="46237" y="106825"/>
                  </a:lnTo>
                  <a:lnTo>
                    <a:pt x="50447" y="104892"/>
                  </a:lnTo>
                  <a:lnTo>
                    <a:pt x="60550" y="96505"/>
                  </a:lnTo>
                  <a:lnTo>
                    <a:pt x="62629" y="92368"/>
                  </a:lnTo>
                  <a:lnTo>
                    <a:pt x="63184" y="90153"/>
                  </a:lnTo>
                  <a:lnTo>
                    <a:pt x="64348" y="88677"/>
                  </a:lnTo>
                  <a:lnTo>
                    <a:pt x="94793" y="65953"/>
                  </a:lnTo>
                  <a:lnTo>
                    <a:pt x="125939" y="43366"/>
                  </a:lnTo>
                  <a:lnTo>
                    <a:pt x="144559" y="33310"/>
                  </a:lnTo>
                  <a:lnTo>
                    <a:pt x="178815" y="25406"/>
                  </a:lnTo>
                  <a:lnTo>
                    <a:pt x="212121" y="16513"/>
                  </a:lnTo>
                  <a:lnTo>
                    <a:pt x="245950" y="8534"/>
                  </a:lnTo>
                  <a:lnTo>
                    <a:pt x="292893" y="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838" name="SMARTInkShape-Group625"/>
          <p:cNvGrpSpPr/>
          <p:nvPr/>
        </p:nvGrpSpPr>
        <p:grpSpPr>
          <a:xfrm>
            <a:off x="2264569" y="3550444"/>
            <a:ext cx="721520" cy="314203"/>
            <a:chOff x="2264569" y="3550444"/>
            <a:chExt cx="721520" cy="314203"/>
          </a:xfrm>
        </p:grpSpPr>
        <p:sp>
          <p:nvSpPr>
            <p:cNvPr id="1833" name="SMARTInkShape-6470"/>
            <p:cNvSpPr/>
            <p:nvPr/>
          </p:nvSpPr>
          <p:spPr>
            <a:xfrm>
              <a:off x="2264569" y="3550444"/>
              <a:ext cx="21217" cy="242888"/>
            </a:xfrm>
            <a:custGeom>
              <a:avLst/>
              <a:gdLst/>
              <a:ahLst/>
              <a:cxnLst/>
              <a:rect l="0" t="0" r="0" b="0"/>
              <a:pathLst>
                <a:path w="21217" h="242888">
                  <a:moveTo>
                    <a:pt x="0" y="0"/>
                  </a:moveTo>
                  <a:lnTo>
                    <a:pt x="10642" y="0"/>
                  </a:lnTo>
                  <a:lnTo>
                    <a:pt x="11857" y="1587"/>
                  </a:lnTo>
                  <a:lnTo>
                    <a:pt x="20343" y="33585"/>
                  </a:lnTo>
                  <a:lnTo>
                    <a:pt x="21216" y="63049"/>
                  </a:lnTo>
                  <a:lnTo>
                    <a:pt x="19272" y="94739"/>
                  </a:lnTo>
                  <a:lnTo>
                    <a:pt x="15764" y="121998"/>
                  </a:lnTo>
                  <a:lnTo>
                    <a:pt x="14725" y="150183"/>
                  </a:lnTo>
                  <a:lnTo>
                    <a:pt x="14417" y="178642"/>
                  </a:lnTo>
                  <a:lnTo>
                    <a:pt x="14287" y="242887"/>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34" name="SMARTInkShape-6471"/>
            <p:cNvSpPr/>
            <p:nvPr/>
          </p:nvSpPr>
          <p:spPr>
            <a:xfrm>
              <a:off x="2396203" y="3637620"/>
              <a:ext cx="107419" cy="227027"/>
            </a:xfrm>
            <a:custGeom>
              <a:avLst/>
              <a:gdLst/>
              <a:ahLst/>
              <a:cxnLst/>
              <a:rect l="0" t="0" r="0" b="0"/>
              <a:pathLst>
                <a:path w="107419" h="227027">
                  <a:moveTo>
                    <a:pt x="18385" y="191430"/>
                  </a:moveTo>
                  <a:lnTo>
                    <a:pt x="18385" y="197581"/>
                  </a:lnTo>
                  <a:lnTo>
                    <a:pt x="13475" y="204081"/>
                  </a:lnTo>
                  <a:lnTo>
                    <a:pt x="11109" y="210701"/>
                  </a:lnTo>
                  <a:lnTo>
                    <a:pt x="6527" y="217689"/>
                  </a:lnTo>
                  <a:lnTo>
                    <a:pt x="4192" y="226733"/>
                  </a:lnTo>
                  <a:lnTo>
                    <a:pt x="333" y="227026"/>
                  </a:lnTo>
                  <a:lnTo>
                    <a:pt x="0" y="226273"/>
                  </a:lnTo>
                  <a:lnTo>
                    <a:pt x="2530" y="220627"/>
                  </a:lnTo>
                  <a:lnTo>
                    <a:pt x="3959" y="190126"/>
                  </a:lnTo>
                  <a:lnTo>
                    <a:pt x="4079" y="155540"/>
                  </a:lnTo>
                  <a:lnTo>
                    <a:pt x="4094" y="122193"/>
                  </a:lnTo>
                  <a:lnTo>
                    <a:pt x="4096" y="91852"/>
                  </a:lnTo>
                  <a:lnTo>
                    <a:pt x="6213" y="70115"/>
                  </a:lnTo>
                  <a:lnTo>
                    <a:pt x="18570" y="34906"/>
                  </a:lnTo>
                  <a:lnTo>
                    <a:pt x="27946" y="19136"/>
                  </a:lnTo>
                  <a:lnTo>
                    <a:pt x="42200" y="3446"/>
                  </a:lnTo>
                  <a:lnTo>
                    <a:pt x="49078" y="725"/>
                  </a:lnTo>
                  <a:lnTo>
                    <a:pt x="53134" y="0"/>
                  </a:lnTo>
                  <a:lnTo>
                    <a:pt x="61874" y="1310"/>
                  </a:lnTo>
                  <a:lnTo>
                    <a:pt x="73604" y="6511"/>
                  </a:lnTo>
                  <a:lnTo>
                    <a:pt x="92096" y="18500"/>
                  </a:lnTo>
                  <a:lnTo>
                    <a:pt x="100197" y="29684"/>
                  </a:lnTo>
                  <a:lnTo>
                    <a:pt x="107387" y="47295"/>
                  </a:lnTo>
                  <a:lnTo>
                    <a:pt x="107418" y="56197"/>
                  </a:lnTo>
                  <a:lnTo>
                    <a:pt x="100511" y="82915"/>
                  </a:lnTo>
                  <a:lnTo>
                    <a:pt x="89662" y="98069"/>
                  </a:lnTo>
                  <a:lnTo>
                    <a:pt x="84194" y="103105"/>
                  </a:lnTo>
                  <a:lnTo>
                    <a:pt x="72985" y="109609"/>
                  </a:lnTo>
                  <a:lnTo>
                    <a:pt x="61684" y="112209"/>
                  </a:lnTo>
                  <a:lnTo>
                    <a:pt x="54103" y="112849"/>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35" name="SMARTInkShape-6472"/>
            <p:cNvSpPr/>
            <p:nvPr/>
          </p:nvSpPr>
          <p:spPr>
            <a:xfrm>
              <a:off x="2493169" y="3664967"/>
              <a:ext cx="295749" cy="112544"/>
            </a:xfrm>
            <a:custGeom>
              <a:avLst/>
              <a:gdLst/>
              <a:ahLst/>
              <a:cxnLst/>
              <a:rect l="0" t="0" r="0" b="0"/>
              <a:pathLst>
                <a:path w="295749" h="112544">
                  <a:moveTo>
                    <a:pt x="0" y="49783"/>
                  </a:moveTo>
                  <a:lnTo>
                    <a:pt x="32795" y="49783"/>
                  </a:lnTo>
                  <a:lnTo>
                    <a:pt x="59637" y="47666"/>
                  </a:lnTo>
                  <a:lnTo>
                    <a:pt x="78631" y="43632"/>
                  </a:lnTo>
                  <a:lnTo>
                    <a:pt x="86805" y="36731"/>
                  </a:lnTo>
                  <a:lnTo>
                    <a:pt x="96099" y="23691"/>
                  </a:lnTo>
                  <a:lnTo>
                    <a:pt x="98853" y="14800"/>
                  </a:lnTo>
                  <a:lnTo>
                    <a:pt x="99783" y="8477"/>
                  </a:lnTo>
                  <a:lnTo>
                    <a:pt x="96152" y="3589"/>
                  </a:lnTo>
                  <a:lnTo>
                    <a:pt x="92211" y="1471"/>
                  </a:lnTo>
                  <a:lnTo>
                    <a:pt x="80082" y="0"/>
                  </a:lnTo>
                  <a:lnTo>
                    <a:pt x="68090" y="636"/>
                  </a:lnTo>
                  <a:lnTo>
                    <a:pt x="59102" y="3599"/>
                  </a:lnTo>
                  <a:lnTo>
                    <a:pt x="51932" y="9677"/>
                  </a:lnTo>
                  <a:lnTo>
                    <a:pt x="40862" y="26515"/>
                  </a:lnTo>
                  <a:lnTo>
                    <a:pt x="37242" y="36627"/>
                  </a:lnTo>
                  <a:lnTo>
                    <a:pt x="36170" y="48442"/>
                  </a:lnTo>
                  <a:lnTo>
                    <a:pt x="39645" y="61997"/>
                  </a:lnTo>
                  <a:lnTo>
                    <a:pt x="48724" y="80800"/>
                  </a:lnTo>
                  <a:lnTo>
                    <a:pt x="60562" y="94251"/>
                  </a:lnTo>
                  <a:lnTo>
                    <a:pt x="83479" y="108899"/>
                  </a:lnTo>
                  <a:lnTo>
                    <a:pt x="97671" y="112543"/>
                  </a:lnTo>
                  <a:lnTo>
                    <a:pt x="107174" y="111278"/>
                  </a:lnTo>
                  <a:lnTo>
                    <a:pt x="126209" y="103999"/>
                  </a:lnTo>
                  <a:lnTo>
                    <a:pt x="133616" y="97427"/>
                  </a:lnTo>
                  <a:lnTo>
                    <a:pt x="138759" y="89214"/>
                  </a:lnTo>
                  <a:lnTo>
                    <a:pt x="148288" y="56865"/>
                  </a:lnTo>
                  <a:lnTo>
                    <a:pt x="149951" y="23734"/>
                  </a:lnTo>
                  <a:lnTo>
                    <a:pt x="150016" y="1519"/>
                  </a:lnTo>
                  <a:lnTo>
                    <a:pt x="154250" y="551"/>
                  </a:lnTo>
                  <a:lnTo>
                    <a:pt x="180091" y="672"/>
                  </a:lnTo>
                  <a:lnTo>
                    <a:pt x="200469" y="6304"/>
                  </a:lnTo>
                  <a:lnTo>
                    <a:pt x="230804" y="19910"/>
                  </a:lnTo>
                  <a:lnTo>
                    <a:pt x="265109" y="32943"/>
                  </a:lnTo>
                  <a:lnTo>
                    <a:pt x="286510" y="44998"/>
                  </a:lnTo>
                  <a:lnTo>
                    <a:pt x="294795" y="52158"/>
                  </a:lnTo>
                  <a:lnTo>
                    <a:pt x="295748" y="53747"/>
                  </a:lnTo>
                  <a:lnTo>
                    <a:pt x="295590" y="54807"/>
                  </a:lnTo>
                  <a:lnTo>
                    <a:pt x="289634" y="60300"/>
                  </a:lnTo>
                  <a:lnTo>
                    <a:pt x="283243" y="62395"/>
                  </a:lnTo>
                  <a:lnTo>
                    <a:pt x="247552" y="64005"/>
                  </a:lnTo>
                  <a:lnTo>
                    <a:pt x="233333" y="64845"/>
                  </a:lnTo>
                  <a:lnTo>
                    <a:pt x="210488" y="71344"/>
                  </a:lnTo>
                  <a:lnTo>
                    <a:pt x="205204" y="74712"/>
                  </a:lnTo>
                  <a:lnTo>
                    <a:pt x="202327" y="78854"/>
                  </a:lnTo>
                  <a:lnTo>
                    <a:pt x="200707" y="85649"/>
                  </a:lnTo>
                  <a:lnTo>
                    <a:pt x="200160" y="91263"/>
                  </a:lnTo>
                  <a:lnTo>
                    <a:pt x="196272" y="96028"/>
                  </a:lnTo>
                  <a:lnTo>
                    <a:pt x="192271" y="98118"/>
                  </a:lnTo>
                  <a:lnTo>
                    <a:pt x="190093" y="98675"/>
                  </a:lnTo>
                  <a:lnTo>
                    <a:pt x="157724" y="87390"/>
                  </a:lnTo>
                  <a:lnTo>
                    <a:pt x="135731" y="71214"/>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36" name="SMARTInkShape-6473"/>
            <p:cNvSpPr/>
            <p:nvPr/>
          </p:nvSpPr>
          <p:spPr>
            <a:xfrm>
              <a:off x="2773244" y="3686175"/>
              <a:ext cx="86104" cy="110362"/>
            </a:xfrm>
            <a:custGeom>
              <a:avLst/>
              <a:gdLst/>
              <a:ahLst/>
              <a:cxnLst/>
              <a:rect l="0" t="0" r="0" b="0"/>
              <a:pathLst>
                <a:path w="86104" h="110362">
                  <a:moveTo>
                    <a:pt x="34250" y="21431"/>
                  </a:moveTo>
                  <a:lnTo>
                    <a:pt x="28099" y="27582"/>
                  </a:lnTo>
                  <a:lnTo>
                    <a:pt x="11099" y="38431"/>
                  </a:lnTo>
                  <a:lnTo>
                    <a:pt x="3490" y="49134"/>
                  </a:lnTo>
                  <a:lnTo>
                    <a:pt x="0" y="62360"/>
                  </a:lnTo>
                  <a:lnTo>
                    <a:pt x="1301" y="71636"/>
                  </a:lnTo>
                  <a:lnTo>
                    <a:pt x="6495" y="83667"/>
                  </a:lnTo>
                  <a:lnTo>
                    <a:pt x="15362" y="98636"/>
                  </a:lnTo>
                  <a:lnTo>
                    <a:pt x="18483" y="101476"/>
                  </a:lnTo>
                  <a:lnTo>
                    <a:pt x="39445" y="110201"/>
                  </a:lnTo>
                  <a:lnTo>
                    <a:pt x="48729" y="110361"/>
                  </a:lnTo>
                  <a:lnTo>
                    <a:pt x="58942" y="106993"/>
                  </a:lnTo>
                  <a:lnTo>
                    <a:pt x="71418" y="100205"/>
                  </a:lnTo>
                  <a:lnTo>
                    <a:pt x="80667" y="89779"/>
                  </a:lnTo>
                  <a:lnTo>
                    <a:pt x="84244" y="83665"/>
                  </a:lnTo>
                  <a:lnTo>
                    <a:pt x="86103" y="66289"/>
                  </a:lnTo>
                  <a:lnTo>
                    <a:pt x="82687" y="42660"/>
                  </a:lnTo>
                  <a:lnTo>
                    <a:pt x="69831" y="16386"/>
                  </a:lnTo>
                  <a:lnTo>
                    <a:pt x="55681" y="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37" name="SMARTInkShape-6474"/>
            <p:cNvSpPr/>
            <p:nvPr/>
          </p:nvSpPr>
          <p:spPr>
            <a:xfrm>
              <a:off x="2836069" y="3721894"/>
              <a:ext cx="150020" cy="135732"/>
            </a:xfrm>
            <a:custGeom>
              <a:avLst/>
              <a:gdLst/>
              <a:ahLst/>
              <a:cxnLst/>
              <a:rect l="0" t="0" r="0" b="0"/>
              <a:pathLst>
                <a:path w="150020" h="135732">
                  <a:moveTo>
                    <a:pt x="0" y="0"/>
                  </a:moveTo>
                  <a:lnTo>
                    <a:pt x="3792" y="0"/>
                  </a:lnTo>
                  <a:lnTo>
                    <a:pt x="4909" y="1587"/>
                  </a:lnTo>
                  <a:lnTo>
                    <a:pt x="14876" y="36270"/>
                  </a:lnTo>
                  <a:lnTo>
                    <a:pt x="19489" y="48053"/>
                  </a:lnTo>
                  <a:lnTo>
                    <a:pt x="21362" y="53900"/>
                  </a:lnTo>
                  <a:lnTo>
                    <a:pt x="28546" y="64254"/>
                  </a:lnTo>
                  <a:lnTo>
                    <a:pt x="28566" y="60489"/>
                  </a:lnTo>
                  <a:lnTo>
                    <a:pt x="30688" y="56517"/>
                  </a:lnTo>
                  <a:lnTo>
                    <a:pt x="33483" y="52106"/>
                  </a:lnTo>
                  <a:lnTo>
                    <a:pt x="35850" y="45160"/>
                  </a:lnTo>
                  <a:lnTo>
                    <a:pt x="52485" y="20040"/>
                  </a:lnTo>
                  <a:lnTo>
                    <a:pt x="59310" y="16844"/>
                  </a:lnTo>
                  <a:lnTo>
                    <a:pt x="81247" y="10508"/>
                  </a:lnTo>
                  <a:lnTo>
                    <a:pt x="90614" y="12079"/>
                  </a:lnTo>
                  <a:lnTo>
                    <a:pt x="101020" y="17425"/>
                  </a:lnTo>
                  <a:lnTo>
                    <a:pt x="116557" y="32046"/>
                  </a:lnTo>
                  <a:lnTo>
                    <a:pt x="128092" y="52338"/>
                  </a:lnTo>
                  <a:lnTo>
                    <a:pt x="138015" y="82834"/>
                  </a:lnTo>
                  <a:lnTo>
                    <a:pt x="145227" y="113884"/>
                  </a:lnTo>
                  <a:lnTo>
                    <a:pt x="150019" y="135731"/>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841" name="SMARTInkShape-Group626"/>
          <p:cNvGrpSpPr/>
          <p:nvPr/>
        </p:nvGrpSpPr>
        <p:grpSpPr>
          <a:xfrm>
            <a:off x="4100513" y="3393281"/>
            <a:ext cx="292894" cy="228601"/>
            <a:chOff x="4100513" y="3393281"/>
            <a:chExt cx="292894" cy="228601"/>
          </a:xfrm>
        </p:grpSpPr>
        <p:sp>
          <p:nvSpPr>
            <p:cNvPr id="1839" name="SMARTInkShape-6475"/>
            <p:cNvSpPr/>
            <p:nvPr/>
          </p:nvSpPr>
          <p:spPr>
            <a:xfrm>
              <a:off x="4214813" y="3393281"/>
              <a:ext cx="64294" cy="228601"/>
            </a:xfrm>
            <a:custGeom>
              <a:avLst/>
              <a:gdLst/>
              <a:ahLst/>
              <a:cxnLst/>
              <a:rect l="0" t="0" r="0" b="0"/>
              <a:pathLst>
                <a:path w="64294" h="228601">
                  <a:moveTo>
                    <a:pt x="0" y="0"/>
                  </a:moveTo>
                  <a:lnTo>
                    <a:pt x="0" y="9943"/>
                  </a:lnTo>
                  <a:lnTo>
                    <a:pt x="2116" y="14473"/>
                  </a:lnTo>
                  <a:lnTo>
                    <a:pt x="7290" y="19927"/>
                  </a:lnTo>
                  <a:lnTo>
                    <a:pt x="21210" y="31922"/>
                  </a:lnTo>
                  <a:lnTo>
                    <a:pt x="32837" y="59616"/>
                  </a:lnTo>
                  <a:lnTo>
                    <a:pt x="36259" y="93024"/>
                  </a:lnTo>
                  <a:lnTo>
                    <a:pt x="42406" y="128458"/>
                  </a:lnTo>
                  <a:lnTo>
                    <a:pt x="44939" y="162805"/>
                  </a:lnTo>
                  <a:lnTo>
                    <a:pt x="53502" y="197556"/>
                  </a:lnTo>
                  <a:lnTo>
                    <a:pt x="56669" y="213674"/>
                  </a:lnTo>
                  <a:lnTo>
                    <a:pt x="56829" y="216268"/>
                  </a:lnTo>
                  <a:lnTo>
                    <a:pt x="59124" y="221267"/>
                  </a:lnTo>
                  <a:lnTo>
                    <a:pt x="64293" y="22860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40" name="SMARTInkShape-6476"/>
            <p:cNvSpPr/>
            <p:nvPr/>
          </p:nvSpPr>
          <p:spPr>
            <a:xfrm>
              <a:off x="4100513" y="3450431"/>
              <a:ext cx="292894" cy="156806"/>
            </a:xfrm>
            <a:custGeom>
              <a:avLst/>
              <a:gdLst/>
              <a:ahLst/>
              <a:cxnLst/>
              <a:rect l="0" t="0" r="0" b="0"/>
              <a:pathLst>
                <a:path w="292894" h="156806">
                  <a:moveTo>
                    <a:pt x="0" y="0"/>
                  </a:moveTo>
                  <a:lnTo>
                    <a:pt x="0" y="13208"/>
                  </a:lnTo>
                  <a:lnTo>
                    <a:pt x="14783" y="48429"/>
                  </a:lnTo>
                  <a:lnTo>
                    <a:pt x="23910" y="63012"/>
                  </a:lnTo>
                  <a:lnTo>
                    <a:pt x="38396" y="98653"/>
                  </a:lnTo>
                  <a:lnTo>
                    <a:pt x="54786" y="125326"/>
                  </a:lnTo>
                  <a:lnTo>
                    <a:pt x="71438" y="146361"/>
                  </a:lnTo>
                  <a:lnTo>
                    <a:pt x="78581" y="151052"/>
                  </a:lnTo>
                  <a:lnTo>
                    <a:pt x="80962" y="153089"/>
                  </a:lnTo>
                  <a:lnTo>
                    <a:pt x="87841" y="155352"/>
                  </a:lnTo>
                  <a:lnTo>
                    <a:pt x="105192" y="156805"/>
                  </a:lnTo>
                  <a:lnTo>
                    <a:pt x="112369" y="154887"/>
                  </a:lnTo>
                  <a:lnTo>
                    <a:pt x="131028" y="147188"/>
                  </a:lnTo>
                  <a:lnTo>
                    <a:pt x="166744" y="139210"/>
                  </a:lnTo>
                  <a:lnTo>
                    <a:pt x="193603" y="131735"/>
                  </a:lnTo>
                  <a:lnTo>
                    <a:pt x="221670" y="127404"/>
                  </a:lnTo>
                  <a:lnTo>
                    <a:pt x="250094" y="123210"/>
                  </a:lnTo>
                  <a:lnTo>
                    <a:pt x="284670" y="121677"/>
                  </a:lnTo>
                  <a:lnTo>
                    <a:pt x="292893" y="121444"/>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864" name="SMARTInkShape-Group627"/>
          <p:cNvGrpSpPr/>
          <p:nvPr/>
        </p:nvGrpSpPr>
        <p:grpSpPr>
          <a:xfrm>
            <a:off x="3893344" y="3607594"/>
            <a:ext cx="1793082" cy="492920"/>
            <a:chOff x="3893344" y="3607594"/>
            <a:chExt cx="1793082" cy="492920"/>
          </a:xfrm>
        </p:grpSpPr>
        <p:sp>
          <p:nvSpPr>
            <p:cNvPr id="1842" name="SMARTInkShape-6477"/>
            <p:cNvSpPr/>
            <p:nvPr/>
          </p:nvSpPr>
          <p:spPr>
            <a:xfrm>
              <a:off x="3893344" y="3665958"/>
              <a:ext cx="192882" cy="120098"/>
            </a:xfrm>
            <a:custGeom>
              <a:avLst/>
              <a:gdLst/>
              <a:ahLst/>
              <a:cxnLst/>
              <a:rect l="0" t="0" r="0" b="0"/>
              <a:pathLst>
                <a:path w="192882" h="120098">
                  <a:moveTo>
                    <a:pt x="7144" y="41648"/>
                  </a:moveTo>
                  <a:lnTo>
                    <a:pt x="7144" y="45440"/>
                  </a:lnTo>
                  <a:lnTo>
                    <a:pt x="6350" y="46558"/>
                  </a:lnTo>
                  <a:lnTo>
                    <a:pt x="5027" y="47303"/>
                  </a:lnTo>
                  <a:lnTo>
                    <a:pt x="3351" y="47799"/>
                  </a:lnTo>
                  <a:lnTo>
                    <a:pt x="2234" y="49718"/>
                  </a:lnTo>
                  <a:lnTo>
                    <a:pt x="294" y="64799"/>
                  </a:lnTo>
                  <a:lnTo>
                    <a:pt x="8" y="97517"/>
                  </a:lnTo>
                  <a:lnTo>
                    <a:pt x="0" y="120097"/>
                  </a:lnTo>
                  <a:lnTo>
                    <a:pt x="2116" y="99401"/>
                  </a:lnTo>
                  <a:lnTo>
                    <a:pt x="13735" y="66550"/>
                  </a:lnTo>
                  <a:lnTo>
                    <a:pt x="30305" y="35589"/>
                  </a:lnTo>
                  <a:lnTo>
                    <a:pt x="39142" y="22655"/>
                  </a:lnTo>
                  <a:lnTo>
                    <a:pt x="42003" y="16538"/>
                  </a:lnTo>
                  <a:lnTo>
                    <a:pt x="48795" y="7484"/>
                  </a:lnTo>
                  <a:lnTo>
                    <a:pt x="51585" y="6620"/>
                  </a:lnTo>
                  <a:lnTo>
                    <a:pt x="53440" y="6390"/>
                  </a:lnTo>
                  <a:lnTo>
                    <a:pt x="54676" y="7030"/>
                  </a:lnTo>
                  <a:lnTo>
                    <a:pt x="55501" y="8251"/>
                  </a:lnTo>
                  <a:lnTo>
                    <a:pt x="56051" y="9858"/>
                  </a:lnTo>
                  <a:lnTo>
                    <a:pt x="69464" y="27421"/>
                  </a:lnTo>
                  <a:lnTo>
                    <a:pt x="77040" y="61150"/>
                  </a:lnTo>
                  <a:lnTo>
                    <a:pt x="78573" y="94932"/>
                  </a:lnTo>
                  <a:lnTo>
                    <a:pt x="79369" y="96221"/>
                  </a:lnTo>
                  <a:lnTo>
                    <a:pt x="80694" y="97080"/>
                  </a:lnTo>
                  <a:lnTo>
                    <a:pt x="84731" y="98459"/>
                  </a:lnTo>
                  <a:lnTo>
                    <a:pt x="85062" y="97778"/>
                  </a:lnTo>
                  <a:lnTo>
                    <a:pt x="89509" y="71154"/>
                  </a:lnTo>
                  <a:lnTo>
                    <a:pt x="109574" y="36554"/>
                  </a:lnTo>
                  <a:lnTo>
                    <a:pt x="126208" y="11598"/>
                  </a:lnTo>
                  <a:lnTo>
                    <a:pt x="141464" y="0"/>
                  </a:lnTo>
                  <a:lnTo>
                    <a:pt x="142728" y="389"/>
                  </a:lnTo>
                  <a:lnTo>
                    <a:pt x="146249" y="2938"/>
                  </a:lnTo>
                  <a:lnTo>
                    <a:pt x="148343" y="6717"/>
                  </a:lnTo>
                  <a:lnTo>
                    <a:pt x="148902" y="8836"/>
                  </a:lnTo>
                  <a:lnTo>
                    <a:pt x="155526" y="20286"/>
                  </a:lnTo>
                  <a:lnTo>
                    <a:pt x="160631" y="33548"/>
                  </a:lnTo>
                  <a:lnTo>
                    <a:pt x="168489" y="47339"/>
                  </a:lnTo>
                  <a:lnTo>
                    <a:pt x="176931" y="82100"/>
                  </a:lnTo>
                  <a:lnTo>
                    <a:pt x="178265" y="89767"/>
                  </a:lnTo>
                  <a:lnTo>
                    <a:pt x="179168" y="90396"/>
                  </a:lnTo>
                  <a:lnTo>
                    <a:pt x="184232" y="91282"/>
                  </a:lnTo>
                  <a:lnTo>
                    <a:pt x="192881" y="91655"/>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43" name="SMARTInkShape-6478"/>
            <p:cNvSpPr/>
            <p:nvPr/>
          </p:nvSpPr>
          <p:spPr>
            <a:xfrm>
              <a:off x="4136257" y="3668116"/>
              <a:ext cx="228120" cy="125216"/>
            </a:xfrm>
            <a:custGeom>
              <a:avLst/>
              <a:gdLst/>
              <a:ahLst/>
              <a:cxnLst/>
              <a:rect l="0" t="0" r="0" b="0"/>
              <a:pathLst>
                <a:path w="228120" h="125216">
                  <a:moveTo>
                    <a:pt x="7118" y="39490"/>
                  </a:moveTo>
                  <a:lnTo>
                    <a:pt x="7118" y="33339"/>
                  </a:lnTo>
                  <a:lnTo>
                    <a:pt x="7118" y="49165"/>
                  </a:lnTo>
                  <a:lnTo>
                    <a:pt x="5001" y="53844"/>
                  </a:lnTo>
                  <a:lnTo>
                    <a:pt x="3326" y="56204"/>
                  </a:lnTo>
                  <a:lnTo>
                    <a:pt x="967" y="67108"/>
                  </a:lnTo>
                  <a:lnTo>
                    <a:pt x="0" y="91791"/>
                  </a:lnTo>
                  <a:lnTo>
                    <a:pt x="2102" y="96601"/>
                  </a:lnTo>
                  <a:lnTo>
                    <a:pt x="6127" y="102365"/>
                  </a:lnTo>
                  <a:lnTo>
                    <a:pt x="7251" y="102044"/>
                  </a:lnTo>
                  <a:lnTo>
                    <a:pt x="16974" y="93716"/>
                  </a:lnTo>
                  <a:lnTo>
                    <a:pt x="19436" y="89255"/>
                  </a:lnTo>
                  <a:lnTo>
                    <a:pt x="21324" y="84627"/>
                  </a:lnTo>
                  <a:lnTo>
                    <a:pt x="31234" y="69021"/>
                  </a:lnTo>
                  <a:lnTo>
                    <a:pt x="39548" y="37819"/>
                  </a:lnTo>
                  <a:lnTo>
                    <a:pt x="35890" y="9647"/>
                  </a:lnTo>
                  <a:lnTo>
                    <a:pt x="35031" y="7689"/>
                  </a:lnTo>
                  <a:lnTo>
                    <a:pt x="33664" y="6383"/>
                  </a:lnTo>
                  <a:lnTo>
                    <a:pt x="31959" y="5512"/>
                  </a:lnTo>
                  <a:lnTo>
                    <a:pt x="30822" y="4138"/>
                  </a:lnTo>
                  <a:lnTo>
                    <a:pt x="29223" y="0"/>
                  </a:lnTo>
                  <a:lnTo>
                    <a:pt x="28998" y="463"/>
                  </a:lnTo>
                  <a:lnTo>
                    <a:pt x="28576" y="13521"/>
                  </a:lnTo>
                  <a:lnTo>
                    <a:pt x="43024" y="46829"/>
                  </a:lnTo>
                  <a:lnTo>
                    <a:pt x="59257" y="75226"/>
                  </a:lnTo>
                  <a:lnTo>
                    <a:pt x="76308" y="93321"/>
                  </a:lnTo>
                  <a:lnTo>
                    <a:pt x="98255" y="109480"/>
                  </a:lnTo>
                  <a:lnTo>
                    <a:pt x="99626" y="109169"/>
                  </a:lnTo>
                  <a:lnTo>
                    <a:pt x="105986" y="104650"/>
                  </a:lnTo>
                  <a:lnTo>
                    <a:pt x="107101" y="70221"/>
                  </a:lnTo>
                  <a:lnTo>
                    <a:pt x="107130" y="35468"/>
                  </a:lnTo>
                  <a:lnTo>
                    <a:pt x="107131" y="25650"/>
                  </a:lnTo>
                  <a:lnTo>
                    <a:pt x="107131" y="29127"/>
                  </a:lnTo>
                  <a:lnTo>
                    <a:pt x="109247" y="33033"/>
                  </a:lnTo>
                  <a:lnTo>
                    <a:pt x="113627" y="37414"/>
                  </a:lnTo>
                  <a:lnTo>
                    <a:pt x="141622" y="56171"/>
                  </a:lnTo>
                  <a:lnTo>
                    <a:pt x="175295" y="64297"/>
                  </a:lnTo>
                  <a:lnTo>
                    <a:pt x="190210" y="66949"/>
                  </a:lnTo>
                  <a:lnTo>
                    <a:pt x="215234" y="61816"/>
                  </a:lnTo>
                  <a:lnTo>
                    <a:pt x="220793" y="59203"/>
                  </a:lnTo>
                  <a:lnTo>
                    <a:pt x="227037" y="54849"/>
                  </a:lnTo>
                  <a:lnTo>
                    <a:pt x="227891" y="52137"/>
                  </a:lnTo>
                  <a:lnTo>
                    <a:pt x="228119" y="50303"/>
                  </a:lnTo>
                  <a:lnTo>
                    <a:pt x="227477" y="49080"/>
                  </a:lnTo>
                  <a:lnTo>
                    <a:pt x="226255" y="48265"/>
                  </a:lnTo>
                  <a:lnTo>
                    <a:pt x="224647" y="47721"/>
                  </a:lnTo>
                  <a:lnTo>
                    <a:pt x="223575" y="46565"/>
                  </a:lnTo>
                  <a:lnTo>
                    <a:pt x="222383" y="43164"/>
                  </a:lnTo>
                  <a:lnTo>
                    <a:pt x="221272" y="42733"/>
                  </a:lnTo>
                  <a:lnTo>
                    <a:pt x="219737" y="43240"/>
                  </a:lnTo>
                  <a:lnTo>
                    <a:pt x="217920" y="44371"/>
                  </a:lnTo>
                  <a:lnTo>
                    <a:pt x="201340" y="46336"/>
                  </a:lnTo>
                  <a:lnTo>
                    <a:pt x="198512" y="46435"/>
                  </a:lnTo>
                  <a:lnTo>
                    <a:pt x="193253" y="48662"/>
                  </a:lnTo>
                  <a:lnTo>
                    <a:pt x="190739" y="50367"/>
                  </a:lnTo>
                  <a:lnTo>
                    <a:pt x="187946" y="54379"/>
                  </a:lnTo>
                  <a:lnTo>
                    <a:pt x="179692" y="76633"/>
                  </a:lnTo>
                  <a:lnTo>
                    <a:pt x="181184" y="84044"/>
                  </a:lnTo>
                  <a:lnTo>
                    <a:pt x="186487" y="95024"/>
                  </a:lnTo>
                  <a:lnTo>
                    <a:pt x="198514" y="112449"/>
                  </a:lnTo>
                  <a:lnTo>
                    <a:pt x="221431" y="125215"/>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44" name="SMARTInkShape-6479"/>
            <p:cNvSpPr/>
            <p:nvPr/>
          </p:nvSpPr>
          <p:spPr>
            <a:xfrm>
              <a:off x="4500685" y="3707606"/>
              <a:ext cx="35597" cy="85726"/>
            </a:xfrm>
            <a:custGeom>
              <a:avLst/>
              <a:gdLst/>
              <a:ahLst/>
              <a:cxnLst/>
              <a:rect l="0" t="0" r="0" b="0"/>
              <a:pathLst>
                <a:path w="35597" h="85726">
                  <a:moveTo>
                    <a:pt x="28453" y="0"/>
                  </a:moveTo>
                  <a:lnTo>
                    <a:pt x="28453" y="6151"/>
                  </a:lnTo>
                  <a:lnTo>
                    <a:pt x="3028" y="40633"/>
                  </a:lnTo>
                  <a:lnTo>
                    <a:pt x="154" y="61194"/>
                  </a:lnTo>
                  <a:lnTo>
                    <a:pt x="0" y="66356"/>
                  </a:lnTo>
                  <a:lnTo>
                    <a:pt x="3706" y="77517"/>
                  </a:lnTo>
                  <a:lnTo>
                    <a:pt x="6399" y="80253"/>
                  </a:lnTo>
                  <a:lnTo>
                    <a:pt x="13624" y="83293"/>
                  </a:lnTo>
                  <a:lnTo>
                    <a:pt x="35596" y="85725"/>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45" name="SMARTInkShape-6480"/>
            <p:cNvSpPr/>
            <p:nvPr/>
          </p:nvSpPr>
          <p:spPr>
            <a:xfrm>
              <a:off x="4611070" y="3750469"/>
              <a:ext cx="39066" cy="47243"/>
            </a:xfrm>
            <a:custGeom>
              <a:avLst/>
              <a:gdLst/>
              <a:ahLst/>
              <a:cxnLst/>
              <a:rect l="0" t="0" r="0" b="0"/>
              <a:pathLst>
                <a:path w="39066" h="47243">
                  <a:moveTo>
                    <a:pt x="3793" y="7144"/>
                  </a:moveTo>
                  <a:lnTo>
                    <a:pt x="2999" y="14434"/>
                  </a:lnTo>
                  <a:lnTo>
                    <a:pt x="0" y="24671"/>
                  </a:lnTo>
                  <a:lnTo>
                    <a:pt x="471" y="29941"/>
                  </a:lnTo>
                  <a:lnTo>
                    <a:pt x="5227" y="40030"/>
                  </a:lnTo>
                  <a:lnTo>
                    <a:pt x="8717" y="43356"/>
                  </a:lnTo>
                  <a:lnTo>
                    <a:pt x="16829" y="47050"/>
                  </a:lnTo>
                  <a:lnTo>
                    <a:pt x="20421" y="47242"/>
                  </a:lnTo>
                  <a:lnTo>
                    <a:pt x="26529" y="45338"/>
                  </a:lnTo>
                  <a:lnTo>
                    <a:pt x="34430" y="39803"/>
                  </a:lnTo>
                  <a:lnTo>
                    <a:pt x="37253" y="35417"/>
                  </a:lnTo>
                  <a:lnTo>
                    <a:pt x="38507" y="30029"/>
                  </a:lnTo>
                  <a:lnTo>
                    <a:pt x="39065" y="22341"/>
                  </a:lnTo>
                  <a:lnTo>
                    <a:pt x="37196" y="15750"/>
                  </a:lnTo>
                  <a:lnTo>
                    <a:pt x="34513" y="10175"/>
                  </a:lnTo>
                  <a:lnTo>
                    <a:pt x="32368" y="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46" name="SMARTInkShape-6481"/>
            <p:cNvSpPr/>
            <p:nvPr/>
          </p:nvSpPr>
          <p:spPr>
            <a:xfrm>
              <a:off x="4622006" y="3721894"/>
              <a:ext cx="350005" cy="228047"/>
            </a:xfrm>
            <a:custGeom>
              <a:avLst/>
              <a:gdLst/>
              <a:ahLst/>
              <a:cxnLst/>
              <a:rect l="0" t="0" r="0" b="0"/>
              <a:pathLst>
                <a:path w="350005" h="228047">
                  <a:moveTo>
                    <a:pt x="0" y="0"/>
                  </a:moveTo>
                  <a:lnTo>
                    <a:pt x="0" y="3792"/>
                  </a:lnTo>
                  <a:lnTo>
                    <a:pt x="794" y="4909"/>
                  </a:lnTo>
                  <a:lnTo>
                    <a:pt x="2117" y="5654"/>
                  </a:lnTo>
                  <a:lnTo>
                    <a:pt x="13735" y="10642"/>
                  </a:lnTo>
                  <a:lnTo>
                    <a:pt x="16301" y="12651"/>
                  </a:lnTo>
                  <a:lnTo>
                    <a:pt x="33483" y="39045"/>
                  </a:lnTo>
                  <a:lnTo>
                    <a:pt x="39731" y="42525"/>
                  </a:lnTo>
                  <a:lnTo>
                    <a:pt x="42729" y="47437"/>
                  </a:lnTo>
                  <a:lnTo>
                    <a:pt x="46243" y="48864"/>
                  </a:lnTo>
                  <a:lnTo>
                    <a:pt x="60551" y="49977"/>
                  </a:lnTo>
                  <a:lnTo>
                    <a:pt x="64747" y="47876"/>
                  </a:lnTo>
                  <a:lnTo>
                    <a:pt x="84782" y="33213"/>
                  </a:lnTo>
                  <a:lnTo>
                    <a:pt x="112681" y="23101"/>
                  </a:lnTo>
                  <a:lnTo>
                    <a:pt x="115602" y="22544"/>
                  </a:lnTo>
                  <a:lnTo>
                    <a:pt x="118343" y="22967"/>
                  </a:lnTo>
                  <a:lnTo>
                    <a:pt x="130874" y="27679"/>
                  </a:lnTo>
                  <a:lnTo>
                    <a:pt x="132493" y="29565"/>
                  </a:lnTo>
                  <a:lnTo>
                    <a:pt x="137209" y="41882"/>
                  </a:lnTo>
                  <a:lnTo>
                    <a:pt x="152487" y="69417"/>
                  </a:lnTo>
                  <a:lnTo>
                    <a:pt x="158664" y="85145"/>
                  </a:lnTo>
                  <a:lnTo>
                    <a:pt x="163192" y="91343"/>
                  </a:lnTo>
                  <a:lnTo>
                    <a:pt x="165928" y="92190"/>
                  </a:lnTo>
                  <a:lnTo>
                    <a:pt x="174152" y="92734"/>
                  </a:lnTo>
                  <a:lnTo>
                    <a:pt x="178736" y="90692"/>
                  </a:lnTo>
                  <a:lnTo>
                    <a:pt x="194634" y="80675"/>
                  </a:lnTo>
                  <a:lnTo>
                    <a:pt x="200016" y="73734"/>
                  </a:lnTo>
                  <a:lnTo>
                    <a:pt x="210165" y="67443"/>
                  </a:lnTo>
                  <a:lnTo>
                    <a:pt x="219813" y="64708"/>
                  </a:lnTo>
                  <a:lnTo>
                    <a:pt x="222842" y="66595"/>
                  </a:lnTo>
                  <a:lnTo>
                    <a:pt x="226835" y="70873"/>
                  </a:lnTo>
                  <a:lnTo>
                    <a:pt x="245791" y="102417"/>
                  </a:lnTo>
                  <a:lnTo>
                    <a:pt x="257595" y="130975"/>
                  </a:lnTo>
                  <a:lnTo>
                    <a:pt x="273603" y="163367"/>
                  </a:lnTo>
                  <a:lnTo>
                    <a:pt x="287349" y="190579"/>
                  </a:lnTo>
                  <a:lnTo>
                    <a:pt x="303276" y="215597"/>
                  </a:lnTo>
                  <a:lnTo>
                    <a:pt x="307029" y="228046"/>
                  </a:lnTo>
                  <a:lnTo>
                    <a:pt x="307136" y="224643"/>
                  </a:lnTo>
                  <a:lnTo>
                    <a:pt x="294200" y="195685"/>
                  </a:lnTo>
                  <a:lnTo>
                    <a:pt x="280041" y="162979"/>
                  </a:lnTo>
                  <a:lnTo>
                    <a:pt x="271888" y="135338"/>
                  </a:lnTo>
                  <a:lnTo>
                    <a:pt x="262021" y="101346"/>
                  </a:lnTo>
                  <a:lnTo>
                    <a:pt x="258611" y="78976"/>
                  </a:lnTo>
                  <a:lnTo>
                    <a:pt x="259930" y="68703"/>
                  </a:lnTo>
                  <a:lnTo>
                    <a:pt x="267244" y="51847"/>
                  </a:lnTo>
                  <a:lnTo>
                    <a:pt x="271705" y="46855"/>
                  </a:lnTo>
                  <a:lnTo>
                    <a:pt x="284828" y="39859"/>
                  </a:lnTo>
                  <a:lnTo>
                    <a:pt x="289104" y="39273"/>
                  </a:lnTo>
                  <a:lnTo>
                    <a:pt x="302707" y="42240"/>
                  </a:lnTo>
                  <a:lnTo>
                    <a:pt x="330225" y="54923"/>
                  </a:lnTo>
                  <a:lnTo>
                    <a:pt x="344867" y="66695"/>
                  </a:lnTo>
                  <a:lnTo>
                    <a:pt x="347743" y="71446"/>
                  </a:lnTo>
                  <a:lnTo>
                    <a:pt x="350004" y="85307"/>
                  </a:lnTo>
                  <a:lnTo>
                    <a:pt x="343890" y="85688"/>
                  </a:lnTo>
                  <a:lnTo>
                    <a:pt x="335757" y="78581"/>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47" name="SMARTInkShape-6482"/>
            <p:cNvSpPr/>
            <p:nvPr/>
          </p:nvSpPr>
          <p:spPr>
            <a:xfrm>
              <a:off x="5007770" y="3636169"/>
              <a:ext cx="35719" cy="207170"/>
            </a:xfrm>
            <a:custGeom>
              <a:avLst/>
              <a:gdLst/>
              <a:ahLst/>
              <a:cxnLst/>
              <a:rect l="0" t="0" r="0" b="0"/>
              <a:pathLst>
                <a:path w="35719" h="207170">
                  <a:moveTo>
                    <a:pt x="0" y="0"/>
                  </a:moveTo>
                  <a:lnTo>
                    <a:pt x="0" y="10642"/>
                  </a:lnTo>
                  <a:lnTo>
                    <a:pt x="8818" y="45208"/>
                  </a:lnTo>
                  <a:lnTo>
                    <a:pt x="13206" y="71901"/>
                  </a:lnTo>
                  <a:lnTo>
                    <a:pt x="14073" y="105013"/>
                  </a:lnTo>
                  <a:lnTo>
                    <a:pt x="14244" y="137424"/>
                  </a:lnTo>
                  <a:lnTo>
                    <a:pt x="16390" y="164808"/>
                  </a:lnTo>
                  <a:lnTo>
                    <a:pt x="24227" y="194920"/>
                  </a:lnTo>
                  <a:lnTo>
                    <a:pt x="35718" y="207169"/>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48" name="SMARTInkShape-6483"/>
            <p:cNvSpPr/>
            <p:nvPr/>
          </p:nvSpPr>
          <p:spPr>
            <a:xfrm>
              <a:off x="5607965" y="3865089"/>
              <a:ext cx="78461" cy="92550"/>
            </a:xfrm>
            <a:custGeom>
              <a:avLst/>
              <a:gdLst/>
              <a:ahLst/>
              <a:cxnLst/>
              <a:rect l="0" t="0" r="0" b="0"/>
              <a:pathLst>
                <a:path w="78461" h="92550">
                  <a:moveTo>
                    <a:pt x="28455" y="13967"/>
                  </a:moveTo>
                  <a:lnTo>
                    <a:pt x="24662" y="13967"/>
                  </a:lnTo>
                  <a:lnTo>
                    <a:pt x="23544" y="13174"/>
                  </a:lnTo>
                  <a:lnTo>
                    <a:pt x="22799" y="11851"/>
                  </a:lnTo>
                  <a:lnTo>
                    <a:pt x="22303" y="10175"/>
                  </a:lnTo>
                  <a:lnTo>
                    <a:pt x="21178" y="9058"/>
                  </a:lnTo>
                  <a:lnTo>
                    <a:pt x="13670" y="5148"/>
                  </a:lnTo>
                  <a:lnTo>
                    <a:pt x="9183" y="2110"/>
                  </a:lnTo>
                  <a:lnTo>
                    <a:pt x="1261" y="0"/>
                  </a:lnTo>
                  <a:lnTo>
                    <a:pt x="800" y="687"/>
                  </a:lnTo>
                  <a:lnTo>
                    <a:pt x="0" y="9651"/>
                  </a:lnTo>
                  <a:lnTo>
                    <a:pt x="3707" y="20273"/>
                  </a:lnTo>
                  <a:lnTo>
                    <a:pt x="18568" y="42994"/>
                  </a:lnTo>
                  <a:lnTo>
                    <a:pt x="50465" y="68482"/>
                  </a:lnTo>
                  <a:lnTo>
                    <a:pt x="78460" y="92549"/>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49" name="SMARTInkShape-6484"/>
            <p:cNvSpPr/>
            <p:nvPr/>
          </p:nvSpPr>
          <p:spPr>
            <a:xfrm>
              <a:off x="5529590" y="3914775"/>
              <a:ext cx="21106" cy="64295"/>
            </a:xfrm>
            <a:custGeom>
              <a:avLst/>
              <a:gdLst/>
              <a:ahLst/>
              <a:cxnLst/>
              <a:rect l="0" t="0" r="0" b="0"/>
              <a:pathLst>
                <a:path w="21106" h="64295">
                  <a:moveTo>
                    <a:pt x="21105" y="0"/>
                  </a:moveTo>
                  <a:lnTo>
                    <a:pt x="21105" y="10642"/>
                  </a:lnTo>
                  <a:lnTo>
                    <a:pt x="20310" y="11857"/>
                  </a:lnTo>
                  <a:lnTo>
                    <a:pt x="18987" y="12667"/>
                  </a:lnTo>
                  <a:lnTo>
                    <a:pt x="17312" y="13207"/>
                  </a:lnTo>
                  <a:lnTo>
                    <a:pt x="11161" y="17760"/>
                  </a:lnTo>
                  <a:lnTo>
                    <a:pt x="8747" y="21916"/>
                  </a:lnTo>
                  <a:lnTo>
                    <a:pt x="6881" y="26409"/>
                  </a:lnTo>
                  <a:lnTo>
                    <a:pt x="2161" y="33401"/>
                  </a:lnTo>
                  <a:lnTo>
                    <a:pt x="410" y="41294"/>
                  </a:lnTo>
                  <a:lnTo>
                    <a:pt x="0" y="49045"/>
                  </a:lnTo>
                  <a:lnTo>
                    <a:pt x="685" y="51746"/>
                  </a:lnTo>
                  <a:lnTo>
                    <a:pt x="1934" y="53548"/>
                  </a:lnTo>
                  <a:lnTo>
                    <a:pt x="3562" y="54749"/>
                  </a:lnTo>
                  <a:lnTo>
                    <a:pt x="4647" y="56343"/>
                  </a:lnTo>
                  <a:lnTo>
                    <a:pt x="6815" y="64294"/>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50" name="SMARTInkShape-6485"/>
            <p:cNvSpPr/>
            <p:nvPr/>
          </p:nvSpPr>
          <p:spPr>
            <a:xfrm>
              <a:off x="5372100" y="3900536"/>
              <a:ext cx="121310" cy="163797"/>
            </a:xfrm>
            <a:custGeom>
              <a:avLst/>
              <a:gdLst/>
              <a:ahLst/>
              <a:cxnLst/>
              <a:rect l="0" t="0" r="0" b="0"/>
              <a:pathLst>
                <a:path w="121310" h="163797">
                  <a:moveTo>
                    <a:pt x="0" y="78533"/>
                  </a:moveTo>
                  <a:lnTo>
                    <a:pt x="0" y="82325"/>
                  </a:lnTo>
                  <a:lnTo>
                    <a:pt x="21176" y="116609"/>
                  </a:lnTo>
                  <a:lnTo>
                    <a:pt x="35696" y="147434"/>
                  </a:lnTo>
                  <a:lnTo>
                    <a:pt x="39677" y="153605"/>
                  </a:lnTo>
                  <a:lnTo>
                    <a:pt x="42738" y="163796"/>
                  </a:lnTo>
                  <a:lnTo>
                    <a:pt x="42861" y="132879"/>
                  </a:lnTo>
                  <a:lnTo>
                    <a:pt x="42068" y="120943"/>
                  </a:lnTo>
                  <a:lnTo>
                    <a:pt x="36712" y="91663"/>
                  </a:lnTo>
                  <a:lnTo>
                    <a:pt x="35850" y="56949"/>
                  </a:lnTo>
                  <a:lnTo>
                    <a:pt x="36571" y="43540"/>
                  </a:lnTo>
                  <a:lnTo>
                    <a:pt x="39537" y="32289"/>
                  </a:lnTo>
                  <a:lnTo>
                    <a:pt x="52818" y="12924"/>
                  </a:lnTo>
                  <a:lnTo>
                    <a:pt x="58665" y="6246"/>
                  </a:lnTo>
                  <a:lnTo>
                    <a:pt x="66025" y="2749"/>
                  </a:lnTo>
                  <a:lnTo>
                    <a:pt x="101667" y="61"/>
                  </a:lnTo>
                  <a:lnTo>
                    <a:pt x="108156" y="0"/>
                  </a:lnTo>
                  <a:lnTo>
                    <a:pt x="113686" y="2090"/>
                  </a:lnTo>
                  <a:lnTo>
                    <a:pt x="116272" y="3758"/>
                  </a:lnTo>
                  <a:lnTo>
                    <a:pt x="117996" y="5664"/>
                  </a:lnTo>
                  <a:lnTo>
                    <a:pt x="120990" y="12953"/>
                  </a:lnTo>
                  <a:lnTo>
                    <a:pt x="121309" y="17650"/>
                  </a:lnTo>
                  <a:lnTo>
                    <a:pt x="120560" y="18895"/>
                  </a:lnTo>
                  <a:lnTo>
                    <a:pt x="119267" y="19724"/>
                  </a:lnTo>
                  <a:lnTo>
                    <a:pt x="117611" y="20277"/>
                  </a:lnTo>
                  <a:lnTo>
                    <a:pt x="116508" y="21439"/>
                  </a:lnTo>
                  <a:lnTo>
                    <a:pt x="112619" y="29008"/>
                  </a:lnTo>
                  <a:lnTo>
                    <a:pt x="110799" y="31229"/>
                  </a:lnTo>
                  <a:lnTo>
                    <a:pt x="77646" y="45224"/>
                  </a:lnTo>
                  <a:lnTo>
                    <a:pt x="64295" y="49958"/>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51" name="SMARTInkShape-6486"/>
            <p:cNvSpPr/>
            <p:nvPr/>
          </p:nvSpPr>
          <p:spPr>
            <a:xfrm>
              <a:off x="5158082" y="3907631"/>
              <a:ext cx="228158" cy="85595"/>
            </a:xfrm>
            <a:custGeom>
              <a:avLst/>
              <a:gdLst/>
              <a:ahLst/>
              <a:cxnLst/>
              <a:rect l="0" t="0" r="0" b="0"/>
              <a:pathLst>
                <a:path w="228158" h="85595">
                  <a:moveTo>
                    <a:pt x="6848" y="71438"/>
                  </a:moveTo>
                  <a:lnTo>
                    <a:pt x="3057" y="67646"/>
                  </a:lnTo>
                  <a:lnTo>
                    <a:pt x="1195" y="63667"/>
                  </a:lnTo>
                  <a:lnTo>
                    <a:pt x="0" y="54645"/>
                  </a:lnTo>
                  <a:lnTo>
                    <a:pt x="1953" y="49951"/>
                  </a:lnTo>
                  <a:lnTo>
                    <a:pt x="3585" y="47589"/>
                  </a:lnTo>
                  <a:lnTo>
                    <a:pt x="13467" y="40471"/>
                  </a:lnTo>
                  <a:lnTo>
                    <a:pt x="45556" y="28574"/>
                  </a:lnTo>
                  <a:lnTo>
                    <a:pt x="81258" y="22842"/>
                  </a:lnTo>
                  <a:lnTo>
                    <a:pt x="109418" y="21849"/>
                  </a:lnTo>
                  <a:lnTo>
                    <a:pt x="137870" y="21556"/>
                  </a:lnTo>
                  <a:lnTo>
                    <a:pt x="169431" y="21456"/>
                  </a:lnTo>
                  <a:lnTo>
                    <a:pt x="193016" y="21435"/>
                  </a:lnTo>
                  <a:lnTo>
                    <a:pt x="195254" y="22228"/>
                  </a:lnTo>
                  <a:lnTo>
                    <a:pt x="196746" y="23550"/>
                  </a:lnTo>
                  <a:lnTo>
                    <a:pt x="198404" y="27135"/>
                  </a:lnTo>
                  <a:lnTo>
                    <a:pt x="199556" y="38224"/>
                  </a:lnTo>
                  <a:lnTo>
                    <a:pt x="197536" y="42918"/>
                  </a:lnTo>
                  <a:lnTo>
                    <a:pt x="194787" y="47650"/>
                  </a:lnTo>
                  <a:lnTo>
                    <a:pt x="193239" y="55570"/>
                  </a:lnTo>
                  <a:lnTo>
                    <a:pt x="192612" y="80669"/>
                  </a:lnTo>
                  <a:lnTo>
                    <a:pt x="193397" y="82355"/>
                  </a:lnTo>
                  <a:lnTo>
                    <a:pt x="194715" y="83478"/>
                  </a:lnTo>
                  <a:lnTo>
                    <a:pt x="198295" y="84726"/>
                  </a:lnTo>
                  <a:lnTo>
                    <a:pt x="213172" y="85594"/>
                  </a:lnTo>
                  <a:lnTo>
                    <a:pt x="219728" y="83550"/>
                  </a:lnTo>
                  <a:lnTo>
                    <a:pt x="222586" y="81894"/>
                  </a:lnTo>
                  <a:lnTo>
                    <a:pt x="224493" y="79996"/>
                  </a:lnTo>
                  <a:lnTo>
                    <a:pt x="226611" y="75771"/>
                  </a:lnTo>
                  <a:lnTo>
                    <a:pt x="228157" y="51932"/>
                  </a:lnTo>
                  <a:lnTo>
                    <a:pt x="224469" y="37965"/>
                  </a:lnTo>
                  <a:lnTo>
                    <a:pt x="218398" y="30632"/>
                  </a:lnTo>
                  <a:lnTo>
                    <a:pt x="183509" y="3660"/>
                  </a:lnTo>
                  <a:lnTo>
                    <a:pt x="178298" y="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52" name="SMARTInkShape-6487"/>
            <p:cNvSpPr/>
            <p:nvPr/>
          </p:nvSpPr>
          <p:spPr>
            <a:xfrm>
              <a:off x="5223153" y="3871913"/>
              <a:ext cx="41793" cy="185738"/>
            </a:xfrm>
            <a:custGeom>
              <a:avLst/>
              <a:gdLst/>
              <a:ahLst/>
              <a:cxnLst/>
              <a:rect l="0" t="0" r="0" b="0"/>
              <a:pathLst>
                <a:path w="41793" h="185738">
                  <a:moveTo>
                    <a:pt x="41792" y="0"/>
                  </a:moveTo>
                  <a:lnTo>
                    <a:pt x="41792" y="9942"/>
                  </a:lnTo>
                  <a:lnTo>
                    <a:pt x="39674" y="14473"/>
                  </a:lnTo>
                  <a:lnTo>
                    <a:pt x="29606" y="32715"/>
                  </a:lnTo>
                  <a:lnTo>
                    <a:pt x="15573" y="66891"/>
                  </a:lnTo>
                  <a:lnTo>
                    <a:pt x="6067" y="95498"/>
                  </a:lnTo>
                  <a:lnTo>
                    <a:pt x="339" y="127695"/>
                  </a:lnTo>
                  <a:lnTo>
                    <a:pt x="0" y="156192"/>
                  </a:lnTo>
                  <a:lnTo>
                    <a:pt x="6072" y="185737"/>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53" name="SMARTInkShape-6488"/>
            <p:cNvSpPr/>
            <p:nvPr/>
          </p:nvSpPr>
          <p:spPr>
            <a:xfrm>
              <a:off x="5024719" y="3871913"/>
              <a:ext cx="125927" cy="228601"/>
            </a:xfrm>
            <a:custGeom>
              <a:avLst/>
              <a:gdLst/>
              <a:ahLst/>
              <a:cxnLst/>
              <a:rect l="0" t="0" r="0" b="0"/>
              <a:pathLst>
                <a:path w="125927" h="228601">
                  <a:moveTo>
                    <a:pt x="125926" y="0"/>
                  </a:moveTo>
                  <a:lnTo>
                    <a:pt x="119774" y="0"/>
                  </a:lnTo>
                  <a:lnTo>
                    <a:pt x="115283" y="3792"/>
                  </a:lnTo>
                  <a:lnTo>
                    <a:pt x="106654" y="18681"/>
                  </a:lnTo>
                  <a:lnTo>
                    <a:pt x="95189" y="41613"/>
                  </a:lnTo>
                  <a:lnTo>
                    <a:pt x="72459" y="73007"/>
                  </a:lnTo>
                  <a:lnTo>
                    <a:pt x="50893" y="105820"/>
                  </a:lnTo>
                  <a:lnTo>
                    <a:pt x="34727" y="135467"/>
                  </a:lnTo>
                  <a:lnTo>
                    <a:pt x="16247" y="169957"/>
                  </a:lnTo>
                  <a:lnTo>
                    <a:pt x="1543" y="203110"/>
                  </a:lnTo>
                  <a:lnTo>
                    <a:pt x="0" y="214096"/>
                  </a:lnTo>
                  <a:lnTo>
                    <a:pt x="4481" y="22860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54" name="SMARTInkShape-6489"/>
            <p:cNvSpPr/>
            <p:nvPr/>
          </p:nvSpPr>
          <p:spPr>
            <a:xfrm>
              <a:off x="4629263" y="3929063"/>
              <a:ext cx="271351" cy="161476"/>
            </a:xfrm>
            <a:custGeom>
              <a:avLst/>
              <a:gdLst/>
              <a:ahLst/>
              <a:cxnLst/>
              <a:rect l="0" t="0" r="0" b="0"/>
              <a:pathLst>
                <a:path w="271351" h="161476">
                  <a:moveTo>
                    <a:pt x="7031" y="0"/>
                  </a:moveTo>
                  <a:lnTo>
                    <a:pt x="14087" y="0"/>
                  </a:lnTo>
                  <a:lnTo>
                    <a:pt x="14167" y="9942"/>
                  </a:lnTo>
                  <a:lnTo>
                    <a:pt x="12054" y="14473"/>
                  </a:lnTo>
                  <a:lnTo>
                    <a:pt x="2783" y="26218"/>
                  </a:lnTo>
                  <a:lnTo>
                    <a:pt x="0" y="35301"/>
                  </a:lnTo>
                  <a:lnTo>
                    <a:pt x="12890" y="35707"/>
                  </a:lnTo>
                  <a:lnTo>
                    <a:pt x="27142" y="22718"/>
                  </a:lnTo>
                  <a:lnTo>
                    <a:pt x="29992" y="22003"/>
                  </a:lnTo>
                  <a:lnTo>
                    <a:pt x="39300" y="21441"/>
                  </a:lnTo>
                  <a:lnTo>
                    <a:pt x="43333" y="23552"/>
                  </a:lnTo>
                  <a:lnTo>
                    <a:pt x="47771" y="26342"/>
                  </a:lnTo>
                  <a:lnTo>
                    <a:pt x="82666" y="34638"/>
                  </a:lnTo>
                  <a:lnTo>
                    <a:pt x="115549" y="35624"/>
                  </a:lnTo>
                  <a:lnTo>
                    <a:pt x="137328" y="34906"/>
                  </a:lnTo>
                  <a:lnTo>
                    <a:pt x="164030" y="28600"/>
                  </a:lnTo>
                  <a:lnTo>
                    <a:pt x="160353" y="32375"/>
                  </a:lnTo>
                  <a:lnTo>
                    <a:pt x="158518" y="36349"/>
                  </a:lnTo>
                  <a:lnTo>
                    <a:pt x="150985" y="66159"/>
                  </a:lnTo>
                  <a:lnTo>
                    <a:pt x="150913" y="98940"/>
                  </a:lnTo>
                  <a:lnTo>
                    <a:pt x="155602" y="131756"/>
                  </a:lnTo>
                  <a:lnTo>
                    <a:pt x="155612" y="143489"/>
                  </a:lnTo>
                  <a:lnTo>
                    <a:pt x="152971" y="153996"/>
                  </a:lnTo>
                  <a:lnTo>
                    <a:pt x="150362" y="157433"/>
                  </a:lnTo>
                  <a:lnTo>
                    <a:pt x="143229" y="161251"/>
                  </a:lnTo>
                  <a:lnTo>
                    <a:pt x="139899" y="161475"/>
                  </a:lnTo>
                  <a:lnTo>
                    <a:pt x="134081" y="159608"/>
                  </a:lnTo>
                  <a:lnTo>
                    <a:pt x="126343" y="154094"/>
                  </a:lnTo>
                  <a:lnTo>
                    <a:pt x="123559" y="149713"/>
                  </a:lnTo>
                  <a:lnTo>
                    <a:pt x="122321" y="144326"/>
                  </a:lnTo>
                  <a:lnTo>
                    <a:pt x="121461" y="123388"/>
                  </a:lnTo>
                  <a:lnTo>
                    <a:pt x="125162" y="105616"/>
                  </a:lnTo>
                  <a:lnTo>
                    <a:pt x="148070" y="70308"/>
                  </a:lnTo>
                  <a:lnTo>
                    <a:pt x="171592" y="49136"/>
                  </a:lnTo>
                  <a:lnTo>
                    <a:pt x="207016" y="26388"/>
                  </a:lnTo>
                  <a:lnTo>
                    <a:pt x="225892" y="16912"/>
                  </a:lnTo>
                  <a:lnTo>
                    <a:pt x="229139" y="16037"/>
                  </a:lnTo>
                  <a:lnTo>
                    <a:pt x="231302" y="14660"/>
                  </a:lnTo>
                  <a:lnTo>
                    <a:pt x="232745" y="12948"/>
                  </a:lnTo>
                  <a:lnTo>
                    <a:pt x="233707" y="11014"/>
                  </a:lnTo>
                  <a:lnTo>
                    <a:pt x="235142" y="9723"/>
                  </a:lnTo>
                  <a:lnTo>
                    <a:pt x="238853" y="8290"/>
                  </a:lnTo>
                  <a:lnTo>
                    <a:pt x="239367" y="8702"/>
                  </a:lnTo>
                  <a:lnTo>
                    <a:pt x="238915" y="9769"/>
                  </a:lnTo>
                  <a:lnTo>
                    <a:pt x="237820" y="11275"/>
                  </a:lnTo>
                  <a:lnTo>
                    <a:pt x="236604" y="15065"/>
                  </a:lnTo>
                  <a:lnTo>
                    <a:pt x="236280" y="17187"/>
                  </a:lnTo>
                  <a:lnTo>
                    <a:pt x="233803" y="21661"/>
                  </a:lnTo>
                  <a:lnTo>
                    <a:pt x="232031" y="23966"/>
                  </a:lnTo>
                  <a:lnTo>
                    <a:pt x="230062" y="30760"/>
                  </a:lnTo>
                  <a:lnTo>
                    <a:pt x="228579" y="62040"/>
                  </a:lnTo>
                  <a:lnTo>
                    <a:pt x="232307" y="76237"/>
                  </a:lnTo>
                  <a:lnTo>
                    <a:pt x="242231" y="90498"/>
                  </a:lnTo>
                  <a:lnTo>
                    <a:pt x="255225" y="100986"/>
                  </a:lnTo>
                  <a:lnTo>
                    <a:pt x="271350" y="107156"/>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55" name="SMARTInkShape-6490"/>
            <p:cNvSpPr/>
            <p:nvPr/>
          </p:nvSpPr>
          <p:spPr>
            <a:xfrm>
              <a:off x="4543425" y="3908624"/>
              <a:ext cx="35720" cy="99021"/>
            </a:xfrm>
            <a:custGeom>
              <a:avLst/>
              <a:gdLst/>
              <a:ahLst/>
              <a:cxnLst/>
              <a:rect l="0" t="0" r="0" b="0"/>
              <a:pathLst>
                <a:path w="35720" h="99021">
                  <a:moveTo>
                    <a:pt x="35719" y="6151"/>
                  </a:moveTo>
                  <a:lnTo>
                    <a:pt x="35719" y="0"/>
                  </a:lnTo>
                  <a:lnTo>
                    <a:pt x="29568" y="5245"/>
                  </a:lnTo>
                  <a:lnTo>
                    <a:pt x="16448" y="19077"/>
                  </a:lnTo>
                  <a:lnTo>
                    <a:pt x="10253" y="30177"/>
                  </a:lnTo>
                  <a:lnTo>
                    <a:pt x="8526" y="36144"/>
                  </a:lnTo>
                  <a:lnTo>
                    <a:pt x="9875" y="43558"/>
                  </a:lnTo>
                  <a:lnTo>
                    <a:pt x="19819" y="72760"/>
                  </a:lnTo>
                  <a:lnTo>
                    <a:pt x="25628" y="81626"/>
                  </a:lnTo>
                  <a:lnTo>
                    <a:pt x="27702" y="89280"/>
                  </a:lnTo>
                  <a:lnTo>
                    <a:pt x="28187" y="94162"/>
                  </a:lnTo>
                  <a:lnTo>
                    <a:pt x="27522" y="95781"/>
                  </a:lnTo>
                  <a:lnTo>
                    <a:pt x="26286" y="96861"/>
                  </a:lnTo>
                  <a:lnTo>
                    <a:pt x="22795" y="98060"/>
                  </a:lnTo>
                  <a:lnTo>
                    <a:pt x="0" y="9902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56" name="SMARTInkShape-6491"/>
            <p:cNvSpPr/>
            <p:nvPr/>
          </p:nvSpPr>
          <p:spPr>
            <a:xfrm>
              <a:off x="4437411" y="3872233"/>
              <a:ext cx="56009" cy="99693"/>
            </a:xfrm>
            <a:custGeom>
              <a:avLst/>
              <a:gdLst/>
              <a:ahLst/>
              <a:cxnLst/>
              <a:rect l="0" t="0" r="0" b="0"/>
              <a:pathLst>
                <a:path w="56009" h="99693">
                  <a:moveTo>
                    <a:pt x="56008" y="13967"/>
                  </a:moveTo>
                  <a:lnTo>
                    <a:pt x="52216" y="13967"/>
                  </a:lnTo>
                  <a:lnTo>
                    <a:pt x="51098" y="13173"/>
                  </a:lnTo>
                  <a:lnTo>
                    <a:pt x="50353" y="11850"/>
                  </a:lnTo>
                  <a:lnTo>
                    <a:pt x="49857" y="10175"/>
                  </a:lnTo>
                  <a:lnTo>
                    <a:pt x="48732" y="9058"/>
                  </a:lnTo>
                  <a:lnTo>
                    <a:pt x="41224" y="5148"/>
                  </a:lnTo>
                  <a:lnTo>
                    <a:pt x="36737" y="2110"/>
                  </a:lnTo>
                  <a:lnTo>
                    <a:pt x="28955" y="400"/>
                  </a:lnTo>
                  <a:lnTo>
                    <a:pt x="21230" y="0"/>
                  </a:lnTo>
                  <a:lnTo>
                    <a:pt x="14622" y="1938"/>
                  </a:lnTo>
                  <a:lnTo>
                    <a:pt x="11748" y="3566"/>
                  </a:lnTo>
                  <a:lnTo>
                    <a:pt x="9833" y="5446"/>
                  </a:lnTo>
                  <a:lnTo>
                    <a:pt x="572" y="21170"/>
                  </a:lnTo>
                  <a:lnTo>
                    <a:pt x="0" y="23531"/>
                  </a:lnTo>
                  <a:lnTo>
                    <a:pt x="413" y="25900"/>
                  </a:lnTo>
                  <a:lnTo>
                    <a:pt x="18010" y="58696"/>
                  </a:lnTo>
                  <a:lnTo>
                    <a:pt x="39605" y="85355"/>
                  </a:lnTo>
                  <a:lnTo>
                    <a:pt x="41302" y="91127"/>
                  </a:lnTo>
                  <a:lnTo>
                    <a:pt x="39418" y="94033"/>
                  </a:lnTo>
                  <a:lnTo>
                    <a:pt x="37804" y="95919"/>
                  </a:lnTo>
                  <a:lnTo>
                    <a:pt x="33894" y="98015"/>
                  </a:lnTo>
                  <a:lnTo>
                    <a:pt x="20229" y="99545"/>
                  </a:lnTo>
                  <a:lnTo>
                    <a:pt x="6002" y="99692"/>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57" name="SMARTInkShape-6492"/>
            <p:cNvSpPr/>
            <p:nvPr/>
          </p:nvSpPr>
          <p:spPr>
            <a:xfrm>
              <a:off x="4100513" y="3843385"/>
              <a:ext cx="242888" cy="128541"/>
            </a:xfrm>
            <a:custGeom>
              <a:avLst/>
              <a:gdLst/>
              <a:ahLst/>
              <a:cxnLst/>
              <a:rect l="0" t="0" r="0" b="0"/>
              <a:pathLst>
                <a:path w="242888" h="128541">
                  <a:moveTo>
                    <a:pt x="21431" y="28528"/>
                  </a:moveTo>
                  <a:lnTo>
                    <a:pt x="15280" y="34678"/>
                  </a:lnTo>
                  <a:lnTo>
                    <a:pt x="9574" y="46088"/>
                  </a:lnTo>
                  <a:lnTo>
                    <a:pt x="7623" y="58925"/>
                  </a:lnTo>
                  <a:lnTo>
                    <a:pt x="7238" y="72720"/>
                  </a:lnTo>
                  <a:lnTo>
                    <a:pt x="6413" y="74658"/>
                  </a:lnTo>
                  <a:lnTo>
                    <a:pt x="5069" y="75950"/>
                  </a:lnTo>
                  <a:lnTo>
                    <a:pt x="26" y="78521"/>
                  </a:lnTo>
                  <a:lnTo>
                    <a:pt x="0" y="44741"/>
                  </a:lnTo>
                  <a:lnTo>
                    <a:pt x="3792" y="23189"/>
                  </a:lnTo>
                  <a:lnTo>
                    <a:pt x="13735" y="4280"/>
                  </a:lnTo>
                  <a:lnTo>
                    <a:pt x="17094" y="1250"/>
                  </a:lnTo>
                  <a:lnTo>
                    <a:pt x="20127" y="24"/>
                  </a:lnTo>
                  <a:lnTo>
                    <a:pt x="22943" y="0"/>
                  </a:lnTo>
                  <a:lnTo>
                    <a:pt x="24820" y="778"/>
                  </a:lnTo>
                  <a:lnTo>
                    <a:pt x="26072" y="2090"/>
                  </a:lnTo>
                  <a:lnTo>
                    <a:pt x="27462" y="5665"/>
                  </a:lnTo>
                  <a:lnTo>
                    <a:pt x="28080" y="9900"/>
                  </a:lnTo>
                  <a:lnTo>
                    <a:pt x="30472" y="14428"/>
                  </a:lnTo>
                  <a:lnTo>
                    <a:pt x="33387" y="19086"/>
                  </a:lnTo>
                  <a:lnTo>
                    <a:pt x="35821" y="26171"/>
                  </a:lnTo>
                  <a:lnTo>
                    <a:pt x="40423" y="34091"/>
                  </a:lnTo>
                  <a:lnTo>
                    <a:pt x="42834" y="60390"/>
                  </a:lnTo>
                  <a:lnTo>
                    <a:pt x="43637" y="61675"/>
                  </a:lnTo>
                  <a:lnTo>
                    <a:pt x="44966" y="62532"/>
                  </a:lnTo>
                  <a:lnTo>
                    <a:pt x="46646" y="63103"/>
                  </a:lnTo>
                  <a:lnTo>
                    <a:pt x="47766" y="62691"/>
                  </a:lnTo>
                  <a:lnTo>
                    <a:pt x="48512" y="61622"/>
                  </a:lnTo>
                  <a:lnTo>
                    <a:pt x="53711" y="49782"/>
                  </a:lnTo>
                  <a:lnTo>
                    <a:pt x="80702" y="19354"/>
                  </a:lnTo>
                  <a:lnTo>
                    <a:pt x="85609" y="16513"/>
                  </a:lnTo>
                  <a:lnTo>
                    <a:pt x="95227" y="14689"/>
                  </a:lnTo>
                  <a:lnTo>
                    <a:pt x="100002" y="16556"/>
                  </a:lnTo>
                  <a:lnTo>
                    <a:pt x="109535" y="24222"/>
                  </a:lnTo>
                  <a:lnTo>
                    <a:pt x="126205" y="59127"/>
                  </a:lnTo>
                  <a:lnTo>
                    <a:pt x="134143" y="72872"/>
                  </a:lnTo>
                  <a:lnTo>
                    <a:pt x="159822" y="94268"/>
                  </a:lnTo>
                  <a:lnTo>
                    <a:pt x="169192" y="97433"/>
                  </a:lnTo>
                  <a:lnTo>
                    <a:pt x="190977" y="95422"/>
                  </a:lnTo>
                  <a:lnTo>
                    <a:pt x="219482" y="83106"/>
                  </a:lnTo>
                  <a:lnTo>
                    <a:pt x="226664" y="76333"/>
                  </a:lnTo>
                  <a:lnTo>
                    <a:pt x="239457" y="55225"/>
                  </a:lnTo>
                  <a:lnTo>
                    <a:pt x="242210" y="43385"/>
                  </a:lnTo>
                  <a:lnTo>
                    <a:pt x="242435" y="40814"/>
                  </a:lnTo>
                  <a:lnTo>
                    <a:pt x="240570" y="35840"/>
                  </a:lnTo>
                  <a:lnTo>
                    <a:pt x="238961" y="33403"/>
                  </a:lnTo>
                  <a:lnTo>
                    <a:pt x="237095" y="31778"/>
                  </a:lnTo>
                  <a:lnTo>
                    <a:pt x="232904" y="29972"/>
                  </a:lnTo>
                  <a:lnTo>
                    <a:pt x="226083" y="28956"/>
                  </a:lnTo>
                  <a:lnTo>
                    <a:pt x="205768" y="34716"/>
                  </a:lnTo>
                  <a:lnTo>
                    <a:pt x="200461" y="39480"/>
                  </a:lnTo>
                  <a:lnTo>
                    <a:pt x="183381" y="63081"/>
                  </a:lnTo>
                  <a:lnTo>
                    <a:pt x="180012" y="76513"/>
                  </a:lnTo>
                  <a:lnTo>
                    <a:pt x="181340" y="83721"/>
                  </a:lnTo>
                  <a:lnTo>
                    <a:pt x="195423" y="108382"/>
                  </a:lnTo>
                  <a:lnTo>
                    <a:pt x="210038" y="116305"/>
                  </a:lnTo>
                  <a:lnTo>
                    <a:pt x="242887" y="12854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58" name="SMARTInkShape-6493"/>
            <p:cNvSpPr/>
            <p:nvPr/>
          </p:nvSpPr>
          <p:spPr>
            <a:xfrm>
              <a:off x="5486498" y="3671888"/>
              <a:ext cx="99916" cy="105772"/>
            </a:xfrm>
            <a:custGeom>
              <a:avLst/>
              <a:gdLst/>
              <a:ahLst/>
              <a:cxnLst/>
              <a:rect l="0" t="0" r="0" b="0"/>
              <a:pathLst>
                <a:path w="99916" h="105772">
                  <a:moveTo>
                    <a:pt x="28477" y="71437"/>
                  </a:moveTo>
                  <a:lnTo>
                    <a:pt x="11477" y="71437"/>
                  </a:lnTo>
                  <a:lnTo>
                    <a:pt x="10000" y="72231"/>
                  </a:lnTo>
                  <a:lnTo>
                    <a:pt x="9015" y="73554"/>
                  </a:lnTo>
                  <a:lnTo>
                    <a:pt x="7127" y="77140"/>
                  </a:lnTo>
                  <a:lnTo>
                    <a:pt x="1010" y="84437"/>
                  </a:lnTo>
                  <a:lnTo>
                    <a:pt x="231" y="89135"/>
                  </a:lnTo>
                  <a:lnTo>
                    <a:pt x="0" y="95555"/>
                  </a:lnTo>
                  <a:lnTo>
                    <a:pt x="2062" y="100148"/>
                  </a:lnTo>
                  <a:lnTo>
                    <a:pt x="3723" y="102484"/>
                  </a:lnTo>
                  <a:lnTo>
                    <a:pt x="6419" y="104041"/>
                  </a:lnTo>
                  <a:lnTo>
                    <a:pt x="13646" y="105771"/>
                  </a:lnTo>
                  <a:lnTo>
                    <a:pt x="22150" y="104424"/>
                  </a:lnTo>
                  <a:lnTo>
                    <a:pt x="40545" y="97091"/>
                  </a:lnTo>
                  <a:lnTo>
                    <a:pt x="68971" y="77145"/>
                  </a:lnTo>
                  <a:lnTo>
                    <a:pt x="76373" y="67624"/>
                  </a:lnTo>
                  <a:lnTo>
                    <a:pt x="92585" y="36010"/>
                  </a:lnTo>
                  <a:lnTo>
                    <a:pt x="96657" y="26323"/>
                  </a:lnTo>
                  <a:lnTo>
                    <a:pt x="99915" y="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59" name="SMARTInkShape-6494"/>
            <p:cNvSpPr/>
            <p:nvPr/>
          </p:nvSpPr>
          <p:spPr>
            <a:xfrm>
              <a:off x="5264945" y="3686175"/>
              <a:ext cx="199567" cy="64295"/>
            </a:xfrm>
            <a:custGeom>
              <a:avLst/>
              <a:gdLst/>
              <a:ahLst/>
              <a:cxnLst/>
              <a:rect l="0" t="0" r="0" b="0"/>
              <a:pathLst>
                <a:path w="199567" h="64295">
                  <a:moveTo>
                    <a:pt x="0" y="0"/>
                  </a:moveTo>
                  <a:lnTo>
                    <a:pt x="20253" y="794"/>
                  </a:lnTo>
                  <a:lnTo>
                    <a:pt x="53557" y="12185"/>
                  </a:lnTo>
                  <a:lnTo>
                    <a:pt x="86897" y="21486"/>
                  </a:lnTo>
                  <a:lnTo>
                    <a:pt x="120263" y="27175"/>
                  </a:lnTo>
                  <a:lnTo>
                    <a:pt x="154889" y="28391"/>
                  </a:lnTo>
                  <a:lnTo>
                    <a:pt x="165676" y="27699"/>
                  </a:lnTo>
                  <a:lnTo>
                    <a:pt x="179882" y="22847"/>
                  </a:lnTo>
                  <a:lnTo>
                    <a:pt x="198477" y="8517"/>
                  </a:lnTo>
                  <a:lnTo>
                    <a:pt x="199336" y="5638"/>
                  </a:lnTo>
                  <a:lnTo>
                    <a:pt x="199566" y="3759"/>
                  </a:lnTo>
                  <a:lnTo>
                    <a:pt x="198131" y="2506"/>
                  </a:lnTo>
                  <a:lnTo>
                    <a:pt x="189321" y="743"/>
                  </a:lnTo>
                  <a:lnTo>
                    <a:pt x="183890" y="330"/>
                  </a:lnTo>
                  <a:lnTo>
                    <a:pt x="172577" y="3890"/>
                  </a:lnTo>
                  <a:lnTo>
                    <a:pt x="137785" y="23852"/>
                  </a:lnTo>
                  <a:lnTo>
                    <a:pt x="134718" y="27014"/>
                  </a:lnTo>
                  <a:lnTo>
                    <a:pt x="131312" y="34760"/>
                  </a:lnTo>
                  <a:lnTo>
                    <a:pt x="128945" y="51683"/>
                  </a:lnTo>
                  <a:lnTo>
                    <a:pt x="128585" y="64294"/>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60" name="SMARTInkShape-6495"/>
            <p:cNvSpPr/>
            <p:nvPr/>
          </p:nvSpPr>
          <p:spPr>
            <a:xfrm>
              <a:off x="5343525" y="3607594"/>
              <a:ext cx="14201" cy="157163"/>
            </a:xfrm>
            <a:custGeom>
              <a:avLst/>
              <a:gdLst/>
              <a:ahLst/>
              <a:cxnLst/>
              <a:rect l="0" t="0" r="0" b="0"/>
              <a:pathLst>
                <a:path w="14201" h="157163">
                  <a:moveTo>
                    <a:pt x="7145" y="0"/>
                  </a:moveTo>
                  <a:lnTo>
                    <a:pt x="14200" y="0"/>
                  </a:lnTo>
                  <a:lnTo>
                    <a:pt x="10469" y="3792"/>
                  </a:lnTo>
                  <a:lnTo>
                    <a:pt x="8622" y="9887"/>
                  </a:lnTo>
                  <a:lnTo>
                    <a:pt x="7231" y="44434"/>
                  </a:lnTo>
                  <a:lnTo>
                    <a:pt x="1501" y="78788"/>
                  </a:lnTo>
                  <a:lnTo>
                    <a:pt x="198" y="113533"/>
                  </a:lnTo>
                  <a:lnTo>
                    <a:pt x="12" y="147717"/>
                  </a:lnTo>
                  <a:lnTo>
                    <a:pt x="0" y="157162"/>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61" name="SMARTInkShape-6496"/>
            <p:cNvSpPr/>
            <p:nvPr/>
          </p:nvSpPr>
          <p:spPr>
            <a:xfrm>
              <a:off x="5157990" y="3657600"/>
              <a:ext cx="142674" cy="78167"/>
            </a:xfrm>
            <a:custGeom>
              <a:avLst/>
              <a:gdLst/>
              <a:ahLst/>
              <a:cxnLst/>
              <a:rect l="0" t="0" r="0" b="0"/>
              <a:pathLst>
                <a:path w="142674" h="78167">
                  <a:moveTo>
                    <a:pt x="21230" y="0"/>
                  </a:moveTo>
                  <a:lnTo>
                    <a:pt x="25021" y="0"/>
                  </a:lnTo>
                  <a:lnTo>
                    <a:pt x="26139" y="794"/>
                  </a:lnTo>
                  <a:lnTo>
                    <a:pt x="26883" y="2117"/>
                  </a:lnTo>
                  <a:lnTo>
                    <a:pt x="28078" y="6151"/>
                  </a:lnTo>
                  <a:lnTo>
                    <a:pt x="32078" y="10642"/>
                  </a:lnTo>
                  <a:lnTo>
                    <a:pt x="32430" y="11857"/>
                  </a:lnTo>
                  <a:lnTo>
                    <a:pt x="31872" y="12667"/>
                  </a:lnTo>
                  <a:lnTo>
                    <a:pt x="30705" y="13207"/>
                  </a:lnTo>
                  <a:lnTo>
                    <a:pt x="29927" y="14361"/>
                  </a:lnTo>
                  <a:lnTo>
                    <a:pt x="28039" y="19777"/>
                  </a:lnTo>
                  <a:lnTo>
                    <a:pt x="23600" y="26409"/>
                  </a:lnTo>
                  <a:lnTo>
                    <a:pt x="21137" y="33401"/>
                  </a:lnTo>
                  <a:lnTo>
                    <a:pt x="17749" y="38129"/>
                  </a:lnTo>
                  <a:lnTo>
                    <a:pt x="2105" y="48598"/>
                  </a:lnTo>
                  <a:lnTo>
                    <a:pt x="1336" y="49861"/>
                  </a:lnTo>
                  <a:lnTo>
                    <a:pt x="253" y="55431"/>
                  </a:lnTo>
                  <a:lnTo>
                    <a:pt x="0" y="59826"/>
                  </a:lnTo>
                  <a:lnTo>
                    <a:pt x="1520" y="62109"/>
                  </a:lnTo>
                  <a:lnTo>
                    <a:pt x="15909" y="73845"/>
                  </a:lnTo>
                  <a:lnTo>
                    <a:pt x="25215" y="76476"/>
                  </a:lnTo>
                  <a:lnTo>
                    <a:pt x="46799" y="78166"/>
                  </a:lnTo>
                  <a:lnTo>
                    <a:pt x="81041" y="70756"/>
                  </a:lnTo>
                  <a:lnTo>
                    <a:pt x="101392" y="64092"/>
                  </a:lnTo>
                  <a:lnTo>
                    <a:pt x="111588" y="58521"/>
                  </a:lnTo>
                  <a:lnTo>
                    <a:pt x="100342" y="62985"/>
                  </a:lnTo>
                  <a:lnTo>
                    <a:pt x="97783" y="63421"/>
                  </a:lnTo>
                  <a:lnTo>
                    <a:pt x="92824" y="66023"/>
                  </a:lnTo>
                  <a:lnTo>
                    <a:pt x="87974" y="69031"/>
                  </a:lnTo>
                  <a:lnTo>
                    <a:pt x="83173" y="70368"/>
                  </a:lnTo>
                  <a:lnTo>
                    <a:pt x="81575" y="71518"/>
                  </a:lnTo>
                  <a:lnTo>
                    <a:pt x="80510" y="73079"/>
                  </a:lnTo>
                  <a:lnTo>
                    <a:pt x="78800" y="77494"/>
                  </a:lnTo>
                  <a:lnTo>
                    <a:pt x="84165" y="73457"/>
                  </a:lnTo>
                  <a:lnTo>
                    <a:pt x="90588" y="71242"/>
                  </a:lnTo>
                  <a:lnTo>
                    <a:pt x="97519" y="66705"/>
                  </a:lnTo>
                  <a:lnTo>
                    <a:pt x="104599" y="64214"/>
                  </a:lnTo>
                  <a:lnTo>
                    <a:pt x="111724" y="59596"/>
                  </a:lnTo>
                  <a:lnTo>
                    <a:pt x="118862" y="57875"/>
                  </a:lnTo>
                  <a:lnTo>
                    <a:pt x="126974" y="57245"/>
                  </a:lnTo>
                  <a:lnTo>
                    <a:pt x="127444" y="58007"/>
                  </a:lnTo>
                  <a:lnTo>
                    <a:pt x="128349" y="70153"/>
                  </a:lnTo>
                  <a:lnTo>
                    <a:pt x="128374" y="74849"/>
                  </a:lnTo>
                  <a:lnTo>
                    <a:pt x="129172" y="76093"/>
                  </a:lnTo>
                  <a:lnTo>
                    <a:pt x="130497" y="76922"/>
                  </a:lnTo>
                  <a:lnTo>
                    <a:pt x="132174" y="77476"/>
                  </a:lnTo>
                  <a:lnTo>
                    <a:pt x="134086" y="77050"/>
                  </a:lnTo>
                  <a:lnTo>
                    <a:pt x="142673" y="71438"/>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62" name="SMARTInkShape-6497"/>
            <p:cNvSpPr/>
            <p:nvPr/>
          </p:nvSpPr>
          <p:spPr>
            <a:xfrm>
              <a:off x="5114925" y="3621881"/>
              <a:ext cx="7146" cy="35720"/>
            </a:xfrm>
            <a:custGeom>
              <a:avLst/>
              <a:gdLst/>
              <a:ahLst/>
              <a:cxnLst/>
              <a:rect l="0" t="0" r="0" b="0"/>
              <a:pathLst>
                <a:path w="7146" h="35720">
                  <a:moveTo>
                    <a:pt x="7145" y="35719"/>
                  </a:moveTo>
                  <a:lnTo>
                    <a:pt x="3352" y="31927"/>
                  </a:lnTo>
                  <a:lnTo>
                    <a:pt x="1489" y="27948"/>
                  </a:lnTo>
                  <a:lnTo>
                    <a:pt x="0" y="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63" name="SMARTInkShape-6498"/>
            <p:cNvSpPr/>
            <p:nvPr/>
          </p:nvSpPr>
          <p:spPr>
            <a:xfrm>
              <a:off x="5086350" y="3743325"/>
              <a:ext cx="14289" cy="71439"/>
            </a:xfrm>
            <a:custGeom>
              <a:avLst/>
              <a:gdLst/>
              <a:ahLst/>
              <a:cxnLst/>
              <a:rect l="0" t="0" r="0" b="0"/>
              <a:pathLst>
                <a:path w="14289" h="71439">
                  <a:moveTo>
                    <a:pt x="0" y="0"/>
                  </a:moveTo>
                  <a:lnTo>
                    <a:pt x="3792" y="35288"/>
                  </a:lnTo>
                  <a:lnTo>
                    <a:pt x="7276" y="61827"/>
                  </a:lnTo>
                  <a:lnTo>
                    <a:pt x="8819" y="65031"/>
                  </a:lnTo>
                  <a:lnTo>
                    <a:pt x="14288" y="71438"/>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877" name="SMARTInkShape-Group628"/>
          <p:cNvGrpSpPr/>
          <p:nvPr/>
        </p:nvGrpSpPr>
        <p:grpSpPr>
          <a:xfrm>
            <a:off x="6665119" y="1836031"/>
            <a:ext cx="1200151" cy="721433"/>
            <a:chOff x="6665119" y="1836031"/>
            <a:chExt cx="1200151" cy="721433"/>
          </a:xfrm>
        </p:grpSpPr>
        <p:sp>
          <p:nvSpPr>
            <p:cNvPr id="1865" name="SMARTInkShape-6499"/>
            <p:cNvSpPr/>
            <p:nvPr/>
          </p:nvSpPr>
          <p:spPr>
            <a:xfrm>
              <a:off x="7222331" y="2293144"/>
              <a:ext cx="564358" cy="264320"/>
            </a:xfrm>
            <a:custGeom>
              <a:avLst/>
              <a:gdLst/>
              <a:ahLst/>
              <a:cxnLst/>
              <a:rect l="0" t="0" r="0" b="0"/>
              <a:pathLst>
                <a:path w="564358" h="264320">
                  <a:moveTo>
                    <a:pt x="0" y="0"/>
                  </a:moveTo>
                  <a:lnTo>
                    <a:pt x="0" y="3792"/>
                  </a:lnTo>
                  <a:lnTo>
                    <a:pt x="794" y="4909"/>
                  </a:lnTo>
                  <a:lnTo>
                    <a:pt x="2117" y="5654"/>
                  </a:lnTo>
                  <a:lnTo>
                    <a:pt x="3793" y="6151"/>
                  </a:lnTo>
                  <a:lnTo>
                    <a:pt x="39197" y="27053"/>
                  </a:lnTo>
                  <a:lnTo>
                    <a:pt x="67098" y="43502"/>
                  </a:lnTo>
                  <a:lnTo>
                    <a:pt x="93700" y="57339"/>
                  </a:lnTo>
                  <a:lnTo>
                    <a:pt x="123807" y="71493"/>
                  </a:lnTo>
                  <a:lnTo>
                    <a:pt x="157863" y="85741"/>
                  </a:lnTo>
                  <a:lnTo>
                    <a:pt x="190972" y="100017"/>
                  </a:lnTo>
                  <a:lnTo>
                    <a:pt x="223008" y="116418"/>
                  </a:lnTo>
                  <a:lnTo>
                    <a:pt x="246752" y="128735"/>
                  </a:lnTo>
                  <a:lnTo>
                    <a:pt x="273180" y="139501"/>
                  </a:lnTo>
                  <a:lnTo>
                    <a:pt x="298684" y="151694"/>
                  </a:lnTo>
                  <a:lnTo>
                    <a:pt x="323249" y="164257"/>
                  </a:lnTo>
                  <a:lnTo>
                    <a:pt x="347395" y="175132"/>
                  </a:lnTo>
                  <a:lnTo>
                    <a:pt x="371357" y="187374"/>
                  </a:lnTo>
                  <a:lnTo>
                    <a:pt x="395235" y="199165"/>
                  </a:lnTo>
                  <a:lnTo>
                    <a:pt x="430197" y="211059"/>
                  </a:lnTo>
                  <a:lnTo>
                    <a:pt x="461017" y="224284"/>
                  </a:lnTo>
                  <a:lnTo>
                    <a:pt x="490257" y="237464"/>
                  </a:lnTo>
                  <a:lnTo>
                    <a:pt x="524349" y="249430"/>
                  </a:lnTo>
                  <a:lnTo>
                    <a:pt x="557932" y="262872"/>
                  </a:lnTo>
                  <a:lnTo>
                    <a:pt x="564357" y="264319"/>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66" name="SMARTInkShape-6500"/>
            <p:cNvSpPr/>
            <p:nvPr/>
          </p:nvSpPr>
          <p:spPr>
            <a:xfrm>
              <a:off x="6794871" y="2257425"/>
              <a:ext cx="406030" cy="249664"/>
            </a:xfrm>
            <a:custGeom>
              <a:avLst/>
              <a:gdLst/>
              <a:ahLst/>
              <a:cxnLst/>
              <a:rect l="0" t="0" r="0" b="0"/>
              <a:pathLst>
                <a:path w="406030" h="249664">
                  <a:moveTo>
                    <a:pt x="406029" y="0"/>
                  </a:moveTo>
                  <a:lnTo>
                    <a:pt x="406029" y="3792"/>
                  </a:lnTo>
                  <a:lnTo>
                    <a:pt x="403912" y="7771"/>
                  </a:lnTo>
                  <a:lnTo>
                    <a:pt x="399532" y="12185"/>
                  </a:lnTo>
                  <a:lnTo>
                    <a:pt x="367953" y="36362"/>
                  </a:lnTo>
                  <a:lnTo>
                    <a:pt x="338397" y="59616"/>
                  </a:lnTo>
                  <a:lnTo>
                    <a:pt x="307003" y="80715"/>
                  </a:lnTo>
                  <a:lnTo>
                    <a:pt x="273844" y="103785"/>
                  </a:lnTo>
                  <a:lnTo>
                    <a:pt x="242333" y="118769"/>
                  </a:lnTo>
                  <a:lnTo>
                    <a:pt x="211652" y="137055"/>
                  </a:lnTo>
                  <a:lnTo>
                    <a:pt x="178661" y="157555"/>
                  </a:lnTo>
                  <a:lnTo>
                    <a:pt x="147544" y="174918"/>
                  </a:lnTo>
                  <a:lnTo>
                    <a:pt x="118216" y="190116"/>
                  </a:lnTo>
                  <a:lnTo>
                    <a:pt x="89417" y="204674"/>
                  </a:lnTo>
                  <a:lnTo>
                    <a:pt x="56945" y="223815"/>
                  </a:lnTo>
                  <a:lnTo>
                    <a:pt x="35631" y="236531"/>
                  </a:lnTo>
                  <a:lnTo>
                    <a:pt x="4736" y="249480"/>
                  </a:lnTo>
                  <a:lnTo>
                    <a:pt x="2768" y="249663"/>
                  </a:lnTo>
                  <a:lnTo>
                    <a:pt x="1458" y="248992"/>
                  </a:lnTo>
                  <a:lnTo>
                    <a:pt x="583" y="247751"/>
                  </a:lnTo>
                  <a:lnTo>
                    <a:pt x="0" y="246130"/>
                  </a:lnTo>
                  <a:lnTo>
                    <a:pt x="406" y="244255"/>
                  </a:lnTo>
                  <a:lnTo>
                    <a:pt x="4643" y="235543"/>
                  </a:lnTo>
                  <a:lnTo>
                    <a:pt x="5088" y="233229"/>
                  </a:lnTo>
                  <a:lnTo>
                    <a:pt x="13123" y="221456"/>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67" name="SMARTInkShape-6501"/>
            <p:cNvSpPr/>
            <p:nvPr/>
          </p:nvSpPr>
          <p:spPr>
            <a:xfrm>
              <a:off x="7693819" y="2057534"/>
              <a:ext cx="171451" cy="178461"/>
            </a:xfrm>
            <a:custGeom>
              <a:avLst/>
              <a:gdLst/>
              <a:ahLst/>
              <a:cxnLst/>
              <a:rect l="0" t="0" r="0" b="0"/>
              <a:pathLst>
                <a:path w="171451" h="178461">
                  <a:moveTo>
                    <a:pt x="0" y="42729"/>
                  </a:moveTo>
                  <a:lnTo>
                    <a:pt x="0" y="46521"/>
                  </a:lnTo>
                  <a:lnTo>
                    <a:pt x="3793" y="56464"/>
                  </a:lnTo>
                  <a:lnTo>
                    <a:pt x="14473" y="70917"/>
                  </a:lnTo>
                  <a:lnTo>
                    <a:pt x="18339" y="75894"/>
                  </a:lnTo>
                  <a:lnTo>
                    <a:pt x="20515" y="83159"/>
                  </a:lnTo>
                  <a:lnTo>
                    <a:pt x="21311" y="91317"/>
                  </a:lnTo>
                  <a:lnTo>
                    <a:pt x="22144" y="91789"/>
                  </a:lnTo>
                  <a:lnTo>
                    <a:pt x="27572" y="92610"/>
                  </a:lnTo>
                  <a:lnTo>
                    <a:pt x="27906" y="91858"/>
                  </a:lnTo>
                  <a:lnTo>
                    <a:pt x="29363" y="59240"/>
                  </a:lnTo>
                  <a:lnTo>
                    <a:pt x="32364" y="51125"/>
                  </a:lnTo>
                  <a:lnTo>
                    <a:pt x="51518" y="23579"/>
                  </a:lnTo>
                  <a:lnTo>
                    <a:pt x="60997" y="16226"/>
                  </a:lnTo>
                  <a:lnTo>
                    <a:pt x="88466" y="3314"/>
                  </a:lnTo>
                  <a:lnTo>
                    <a:pt x="122331" y="169"/>
                  </a:lnTo>
                  <a:lnTo>
                    <a:pt x="129246" y="0"/>
                  </a:lnTo>
                  <a:lnTo>
                    <a:pt x="141394" y="3698"/>
                  </a:lnTo>
                  <a:lnTo>
                    <a:pt x="151256" y="9821"/>
                  </a:lnTo>
                  <a:lnTo>
                    <a:pt x="153225" y="12853"/>
                  </a:lnTo>
                  <a:lnTo>
                    <a:pt x="162586" y="45048"/>
                  </a:lnTo>
                  <a:lnTo>
                    <a:pt x="164080" y="78753"/>
                  </a:lnTo>
                  <a:lnTo>
                    <a:pt x="164261" y="109199"/>
                  </a:lnTo>
                  <a:lnTo>
                    <a:pt x="164297" y="141760"/>
                  </a:lnTo>
                  <a:lnTo>
                    <a:pt x="171450" y="17846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68" name="SMARTInkShape-6502"/>
            <p:cNvSpPr/>
            <p:nvPr/>
          </p:nvSpPr>
          <p:spPr>
            <a:xfrm>
              <a:off x="7565648" y="2007394"/>
              <a:ext cx="105201" cy="153802"/>
            </a:xfrm>
            <a:custGeom>
              <a:avLst/>
              <a:gdLst/>
              <a:ahLst/>
              <a:cxnLst/>
              <a:rect l="0" t="0" r="0" b="0"/>
              <a:pathLst>
                <a:path w="105201" h="153802">
                  <a:moveTo>
                    <a:pt x="35302" y="0"/>
                  </a:moveTo>
                  <a:lnTo>
                    <a:pt x="35302" y="9943"/>
                  </a:lnTo>
                  <a:lnTo>
                    <a:pt x="33185" y="14473"/>
                  </a:lnTo>
                  <a:lnTo>
                    <a:pt x="29598" y="20720"/>
                  </a:lnTo>
                  <a:lnTo>
                    <a:pt x="18509" y="50853"/>
                  </a:lnTo>
                  <a:lnTo>
                    <a:pt x="6711" y="85836"/>
                  </a:lnTo>
                  <a:lnTo>
                    <a:pt x="991" y="110529"/>
                  </a:lnTo>
                  <a:lnTo>
                    <a:pt x="0" y="125794"/>
                  </a:lnTo>
                  <a:lnTo>
                    <a:pt x="6119" y="137665"/>
                  </a:lnTo>
                  <a:lnTo>
                    <a:pt x="11083" y="144164"/>
                  </a:lnTo>
                  <a:lnTo>
                    <a:pt x="25068" y="151385"/>
                  </a:lnTo>
                  <a:lnTo>
                    <a:pt x="40278" y="153801"/>
                  </a:lnTo>
                  <a:lnTo>
                    <a:pt x="57767" y="150698"/>
                  </a:lnTo>
                  <a:lnTo>
                    <a:pt x="82749" y="140269"/>
                  </a:lnTo>
                  <a:lnTo>
                    <a:pt x="90257" y="133515"/>
                  </a:lnTo>
                  <a:lnTo>
                    <a:pt x="101543" y="116243"/>
                  </a:lnTo>
                  <a:lnTo>
                    <a:pt x="105200" y="102264"/>
                  </a:lnTo>
                  <a:lnTo>
                    <a:pt x="102491" y="84275"/>
                  </a:lnTo>
                  <a:lnTo>
                    <a:pt x="96661" y="67656"/>
                  </a:lnTo>
                  <a:lnTo>
                    <a:pt x="86114" y="52678"/>
                  </a:lnTo>
                  <a:lnTo>
                    <a:pt x="58015" y="30730"/>
                  </a:lnTo>
                  <a:lnTo>
                    <a:pt x="35302" y="14287"/>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69" name="SMARTInkShape-6503"/>
            <p:cNvSpPr/>
            <p:nvPr/>
          </p:nvSpPr>
          <p:spPr>
            <a:xfrm>
              <a:off x="7486650" y="1943100"/>
              <a:ext cx="14289" cy="28576"/>
            </a:xfrm>
            <a:custGeom>
              <a:avLst/>
              <a:gdLst/>
              <a:ahLst/>
              <a:cxnLst/>
              <a:rect l="0" t="0" r="0" b="0"/>
              <a:pathLst>
                <a:path w="14289" h="28576">
                  <a:moveTo>
                    <a:pt x="14288" y="28575"/>
                  </a:moveTo>
                  <a:lnTo>
                    <a:pt x="14288" y="24783"/>
                  </a:lnTo>
                  <a:lnTo>
                    <a:pt x="12171" y="20804"/>
                  </a:lnTo>
                  <a:lnTo>
                    <a:pt x="9378" y="16390"/>
                  </a:lnTo>
                  <a:lnTo>
                    <a:pt x="7012" y="9442"/>
                  </a:lnTo>
                  <a:lnTo>
                    <a:pt x="0"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70" name="SMARTInkShape-6504"/>
            <p:cNvSpPr/>
            <p:nvPr/>
          </p:nvSpPr>
          <p:spPr>
            <a:xfrm>
              <a:off x="7286625" y="2014548"/>
              <a:ext cx="213185" cy="142866"/>
            </a:xfrm>
            <a:custGeom>
              <a:avLst/>
              <a:gdLst/>
              <a:ahLst/>
              <a:cxnLst/>
              <a:rect l="0" t="0" r="0" b="0"/>
              <a:pathLst>
                <a:path w="213185" h="142866">
                  <a:moveTo>
                    <a:pt x="0" y="49996"/>
                  </a:moveTo>
                  <a:lnTo>
                    <a:pt x="0" y="33203"/>
                  </a:lnTo>
                  <a:lnTo>
                    <a:pt x="2117" y="28509"/>
                  </a:lnTo>
                  <a:lnTo>
                    <a:pt x="3793" y="26147"/>
                  </a:lnTo>
                  <a:lnTo>
                    <a:pt x="13736" y="19029"/>
                  </a:lnTo>
                  <a:lnTo>
                    <a:pt x="43731" y="7132"/>
                  </a:lnTo>
                  <a:lnTo>
                    <a:pt x="66668" y="2106"/>
                  </a:lnTo>
                  <a:lnTo>
                    <a:pt x="99071" y="407"/>
                  </a:lnTo>
                  <a:lnTo>
                    <a:pt x="133311" y="72"/>
                  </a:lnTo>
                  <a:lnTo>
                    <a:pt x="167339" y="0"/>
                  </a:lnTo>
                  <a:lnTo>
                    <a:pt x="186983" y="785"/>
                  </a:lnTo>
                  <a:lnTo>
                    <a:pt x="201943" y="6141"/>
                  </a:lnTo>
                  <a:lnTo>
                    <a:pt x="203685" y="8059"/>
                  </a:lnTo>
                  <a:lnTo>
                    <a:pt x="208597" y="20428"/>
                  </a:lnTo>
                  <a:lnTo>
                    <a:pt x="210502" y="23140"/>
                  </a:lnTo>
                  <a:lnTo>
                    <a:pt x="213184" y="34542"/>
                  </a:lnTo>
                  <a:lnTo>
                    <a:pt x="208063" y="68159"/>
                  </a:lnTo>
                  <a:lnTo>
                    <a:pt x="205170" y="98396"/>
                  </a:lnTo>
                  <a:lnTo>
                    <a:pt x="201041" y="118735"/>
                  </a:lnTo>
                  <a:lnTo>
                    <a:pt x="200025" y="142865"/>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71" name="SMARTInkShape-6505"/>
            <p:cNvSpPr/>
            <p:nvPr/>
          </p:nvSpPr>
          <p:spPr>
            <a:xfrm>
              <a:off x="7374648" y="1857695"/>
              <a:ext cx="19134" cy="292575"/>
            </a:xfrm>
            <a:custGeom>
              <a:avLst/>
              <a:gdLst/>
              <a:ahLst/>
              <a:cxnLst/>
              <a:rect l="0" t="0" r="0" b="0"/>
              <a:pathLst>
                <a:path w="19134" h="292575">
                  <a:moveTo>
                    <a:pt x="19133" y="13968"/>
                  </a:moveTo>
                  <a:lnTo>
                    <a:pt x="19133" y="0"/>
                  </a:lnTo>
                  <a:lnTo>
                    <a:pt x="15340" y="31651"/>
                  </a:lnTo>
                  <a:lnTo>
                    <a:pt x="11858" y="64027"/>
                  </a:lnTo>
                  <a:lnTo>
                    <a:pt x="7277" y="90889"/>
                  </a:lnTo>
                  <a:lnTo>
                    <a:pt x="5566" y="118956"/>
                  </a:lnTo>
                  <a:lnTo>
                    <a:pt x="4265" y="147381"/>
                  </a:lnTo>
                  <a:lnTo>
                    <a:pt x="0" y="175118"/>
                  </a:lnTo>
                  <a:lnTo>
                    <a:pt x="272" y="208342"/>
                  </a:lnTo>
                  <a:lnTo>
                    <a:pt x="4243" y="244058"/>
                  </a:lnTo>
                  <a:lnTo>
                    <a:pt x="4793" y="279064"/>
                  </a:lnTo>
                  <a:lnTo>
                    <a:pt x="4846" y="292574"/>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72" name="SMARTInkShape-6506"/>
            <p:cNvSpPr/>
            <p:nvPr/>
          </p:nvSpPr>
          <p:spPr>
            <a:xfrm>
              <a:off x="7174152" y="1985963"/>
              <a:ext cx="91043" cy="185738"/>
            </a:xfrm>
            <a:custGeom>
              <a:avLst/>
              <a:gdLst/>
              <a:ahLst/>
              <a:cxnLst/>
              <a:rect l="0" t="0" r="0" b="0"/>
              <a:pathLst>
                <a:path w="91043" h="185738">
                  <a:moveTo>
                    <a:pt x="76754" y="0"/>
                  </a:moveTo>
                  <a:lnTo>
                    <a:pt x="76754" y="6150"/>
                  </a:lnTo>
                  <a:lnTo>
                    <a:pt x="80547" y="10641"/>
                  </a:lnTo>
                  <a:lnTo>
                    <a:pt x="80870" y="12650"/>
                  </a:lnTo>
                  <a:lnTo>
                    <a:pt x="80292" y="14783"/>
                  </a:lnTo>
                  <a:lnTo>
                    <a:pt x="79113" y="16999"/>
                  </a:lnTo>
                  <a:lnTo>
                    <a:pt x="75633" y="31962"/>
                  </a:lnTo>
                  <a:lnTo>
                    <a:pt x="47835" y="64352"/>
                  </a:lnTo>
                  <a:lnTo>
                    <a:pt x="19574" y="94990"/>
                  </a:lnTo>
                  <a:lnTo>
                    <a:pt x="4341" y="118070"/>
                  </a:lnTo>
                  <a:lnTo>
                    <a:pt x="0" y="136848"/>
                  </a:lnTo>
                  <a:lnTo>
                    <a:pt x="1102" y="148398"/>
                  </a:lnTo>
                  <a:lnTo>
                    <a:pt x="4237" y="158029"/>
                  </a:lnTo>
                  <a:lnTo>
                    <a:pt x="8276" y="164956"/>
                  </a:lnTo>
                  <a:lnTo>
                    <a:pt x="22598" y="177110"/>
                  </a:lnTo>
                  <a:lnTo>
                    <a:pt x="35222" y="181903"/>
                  </a:lnTo>
                  <a:lnTo>
                    <a:pt x="68992" y="185232"/>
                  </a:lnTo>
                  <a:lnTo>
                    <a:pt x="91042" y="185737"/>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73" name="SMARTInkShape-6507"/>
            <p:cNvSpPr/>
            <p:nvPr/>
          </p:nvSpPr>
          <p:spPr>
            <a:xfrm>
              <a:off x="7036594" y="1950244"/>
              <a:ext cx="21432" cy="35720"/>
            </a:xfrm>
            <a:custGeom>
              <a:avLst/>
              <a:gdLst/>
              <a:ahLst/>
              <a:cxnLst/>
              <a:rect l="0" t="0" r="0" b="0"/>
              <a:pathLst>
                <a:path w="21432" h="35720">
                  <a:moveTo>
                    <a:pt x="21431" y="35719"/>
                  </a:moveTo>
                  <a:lnTo>
                    <a:pt x="8780" y="22274"/>
                  </a:lnTo>
                  <a:lnTo>
                    <a:pt x="2955" y="11538"/>
                  </a:lnTo>
                  <a:lnTo>
                    <a:pt x="0"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74" name="SMARTInkShape-6508"/>
            <p:cNvSpPr/>
            <p:nvPr/>
          </p:nvSpPr>
          <p:spPr>
            <a:xfrm>
              <a:off x="7043738" y="2021681"/>
              <a:ext cx="57151" cy="150020"/>
            </a:xfrm>
            <a:custGeom>
              <a:avLst/>
              <a:gdLst/>
              <a:ahLst/>
              <a:cxnLst/>
              <a:rect l="0" t="0" r="0" b="0"/>
              <a:pathLst>
                <a:path w="57151" h="150020">
                  <a:moveTo>
                    <a:pt x="0" y="0"/>
                  </a:moveTo>
                  <a:lnTo>
                    <a:pt x="0" y="3793"/>
                  </a:lnTo>
                  <a:lnTo>
                    <a:pt x="2116" y="7771"/>
                  </a:lnTo>
                  <a:lnTo>
                    <a:pt x="6497" y="12185"/>
                  </a:lnTo>
                  <a:lnTo>
                    <a:pt x="17094" y="19927"/>
                  </a:lnTo>
                  <a:lnTo>
                    <a:pt x="25613" y="32716"/>
                  </a:lnTo>
                  <a:lnTo>
                    <a:pt x="40430" y="66098"/>
                  </a:lnTo>
                  <a:lnTo>
                    <a:pt x="45221" y="75944"/>
                  </a:lnTo>
                  <a:lnTo>
                    <a:pt x="49854" y="109928"/>
                  </a:lnTo>
                  <a:lnTo>
                    <a:pt x="57150" y="150019"/>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75" name="SMARTInkShape-6509"/>
            <p:cNvSpPr/>
            <p:nvPr/>
          </p:nvSpPr>
          <p:spPr>
            <a:xfrm>
              <a:off x="6665119" y="1836031"/>
              <a:ext cx="269639" cy="327709"/>
            </a:xfrm>
            <a:custGeom>
              <a:avLst/>
              <a:gdLst/>
              <a:ahLst/>
              <a:cxnLst/>
              <a:rect l="0" t="0" r="0" b="0"/>
              <a:pathLst>
                <a:path w="269639" h="327709">
                  <a:moveTo>
                    <a:pt x="0" y="7057"/>
                  </a:moveTo>
                  <a:lnTo>
                    <a:pt x="3793" y="7057"/>
                  </a:lnTo>
                  <a:lnTo>
                    <a:pt x="7771" y="4940"/>
                  </a:lnTo>
                  <a:lnTo>
                    <a:pt x="12184" y="2147"/>
                  </a:lnTo>
                  <a:lnTo>
                    <a:pt x="16793" y="906"/>
                  </a:lnTo>
                  <a:lnTo>
                    <a:pt x="47060" y="0"/>
                  </a:lnTo>
                  <a:lnTo>
                    <a:pt x="77176" y="5633"/>
                  </a:lnTo>
                  <a:lnTo>
                    <a:pt x="108995" y="14390"/>
                  </a:lnTo>
                  <a:lnTo>
                    <a:pt x="134159" y="23517"/>
                  </a:lnTo>
                  <a:lnTo>
                    <a:pt x="167788" y="40823"/>
                  </a:lnTo>
                  <a:lnTo>
                    <a:pt x="199302" y="60322"/>
                  </a:lnTo>
                  <a:lnTo>
                    <a:pt x="231856" y="93211"/>
                  </a:lnTo>
                  <a:lnTo>
                    <a:pt x="254859" y="128557"/>
                  </a:lnTo>
                  <a:lnTo>
                    <a:pt x="267982" y="164227"/>
                  </a:lnTo>
                  <a:lnTo>
                    <a:pt x="269638" y="186446"/>
                  </a:lnTo>
                  <a:lnTo>
                    <a:pt x="263488" y="219880"/>
                  </a:lnTo>
                  <a:lnTo>
                    <a:pt x="258393" y="234201"/>
                  </a:lnTo>
                  <a:lnTo>
                    <a:pt x="237658" y="265137"/>
                  </a:lnTo>
                  <a:lnTo>
                    <a:pt x="206480" y="292299"/>
                  </a:lnTo>
                  <a:lnTo>
                    <a:pt x="174665" y="311756"/>
                  </a:lnTo>
                  <a:lnTo>
                    <a:pt x="143510" y="324390"/>
                  </a:lnTo>
                  <a:lnTo>
                    <a:pt x="114425" y="327708"/>
                  </a:lnTo>
                  <a:lnTo>
                    <a:pt x="84301" y="327624"/>
                  </a:lnTo>
                  <a:lnTo>
                    <a:pt x="59657" y="318568"/>
                  </a:lnTo>
                  <a:lnTo>
                    <a:pt x="54296" y="314046"/>
                  </a:lnTo>
                  <a:lnTo>
                    <a:pt x="42862" y="29995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76" name="SMARTInkShape-6510"/>
            <p:cNvSpPr/>
            <p:nvPr/>
          </p:nvSpPr>
          <p:spPr>
            <a:xfrm>
              <a:off x="6707981" y="1878806"/>
              <a:ext cx="21433" cy="185739"/>
            </a:xfrm>
            <a:custGeom>
              <a:avLst/>
              <a:gdLst/>
              <a:ahLst/>
              <a:cxnLst/>
              <a:rect l="0" t="0" r="0" b="0"/>
              <a:pathLst>
                <a:path w="21433" h="185739">
                  <a:moveTo>
                    <a:pt x="0" y="0"/>
                  </a:moveTo>
                  <a:lnTo>
                    <a:pt x="0" y="33793"/>
                  </a:lnTo>
                  <a:lnTo>
                    <a:pt x="0" y="65745"/>
                  </a:lnTo>
                  <a:lnTo>
                    <a:pt x="0" y="98087"/>
                  </a:lnTo>
                  <a:lnTo>
                    <a:pt x="2117" y="115846"/>
                  </a:lnTo>
                  <a:lnTo>
                    <a:pt x="6703" y="149528"/>
                  </a:lnTo>
                  <a:lnTo>
                    <a:pt x="7057" y="165180"/>
                  </a:lnTo>
                  <a:lnTo>
                    <a:pt x="9222" y="170780"/>
                  </a:lnTo>
                  <a:lnTo>
                    <a:pt x="12036" y="175915"/>
                  </a:lnTo>
                  <a:lnTo>
                    <a:pt x="14200" y="185308"/>
                  </a:lnTo>
                  <a:lnTo>
                    <a:pt x="21432" y="185738"/>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887" name="SMARTInkShape-Group629"/>
          <p:cNvGrpSpPr/>
          <p:nvPr/>
        </p:nvGrpSpPr>
        <p:grpSpPr>
          <a:xfrm>
            <a:off x="6873126" y="1664494"/>
            <a:ext cx="1483503" cy="885719"/>
            <a:chOff x="6873126" y="1664494"/>
            <a:chExt cx="1483503" cy="885719"/>
          </a:xfrm>
        </p:grpSpPr>
        <p:sp>
          <p:nvSpPr>
            <p:cNvPr id="1878" name="SMARTInkShape-6511"/>
            <p:cNvSpPr/>
            <p:nvPr/>
          </p:nvSpPr>
          <p:spPr>
            <a:xfrm>
              <a:off x="7839680" y="2179674"/>
              <a:ext cx="516949" cy="370539"/>
            </a:xfrm>
            <a:custGeom>
              <a:avLst/>
              <a:gdLst/>
              <a:ahLst/>
              <a:cxnLst/>
              <a:rect l="0" t="0" r="0" b="0"/>
              <a:pathLst>
                <a:path w="516949" h="370539">
                  <a:moveTo>
                    <a:pt x="18445" y="292064"/>
                  </a:moveTo>
                  <a:lnTo>
                    <a:pt x="14652" y="295856"/>
                  </a:lnTo>
                  <a:lnTo>
                    <a:pt x="12790" y="299834"/>
                  </a:lnTo>
                  <a:lnTo>
                    <a:pt x="11596" y="312648"/>
                  </a:lnTo>
                  <a:lnTo>
                    <a:pt x="13548" y="319204"/>
                  </a:lnTo>
                  <a:lnTo>
                    <a:pt x="25062" y="333673"/>
                  </a:lnTo>
                  <a:lnTo>
                    <a:pt x="57152" y="350851"/>
                  </a:lnTo>
                  <a:lnTo>
                    <a:pt x="81508" y="359753"/>
                  </a:lnTo>
                  <a:lnTo>
                    <a:pt x="114863" y="366553"/>
                  </a:lnTo>
                  <a:lnTo>
                    <a:pt x="146408" y="369432"/>
                  </a:lnTo>
                  <a:lnTo>
                    <a:pt x="177098" y="370285"/>
                  </a:lnTo>
                  <a:lnTo>
                    <a:pt x="210092" y="370538"/>
                  </a:lnTo>
                  <a:lnTo>
                    <a:pt x="235384" y="368481"/>
                  </a:lnTo>
                  <a:lnTo>
                    <a:pt x="261706" y="364920"/>
                  </a:lnTo>
                  <a:lnTo>
                    <a:pt x="286634" y="360692"/>
                  </a:lnTo>
                  <a:lnTo>
                    <a:pt x="310942" y="354051"/>
                  </a:lnTo>
                  <a:lnTo>
                    <a:pt x="334975" y="345013"/>
                  </a:lnTo>
                  <a:lnTo>
                    <a:pt x="370024" y="327332"/>
                  </a:lnTo>
                  <a:lnTo>
                    <a:pt x="401663" y="310098"/>
                  </a:lnTo>
                  <a:lnTo>
                    <a:pt x="435027" y="286383"/>
                  </a:lnTo>
                  <a:lnTo>
                    <a:pt x="463787" y="263922"/>
                  </a:lnTo>
                  <a:lnTo>
                    <a:pt x="488531" y="232882"/>
                  </a:lnTo>
                  <a:lnTo>
                    <a:pt x="504914" y="200205"/>
                  </a:lnTo>
                  <a:lnTo>
                    <a:pt x="514999" y="165116"/>
                  </a:lnTo>
                  <a:lnTo>
                    <a:pt x="516948" y="146478"/>
                  </a:lnTo>
                  <a:lnTo>
                    <a:pt x="513581" y="129727"/>
                  </a:lnTo>
                  <a:lnTo>
                    <a:pt x="502277" y="95779"/>
                  </a:lnTo>
                  <a:lnTo>
                    <a:pt x="487240" y="71716"/>
                  </a:lnTo>
                  <a:lnTo>
                    <a:pt x="467704" y="49504"/>
                  </a:lnTo>
                  <a:lnTo>
                    <a:pt x="439249" y="31634"/>
                  </a:lnTo>
                  <a:lnTo>
                    <a:pt x="405683" y="16286"/>
                  </a:lnTo>
                  <a:lnTo>
                    <a:pt x="370602" y="5476"/>
                  </a:lnTo>
                  <a:lnTo>
                    <a:pt x="338864" y="1038"/>
                  </a:lnTo>
                  <a:lnTo>
                    <a:pt x="314841" y="0"/>
                  </a:lnTo>
                  <a:lnTo>
                    <a:pt x="289083" y="333"/>
                  </a:lnTo>
                  <a:lnTo>
                    <a:pt x="264405" y="3126"/>
                  </a:lnTo>
                  <a:lnTo>
                    <a:pt x="240209" y="7013"/>
                  </a:lnTo>
                  <a:lnTo>
                    <a:pt x="215431" y="12181"/>
                  </a:lnTo>
                  <a:lnTo>
                    <a:pt x="188545" y="19769"/>
                  </a:lnTo>
                  <a:lnTo>
                    <a:pt x="162836" y="28433"/>
                  </a:lnTo>
                  <a:lnTo>
                    <a:pt x="128167" y="44353"/>
                  </a:lnTo>
                  <a:lnTo>
                    <a:pt x="97787" y="64151"/>
                  </a:lnTo>
                  <a:lnTo>
                    <a:pt x="68677" y="87215"/>
                  </a:lnTo>
                  <a:lnTo>
                    <a:pt x="42060" y="114157"/>
                  </a:lnTo>
                  <a:lnTo>
                    <a:pt x="21208" y="142248"/>
                  </a:lnTo>
                  <a:lnTo>
                    <a:pt x="7093" y="170680"/>
                  </a:lnTo>
                  <a:lnTo>
                    <a:pt x="0" y="199213"/>
                  </a:lnTo>
                  <a:lnTo>
                    <a:pt x="15" y="227775"/>
                  </a:lnTo>
                  <a:lnTo>
                    <a:pt x="7164" y="258463"/>
                  </a:lnTo>
                  <a:lnTo>
                    <a:pt x="19336" y="288458"/>
                  </a:lnTo>
                  <a:lnTo>
                    <a:pt x="39876" y="327782"/>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79" name="SMARTInkShape-6512"/>
            <p:cNvSpPr/>
            <p:nvPr/>
          </p:nvSpPr>
          <p:spPr>
            <a:xfrm>
              <a:off x="8093869" y="2258960"/>
              <a:ext cx="113996" cy="169916"/>
            </a:xfrm>
            <a:custGeom>
              <a:avLst/>
              <a:gdLst/>
              <a:ahLst/>
              <a:cxnLst/>
              <a:rect l="0" t="0" r="0" b="0"/>
              <a:pathLst>
                <a:path w="113996" h="169916">
                  <a:moveTo>
                    <a:pt x="0" y="105621"/>
                  </a:moveTo>
                  <a:lnTo>
                    <a:pt x="9943" y="105621"/>
                  </a:lnTo>
                  <a:lnTo>
                    <a:pt x="14473" y="103505"/>
                  </a:lnTo>
                  <a:lnTo>
                    <a:pt x="16793" y="101829"/>
                  </a:lnTo>
                  <a:lnTo>
                    <a:pt x="27641" y="99470"/>
                  </a:lnTo>
                  <a:lnTo>
                    <a:pt x="50197" y="96492"/>
                  </a:lnTo>
                  <a:lnTo>
                    <a:pt x="77959" y="85516"/>
                  </a:lnTo>
                  <a:lnTo>
                    <a:pt x="85713" y="77900"/>
                  </a:lnTo>
                  <a:lnTo>
                    <a:pt x="89688" y="69224"/>
                  </a:lnTo>
                  <a:lnTo>
                    <a:pt x="102625" y="36525"/>
                  </a:lnTo>
                  <a:lnTo>
                    <a:pt x="106559" y="14864"/>
                  </a:lnTo>
                  <a:lnTo>
                    <a:pt x="106758" y="11779"/>
                  </a:lnTo>
                  <a:lnTo>
                    <a:pt x="109096" y="6234"/>
                  </a:lnTo>
                  <a:lnTo>
                    <a:pt x="113272" y="0"/>
                  </a:lnTo>
                  <a:lnTo>
                    <a:pt x="113615" y="282"/>
                  </a:lnTo>
                  <a:lnTo>
                    <a:pt x="113995" y="2712"/>
                  </a:lnTo>
                  <a:lnTo>
                    <a:pt x="112048" y="6438"/>
                  </a:lnTo>
                  <a:lnTo>
                    <a:pt x="108537" y="12327"/>
                  </a:lnTo>
                  <a:lnTo>
                    <a:pt x="95162" y="44152"/>
                  </a:lnTo>
                  <a:lnTo>
                    <a:pt x="87824" y="70460"/>
                  </a:lnTo>
                  <a:lnTo>
                    <a:pt x="86139" y="102380"/>
                  </a:lnTo>
                  <a:lnTo>
                    <a:pt x="80897" y="134350"/>
                  </a:lnTo>
                  <a:lnTo>
                    <a:pt x="78581" y="169915"/>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80" name="SMARTInkShape-6513"/>
            <p:cNvSpPr/>
            <p:nvPr/>
          </p:nvSpPr>
          <p:spPr>
            <a:xfrm>
              <a:off x="8079581" y="2221706"/>
              <a:ext cx="14289" cy="200026"/>
            </a:xfrm>
            <a:custGeom>
              <a:avLst/>
              <a:gdLst/>
              <a:ahLst/>
              <a:cxnLst/>
              <a:rect l="0" t="0" r="0" b="0"/>
              <a:pathLst>
                <a:path w="14289" h="200026">
                  <a:moveTo>
                    <a:pt x="0" y="0"/>
                  </a:moveTo>
                  <a:lnTo>
                    <a:pt x="5655" y="13425"/>
                  </a:lnTo>
                  <a:lnTo>
                    <a:pt x="7086" y="46283"/>
                  </a:lnTo>
                  <a:lnTo>
                    <a:pt x="7136" y="79032"/>
                  </a:lnTo>
                  <a:lnTo>
                    <a:pt x="7143" y="108705"/>
                  </a:lnTo>
                  <a:lnTo>
                    <a:pt x="7938" y="143079"/>
                  </a:lnTo>
                  <a:lnTo>
                    <a:pt x="13295" y="174829"/>
                  </a:lnTo>
                  <a:lnTo>
                    <a:pt x="14288" y="200025"/>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81" name="SMARTInkShape-6514"/>
            <p:cNvSpPr/>
            <p:nvPr/>
          </p:nvSpPr>
          <p:spPr>
            <a:xfrm>
              <a:off x="7901077" y="2278856"/>
              <a:ext cx="176890" cy="220010"/>
            </a:xfrm>
            <a:custGeom>
              <a:avLst/>
              <a:gdLst/>
              <a:ahLst/>
              <a:cxnLst/>
              <a:rect l="0" t="0" r="0" b="0"/>
              <a:pathLst>
                <a:path w="176890" h="220010">
                  <a:moveTo>
                    <a:pt x="35629" y="107157"/>
                  </a:moveTo>
                  <a:lnTo>
                    <a:pt x="29478" y="113307"/>
                  </a:lnTo>
                  <a:lnTo>
                    <a:pt x="24780" y="134099"/>
                  </a:lnTo>
                  <a:lnTo>
                    <a:pt x="16141" y="157261"/>
                  </a:lnTo>
                  <a:lnTo>
                    <a:pt x="12657" y="171480"/>
                  </a:lnTo>
                  <a:lnTo>
                    <a:pt x="8715" y="185746"/>
                  </a:lnTo>
                  <a:lnTo>
                    <a:pt x="6479" y="203848"/>
                  </a:lnTo>
                  <a:lnTo>
                    <a:pt x="1443" y="214127"/>
                  </a:lnTo>
                  <a:lnTo>
                    <a:pt x="214" y="220009"/>
                  </a:lnTo>
                  <a:lnTo>
                    <a:pt x="112" y="219698"/>
                  </a:lnTo>
                  <a:lnTo>
                    <a:pt x="0" y="217235"/>
                  </a:lnTo>
                  <a:lnTo>
                    <a:pt x="2067" y="213495"/>
                  </a:lnTo>
                  <a:lnTo>
                    <a:pt x="3730" y="211386"/>
                  </a:lnTo>
                  <a:lnTo>
                    <a:pt x="5577" y="204810"/>
                  </a:lnTo>
                  <a:lnTo>
                    <a:pt x="10759" y="169901"/>
                  </a:lnTo>
                  <a:lnTo>
                    <a:pt x="23839" y="134602"/>
                  </a:lnTo>
                  <a:lnTo>
                    <a:pt x="34065" y="112637"/>
                  </a:lnTo>
                  <a:lnTo>
                    <a:pt x="55100" y="88201"/>
                  </a:lnTo>
                  <a:lnTo>
                    <a:pt x="58135" y="86582"/>
                  </a:lnTo>
                  <a:lnTo>
                    <a:pt x="60158" y="87090"/>
                  </a:lnTo>
                  <a:lnTo>
                    <a:pt x="62406" y="91094"/>
                  </a:lnTo>
                  <a:lnTo>
                    <a:pt x="63849" y="102249"/>
                  </a:lnTo>
                  <a:lnTo>
                    <a:pt x="64183" y="133481"/>
                  </a:lnTo>
                  <a:lnTo>
                    <a:pt x="69903" y="152426"/>
                  </a:lnTo>
                  <a:lnTo>
                    <a:pt x="78677" y="169339"/>
                  </a:lnTo>
                  <a:lnTo>
                    <a:pt x="95171" y="187995"/>
                  </a:lnTo>
                  <a:lnTo>
                    <a:pt x="99928" y="190710"/>
                  </a:lnTo>
                  <a:lnTo>
                    <a:pt x="102307" y="191434"/>
                  </a:lnTo>
                  <a:lnTo>
                    <a:pt x="109184" y="190122"/>
                  </a:lnTo>
                  <a:lnTo>
                    <a:pt x="130365" y="180612"/>
                  </a:lnTo>
                  <a:lnTo>
                    <a:pt x="162141" y="151968"/>
                  </a:lnTo>
                  <a:lnTo>
                    <a:pt x="167263" y="140566"/>
                  </a:lnTo>
                  <a:lnTo>
                    <a:pt x="175730" y="106852"/>
                  </a:lnTo>
                  <a:lnTo>
                    <a:pt x="176889" y="85635"/>
                  </a:lnTo>
                  <a:lnTo>
                    <a:pt x="172246" y="53787"/>
                  </a:lnTo>
                  <a:lnTo>
                    <a:pt x="165832" y="29498"/>
                  </a:lnTo>
                  <a:lnTo>
                    <a:pt x="149929"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82" name="SMARTInkShape-6515"/>
            <p:cNvSpPr/>
            <p:nvPr/>
          </p:nvSpPr>
          <p:spPr>
            <a:xfrm>
              <a:off x="7586821" y="1671638"/>
              <a:ext cx="342060" cy="248586"/>
            </a:xfrm>
            <a:custGeom>
              <a:avLst/>
              <a:gdLst/>
              <a:ahLst/>
              <a:cxnLst/>
              <a:rect l="0" t="0" r="0" b="0"/>
              <a:pathLst>
                <a:path w="342060" h="248586">
                  <a:moveTo>
                    <a:pt x="64135" y="85725"/>
                  </a:moveTo>
                  <a:lnTo>
                    <a:pt x="64135" y="102517"/>
                  </a:lnTo>
                  <a:lnTo>
                    <a:pt x="62018" y="107211"/>
                  </a:lnTo>
                  <a:lnTo>
                    <a:pt x="60342" y="109574"/>
                  </a:lnTo>
                  <a:lnTo>
                    <a:pt x="25266" y="139053"/>
                  </a:lnTo>
                  <a:lnTo>
                    <a:pt x="3890" y="161066"/>
                  </a:lnTo>
                  <a:lnTo>
                    <a:pt x="1641" y="166306"/>
                  </a:lnTo>
                  <a:lnTo>
                    <a:pt x="0" y="177149"/>
                  </a:lnTo>
                  <a:lnTo>
                    <a:pt x="4145" y="177951"/>
                  </a:lnTo>
                  <a:lnTo>
                    <a:pt x="15949" y="178466"/>
                  </a:lnTo>
                  <a:lnTo>
                    <a:pt x="34865" y="170971"/>
                  </a:lnTo>
                  <a:lnTo>
                    <a:pt x="56785" y="151111"/>
                  </a:lnTo>
                  <a:lnTo>
                    <a:pt x="81822" y="117964"/>
                  </a:lnTo>
                  <a:lnTo>
                    <a:pt x="85420" y="107624"/>
                  </a:lnTo>
                  <a:lnTo>
                    <a:pt x="86352" y="120162"/>
                  </a:lnTo>
                  <a:lnTo>
                    <a:pt x="91219" y="136418"/>
                  </a:lnTo>
                  <a:lnTo>
                    <a:pt x="94696" y="166483"/>
                  </a:lnTo>
                  <a:lnTo>
                    <a:pt x="99149" y="178767"/>
                  </a:lnTo>
                  <a:lnTo>
                    <a:pt x="128314" y="214088"/>
                  </a:lnTo>
                  <a:lnTo>
                    <a:pt x="130734" y="216544"/>
                  </a:lnTo>
                  <a:lnTo>
                    <a:pt x="132347" y="217387"/>
                  </a:lnTo>
                  <a:lnTo>
                    <a:pt x="133422" y="217156"/>
                  </a:lnTo>
                  <a:lnTo>
                    <a:pt x="134139" y="216208"/>
                  </a:lnTo>
                  <a:lnTo>
                    <a:pt x="137052" y="215155"/>
                  </a:lnTo>
                  <a:lnTo>
                    <a:pt x="138940" y="214874"/>
                  </a:lnTo>
                  <a:lnTo>
                    <a:pt x="140199" y="213893"/>
                  </a:lnTo>
                  <a:lnTo>
                    <a:pt x="141598" y="210686"/>
                  </a:lnTo>
                  <a:lnTo>
                    <a:pt x="142703" y="176904"/>
                  </a:lnTo>
                  <a:lnTo>
                    <a:pt x="143510" y="141221"/>
                  </a:lnTo>
                  <a:lnTo>
                    <a:pt x="148420" y="131890"/>
                  </a:lnTo>
                  <a:lnTo>
                    <a:pt x="152659" y="126615"/>
                  </a:lnTo>
                  <a:lnTo>
                    <a:pt x="157190" y="123742"/>
                  </a:lnTo>
                  <a:lnTo>
                    <a:pt x="181196" y="115991"/>
                  </a:lnTo>
                  <a:lnTo>
                    <a:pt x="193156" y="115845"/>
                  </a:lnTo>
                  <a:lnTo>
                    <a:pt x="228417" y="120847"/>
                  </a:lnTo>
                  <a:lnTo>
                    <a:pt x="244397" y="122060"/>
                  </a:lnTo>
                  <a:lnTo>
                    <a:pt x="265037" y="127571"/>
                  </a:lnTo>
                  <a:lnTo>
                    <a:pt x="267126" y="128703"/>
                  </a:lnTo>
                  <a:lnTo>
                    <a:pt x="268519" y="130252"/>
                  </a:lnTo>
                  <a:lnTo>
                    <a:pt x="270066" y="134090"/>
                  </a:lnTo>
                  <a:lnTo>
                    <a:pt x="271140" y="149146"/>
                  </a:lnTo>
                  <a:lnTo>
                    <a:pt x="269115" y="155716"/>
                  </a:lnTo>
                  <a:lnTo>
                    <a:pt x="252962" y="187547"/>
                  </a:lnTo>
                  <a:lnTo>
                    <a:pt x="243472" y="223245"/>
                  </a:lnTo>
                  <a:lnTo>
                    <a:pt x="242827" y="237733"/>
                  </a:lnTo>
                  <a:lnTo>
                    <a:pt x="244889" y="242713"/>
                  </a:lnTo>
                  <a:lnTo>
                    <a:pt x="246550" y="245152"/>
                  </a:lnTo>
                  <a:lnTo>
                    <a:pt x="250513" y="247862"/>
                  </a:lnTo>
                  <a:lnTo>
                    <a:pt x="252680" y="248585"/>
                  </a:lnTo>
                  <a:lnTo>
                    <a:pt x="259323" y="247272"/>
                  </a:lnTo>
                  <a:lnTo>
                    <a:pt x="271987" y="244186"/>
                  </a:lnTo>
                  <a:lnTo>
                    <a:pt x="276522" y="243753"/>
                  </a:lnTo>
                  <a:lnTo>
                    <a:pt x="285794" y="239039"/>
                  </a:lnTo>
                  <a:lnTo>
                    <a:pt x="318941" y="215475"/>
                  </a:lnTo>
                  <a:lnTo>
                    <a:pt x="329428" y="202045"/>
                  </a:lnTo>
                  <a:lnTo>
                    <a:pt x="337562" y="184219"/>
                  </a:lnTo>
                  <a:lnTo>
                    <a:pt x="342059" y="149818"/>
                  </a:lnTo>
                  <a:lnTo>
                    <a:pt x="341858" y="114273"/>
                  </a:lnTo>
                  <a:lnTo>
                    <a:pt x="332786" y="78577"/>
                  </a:lnTo>
                  <a:lnTo>
                    <a:pt x="322812" y="55708"/>
                  </a:lnTo>
                  <a:lnTo>
                    <a:pt x="301831" y="31080"/>
                  </a:lnTo>
                  <a:lnTo>
                    <a:pt x="270620" y="12814"/>
                  </a:lnTo>
                  <a:lnTo>
                    <a:pt x="249873"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83" name="SMARTInkShape-6516"/>
            <p:cNvSpPr/>
            <p:nvPr/>
          </p:nvSpPr>
          <p:spPr>
            <a:xfrm>
              <a:off x="7455176" y="1664494"/>
              <a:ext cx="95315" cy="206715"/>
            </a:xfrm>
            <a:custGeom>
              <a:avLst/>
              <a:gdLst/>
              <a:ahLst/>
              <a:cxnLst/>
              <a:rect l="0" t="0" r="0" b="0"/>
              <a:pathLst>
                <a:path w="95315" h="206715">
                  <a:moveTo>
                    <a:pt x="74337" y="107156"/>
                  </a:moveTo>
                  <a:lnTo>
                    <a:pt x="67839" y="112859"/>
                  </a:lnTo>
                  <a:lnTo>
                    <a:pt x="33695" y="140948"/>
                  </a:lnTo>
                  <a:lnTo>
                    <a:pt x="9058" y="169108"/>
                  </a:lnTo>
                  <a:lnTo>
                    <a:pt x="932" y="183368"/>
                  </a:lnTo>
                  <a:lnTo>
                    <a:pt x="0" y="187333"/>
                  </a:lnTo>
                  <a:lnTo>
                    <a:pt x="173" y="190770"/>
                  </a:lnTo>
                  <a:lnTo>
                    <a:pt x="2361" y="201989"/>
                  </a:lnTo>
                  <a:lnTo>
                    <a:pt x="3334" y="203716"/>
                  </a:lnTo>
                  <a:lnTo>
                    <a:pt x="4776" y="204867"/>
                  </a:lnTo>
                  <a:lnTo>
                    <a:pt x="6532" y="205634"/>
                  </a:lnTo>
                  <a:lnTo>
                    <a:pt x="16587" y="206714"/>
                  </a:lnTo>
                  <a:lnTo>
                    <a:pt x="29621" y="203241"/>
                  </a:lnTo>
                  <a:lnTo>
                    <a:pt x="48247" y="194163"/>
                  </a:lnTo>
                  <a:lnTo>
                    <a:pt x="71969" y="173373"/>
                  </a:lnTo>
                  <a:lnTo>
                    <a:pt x="82455" y="155615"/>
                  </a:lnTo>
                  <a:lnTo>
                    <a:pt x="92314" y="128282"/>
                  </a:lnTo>
                  <a:lnTo>
                    <a:pt x="95314" y="92828"/>
                  </a:lnTo>
                  <a:lnTo>
                    <a:pt x="94884" y="69989"/>
                  </a:lnTo>
                  <a:lnTo>
                    <a:pt x="81289" y="35773"/>
                  </a:lnTo>
                  <a:lnTo>
                    <a:pt x="71917" y="20472"/>
                  </a:lnTo>
                  <a:lnTo>
                    <a:pt x="52905"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84" name="SMARTInkShape-6517"/>
            <p:cNvSpPr/>
            <p:nvPr/>
          </p:nvSpPr>
          <p:spPr>
            <a:xfrm>
              <a:off x="7029450" y="1764604"/>
              <a:ext cx="364332" cy="128491"/>
            </a:xfrm>
            <a:custGeom>
              <a:avLst/>
              <a:gdLst/>
              <a:ahLst/>
              <a:cxnLst/>
              <a:rect l="0" t="0" r="0" b="0"/>
              <a:pathLst>
                <a:path w="364332" h="128491">
                  <a:moveTo>
                    <a:pt x="0" y="71340"/>
                  </a:moveTo>
                  <a:lnTo>
                    <a:pt x="0" y="67547"/>
                  </a:lnTo>
                  <a:lnTo>
                    <a:pt x="2117" y="63569"/>
                  </a:lnTo>
                  <a:lnTo>
                    <a:pt x="6497" y="59155"/>
                  </a:lnTo>
                  <a:lnTo>
                    <a:pt x="24361" y="49853"/>
                  </a:lnTo>
                  <a:lnTo>
                    <a:pt x="54377" y="36580"/>
                  </a:lnTo>
                  <a:lnTo>
                    <a:pt x="85345" y="27086"/>
                  </a:lnTo>
                  <a:lnTo>
                    <a:pt x="115863" y="19246"/>
                  </a:lnTo>
                  <a:lnTo>
                    <a:pt x="145014" y="11895"/>
                  </a:lnTo>
                  <a:lnTo>
                    <a:pt x="173759" y="8483"/>
                  </a:lnTo>
                  <a:lnTo>
                    <a:pt x="205904" y="1581"/>
                  </a:lnTo>
                  <a:lnTo>
                    <a:pt x="220546" y="0"/>
                  </a:lnTo>
                  <a:lnTo>
                    <a:pt x="220849" y="761"/>
                  </a:lnTo>
                  <a:lnTo>
                    <a:pt x="221186" y="3724"/>
                  </a:lnTo>
                  <a:lnTo>
                    <a:pt x="219220" y="7686"/>
                  </a:lnTo>
                  <a:lnTo>
                    <a:pt x="195822" y="31824"/>
                  </a:lnTo>
                  <a:lnTo>
                    <a:pt x="163291" y="59518"/>
                  </a:lnTo>
                  <a:lnTo>
                    <a:pt x="141469" y="88016"/>
                  </a:lnTo>
                  <a:lnTo>
                    <a:pt x="137431" y="102298"/>
                  </a:lnTo>
                  <a:lnTo>
                    <a:pt x="136487" y="111822"/>
                  </a:lnTo>
                  <a:lnTo>
                    <a:pt x="137029" y="114997"/>
                  </a:lnTo>
                  <a:lnTo>
                    <a:pt x="138184" y="117113"/>
                  </a:lnTo>
                  <a:lnTo>
                    <a:pt x="145718" y="122209"/>
                  </a:lnTo>
                  <a:lnTo>
                    <a:pt x="149533" y="124302"/>
                  </a:lnTo>
                  <a:lnTo>
                    <a:pt x="153663" y="124904"/>
                  </a:lnTo>
                  <a:lnTo>
                    <a:pt x="185811" y="119507"/>
                  </a:lnTo>
                  <a:lnTo>
                    <a:pt x="208594" y="107665"/>
                  </a:lnTo>
                  <a:lnTo>
                    <a:pt x="229529" y="90039"/>
                  </a:lnTo>
                  <a:lnTo>
                    <a:pt x="236421" y="80709"/>
                  </a:lnTo>
                  <a:lnTo>
                    <a:pt x="240013" y="69154"/>
                  </a:lnTo>
                  <a:lnTo>
                    <a:pt x="242838" y="33450"/>
                  </a:lnTo>
                  <a:lnTo>
                    <a:pt x="242872" y="29951"/>
                  </a:lnTo>
                  <a:lnTo>
                    <a:pt x="242888" y="61200"/>
                  </a:lnTo>
                  <a:lnTo>
                    <a:pt x="243681" y="78125"/>
                  </a:lnTo>
                  <a:lnTo>
                    <a:pt x="251706" y="105269"/>
                  </a:lnTo>
                  <a:lnTo>
                    <a:pt x="254744" y="111026"/>
                  </a:lnTo>
                  <a:lnTo>
                    <a:pt x="256695" y="121189"/>
                  </a:lnTo>
                  <a:lnTo>
                    <a:pt x="256856" y="123622"/>
                  </a:lnTo>
                  <a:lnTo>
                    <a:pt x="257756" y="125245"/>
                  </a:lnTo>
                  <a:lnTo>
                    <a:pt x="259149" y="126327"/>
                  </a:lnTo>
                  <a:lnTo>
                    <a:pt x="260872" y="127048"/>
                  </a:lnTo>
                  <a:lnTo>
                    <a:pt x="262021" y="126735"/>
                  </a:lnTo>
                  <a:lnTo>
                    <a:pt x="262787" y="125732"/>
                  </a:lnTo>
                  <a:lnTo>
                    <a:pt x="263298" y="124270"/>
                  </a:lnTo>
                  <a:lnTo>
                    <a:pt x="283433" y="91651"/>
                  </a:lnTo>
                  <a:lnTo>
                    <a:pt x="298455" y="61926"/>
                  </a:lnTo>
                  <a:lnTo>
                    <a:pt x="310505" y="48354"/>
                  </a:lnTo>
                  <a:lnTo>
                    <a:pt x="323335" y="39747"/>
                  </a:lnTo>
                  <a:lnTo>
                    <a:pt x="335184" y="34319"/>
                  </a:lnTo>
                  <a:lnTo>
                    <a:pt x="337756" y="32372"/>
                  </a:lnTo>
                  <a:lnTo>
                    <a:pt x="340265" y="31867"/>
                  </a:lnTo>
                  <a:lnTo>
                    <a:pt x="342730" y="32325"/>
                  </a:lnTo>
                  <a:lnTo>
                    <a:pt x="348599" y="34970"/>
                  </a:lnTo>
                  <a:lnTo>
                    <a:pt x="353408" y="43013"/>
                  </a:lnTo>
                  <a:lnTo>
                    <a:pt x="361876" y="72303"/>
                  </a:lnTo>
                  <a:lnTo>
                    <a:pt x="364236" y="107973"/>
                  </a:lnTo>
                  <a:lnTo>
                    <a:pt x="364331" y="12849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85" name="SMARTInkShape-6518"/>
            <p:cNvSpPr/>
            <p:nvPr/>
          </p:nvSpPr>
          <p:spPr>
            <a:xfrm>
              <a:off x="7093744" y="1664494"/>
              <a:ext cx="21432" cy="228601"/>
            </a:xfrm>
            <a:custGeom>
              <a:avLst/>
              <a:gdLst/>
              <a:ahLst/>
              <a:cxnLst/>
              <a:rect l="0" t="0" r="0" b="0"/>
              <a:pathLst>
                <a:path w="21432" h="228601">
                  <a:moveTo>
                    <a:pt x="0" y="0"/>
                  </a:moveTo>
                  <a:lnTo>
                    <a:pt x="0" y="3792"/>
                  </a:lnTo>
                  <a:lnTo>
                    <a:pt x="2117" y="7771"/>
                  </a:lnTo>
                  <a:lnTo>
                    <a:pt x="3793" y="9943"/>
                  </a:lnTo>
                  <a:lnTo>
                    <a:pt x="6482" y="29745"/>
                  </a:lnTo>
                  <a:lnTo>
                    <a:pt x="7085" y="65128"/>
                  </a:lnTo>
                  <a:lnTo>
                    <a:pt x="9249" y="93033"/>
                  </a:lnTo>
                  <a:lnTo>
                    <a:pt x="13292" y="125268"/>
                  </a:lnTo>
                  <a:lnTo>
                    <a:pt x="14884" y="156507"/>
                  </a:lnTo>
                  <a:lnTo>
                    <a:pt x="20412" y="189002"/>
                  </a:lnTo>
                  <a:lnTo>
                    <a:pt x="21391" y="224308"/>
                  </a:lnTo>
                  <a:lnTo>
                    <a:pt x="21431" y="22860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86" name="SMARTInkShape-6519"/>
            <p:cNvSpPr/>
            <p:nvPr/>
          </p:nvSpPr>
          <p:spPr>
            <a:xfrm>
              <a:off x="6873126" y="1679163"/>
              <a:ext cx="153549" cy="163926"/>
            </a:xfrm>
            <a:custGeom>
              <a:avLst/>
              <a:gdLst/>
              <a:ahLst/>
              <a:cxnLst/>
              <a:rect l="0" t="0" r="0" b="0"/>
              <a:pathLst>
                <a:path w="153549" h="163926">
                  <a:moveTo>
                    <a:pt x="113462" y="13906"/>
                  </a:moveTo>
                  <a:lnTo>
                    <a:pt x="113462" y="10113"/>
                  </a:lnTo>
                  <a:lnTo>
                    <a:pt x="111345" y="6135"/>
                  </a:lnTo>
                  <a:lnTo>
                    <a:pt x="109669" y="3963"/>
                  </a:lnTo>
                  <a:lnTo>
                    <a:pt x="105691" y="1549"/>
                  </a:lnTo>
                  <a:lnTo>
                    <a:pt x="96669" y="0"/>
                  </a:lnTo>
                  <a:lnTo>
                    <a:pt x="80746" y="487"/>
                  </a:lnTo>
                  <a:lnTo>
                    <a:pt x="47364" y="7694"/>
                  </a:lnTo>
                  <a:lnTo>
                    <a:pt x="13483" y="27899"/>
                  </a:lnTo>
                  <a:lnTo>
                    <a:pt x="5527" y="32825"/>
                  </a:lnTo>
                  <a:lnTo>
                    <a:pt x="1991" y="37660"/>
                  </a:lnTo>
                  <a:lnTo>
                    <a:pt x="0" y="44845"/>
                  </a:lnTo>
                  <a:lnTo>
                    <a:pt x="3767" y="51733"/>
                  </a:lnTo>
                  <a:lnTo>
                    <a:pt x="10734" y="59293"/>
                  </a:lnTo>
                  <a:lnTo>
                    <a:pt x="40353" y="76935"/>
                  </a:lnTo>
                  <a:lnTo>
                    <a:pt x="71063" y="94295"/>
                  </a:lnTo>
                  <a:lnTo>
                    <a:pt x="104763" y="108308"/>
                  </a:lnTo>
                  <a:lnTo>
                    <a:pt x="136128" y="125086"/>
                  </a:lnTo>
                  <a:lnTo>
                    <a:pt x="149634" y="132749"/>
                  </a:lnTo>
                  <a:lnTo>
                    <a:pt x="153351" y="137633"/>
                  </a:lnTo>
                  <a:lnTo>
                    <a:pt x="153548" y="140047"/>
                  </a:lnTo>
                  <a:lnTo>
                    <a:pt x="151651" y="144846"/>
                  </a:lnTo>
                  <a:lnTo>
                    <a:pt x="146120" y="152010"/>
                  </a:lnTo>
                  <a:lnTo>
                    <a:pt x="137501" y="154660"/>
                  </a:lnTo>
                  <a:lnTo>
                    <a:pt x="104926" y="161411"/>
                  </a:lnTo>
                  <a:lnTo>
                    <a:pt x="69854" y="163428"/>
                  </a:lnTo>
                  <a:lnTo>
                    <a:pt x="35076" y="163859"/>
                  </a:lnTo>
                  <a:lnTo>
                    <a:pt x="20593" y="163925"/>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891" name="SMARTInkShape-Group630"/>
          <p:cNvGrpSpPr/>
          <p:nvPr/>
        </p:nvGrpSpPr>
        <p:grpSpPr>
          <a:xfrm>
            <a:off x="7643813" y="2614613"/>
            <a:ext cx="721519" cy="314326"/>
            <a:chOff x="7643813" y="2614613"/>
            <a:chExt cx="721519" cy="314326"/>
          </a:xfrm>
        </p:grpSpPr>
        <p:sp>
          <p:nvSpPr>
            <p:cNvPr id="1888" name="SMARTInkShape-6520"/>
            <p:cNvSpPr/>
            <p:nvPr/>
          </p:nvSpPr>
          <p:spPr>
            <a:xfrm>
              <a:off x="7815387" y="2650418"/>
              <a:ext cx="407034" cy="263893"/>
            </a:xfrm>
            <a:custGeom>
              <a:avLst/>
              <a:gdLst/>
              <a:ahLst/>
              <a:cxnLst/>
              <a:rect l="0" t="0" r="0" b="0"/>
              <a:pathLst>
                <a:path w="407034" h="263893">
                  <a:moveTo>
                    <a:pt x="85601" y="7057"/>
                  </a:moveTo>
                  <a:lnTo>
                    <a:pt x="79450" y="906"/>
                  </a:lnTo>
                  <a:lnTo>
                    <a:pt x="74959" y="207"/>
                  </a:lnTo>
                  <a:lnTo>
                    <a:pt x="64809" y="0"/>
                  </a:lnTo>
                  <a:lnTo>
                    <a:pt x="58368" y="2069"/>
                  </a:lnTo>
                  <a:lnTo>
                    <a:pt x="44502" y="11310"/>
                  </a:lnTo>
                  <a:lnTo>
                    <a:pt x="29975" y="15746"/>
                  </a:lnTo>
                  <a:lnTo>
                    <a:pt x="24365" y="18857"/>
                  </a:lnTo>
                  <a:lnTo>
                    <a:pt x="16745" y="21401"/>
                  </a:lnTo>
                  <a:lnTo>
                    <a:pt x="11872" y="24809"/>
                  </a:lnTo>
                  <a:lnTo>
                    <a:pt x="4664" y="34983"/>
                  </a:lnTo>
                  <a:lnTo>
                    <a:pt x="1295" y="44259"/>
                  </a:lnTo>
                  <a:lnTo>
                    <a:pt x="0" y="59366"/>
                  </a:lnTo>
                  <a:lnTo>
                    <a:pt x="2047" y="64172"/>
                  </a:lnTo>
                  <a:lnTo>
                    <a:pt x="13622" y="77517"/>
                  </a:lnTo>
                  <a:lnTo>
                    <a:pt x="20008" y="82029"/>
                  </a:lnTo>
                  <a:lnTo>
                    <a:pt x="26286" y="84034"/>
                  </a:lnTo>
                  <a:lnTo>
                    <a:pt x="44050" y="85427"/>
                  </a:lnTo>
                  <a:lnTo>
                    <a:pt x="49407" y="83428"/>
                  </a:lnTo>
                  <a:lnTo>
                    <a:pt x="72673" y="68840"/>
                  </a:lnTo>
                  <a:lnTo>
                    <a:pt x="75886" y="64149"/>
                  </a:lnTo>
                  <a:lnTo>
                    <a:pt x="76743" y="61787"/>
                  </a:lnTo>
                  <a:lnTo>
                    <a:pt x="78108" y="60213"/>
                  </a:lnTo>
                  <a:lnTo>
                    <a:pt x="83028" y="57203"/>
                  </a:lnTo>
                  <a:lnTo>
                    <a:pt x="84457" y="53686"/>
                  </a:lnTo>
                  <a:lnTo>
                    <a:pt x="85501" y="44100"/>
                  </a:lnTo>
                  <a:lnTo>
                    <a:pt x="86328" y="43658"/>
                  </a:lnTo>
                  <a:lnTo>
                    <a:pt x="92447" y="42810"/>
                  </a:lnTo>
                  <a:lnTo>
                    <a:pt x="92736" y="53419"/>
                  </a:lnTo>
                  <a:lnTo>
                    <a:pt x="94857" y="57560"/>
                  </a:lnTo>
                  <a:lnTo>
                    <a:pt x="97652" y="62047"/>
                  </a:lnTo>
                  <a:lnTo>
                    <a:pt x="103386" y="77553"/>
                  </a:lnTo>
                  <a:lnTo>
                    <a:pt x="105395" y="80248"/>
                  </a:lnTo>
                  <a:lnTo>
                    <a:pt x="127061" y="98576"/>
                  </a:lnTo>
                  <a:lnTo>
                    <a:pt x="129957" y="99326"/>
                  </a:lnTo>
                  <a:lnTo>
                    <a:pt x="131840" y="99526"/>
                  </a:lnTo>
                  <a:lnTo>
                    <a:pt x="133096" y="98865"/>
                  </a:lnTo>
                  <a:lnTo>
                    <a:pt x="133932" y="97631"/>
                  </a:lnTo>
                  <a:lnTo>
                    <a:pt x="134491" y="96015"/>
                  </a:lnTo>
                  <a:lnTo>
                    <a:pt x="135656" y="94937"/>
                  </a:lnTo>
                  <a:lnTo>
                    <a:pt x="139069" y="93740"/>
                  </a:lnTo>
                  <a:lnTo>
                    <a:pt x="140296" y="92627"/>
                  </a:lnTo>
                  <a:lnTo>
                    <a:pt x="141660" y="89273"/>
                  </a:lnTo>
                  <a:lnTo>
                    <a:pt x="143329" y="80653"/>
                  </a:lnTo>
                  <a:lnTo>
                    <a:pt x="147596" y="73666"/>
                  </a:lnTo>
                  <a:lnTo>
                    <a:pt x="149440" y="64194"/>
                  </a:lnTo>
                  <a:lnTo>
                    <a:pt x="149804" y="54679"/>
                  </a:lnTo>
                  <a:lnTo>
                    <a:pt x="151971" y="49918"/>
                  </a:lnTo>
                  <a:lnTo>
                    <a:pt x="159830" y="40394"/>
                  </a:lnTo>
                  <a:lnTo>
                    <a:pt x="168598" y="37749"/>
                  </a:lnTo>
                  <a:lnTo>
                    <a:pt x="202838" y="35715"/>
                  </a:lnTo>
                  <a:lnTo>
                    <a:pt x="236611" y="35635"/>
                  </a:lnTo>
                  <a:lnTo>
                    <a:pt x="255603" y="35632"/>
                  </a:lnTo>
                  <a:lnTo>
                    <a:pt x="256085" y="36426"/>
                  </a:lnTo>
                  <a:lnTo>
                    <a:pt x="256994" y="44451"/>
                  </a:lnTo>
                  <a:lnTo>
                    <a:pt x="257047" y="55750"/>
                  </a:lnTo>
                  <a:lnTo>
                    <a:pt x="251346" y="67417"/>
                  </a:lnTo>
                  <a:lnTo>
                    <a:pt x="245659" y="75653"/>
                  </a:lnTo>
                  <a:lnTo>
                    <a:pt x="244050" y="80671"/>
                  </a:lnTo>
                  <a:lnTo>
                    <a:pt x="242797" y="105359"/>
                  </a:lnTo>
                  <a:lnTo>
                    <a:pt x="246565" y="110355"/>
                  </a:lnTo>
                  <a:lnTo>
                    <a:pt x="250538" y="112499"/>
                  </a:lnTo>
                  <a:lnTo>
                    <a:pt x="258595" y="114063"/>
                  </a:lnTo>
                  <a:lnTo>
                    <a:pt x="260462" y="114113"/>
                  </a:lnTo>
                  <a:lnTo>
                    <a:pt x="264652" y="112052"/>
                  </a:lnTo>
                  <a:lnTo>
                    <a:pt x="269160" y="109284"/>
                  </a:lnTo>
                  <a:lnTo>
                    <a:pt x="276161" y="106932"/>
                  </a:lnTo>
                  <a:lnTo>
                    <a:pt x="288015" y="97213"/>
                  </a:lnTo>
                  <a:lnTo>
                    <a:pt x="290656" y="92635"/>
                  </a:lnTo>
                  <a:lnTo>
                    <a:pt x="292758" y="78618"/>
                  </a:lnTo>
                  <a:lnTo>
                    <a:pt x="292768" y="95290"/>
                  </a:lnTo>
                  <a:lnTo>
                    <a:pt x="300045" y="128934"/>
                  </a:lnTo>
                  <a:lnTo>
                    <a:pt x="309769" y="158230"/>
                  </a:lnTo>
                  <a:lnTo>
                    <a:pt x="321388" y="190830"/>
                  </a:lnTo>
                  <a:lnTo>
                    <a:pt x="335636" y="224735"/>
                  </a:lnTo>
                  <a:lnTo>
                    <a:pt x="339602" y="232390"/>
                  </a:lnTo>
                  <a:lnTo>
                    <a:pt x="342693" y="256701"/>
                  </a:lnTo>
                  <a:lnTo>
                    <a:pt x="342739" y="260356"/>
                  </a:lnTo>
                  <a:lnTo>
                    <a:pt x="341958" y="261648"/>
                  </a:lnTo>
                  <a:lnTo>
                    <a:pt x="340642" y="262509"/>
                  </a:lnTo>
                  <a:lnTo>
                    <a:pt x="335000" y="263722"/>
                  </a:lnTo>
                  <a:lnTo>
                    <a:pt x="332830" y="263892"/>
                  </a:lnTo>
                  <a:lnTo>
                    <a:pt x="328301" y="261964"/>
                  </a:lnTo>
                  <a:lnTo>
                    <a:pt x="323643" y="259255"/>
                  </a:lnTo>
                  <a:lnTo>
                    <a:pt x="318927" y="258051"/>
                  </a:lnTo>
                  <a:lnTo>
                    <a:pt x="285439" y="233833"/>
                  </a:lnTo>
                  <a:lnTo>
                    <a:pt x="250529" y="201566"/>
                  </a:lnTo>
                  <a:lnTo>
                    <a:pt x="247941" y="198642"/>
                  </a:lnTo>
                  <a:lnTo>
                    <a:pt x="245064" y="191160"/>
                  </a:lnTo>
                  <a:lnTo>
                    <a:pt x="244297" y="186943"/>
                  </a:lnTo>
                  <a:lnTo>
                    <a:pt x="245561" y="180139"/>
                  </a:lnTo>
                  <a:lnTo>
                    <a:pt x="259596" y="155783"/>
                  </a:lnTo>
                  <a:lnTo>
                    <a:pt x="279131" y="142932"/>
                  </a:lnTo>
                  <a:lnTo>
                    <a:pt x="289089" y="138883"/>
                  </a:lnTo>
                  <a:lnTo>
                    <a:pt x="323089" y="130226"/>
                  </a:lnTo>
                  <a:lnTo>
                    <a:pt x="342650" y="123344"/>
                  </a:lnTo>
                  <a:lnTo>
                    <a:pt x="377952" y="121367"/>
                  </a:lnTo>
                  <a:lnTo>
                    <a:pt x="378446" y="127509"/>
                  </a:lnTo>
                  <a:lnTo>
                    <a:pt x="361701" y="152852"/>
                  </a:lnTo>
                  <a:lnTo>
                    <a:pt x="361743" y="157435"/>
                  </a:lnTo>
                  <a:lnTo>
                    <a:pt x="363357" y="161284"/>
                  </a:lnTo>
                  <a:lnTo>
                    <a:pt x="368592" y="166884"/>
                  </a:lnTo>
                  <a:lnTo>
                    <a:pt x="373564" y="169372"/>
                  </a:lnTo>
                  <a:lnTo>
                    <a:pt x="385616" y="171101"/>
                  </a:lnTo>
                  <a:lnTo>
                    <a:pt x="388005" y="171188"/>
                  </a:lnTo>
                  <a:lnTo>
                    <a:pt x="392776" y="169169"/>
                  </a:lnTo>
                  <a:lnTo>
                    <a:pt x="402305" y="161405"/>
                  </a:lnTo>
                  <a:lnTo>
                    <a:pt x="404952" y="156883"/>
                  </a:lnTo>
                  <a:lnTo>
                    <a:pt x="406651" y="147513"/>
                  </a:lnTo>
                  <a:lnTo>
                    <a:pt x="407033" y="133260"/>
                  </a:lnTo>
                  <a:lnTo>
                    <a:pt x="404936" y="128499"/>
                  </a:lnTo>
                  <a:lnTo>
                    <a:pt x="390276" y="111832"/>
                  </a:lnTo>
                  <a:lnTo>
                    <a:pt x="385583" y="109186"/>
                  </a:lnTo>
                  <a:lnTo>
                    <a:pt x="380851" y="107216"/>
                  </a:lnTo>
                  <a:lnTo>
                    <a:pt x="372758" y="101043"/>
                  </a:lnTo>
                  <a:lnTo>
                    <a:pt x="364207" y="99926"/>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89" name="SMARTInkShape-6521"/>
            <p:cNvSpPr/>
            <p:nvPr/>
          </p:nvSpPr>
          <p:spPr>
            <a:xfrm>
              <a:off x="7643813" y="2614613"/>
              <a:ext cx="157162" cy="163957"/>
            </a:xfrm>
            <a:custGeom>
              <a:avLst/>
              <a:gdLst/>
              <a:ahLst/>
              <a:cxnLst/>
              <a:rect l="0" t="0" r="0" b="0"/>
              <a:pathLst>
                <a:path w="157162" h="163957">
                  <a:moveTo>
                    <a:pt x="142875" y="0"/>
                  </a:moveTo>
                  <a:lnTo>
                    <a:pt x="142875" y="30985"/>
                  </a:lnTo>
                  <a:lnTo>
                    <a:pt x="144991" y="35731"/>
                  </a:lnTo>
                  <a:lnTo>
                    <a:pt x="147784" y="40487"/>
                  </a:lnTo>
                  <a:lnTo>
                    <a:pt x="149577" y="50007"/>
                  </a:lnTo>
                  <a:lnTo>
                    <a:pt x="149724" y="52388"/>
                  </a:lnTo>
                  <a:lnTo>
                    <a:pt x="152004" y="57150"/>
                  </a:lnTo>
                  <a:lnTo>
                    <a:pt x="154870" y="61912"/>
                  </a:lnTo>
                  <a:lnTo>
                    <a:pt x="156709" y="71437"/>
                  </a:lnTo>
                  <a:lnTo>
                    <a:pt x="157159" y="105666"/>
                  </a:lnTo>
                  <a:lnTo>
                    <a:pt x="157161" y="116387"/>
                  </a:lnTo>
                  <a:lnTo>
                    <a:pt x="151011" y="137093"/>
                  </a:lnTo>
                  <a:lnTo>
                    <a:pt x="149886" y="139020"/>
                  </a:lnTo>
                  <a:lnTo>
                    <a:pt x="148343" y="140305"/>
                  </a:lnTo>
                  <a:lnTo>
                    <a:pt x="143718" y="143320"/>
                  </a:lnTo>
                  <a:lnTo>
                    <a:pt x="132188" y="152355"/>
                  </a:lnTo>
                  <a:lnTo>
                    <a:pt x="116187" y="158329"/>
                  </a:lnTo>
                  <a:lnTo>
                    <a:pt x="113176" y="160321"/>
                  </a:lnTo>
                  <a:lnTo>
                    <a:pt x="101355" y="163125"/>
                  </a:lnTo>
                  <a:lnTo>
                    <a:pt x="87798" y="163956"/>
                  </a:lnTo>
                  <a:lnTo>
                    <a:pt x="73728" y="160410"/>
                  </a:lnTo>
                  <a:lnTo>
                    <a:pt x="49994" y="151935"/>
                  </a:lnTo>
                  <a:lnTo>
                    <a:pt x="39682" y="149283"/>
                  </a:lnTo>
                  <a:lnTo>
                    <a:pt x="0" y="121443"/>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90" name="SMARTInkShape-6522"/>
            <p:cNvSpPr/>
            <p:nvPr/>
          </p:nvSpPr>
          <p:spPr>
            <a:xfrm>
              <a:off x="8236744" y="2808611"/>
              <a:ext cx="128588" cy="120328"/>
            </a:xfrm>
            <a:custGeom>
              <a:avLst/>
              <a:gdLst/>
              <a:ahLst/>
              <a:cxnLst/>
              <a:rect l="0" t="0" r="0" b="0"/>
              <a:pathLst>
                <a:path w="128588" h="120328">
                  <a:moveTo>
                    <a:pt x="0" y="6027"/>
                  </a:moveTo>
                  <a:lnTo>
                    <a:pt x="25425" y="32245"/>
                  </a:lnTo>
                  <a:lnTo>
                    <a:pt x="30069" y="41750"/>
                  </a:lnTo>
                  <a:lnTo>
                    <a:pt x="35388" y="48471"/>
                  </a:lnTo>
                  <a:lnTo>
                    <a:pt x="35653" y="52922"/>
                  </a:lnTo>
                  <a:lnTo>
                    <a:pt x="35719" y="25041"/>
                  </a:lnTo>
                  <a:lnTo>
                    <a:pt x="37835" y="20298"/>
                  </a:lnTo>
                  <a:lnTo>
                    <a:pt x="48719" y="7437"/>
                  </a:lnTo>
                  <a:lnTo>
                    <a:pt x="66068" y="1396"/>
                  </a:lnTo>
                  <a:lnTo>
                    <a:pt x="75930" y="0"/>
                  </a:lnTo>
                  <a:lnTo>
                    <a:pt x="83488" y="1496"/>
                  </a:lnTo>
                  <a:lnTo>
                    <a:pt x="92206" y="4684"/>
                  </a:lnTo>
                  <a:lnTo>
                    <a:pt x="94808" y="5132"/>
                  </a:lnTo>
                  <a:lnTo>
                    <a:pt x="99816" y="7745"/>
                  </a:lnTo>
                  <a:lnTo>
                    <a:pt x="104688" y="12347"/>
                  </a:lnTo>
                  <a:lnTo>
                    <a:pt x="111098" y="23068"/>
                  </a:lnTo>
                  <a:lnTo>
                    <a:pt x="120326" y="53991"/>
                  </a:lnTo>
                  <a:lnTo>
                    <a:pt x="122172" y="87009"/>
                  </a:lnTo>
                  <a:lnTo>
                    <a:pt x="128587" y="120327"/>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901" name="SMARTInkShape-Group631"/>
          <p:cNvGrpSpPr/>
          <p:nvPr/>
        </p:nvGrpSpPr>
        <p:grpSpPr>
          <a:xfrm>
            <a:off x="6317464" y="2293694"/>
            <a:ext cx="897725" cy="562356"/>
            <a:chOff x="6317464" y="2293694"/>
            <a:chExt cx="897725" cy="562356"/>
          </a:xfrm>
        </p:grpSpPr>
        <p:sp>
          <p:nvSpPr>
            <p:cNvPr id="1892" name="SMARTInkShape-6523"/>
            <p:cNvSpPr/>
            <p:nvPr/>
          </p:nvSpPr>
          <p:spPr>
            <a:xfrm>
              <a:off x="6565106" y="2450306"/>
              <a:ext cx="157164" cy="28576"/>
            </a:xfrm>
            <a:custGeom>
              <a:avLst/>
              <a:gdLst/>
              <a:ahLst/>
              <a:cxnLst/>
              <a:rect l="0" t="0" r="0" b="0"/>
              <a:pathLst>
                <a:path w="157164" h="28576">
                  <a:moveTo>
                    <a:pt x="0" y="28575"/>
                  </a:moveTo>
                  <a:lnTo>
                    <a:pt x="0" y="21726"/>
                  </a:lnTo>
                  <a:lnTo>
                    <a:pt x="3793" y="17726"/>
                  </a:lnTo>
                  <a:lnTo>
                    <a:pt x="7771" y="15816"/>
                  </a:lnTo>
                  <a:lnTo>
                    <a:pt x="37586" y="10585"/>
                  </a:lnTo>
                  <a:lnTo>
                    <a:pt x="65456" y="7824"/>
                  </a:lnTo>
                  <a:lnTo>
                    <a:pt x="98596" y="5162"/>
                  </a:lnTo>
                  <a:lnTo>
                    <a:pt x="132101" y="1020"/>
                  </a:lnTo>
                  <a:lnTo>
                    <a:pt x="157163"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93" name="SMARTInkShape-6524"/>
            <p:cNvSpPr/>
            <p:nvPr/>
          </p:nvSpPr>
          <p:spPr>
            <a:xfrm>
              <a:off x="6317464" y="2293694"/>
              <a:ext cx="450469" cy="306632"/>
            </a:xfrm>
            <a:custGeom>
              <a:avLst/>
              <a:gdLst/>
              <a:ahLst/>
              <a:cxnLst/>
              <a:rect l="0" t="0" r="0" b="0"/>
              <a:pathLst>
                <a:path w="450469" h="306632">
                  <a:moveTo>
                    <a:pt x="33331" y="213762"/>
                  </a:moveTo>
                  <a:lnTo>
                    <a:pt x="29538" y="213762"/>
                  </a:lnTo>
                  <a:lnTo>
                    <a:pt x="25559" y="215879"/>
                  </a:lnTo>
                  <a:lnTo>
                    <a:pt x="5688" y="234347"/>
                  </a:lnTo>
                  <a:lnTo>
                    <a:pt x="1201" y="240903"/>
                  </a:lnTo>
                  <a:lnTo>
                    <a:pt x="5" y="243762"/>
                  </a:lnTo>
                  <a:lnTo>
                    <a:pt x="0" y="246462"/>
                  </a:lnTo>
                  <a:lnTo>
                    <a:pt x="7764" y="262714"/>
                  </a:lnTo>
                  <a:lnTo>
                    <a:pt x="10730" y="265447"/>
                  </a:lnTo>
                  <a:lnTo>
                    <a:pt x="18259" y="268483"/>
                  </a:lnTo>
                  <a:lnTo>
                    <a:pt x="50571" y="270592"/>
                  </a:lnTo>
                  <a:lnTo>
                    <a:pt x="82508" y="270849"/>
                  </a:lnTo>
                  <a:lnTo>
                    <a:pt x="112107" y="270894"/>
                  </a:lnTo>
                  <a:lnTo>
                    <a:pt x="142220" y="267114"/>
                  </a:lnTo>
                  <a:lnTo>
                    <a:pt x="165863" y="263139"/>
                  </a:lnTo>
                  <a:lnTo>
                    <a:pt x="191452" y="258726"/>
                  </a:lnTo>
                  <a:lnTo>
                    <a:pt x="216054" y="254119"/>
                  </a:lnTo>
                  <a:lnTo>
                    <a:pt x="240218" y="247309"/>
                  </a:lnTo>
                  <a:lnTo>
                    <a:pt x="264980" y="239784"/>
                  </a:lnTo>
                  <a:lnTo>
                    <a:pt x="291860" y="233794"/>
                  </a:lnTo>
                  <a:lnTo>
                    <a:pt x="326184" y="222167"/>
                  </a:lnTo>
                  <a:lnTo>
                    <a:pt x="360256" y="208668"/>
                  </a:lnTo>
                  <a:lnTo>
                    <a:pt x="395917" y="184181"/>
                  </a:lnTo>
                  <a:lnTo>
                    <a:pt x="429358" y="149336"/>
                  </a:lnTo>
                  <a:lnTo>
                    <a:pt x="446824" y="113732"/>
                  </a:lnTo>
                  <a:lnTo>
                    <a:pt x="450468" y="99454"/>
                  </a:lnTo>
                  <a:lnTo>
                    <a:pt x="448056" y="78822"/>
                  </a:lnTo>
                  <a:lnTo>
                    <a:pt x="437879" y="48463"/>
                  </a:lnTo>
                  <a:lnTo>
                    <a:pt x="429030" y="36844"/>
                  </a:lnTo>
                  <a:lnTo>
                    <a:pt x="403946" y="16449"/>
                  </a:lnTo>
                  <a:lnTo>
                    <a:pt x="379326" y="5721"/>
                  </a:lnTo>
                  <a:lnTo>
                    <a:pt x="348131" y="1308"/>
                  </a:lnTo>
                  <a:lnTo>
                    <a:pt x="317546" y="0"/>
                  </a:lnTo>
                  <a:lnTo>
                    <a:pt x="293791" y="1811"/>
                  </a:lnTo>
                  <a:lnTo>
                    <a:pt x="268153" y="5262"/>
                  </a:lnTo>
                  <a:lnTo>
                    <a:pt x="243529" y="9441"/>
                  </a:lnTo>
                  <a:lnTo>
                    <a:pt x="219356" y="16061"/>
                  </a:lnTo>
                  <a:lnTo>
                    <a:pt x="185551" y="30830"/>
                  </a:lnTo>
                  <a:lnTo>
                    <a:pt x="155426" y="48171"/>
                  </a:lnTo>
                  <a:lnTo>
                    <a:pt x="126392" y="65479"/>
                  </a:lnTo>
                  <a:lnTo>
                    <a:pt x="108822" y="79596"/>
                  </a:lnTo>
                  <a:lnTo>
                    <a:pt x="84607" y="112413"/>
                  </a:lnTo>
                  <a:lnTo>
                    <a:pt x="64537" y="145853"/>
                  </a:lnTo>
                  <a:lnTo>
                    <a:pt x="57658" y="173621"/>
                  </a:lnTo>
                  <a:lnTo>
                    <a:pt x="56127" y="206539"/>
                  </a:lnTo>
                  <a:lnTo>
                    <a:pt x="62645" y="240675"/>
                  </a:lnTo>
                  <a:lnTo>
                    <a:pt x="64780" y="248373"/>
                  </a:lnTo>
                  <a:lnTo>
                    <a:pt x="73501" y="261159"/>
                  </a:lnTo>
                  <a:lnTo>
                    <a:pt x="108069" y="295652"/>
                  </a:lnTo>
                  <a:lnTo>
                    <a:pt x="119056" y="306631"/>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94" name="SMARTInkShape-6525"/>
            <p:cNvSpPr/>
            <p:nvPr/>
          </p:nvSpPr>
          <p:spPr>
            <a:xfrm>
              <a:off x="6400800" y="2695667"/>
              <a:ext cx="128589" cy="97148"/>
            </a:xfrm>
            <a:custGeom>
              <a:avLst/>
              <a:gdLst/>
              <a:ahLst/>
              <a:cxnLst/>
              <a:rect l="0" t="0" r="0" b="0"/>
              <a:pathLst>
                <a:path w="128589" h="97148">
                  <a:moveTo>
                    <a:pt x="0" y="47533"/>
                  </a:moveTo>
                  <a:lnTo>
                    <a:pt x="0" y="51325"/>
                  </a:lnTo>
                  <a:lnTo>
                    <a:pt x="794" y="52443"/>
                  </a:lnTo>
                  <a:lnTo>
                    <a:pt x="2117" y="53187"/>
                  </a:lnTo>
                  <a:lnTo>
                    <a:pt x="3792" y="53684"/>
                  </a:lnTo>
                  <a:lnTo>
                    <a:pt x="4910" y="55602"/>
                  </a:lnTo>
                  <a:lnTo>
                    <a:pt x="7276" y="65093"/>
                  </a:lnTo>
                  <a:lnTo>
                    <a:pt x="12667" y="75813"/>
                  </a:lnTo>
                  <a:lnTo>
                    <a:pt x="13207" y="78293"/>
                  </a:lnTo>
                  <a:lnTo>
                    <a:pt x="14361" y="79946"/>
                  </a:lnTo>
                  <a:lnTo>
                    <a:pt x="15924" y="81048"/>
                  </a:lnTo>
                  <a:lnTo>
                    <a:pt x="17760" y="81782"/>
                  </a:lnTo>
                  <a:lnTo>
                    <a:pt x="18984" y="83066"/>
                  </a:lnTo>
                  <a:lnTo>
                    <a:pt x="23064" y="90829"/>
                  </a:lnTo>
                  <a:lnTo>
                    <a:pt x="28253" y="97147"/>
                  </a:lnTo>
                  <a:lnTo>
                    <a:pt x="28574" y="62779"/>
                  </a:lnTo>
                  <a:lnTo>
                    <a:pt x="29369" y="49780"/>
                  </a:lnTo>
                  <a:lnTo>
                    <a:pt x="40760" y="24293"/>
                  </a:lnTo>
                  <a:lnTo>
                    <a:pt x="56216" y="6030"/>
                  </a:lnTo>
                  <a:lnTo>
                    <a:pt x="62821" y="1306"/>
                  </a:lnTo>
                  <a:lnTo>
                    <a:pt x="65693" y="46"/>
                  </a:lnTo>
                  <a:lnTo>
                    <a:pt x="68402" y="0"/>
                  </a:lnTo>
                  <a:lnTo>
                    <a:pt x="77084" y="3899"/>
                  </a:lnTo>
                  <a:lnTo>
                    <a:pt x="88393" y="14546"/>
                  </a:lnTo>
                  <a:lnTo>
                    <a:pt x="90879" y="21230"/>
                  </a:lnTo>
                  <a:lnTo>
                    <a:pt x="94396" y="33919"/>
                  </a:lnTo>
                  <a:lnTo>
                    <a:pt x="105521" y="67307"/>
                  </a:lnTo>
                  <a:lnTo>
                    <a:pt x="107223" y="72990"/>
                  </a:lnTo>
                  <a:lnTo>
                    <a:pt x="110625" y="78162"/>
                  </a:lnTo>
                  <a:lnTo>
                    <a:pt x="114784" y="80989"/>
                  </a:lnTo>
                  <a:lnTo>
                    <a:pt x="117004" y="81744"/>
                  </a:lnTo>
                  <a:lnTo>
                    <a:pt x="118483" y="83040"/>
                  </a:lnTo>
                  <a:lnTo>
                    <a:pt x="120128" y="86597"/>
                  </a:lnTo>
                  <a:lnTo>
                    <a:pt x="121361" y="87863"/>
                  </a:lnTo>
                  <a:lnTo>
                    <a:pt x="128588" y="90396"/>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95" name="SMARTInkShape-6526"/>
            <p:cNvSpPr/>
            <p:nvPr/>
          </p:nvSpPr>
          <p:spPr>
            <a:xfrm>
              <a:off x="6565132" y="2707481"/>
              <a:ext cx="77050" cy="70235"/>
            </a:xfrm>
            <a:custGeom>
              <a:avLst/>
              <a:gdLst/>
              <a:ahLst/>
              <a:cxnLst/>
              <a:rect l="0" t="0" r="0" b="0"/>
              <a:pathLst>
                <a:path w="77050" h="70235">
                  <a:moveTo>
                    <a:pt x="7118" y="21432"/>
                  </a:moveTo>
                  <a:lnTo>
                    <a:pt x="3325" y="25224"/>
                  </a:lnTo>
                  <a:lnTo>
                    <a:pt x="1463" y="29202"/>
                  </a:lnTo>
                  <a:lnTo>
                    <a:pt x="0" y="56191"/>
                  </a:lnTo>
                  <a:lnTo>
                    <a:pt x="785" y="58892"/>
                  </a:lnTo>
                  <a:lnTo>
                    <a:pt x="2102" y="60693"/>
                  </a:lnTo>
                  <a:lnTo>
                    <a:pt x="13711" y="67375"/>
                  </a:lnTo>
                  <a:lnTo>
                    <a:pt x="22919" y="70234"/>
                  </a:lnTo>
                  <a:lnTo>
                    <a:pt x="30280" y="68786"/>
                  </a:lnTo>
                  <a:lnTo>
                    <a:pt x="55838" y="60765"/>
                  </a:lnTo>
                  <a:lnTo>
                    <a:pt x="62638" y="54523"/>
                  </a:lnTo>
                  <a:lnTo>
                    <a:pt x="75166" y="38695"/>
                  </a:lnTo>
                  <a:lnTo>
                    <a:pt x="77049" y="33602"/>
                  </a:lnTo>
                  <a:lnTo>
                    <a:pt x="76757" y="31133"/>
                  </a:lnTo>
                  <a:lnTo>
                    <a:pt x="72703" y="19350"/>
                  </a:lnTo>
                  <a:lnTo>
                    <a:pt x="72273" y="15281"/>
                  </a:lnTo>
                  <a:lnTo>
                    <a:pt x="70399" y="12569"/>
                  </a:lnTo>
                  <a:lnTo>
                    <a:pt x="67561" y="10760"/>
                  </a:lnTo>
                  <a:lnTo>
                    <a:pt x="60969" y="7958"/>
                  </a:lnTo>
                  <a:lnTo>
                    <a:pt x="52796" y="2711"/>
                  </a:lnTo>
                  <a:lnTo>
                    <a:pt x="45347" y="803"/>
                  </a:lnTo>
                  <a:lnTo>
                    <a:pt x="35693"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96" name="SMARTInkShape-6527"/>
            <p:cNvSpPr/>
            <p:nvPr/>
          </p:nvSpPr>
          <p:spPr>
            <a:xfrm>
              <a:off x="6350918" y="2351742"/>
              <a:ext cx="278483" cy="176960"/>
            </a:xfrm>
            <a:custGeom>
              <a:avLst/>
              <a:gdLst/>
              <a:ahLst/>
              <a:cxnLst/>
              <a:rect l="0" t="0" r="0" b="0"/>
              <a:pathLst>
                <a:path w="278483" h="176960">
                  <a:moveTo>
                    <a:pt x="42737" y="19983"/>
                  </a:moveTo>
                  <a:lnTo>
                    <a:pt x="42737" y="54256"/>
                  </a:lnTo>
                  <a:lnTo>
                    <a:pt x="42737" y="64941"/>
                  </a:lnTo>
                  <a:lnTo>
                    <a:pt x="28265" y="98739"/>
                  </a:lnTo>
                  <a:lnTo>
                    <a:pt x="9395" y="131762"/>
                  </a:lnTo>
                  <a:lnTo>
                    <a:pt x="1991" y="146897"/>
                  </a:lnTo>
                  <a:lnTo>
                    <a:pt x="0" y="165141"/>
                  </a:lnTo>
                  <a:lnTo>
                    <a:pt x="2047" y="169958"/>
                  </a:lnTo>
                  <a:lnTo>
                    <a:pt x="6037" y="175726"/>
                  </a:lnTo>
                  <a:lnTo>
                    <a:pt x="22432" y="176959"/>
                  </a:lnTo>
                  <a:lnTo>
                    <a:pt x="46061" y="176327"/>
                  </a:lnTo>
                  <a:lnTo>
                    <a:pt x="80983" y="169868"/>
                  </a:lnTo>
                  <a:lnTo>
                    <a:pt x="114508" y="163938"/>
                  </a:lnTo>
                  <a:lnTo>
                    <a:pt x="147124" y="162953"/>
                  </a:lnTo>
                  <a:lnTo>
                    <a:pt x="154748" y="165017"/>
                  </a:lnTo>
                  <a:lnTo>
                    <a:pt x="161577" y="167786"/>
                  </a:lnTo>
                  <a:lnTo>
                    <a:pt x="185506" y="169999"/>
                  </a:lnTo>
                  <a:lnTo>
                    <a:pt x="185612" y="138080"/>
                  </a:lnTo>
                  <a:lnTo>
                    <a:pt x="185613" y="103266"/>
                  </a:lnTo>
                  <a:lnTo>
                    <a:pt x="186407" y="82354"/>
                  </a:lnTo>
                  <a:lnTo>
                    <a:pt x="194432" y="48585"/>
                  </a:lnTo>
                  <a:lnTo>
                    <a:pt x="199057" y="39045"/>
                  </a:lnTo>
                  <a:lnTo>
                    <a:pt x="223448" y="10877"/>
                  </a:lnTo>
                  <a:lnTo>
                    <a:pt x="234571" y="3438"/>
                  </a:lnTo>
                  <a:lnTo>
                    <a:pt x="244128" y="0"/>
                  </a:lnTo>
                  <a:lnTo>
                    <a:pt x="246055" y="311"/>
                  </a:lnTo>
                  <a:lnTo>
                    <a:pt x="247339" y="1312"/>
                  </a:lnTo>
                  <a:lnTo>
                    <a:pt x="248195" y="2773"/>
                  </a:lnTo>
                  <a:lnTo>
                    <a:pt x="249560" y="3747"/>
                  </a:lnTo>
                  <a:lnTo>
                    <a:pt x="255272" y="5912"/>
                  </a:lnTo>
                  <a:lnTo>
                    <a:pt x="259699" y="9231"/>
                  </a:lnTo>
                  <a:lnTo>
                    <a:pt x="262197" y="15469"/>
                  </a:lnTo>
                  <a:lnTo>
                    <a:pt x="264100" y="22739"/>
                  </a:lnTo>
                  <a:lnTo>
                    <a:pt x="268841" y="32088"/>
                  </a:lnTo>
                  <a:lnTo>
                    <a:pt x="277391" y="67709"/>
                  </a:lnTo>
                  <a:lnTo>
                    <a:pt x="278482" y="84277"/>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97" name="SMARTInkShape-6528"/>
            <p:cNvSpPr/>
            <p:nvPr/>
          </p:nvSpPr>
          <p:spPr>
            <a:xfrm>
              <a:off x="6665119" y="2693194"/>
              <a:ext cx="85300" cy="121346"/>
            </a:xfrm>
            <a:custGeom>
              <a:avLst/>
              <a:gdLst/>
              <a:ahLst/>
              <a:cxnLst/>
              <a:rect l="0" t="0" r="0" b="0"/>
              <a:pathLst>
                <a:path w="85300" h="121346">
                  <a:moveTo>
                    <a:pt x="7144" y="0"/>
                  </a:moveTo>
                  <a:lnTo>
                    <a:pt x="10936" y="0"/>
                  </a:lnTo>
                  <a:lnTo>
                    <a:pt x="14914" y="2116"/>
                  </a:lnTo>
                  <a:lnTo>
                    <a:pt x="37143" y="22943"/>
                  </a:lnTo>
                  <a:lnTo>
                    <a:pt x="62766" y="57302"/>
                  </a:lnTo>
                  <a:lnTo>
                    <a:pt x="80872" y="90496"/>
                  </a:lnTo>
                  <a:lnTo>
                    <a:pt x="84766" y="103836"/>
                  </a:lnTo>
                  <a:lnTo>
                    <a:pt x="85299" y="109120"/>
                  </a:lnTo>
                  <a:lnTo>
                    <a:pt x="84647" y="110846"/>
                  </a:lnTo>
                  <a:lnTo>
                    <a:pt x="83419" y="111998"/>
                  </a:lnTo>
                  <a:lnTo>
                    <a:pt x="81806" y="112765"/>
                  </a:lnTo>
                  <a:lnTo>
                    <a:pt x="80731" y="114070"/>
                  </a:lnTo>
                  <a:lnTo>
                    <a:pt x="79537" y="117637"/>
                  </a:lnTo>
                  <a:lnTo>
                    <a:pt x="78424" y="118906"/>
                  </a:lnTo>
                  <a:lnTo>
                    <a:pt x="75072" y="120316"/>
                  </a:lnTo>
                  <a:lnTo>
                    <a:pt x="58021" y="121345"/>
                  </a:lnTo>
                  <a:lnTo>
                    <a:pt x="51452" y="119283"/>
                  </a:lnTo>
                  <a:lnTo>
                    <a:pt x="48589" y="117622"/>
                  </a:lnTo>
                  <a:lnTo>
                    <a:pt x="13535" y="110799"/>
                  </a:lnTo>
                  <a:lnTo>
                    <a:pt x="0" y="107156"/>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98" name="SMARTInkShape-6529"/>
            <p:cNvSpPr/>
            <p:nvPr/>
          </p:nvSpPr>
          <p:spPr>
            <a:xfrm>
              <a:off x="6765167" y="2578894"/>
              <a:ext cx="235560" cy="178166"/>
            </a:xfrm>
            <a:custGeom>
              <a:avLst/>
              <a:gdLst/>
              <a:ahLst/>
              <a:cxnLst/>
              <a:rect l="0" t="0" r="0" b="0"/>
              <a:pathLst>
                <a:path w="235560" h="178166">
                  <a:moveTo>
                    <a:pt x="28539" y="78581"/>
                  </a:moveTo>
                  <a:lnTo>
                    <a:pt x="28539" y="95581"/>
                  </a:lnTo>
                  <a:lnTo>
                    <a:pt x="26422" y="100159"/>
                  </a:lnTo>
                  <a:lnTo>
                    <a:pt x="24746" y="102492"/>
                  </a:lnTo>
                  <a:lnTo>
                    <a:pt x="11540" y="134469"/>
                  </a:lnTo>
                  <a:lnTo>
                    <a:pt x="2037" y="155193"/>
                  </a:lnTo>
                  <a:lnTo>
                    <a:pt x="0" y="177148"/>
                  </a:lnTo>
                  <a:lnTo>
                    <a:pt x="782" y="177630"/>
                  </a:lnTo>
                  <a:lnTo>
                    <a:pt x="3767" y="178165"/>
                  </a:lnTo>
                  <a:lnTo>
                    <a:pt x="7740" y="176286"/>
                  </a:lnTo>
                  <a:lnTo>
                    <a:pt x="30931" y="154741"/>
                  </a:lnTo>
                  <a:lnTo>
                    <a:pt x="48560" y="124141"/>
                  </a:lnTo>
                  <a:lnTo>
                    <a:pt x="55693" y="124759"/>
                  </a:lnTo>
                  <a:lnTo>
                    <a:pt x="66008" y="128473"/>
                  </a:lnTo>
                  <a:lnTo>
                    <a:pt x="99780" y="154941"/>
                  </a:lnTo>
                  <a:lnTo>
                    <a:pt x="102226" y="155681"/>
                  </a:lnTo>
                  <a:lnTo>
                    <a:pt x="103858" y="156969"/>
                  </a:lnTo>
                  <a:lnTo>
                    <a:pt x="106948" y="161779"/>
                  </a:lnTo>
                  <a:lnTo>
                    <a:pt x="113144" y="163973"/>
                  </a:lnTo>
                  <a:lnTo>
                    <a:pt x="113517" y="163290"/>
                  </a:lnTo>
                  <a:lnTo>
                    <a:pt x="114264" y="128574"/>
                  </a:lnTo>
                  <a:lnTo>
                    <a:pt x="114264" y="119060"/>
                  </a:lnTo>
                  <a:lnTo>
                    <a:pt x="116381" y="114299"/>
                  </a:lnTo>
                  <a:lnTo>
                    <a:pt x="124207" y="104774"/>
                  </a:lnTo>
                  <a:lnTo>
                    <a:pt x="130854" y="102129"/>
                  </a:lnTo>
                  <a:lnTo>
                    <a:pt x="162024" y="93985"/>
                  </a:lnTo>
                  <a:lnTo>
                    <a:pt x="196806" y="100209"/>
                  </a:lnTo>
                  <a:lnTo>
                    <a:pt x="209189" y="105539"/>
                  </a:lnTo>
                  <a:lnTo>
                    <a:pt x="215455" y="109877"/>
                  </a:lnTo>
                  <a:lnTo>
                    <a:pt x="218769" y="114451"/>
                  </a:lnTo>
                  <a:lnTo>
                    <a:pt x="220635" y="121488"/>
                  </a:lnTo>
                  <a:lnTo>
                    <a:pt x="220897" y="123855"/>
                  </a:lnTo>
                  <a:lnTo>
                    <a:pt x="219071" y="128600"/>
                  </a:lnTo>
                  <a:lnTo>
                    <a:pt x="216408" y="133356"/>
                  </a:lnTo>
                  <a:lnTo>
                    <a:pt x="214115" y="140495"/>
                  </a:lnTo>
                  <a:lnTo>
                    <a:pt x="201957" y="157163"/>
                  </a:lnTo>
                  <a:lnTo>
                    <a:pt x="200070" y="161925"/>
                  </a:lnTo>
                  <a:lnTo>
                    <a:pt x="195339" y="169069"/>
                  </a:lnTo>
                  <a:lnTo>
                    <a:pt x="193954" y="173831"/>
                  </a:lnTo>
                  <a:lnTo>
                    <a:pt x="194378" y="175419"/>
                  </a:lnTo>
                  <a:lnTo>
                    <a:pt x="195455" y="176477"/>
                  </a:lnTo>
                  <a:lnTo>
                    <a:pt x="196966" y="177182"/>
                  </a:lnTo>
                  <a:lnTo>
                    <a:pt x="197974" y="176859"/>
                  </a:lnTo>
                  <a:lnTo>
                    <a:pt x="198646" y="175850"/>
                  </a:lnTo>
                  <a:lnTo>
                    <a:pt x="199094" y="174383"/>
                  </a:lnTo>
                  <a:lnTo>
                    <a:pt x="209854" y="161764"/>
                  </a:lnTo>
                  <a:lnTo>
                    <a:pt x="227119" y="147881"/>
                  </a:lnTo>
                  <a:lnTo>
                    <a:pt x="229982" y="143831"/>
                  </a:lnTo>
                  <a:lnTo>
                    <a:pt x="234012" y="126754"/>
                  </a:lnTo>
                  <a:lnTo>
                    <a:pt x="235559" y="95507"/>
                  </a:lnTo>
                  <a:lnTo>
                    <a:pt x="234885" y="71341"/>
                  </a:lnTo>
                  <a:lnTo>
                    <a:pt x="225761" y="45544"/>
                  </a:lnTo>
                  <a:lnTo>
                    <a:pt x="197891" y="12332"/>
                  </a:lnTo>
                  <a:lnTo>
                    <a:pt x="188139" y="3259"/>
                  </a:lnTo>
                  <a:lnTo>
                    <a:pt x="178558"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99" name="SMARTInkShape-6530"/>
            <p:cNvSpPr/>
            <p:nvPr/>
          </p:nvSpPr>
          <p:spPr>
            <a:xfrm>
              <a:off x="7037702" y="2643188"/>
              <a:ext cx="41726" cy="96643"/>
            </a:xfrm>
            <a:custGeom>
              <a:avLst/>
              <a:gdLst/>
              <a:ahLst/>
              <a:cxnLst/>
              <a:rect l="0" t="0" r="0" b="0"/>
              <a:pathLst>
                <a:path w="41726" h="96643">
                  <a:moveTo>
                    <a:pt x="27467" y="21431"/>
                  </a:moveTo>
                  <a:lnTo>
                    <a:pt x="27467" y="25223"/>
                  </a:lnTo>
                  <a:lnTo>
                    <a:pt x="26673" y="26340"/>
                  </a:lnTo>
                  <a:lnTo>
                    <a:pt x="25350" y="27085"/>
                  </a:lnTo>
                  <a:lnTo>
                    <a:pt x="23674" y="27582"/>
                  </a:lnTo>
                  <a:lnTo>
                    <a:pt x="22557" y="29500"/>
                  </a:lnTo>
                  <a:lnTo>
                    <a:pt x="20191" y="38991"/>
                  </a:lnTo>
                  <a:lnTo>
                    <a:pt x="8005" y="62717"/>
                  </a:lnTo>
                  <a:lnTo>
                    <a:pt x="0" y="87020"/>
                  </a:lnTo>
                  <a:lnTo>
                    <a:pt x="424" y="88970"/>
                  </a:lnTo>
                  <a:lnTo>
                    <a:pt x="1501" y="90269"/>
                  </a:lnTo>
                  <a:lnTo>
                    <a:pt x="3012" y="91135"/>
                  </a:lnTo>
                  <a:lnTo>
                    <a:pt x="4020" y="92507"/>
                  </a:lnTo>
                  <a:lnTo>
                    <a:pt x="5140" y="96147"/>
                  </a:lnTo>
                  <a:lnTo>
                    <a:pt x="6232" y="96642"/>
                  </a:lnTo>
                  <a:lnTo>
                    <a:pt x="7754" y="96178"/>
                  </a:lnTo>
                  <a:lnTo>
                    <a:pt x="11562" y="94339"/>
                  </a:lnTo>
                  <a:lnTo>
                    <a:pt x="18168" y="92511"/>
                  </a:lnTo>
                  <a:lnTo>
                    <a:pt x="29878" y="82982"/>
                  </a:lnTo>
                  <a:lnTo>
                    <a:pt x="32508" y="78421"/>
                  </a:lnTo>
                  <a:lnTo>
                    <a:pt x="34469" y="73747"/>
                  </a:lnTo>
                  <a:lnTo>
                    <a:pt x="37988" y="69024"/>
                  </a:lnTo>
                  <a:lnTo>
                    <a:pt x="40080" y="62163"/>
                  </a:lnTo>
                  <a:lnTo>
                    <a:pt x="41725" y="33424"/>
                  </a:lnTo>
                  <a:lnTo>
                    <a:pt x="39625" y="28613"/>
                  </a:lnTo>
                  <a:lnTo>
                    <a:pt x="36839" y="23829"/>
                  </a:lnTo>
                  <a:lnTo>
                    <a:pt x="35051" y="14290"/>
                  </a:lnTo>
                  <a:lnTo>
                    <a:pt x="34697" y="8555"/>
                  </a:lnTo>
                  <a:lnTo>
                    <a:pt x="27467"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00" name="SMARTInkShape-6531"/>
            <p:cNvSpPr/>
            <p:nvPr/>
          </p:nvSpPr>
          <p:spPr>
            <a:xfrm>
              <a:off x="6965444" y="2636044"/>
              <a:ext cx="249745" cy="220006"/>
            </a:xfrm>
            <a:custGeom>
              <a:avLst/>
              <a:gdLst/>
              <a:ahLst/>
              <a:cxnLst/>
              <a:rect l="0" t="0" r="0" b="0"/>
              <a:pathLst>
                <a:path w="249745" h="220006">
                  <a:moveTo>
                    <a:pt x="56862" y="0"/>
                  </a:moveTo>
                  <a:lnTo>
                    <a:pt x="50711" y="0"/>
                  </a:lnTo>
                  <a:lnTo>
                    <a:pt x="46220" y="7585"/>
                  </a:lnTo>
                  <a:lnTo>
                    <a:pt x="32727" y="40849"/>
                  </a:lnTo>
                  <a:lnTo>
                    <a:pt x="23218" y="62225"/>
                  </a:lnTo>
                  <a:lnTo>
                    <a:pt x="21265" y="90784"/>
                  </a:lnTo>
                  <a:lnTo>
                    <a:pt x="23314" y="98028"/>
                  </a:lnTo>
                  <a:lnTo>
                    <a:pt x="24972" y="101070"/>
                  </a:lnTo>
                  <a:lnTo>
                    <a:pt x="26870" y="103099"/>
                  </a:lnTo>
                  <a:lnTo>
                    <a:pt x="31098" y="105353"/>
                  </a:lnTo>
                  <a:lnTo>
                    <a:pt x="42631" y="106918"/>
                  </a:lnTo>
                  <a:lnTo>
                    <a:pt x="44994" y="106998"/>
                  </a:lnTo>
                  <a:lnTo>
                    <a:pt x="55903" y="103317"/>
                  </a:lnTo>
                  <a:lnTo>
                    <a:pt x="65398" y="97199"/>
                  </a:lnTo>
                  <a:lnTo>
                    <a:pt x="73238" y="86567"/>
                  </a:lnTo>
                  <a:lnTo>
                    <a:pt x="76795" y="73362"/>
                  </a:lnTo>
                  <a:lnTo>
                    <a:pt x="78267" y="38836"/>
                  </a:lnTo>
                  <a:lnTo>
                    <a:pt x="78282" y="33665"/>
                  </a:lnTo>
                  <a:lnTo>
                    <a:pt x="76172" y="28720"/>
                  </a:lnTo>
                  <a:lnTo>
                    <a:pt x="72142" y="22871"/>
                  </a:lnTo>
                  <a:lnTo>
                    <a:pt x="71812" y="23185"/>
                  </a:lnTo>
                  <a:lnTo>
                    <a:pt x="71153" y="57798"/>
                  </a:lnTo>
                  <a:lnTo>
                    <a:pt x="71150" y="91436"/>
                  </a:lnTo>
                  <a:lnTo>
                    <a:pt x="73267" y="108848"/>
                  </a:lnTo>
                  <a:lnTo>
                    <a:pt x="83334" y="143098"/>
                  </a:lnTo>
                  <a:lnTo>
                    <a:pt x="91207" y="174831"/>
                  </a:lnTo>
                  <a:lnTo>
                    <a:pt x="92461" y="200874"/>
                  </a:lnTo>
                  <a:lnTo>
                    <a:pt x="90411" y="206488"/>
                  </a:lnTo>
                  <a:lnTo>
                    <a:pt x="82627" y="216559"/>
                  </a:lnTo>
                  <a:lnTo>
                    <a:pt x="75986" y="219280"/>
                  </a:lnTo>
                  <a:lnTo>
                    <a:pt x="71993" y="220005"/>
                  </a:lnTo>
                  <a:lnTo>
                    <a:pt x="51204" y="217234"/>
                  </a:lnTo>
                  <a:lnTo>
                    <a:pt x="36091" y="209261"/>
                  </a:lnTo>
                  <a:lnTo>
                    <a:pt x="10779" y="188532"/>
                  </a:lnTo>
                  <a:lnTo>
                    <a:pt x="4631" y="178777"/>
                  </a:lnTo>
                  <a:lnTo>
                    <a:pt x="1170" y="164360"/>
                  </a:lnTo>
                  <a:lnTo>
                    <a:pt x="0" y="145267"/>
                  </a:lnTo>
                  <a:lnTo>
                    <a:pt x="7382" y="127179"/>
                  </a:lnTo>
                  <a:lnTo>
                    <a:pt x="19624" y="110531"/>
                  </a:lnTo>
                  <a:lnTo>
                    <a:pt x="50460" y="85856"/>
                  </a:lnTo>
                  <a:lnTo>
                    <a:pt x="85535" y="62723"/>
                  </a:lnTo>
                  <a:lnTo>
                    <a:pt x="117696" y="50433"/>
                  </a:lnTo>
                  <a:lnTo>
                    <a:pt x="134658" y="43204"/>
                  </a:lnTo>
                  <a:lnTo>
                    <a:pt x="134920" y="43884"/>
                  </a:lnTo>
                  <a:lnTo>
                    <a:pt x="135211" y="46756"/>
                  </a:lnTo>
                  <a:lnTo>
                    <a:pt x="133223" y="50678"/>
                  </a:lnTo>
                  <a:lnTo>
                    <a:pt x="125480" y="63456"/>
                  </a:lnTo>
                  <a:lnTo>
                    <a:pt x="114340" y="98282"/>
                  </a:lnTo>
                  <a:lnTo>
                    <a:pt x="116275" y="101360"/>
                  </a:lnTo>
                  <a:lnTo>
                    <a:pt x="117902" y="103292"/>
                  </a:lnTo>
                  <a:lnTo>
                    <a:pt x="119781" y="103786"/>
                  </a:lnTo>
                  <a:lnTo>
                    <a:pt x="121827" y="103322"/>
                  </a:lnTo>
                  <a:lnTo>
                    <a:pt x="128498" y="98876"/>
                  </a:lnTo>
                  <a:lnTo>
                    <a:pt x="133151" y="93951"/>
                  </a:lnTo>
                  <a:lnTo>
                    <a:pt x="137864" y="86470"/>
                  </a:lnTo>
                  <a:lnTo>
                    <a:pt x="141188" y="73334"/>
                  </a:lnTo>
                  <a:lnTo>
                    <a:pt x="142551" y="37793"/>
                  </a:lnTo>
                  <a:lnTo>
                    <a:pt x="142584" y="19441"/>
                  </a:lnTo>
                  <a:lnTo>
                    <a:pt x="143379" y="17723"/>
                  </a:lnTo>
                  <a:lnTo>
                    <a:pt x="144703" y="16578"/>
                  </a:lnTo>
                  <a:lnTo>
                    <a:pt x="148290" y="15305"/>
                  </a:lnTo>
                  <a:lnTo>
                    <a:pt x="159380" y="14421"/>
                  </a:lnTo>
                  <a:lnTo>
                    <a:pt x="164074" y="16463"/>
                  </a:lnTo>
                  <a:lnTo>
                    <a:pt x="180690" y="31083"/>
                  </a:lnTo>
                  <a:lnTo>
                    <a:pt x="183334" y="37892"/>
                  </a:lnTo>
                  <a:lnTo>
                    <a:pt x="185395" y="71935"/>
                  </a:lnTo>
                  <a:lnTo>
                    <a:pt x="186219" y="80390"/>
                  </a:lnTo>
                  <a:lnTo>
                    <a:pt x="191597" y="91069"/>
                  </a:lnTo>
                  <a:lnTo>
                    <a:pt x="196090" y="96128"/>
                  </a:lnTo>
                  <a:lnTo>
                    <a:pt x="200233" y="98286"/>
                  </a:lnTo>
                  <a:lnTo>
                    <a:pt x="202449" y="98861"/>
                  </a:lnTo>
                  <a:lnTo>
                    <a:pt x="214068" y="105515"/>
                  </a:lnTo>
                  <a:lnTo>
                    <a:pt x="216435" y="106062"/>
                  </a:lnTo>
                  <a:lnTo>
                    <a:pt x="234489" y="117003"/>
                  </a:lnTo>
                  <a:lnTo>
                    <a:pt x="238995" y="121587"/>
                  </a:lnTo>
                  <a:lnTo>
                    <a:pt x="243649" y="128630"/>
                  </a:lnTo>
                  <a:lnTo>
                    <a:pt x="249744" y="135731"/>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916" name="SMARTInkShape-Group632"/>
          <p:cNvGrpSpPr/>
          <p:nvPr/>
        </p:nvGrpSpPr>
        <p:grpSpPr>
          <a:xfrm>
            <a:off x="7622381" y="2957513"/>
            <a:ext cx="885826" cy="585788"/>
            <a:chOff x="7622381" y="2957513"/>
            <a:chExt cx="885826" cy="585788"/>
          </a:xfrm>
        </p:grpSpPr>
        <p:sp>
          <p:nvSpPr>
            <p:cNvPr id="1902" name="SMARTInkShape-6532"/>
            <p:cNvSpPr/>
            <p:nvPr/>
          </p:nvSpPr>
          <p:spPr>
            <a:xfrm>
              <a:off x="7800975" y="3271838"/>
              <a:ext cx="164307" cy="92683"/>
            </a:xfrm>
            <a:custGeom>
              <a:avLst/>
              <a:gdLst/>
              <a:ahLst/>
              <a:cxnLst/>
              <a:rect l="0" t="0" r="0" b="0"/>
              <a:pathLst>
                <a:path w="164307" h="92683">
                  <a:moveTo>
                    <a:pt x="164306" y="0"/>
                  </a:moveTo>
                  <a:lnTo>
                    <a:pt x="133783" y="793"/>
                  </a:lnTo>
                  <a:lnTo>
                    <a:pt x="124659" y="5703"/>
                  </a:lnTo>
                  <a:lnTo>
                    <a:pt x="119433" y="9942"/>
                  </a:lnTo>
                  <a:lnTo>
                    <a:pt x="118516" y="12184"/>
                  </a:lnTo>
                  <a:lnTo>
                    <a:pt x="118698" y="14473"/>
                  </a:lnTo>
                  <a:lnTo>
                    <a:pt x="120224" y="19926"/>
                  </a:lnTo>
                  <a:lnTo>
                    <a:pt x="121876" y="31127"/>
                  </a:lnTo>
                  <a:lnTo>
                    <a:pt x="126247" y="40620"/>
                  </a:lnTo>
                  <a:lnTo>
                    <a:pt x="128687" y="52340"/>
                  </a:lnTo>
                  <a:lnTo>
                    <a:pt x="134105" y="63813"/>
                  </a:lnTo>
                  <a:lnTo>
                    <a:pt x="134647" y="66355"/>
                  </a:lnTo>
                  <a:lnTo>
                    <a:pt x="134214" y="68843"/>
                  </a:lnTo>
                  <a:lnTo>
                    <a:pt x="131618" y="73724"/>
                  </a:lnTo>
                  <a:lnTo>
                    <a:pt x="118911" y="88098"/>
                  </a:lnTo>
                  <a:lnTo>
                    <a:pt x="109999" y="90748"/>
                  </a:lnTo>
                  <a:lnTo>
                    <a:pt x="76714" y="92682"/>
                  </a:lnTo>
                  <a:lnTo>
                    <a:pt x="64258" y="91992"/>
                  </a:lnTo>
                  <a:lnTo>
                    <a:pt x="28634" y="80676"/>
                  </a:lnTo>
                  <a:lnTo>
                    <a:pt x="0" y="71437"/>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03" name="SMARTInkShape-6533"/>
            <p:cNvSpPr/>
            <p:nvPr/>
          </p:nvSpPr>
          <p:spPr>
            <a:xfrm>
              <a:off x="8388031" y="3093244"/>
              <a:ext cx="120176" cy="226735"/>
            </a:xfrm>
            <a:custGeom>
              <a:avLst/>
              <a:gdLst/>
              <a:ahLst/>
              <a:cxnLst/>
              <a:rect l="0" t="0" r="0" b="0"/>
              <a:pathLst>
                <a:path w="120176" h="226735">
                  <a:moveTo>
                    <a:pt x="120175" y="0"/>
                  </a:moveTo>
                  <a:lnTo>
                    <a:pt x="116382" y="0"/>
                  </a:lnTo>
                  <a:lnTo>
                    <a:pt x="115265" y="794"/>
                  </a:lnTo>
                  <a:lnTo>
                    <a:pt x="114521" y="2116"/>
                  </a:lnTo>
                  <a:lnTo>
                    <a:pt x="114024" y="3792"/>
                  </a:lnTo>
                  <a:lnTo>
                    <a:pt x="87926" y="36227"/>
                  </a:lnTo>
                  <a:lnTo>
                    <a:pt x="55398" y="69250"/>
                  </a:lnTo>
                  <a:lnTo>
                    <a:pt x="32914" y="99580"/>
                  </a:lnTo>
                  <a:lnTo>
                    <a:pt x="13186" y="128502"/>
                  </a:lnTo>
                  <a:lnTo>
                    <a:pt x="5156" y="142837"/>
                  </a:lnTo>
                  <a:lnTo>
                    <a:pt x="0" y="171442"/>
                  </a:lnTo>
                  <a:lnTo>
                    <a:pt x="89" y="184940"/>
                  </a:lnTo>
                  <a:lnTo>
                    <a:pt x="2775" y="196231"/>
                  </a:lnTo>
                  <a:lnTo>
                    <a:pt x="12542" y="211512"/>
                  </a:lnTo>
                  <a:lnTo>
                    <a:pt x="29282" y="222302"/>
                  </a:lnTo>
                  <a:lnTo>
                    <a:pt x="45531" y="226734"/>
                  </a:lnTo>
                  <a:lnTo>
                    <a:pt x="55515" y="225654"/>
                  </a:lnTo>
                  <a:lnTo>
                    <a:pt x="74859" y="218493"/>
                  </a:lnTo>
                  <a:lnTo>
                    <a:pt x="89198" y="207966"/>
                  </a:lnTo>
                  <a:lnTo>
                    <a:pt x="94502" y="201437"/>
                  </a:lnTo>
                  <a:lnTo>
                    <a:pt x="96859" y="195096"/>
                  </a:lnTo>
                  <a:lnTo>
                    <a:pt x="97905" y="186987"/>
                  </a:lnTo>
                  <a:lnTo>
                    <a:pt x="96598" y="183395"/>
                  </a:lnTo>
                  <a:lnTo>
                    <a:pt x="90910" y="177288"/>
                  </a:lnTo>
                  <a:lnTo>
                    <a:pt x="55194" y="162019"/>
                  </a:lnTo>
                  <a:lnTo>
                    <a:pt x="24306" y="155685"/>
                  </a:lnTo>
                  <a:lnTo>
                    <a:pt x="13019" y="150019"/>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04" name="SMARTInkShape-6534"/>
            <p:cNvSpPr/>
            <p:nvPr/>
          </p:nvSpPr>
          <p:spPr>
            <a:xfrm>
              <a:off x="8202443" y="3164707"/>
              <a:ext cx="84308" cy="64269"/>
            </a:xfrm>
            <a:custGeom>
              <a:avLst/>
              <a:gdLst/>
              <a:ahLst/>
              <a:cxnLst/>
              <a:rect l="0" t="0" r="0" b="0"/>
              <a:pathLst>
                <a:path w="84308" h="64269">
                  <a:moveTo>
                    <a:pt x="48588" y="7118"/>
                  </a:moveTo>
                  <a:lnTo>
                    <a:pt x="48588" y="967"/>
                  </a:lnTo>
                  <a:lnTo>
                    <a:pt x="49382" y="636"/>
                  </a:lnTo>
                  <a:lnTo>
                    <a:pt x="52704" y="170"/>
                  </a:lnTo>
                  <a:lnTo>
                    <a:pt x="49287" y="0"/>
                  </a:lnTo>
                  <a:lnTo>
                    <a:pt x="15426" y="26193"/>
                  </a:lnTo>
                  <a:lnTo>
                    <a:pt x="0" y="41426"/>
                  </a:lnTo>
                  <a:lnTo>
                    <a:pt x="321" y="41897"/>
                  </a:lnTo>
                  <a:lnTo>
                    <a:pt x="4565" y="42558"/>
                  </a:lnTo>
                  <a:lnTo>
                    <a:pt x="15411" y="42800"/>
                  </a:lnTo>
                  <a:lnTo>
                    <a:pt x="20085" y="40704"/>
                  </a:lnTo>
                  <a:lnTo>
                    <a:pt x="22443" y="39033"/>
                  </a:lnTo>
                  <a:lnTo>
                    <a:pt x="45616" y="36133"/>
                  </a:lnTo>
                  <a:lnTo>
                    <a:pt x="48987" y="35986"/>
                  </a:lnTo>
                  <a:lnTo>
                    <a:pt x="54851" y="33707"/>
                  </a:lnTo>
                  <a:lnTo>
                    <a:pt x="60103" y="30842"/>
                  </a:lnTo>
                  <a:lnTo>
                    <a:pt x="65083" y="29568"/>
                  </a:lnTo>
                  <a:lnTo>
                    <a:pt x="66728" y="30022"/>
                  </a:lnTo>
                  <a:lnTo>
                    <a:pt x="67825" y="31119"/>
                  </a:lnTo>
                  <a:lnTo>
                    <a:pt x="69585" y="34790"/>
                  </a:lnTo>
                  <a:lnTo>
                    <a:pt x="70805" y="54810"/>
                  </a:lnTo>
                  <a:lnTo>
                    <a:pt x="76170" y="62866"/>
                  </a:lnTo>
                  <a:lnTo>
                    <a:pt x="78838" y="63645"/>
                  </a:lnTo>
                  <a:lnTo>
                    <a:pt x="84307" y="64268"/>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05" name="SMARTInkShape-6535"/>
            <p:cNvSpPr/>
            <p:nvPr/>
          </p:nvSpPr>
          <p:spPr>
            <a:xfrm>
              <a:off x="7622381" y="2971850"/>
              <a:ext cx="200026" cy="148616"/>
            </a:xfrm>
            <a:custGeom>
              <a:avLst/>
              <a:gdLst/>
              <a:ahLst/>
              <a:cxnLst/>
              <a:rect l="0" t="0" r="0" b="0"/>
              <a:pathLst>
                <a:path w="200026" h="148616">
                  <a:moveTo>
                    <a:pt x="200025" y="14238"/>
                  </a:moveTo>
                  <a:lnTo>
                    <a:pt x="196232" y="14238"/>
                  </a:lnTo>
                  <a:lnTo>
                    <a:pt x="161949" y="1881"/>
                  </a:lnTo>
                  <a:lnTo>
                    <a:pt x="127484" y="204"/>
                  </a:lnTo>
                  <a:lnTo>
                    <a:pt x="94297" y="0"/>
                  </a:lnTo>
                  <a:lnTo>
                    <a:pt x="73977" y="2082"/>
                  </a:lnTo>
                  <a:lnTo>
                    <a:pt x="60019" y="7725"/>
                  </a:lnTo>
                  <a:lnTo>
                    <a:pt x="48192" y="16744"/>
                  </a:lnTo>
                  <a:lnTo>
                    <a:pt x="47210" y="19877"/>
                  </a:lnTo>
                  <a:lnTo>
                    <a:pt x="48234" y="27592"/>
                  </a:lnTo>
                  <a:lnTo>
                    <a:pt x="53274" y="40860"/>
                  </a:lnTo>
                  <a:lnTo>
                    <a:pt x="87775" y="74588"/>
                  </a:lnTo>
                  <a:lnTo>
                    <a:pt x="115859" y="108034"/>
                  </a:lnTo>
                  <a:lnTo>
                    <a:pt x="134195" y="133127"/>
                  </a:lnTo>
                  <a:lnTo>
                    <a:pt x="133914" y="134772"/>
                  </a:lnTo>
                  <a:lnTo>
                    <a:pt x="129725" y="140880"/>
                  </a:lnTo>
                  <a:lnTo>
                    <a:pt x="125654" y="145400"/>
                  </a:lnTo>
                  <a:lnTo>
                    <a:pt x="119081" y="147938"/>
                  </a:lnTo>
                  <a:lnTo>
                    <a:pt x="115106" y="148615"/>
                  </a:lnTo>
                  <a:lnTo>
                    <a:pt x="106457" y="147250"/>
                  </a:lnTo>
                  <a:lnTo>
                    <a:pt x="70749" y="135443"/>
                  </a:lnTo>
                  <a:lnTo>
                    <a:pt x="38934" y="126109"/>
                  </a:lnTo>
                  <a:lnTo>
                    <a:pt x="14276" y="116622"/>
                  </a:lnTo>
                  <a:lnTo>
                    <a:pt x="0" y="107106"/>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06" name="SMARTInkShape-6536"/>
            <p:cNvSpPr/>
            <p:nvPr/>
          </p:nvSpPr>
          <p:spPr>
            <a:xfrm>
              <a:off x="8094297" y="3115056"/>
              <a:ext cx="85166" cy="99633"/>
            </a:xfrm>
            <a:custGeom>
              <a:avLst/>
              <a:gdLst/>
              <a:ahLst/>
              <a:cxnLst/>
              <a:rect l="0" t="0" r="0" b="0"/>
              <a:pathLst>
                <a:path w="85166" h="99633">
                  <a:moveTo>
                    <a:pt x="28147" y="13907"/>
                  </a:moveTo>
                  <a:lnTo>
                    <a:pt x="28147" y="10114"/>
                  </a:lnTo>
                  <a:lnTo>
                    <a:pt x="30264" y="6136"/>
                  </a:lnTo>
                  <a:lnTo>
                    <a:pt x="31940" y="3964"/>
                  </a:lnTo>
                  <a:lnTo>
                    <a:pt x="35918" y="1550"/>
                  </a:lnTo>
                  <a:lnTo>
                    <a:pt x="44940" y="0"/>
                  </a:lnTo>
                  <a:lnTo>
                    <a:pt x="49633" y="1905"/>
                  </a:lnTo>
                  <a:lnTo>
                    <a:pt x="51996" y="3525"/>
                  </a:lnTo>
                  <a:lnTo>
                    <a:pt x="62906" y="5804"/>
                  </a:lnTo>
                  <a:lnTo>
                    <a:pt x="85165" y="6760"/>
                  </a:lnTo>
                  <a:lnTo>
                    <a:pt x="51938" y="25895"/>
                  </a:lnTo>
                  <a:lnTo>
                    <a:pt x="17119" y="47246"/>
                  </a:lnTo>
                  <a:lnTo>
                    <a:pt x="4450" y="59151"/>
                  </a:lnTo>
                  <a:lnTo>
                    <a:pt x="1740" y="63913"/>
                  </a:lnTo>
                  <a:lnTo>
                    <a:pt x="214" y="73173"/>
                  </a:lnTo>
                  <a:lnTo>
                    <a:pt x="0" y="77230"/>
                  </a:lnTo>
                  <a:lnTo>
                    <a:pt x="1445" y="80728"/>
                  </a:lnTo>
                  <a:lnTo>
                    <a:pt x="7284" y="86732"/>
                  </a:lnTo>
                  <a:lnTo>
                    <a:pt x="15170" y="89930"/>
                  </a:lnTo>
                  <a:lnTo>
                    <a:pt x="23173" y="92145"/>
                  </a:lnTo>
                  <a:lnTo>
                    <a:pt x="32935" y="97060"/>
                  </a:lnTo>
                  <a:lnTo>
                    <a:pt x="49578" y="99632"/>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07" name="SMARTInkShape-6537"/>
            <p:cNvSpPr/>
            <p:nvPr/>
          </p:nvSpPr>
          <p:spPr>
            <a:xfrm>
              <a:off x="7715250" y="3014960"/>
              <a:ext cx="340200" cy="206872"/>
            </a:xfrm>
            <a:custGeom>
              <a:avLst/>
              <a:gdLst/>
              <a:ahLst/>
              <a:cxnLst/>
              <a:rect l="0" t="0" r="0" b="0"/>
              <a:pathLst>
                <a:path w="340200" h="206872">
                  <a:moveTo>
                    <a:pt x="0" y="35421"/>
                  </a:moveTo>
                  <a:lnTo>
                    <a:pt x="0" y="31629"/>
                  </a:lnTo>
                  <a:lnTo>
                    <a:pt x="794" y="30512"/>
                  </a:lnTo>
                  <a:lnTo>
                    <a:pt x="2117" y="29767"/>
                  </a:lnTo>
                  <a:lnTo>
                    <a:pt x="3793" y="29270"/>
                  </a:lnTo>
                  <a:lnTo>
                    <a:pt x="37028" y="13843"/>
                  </a:lnTo>
                  <a:lnTo>
                    <a:pt x="57538" y="8919"/>
                  </a:lnTo>
                  <a:lnTo>
                    <a:pt x="89594" y="7256"/>
                  </a:lnTo>
                  <a:lnTo>
                    <a:pt x="117122" y="6968"/>
                  </a:lnTo>
                  <a:lnTo>
                    <a:pt x="149179" y="3090"/>
                  </a:lnTo>
                  <a:lnTo>
                    <a:pt x="179438" y="0"/>
                  </a:lnTo>
                  <a:lnTo>
                    <a:pt x="181538" y="695"/>
                  </a:lnTo>
                  <a:lnTo>
                    <a:pt x="182938" y="1952"/>
                  </a:lnTo>
                  <a:lnTo>
                    <a:pt x="183871" y="3583"/>
                  </a:lnTo>
                  <a:lnTo>
                    <a:pt x="183699" y="4671"/>
                  </a:lnTo>
                  <a:lnTo>
                    <a:pt x="182791" y="5396"/>
                  </a:lnTo>
                  <a:lnTo>
                    <a:pt x="181392" y="5879"/>
                  </a:lnTo>
                  <a:lnTo>
                    <a:pt x="175630" y="10352"/>
                  </a:lnTo>
                  <a:lnTo>
                    <a:pt x="149368" y="42795"/>
                  </a:lnTo>
                  <a:lnTo>
                    <a:pt x="120436" y="75916"/>
                  </a:lnTo>
                  <a:lnTo>
                    <a:pt x="116118" y="90194"/>
                  </a:lnTo>
                  <a:lnTo>
                    <a:pt x="114460" y="108822"/>
                  </a:lnTo>
                  <a:lnTo>
                    <a:pt x="115994" y="111343"/>
                  </a:lnTo>
                  <a:lnTo>
                    <a:pt x="121932" y="116260"/>
                  </a:lnTo>
                  <a:lnTo>
                    <a:pt x="125738" y="117095"/>
                  </a:lnTo>
                  <a:lnTo>
                    <a:pt x="151681" y="114566"/>
                  </a:lnTo>
                  <a:lnTo>
                    <a:pt x="162929" y="110020"/>
                  </a:lnTo>
                  <a:lnTo>
                    <a:pt x="187144" y="94575"/>
                  </a:lnTo>
                  <a:lnTo>
                    <a:pt x="195855" y="83023"/>
                  </a:lnTo>
                  <a:lnTo>
                    <a:pt x="201318" y="71605"/>
                  </a:lnTo>
                  <a:lnTo>
                    <a:pt x="204568" y="66584"/>
                  </a:lnTo>
                  <a:lnTo>
                    <a:pt x="207068" y="57279"/>
                  </a:lnTo>
                  <a:lnTo>
                    <a:pt x="207166" y="73656"/>
                  </a:lnTo>
                  <a:lnTo>
                    <a:pt x="200466" y="107050"/>
                  </a:lnTo>
                  <a:lnTo>
                    <a:pt x="200051" y="140207"/>
                  </a:lnTo>
                  <a:lnTo>
                    <a:pt x="202153" y="147609"/>
                  </a:lnTo>
                  <a:lnTo>
                    <a:pt x="207082" y="156705"/>
                  </a:lnTo>
                  <a:lnTo>
                    <a:pt x="210935" y="156817"/>
                  </a:lnTo>
                  <a:lnTo>
                    <a:pt x="212061" y="156039"/>
                  </a:lnTo>
                  <a:lnTo>
                    <a:pt x="212812" y="154727"/>
                  </a:lnTo>
                  <a:lnTo>
                    <a:pt x="224168" y="130128"/>
                  </a:lnTo>
                  <a:lnTo>
                    <a:pt x="247801" y="98096"/>
                  </a:lnTo>
                  <a:lnTo>
                    <a:pt x="274065" y="80941"/>
                  </a:lnTo>
                  <a:lnTo>
                    <a:pt x="283468" y="76025"/>
                  </a:lnTo>
                  <a:lnTo>
                    <a:pt x="305271" y="72588"/>
                  </a:lnTo>
                  <a:lnTo>
                    <a:pt x="316386" y="73900"/>
                  </a:lnTo>
                  <a:lnTo>
                    <a:pt x="324766" y="77923"/>
                  </a:lnTo>
                  <a:lnTo>
                    <a:pt x="333782" y="85003"/>
                  </a:lnTo>
                  <a:lnTo>
                    <a:pt x="338848" y="93441"/>
                  </a:lnTo>
                  <a:lnTo>
                    <a:pt x="340199" y="97913"/>
                  </a:lnTo>
                  <a:lnTo>
                    <a:pt x="339511" y="102483"/>
                  </a:lnTo>
                  <a:lnTo>
                    <a:pt x="324076" y="135615"/>
                  </a:lnTo>
                  <a:lnTo>
                    <a:pt x="305467" y="171106"/>
                  </a:lnTo>
                  <a:lnTo>
                    <a:pt x="300038" y="206871"/>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08" name="SMARTInkShape-6538"/>
            <p:cNvSpPr/>
            <p:nvPr/>
          </p:nvSpPr>
          <p:spPr>
            <a:xfrm>
              <a:off x="7779544" y="2957513"/>
              <a:ext cx="107157" cy="164307"/>
            </a:xfrm>
            <a:custGeom>
              <a:avLst/>
              <a:gdLst/>
              <a:ahLst/>
              <a:cxnLst/>
              <a:rect l="0" t="0" r="0" b="0"/>
              <a:pathLst>
                <a:path w="107157" h="164307">
                  <a:moveTo>
                    <a:pt x="107156" y="0"/>
                  </a:moveTo>
                  <a:lnTo>
                    <a:pt x="107156" y="3792"/>
                  </a:lnTo>
                  <a:lnTo>
                    <a:pt x="103363" y="13735"/>
                  </a:lnTo>
                  <a:lnTo>
                    <a:pt x="80016" y="49029"/>
                  </a:lnTo>
                  <a:lnTo>
                    <a:pt x="61160" y="79393"/>
                  </a:lnTo>
                  <a:lnTo>
                    <a:pt x="41793" y="114406"/>
                  </a:lnTo>
                  <a:lnTo>
                    <a:pt x="25512" y="141308"/>
                  </a:lnTo>
                  <a:lnTo>
                    <a:pt x="11242" y="155912"/>
                  </a:lnTo>
                  <a:lnTo>
                    <a:pt x="9876" y="158710"/>
                  </a:lnTo>
                  <a:lnTo>
                    <a:pt x="8171" y="160575"/>
                  </a:lnTo>
                  <a:lnTo>
                    <a:pt x="0" y="164306"/>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09" name="SMARTInkShape-6539"/>
            <p:cNvSpPr/>
            <p:nvPr/>
          </p:nvSpPr>
          <p:spPr>
            <a:xfrm>
              <a:off x="8265319" y="3421856"/>
              <a:ext cx="107157" cy="50008"/>
            </a:xfrm>
            <a:custGeom>
              <a:avLst/>
              <a:gdLst/>
              <a:ahLst/>
              <a:cxnLst/>
              <a:rect l="0" t="0" r="0" b="0"/>
              <a:pathLst>
                <a:path w="107157" h="50008">
                  <a:moveTo>
                    <a:pt x="0" y="0"/>
                  </a:moveTo>
                  <a:lnTo>
                    <a:pt x="6151" y="0"/>
                  </a:lnTo>
                  <a:lnTo>
                    <a:pt x="37159" y="17888"/>
                  </a:lnTo>
                  <a:lnTo>
                    <a:pt x="66695" y="33843"/>
                  </a:lnTo>
                  <a:lnTo>
                    <a:pt x="107156" y="50007"/>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10" name="SMARTInkShape-6540"/>
            <p:cNvSpPr/>
            <p:nvPr/>
          </p:nvSpPr>
          <p:spPr>
            <a:xfrm>
              <a:off x="8101013" y="3321844"/>
              <a:ext cx="78582" cy="28576"/>
            </a:xfrm>
            <a:custGeom>
              <a:avLst/>
              <a:gdLst/>
              <a:ahLst/>
              <a:cxnLst/>
              <a:rect l="0" t="0" r="0" b="0"/>
              <a:pathLst>
                <a:path w="78582" h="28576">
                  <a:moveTo>
                    <a:pt x="0" y="0"/>
                  </a:moveTo>
                  <a:lnTo>
                    <a:pt x="3792" y="0"/>
                  </a:lnTo>
                  <a:lnTo>
                    <a:pt x="37020" y="12185"/>
                  </a:lnTo>
                  <a:lnTo>
                    <a:pt x="71404" y="25424"/>
                  </a:lnTo>
                  <a:lnTo>
                    <a:pt x="78581" y="28575"/>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11" name="SMARTInkShape-6541"/>
            <p:cNvSpPr/>
            <p:nvPr/>
          </p:nvSpPr>
          <p:spPr>
            <a:xfrm>
              <a:off x="8308181" y="3379081"/>
              <a:ext cx="114301" cy="164220"/>
            </a:xfrm>
            <a:custGeom>
              <a:avLst/>
              <a:gdLst/>
              <a:ahLst/>
              <a:cxnLst/>
              <a:rect l="0" t="0" r="0" b="0"/>
              <a:pathLst>
                <a:path w="114301" h="164220">
                  <a:moveTo>
                    <a:pt x="114300" y="7057"/>
                  </a:moveTo>
                  <a:lnTo>
                    <a:pt x="114300" y="207"/>
                  </a:lnTo>
                  <a:lnTo>
                    <a:pt x="110507" y="0"/>
                  </a:lnTo>
                  <a:lnTo>
                    <a:pt x="106529" y="2068"/>
                  </a:lnTo>
                  <a:lnTo>
                    <a:pt x="72691" y="27555"/>
                  </a:lnTo>
                  <a:lnTo>
                    <a:pt x="42787" y="60959"/>
                  </a:lnTo>
                  <a:lnTo>
                    <a:pt x="23224" y="93295"/>
                  </a:lnTo>
                  <a:lnTo>
                    <a:pt x="9418" y="127918"/>
                  </a:lnTo>
                  <a:lnTo>
                    <a:pt x="0" y="164219"/>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12" name="SMARTInkShape-6542"/>
            <p:cNvSpPr/>
            <p:nvPr/>
          </p:nvSpPr>
          <p:spPr>
            <a:xfrm>
              <a:off x="8144170" y="3429000"/>
              <a:ext cx="114006" cy="21432"/>
            </a:xfrm>
            <a:custGeom>
              <a:avLst/>
              <a:gdLst/>
              <a:ahLst/>
              <a:cxnLst/>
              <a:rect l="0" t="0" r="0" b="0"/>
              <a:pathLst>
                <a:path w="114006" h="21432">
                  <a:moveTo>
                    <a:pt x="6849" y="0"/>
                  </a:moveTo>
                  <a:lnTo>
                    <a:pt x="0" y="0"/>
                  </a:lnTo>
                  <a:lnTo>
                    <a:pt x="3585" y="3792"/>
                  </a:lnTo>
                  <a:lnTo>
                    <a:pt x="9632" y="5654"/>
                  </a:lnTo>
                  <a:lnTo>
                    <a:pt x="37524" y="11857"/>
                  </a:lnTo>
                  <a:lnTo>
                    <a:pt x="72028" y="13807"/>
                  </a:lnTo>
                  <a:lnTo>
                    <a:pt x="95746" y="16262"/>
                  </a:lnTo>
                  <a:lnTo>
                    <a:pt x="114005" y="21431"/>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13" name="SMARTInkShape-6543"/>
            <p:cNvSpPr/>
            <p:nvPr/>
          </p:nvSpPr>
          <p:spPr>
            <a:xfrm>
              <a:off x="8186738" y="3351573"/>
              <a:ext cx="142876" cy="191728"/>
            </a:xfrm>
            <a:custGeom>
              <a:avLst/>
              <a:gdLst/>
              <a:ahLst/>
              <a:cxnLst/>
              <a:rect l="0" t="0" r="0" b="0"/>
              <a:pathLst>
                <a:path w="142876" h="191728">
                  <a:moveTo>
                    <a:pt x="0" y="191727"/>
                  </a:moveTo>
                  <a:lnTo>
                    <a:pt x="0" y="185576"/>
                  </a:lnTo>
                  <a:lnTo>
                    <a:pt x="4909" y="179076"/>
                  </a:lnTo>
                  <a:lnTo>
                    <a:pt x="14361" y="145391"/>
                  </a:lnTo>
                  <a:lnTo>
                    <a:pt x="20343" y="112688"/>
                  </a:lnTo>
                  <a:lnTo>
                    <a:pt x="21287" y="77367"/>
                  </a:lnTo>
                  <a:lnTo>
                    <a:pt x="23505" y="58094"/>
                  </a:lnTo>
                  <a:lnTo>
                    <a:pt x="32070" y="22781"/>
                  </a:lnTo>
                  <a:lnTo>
                    <a:pt x="38430" y="12200"/>
                  </a:lnTo>
                  <a:lnTo>
                    <a:pt x="41495" y="10130"/>
                  </a:lnTo>
                  <a:lnTo>
                    <a:pt x="55704" y="4691"/>
                  </a:lnTo>
                  <a:lnTo>
                    <a:pt x="58566" y="2742"/>
                  </a:lnTo>
                  <a:lnTo>
                    <a:pt x="70181" y="0"/>
                  </a:lnTo>
                  <a:lnTo>
                    <a:pt x="83677" y="2980"/>
                  </a:lnTo>
                  <a:lnTo>
                    <a:pt x="115740" y="15669"/>
                  </a:lnTo>
                  <a:lnTo>
                    <a:pt x="131753" y="25070"/>
                  </a:lnTo>
                  <a:lnTo>
                    <a:pt x="142875" y="34565"/>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14" name="SMARTInkShape-6544"/>
            <p:cNvSpPr/>
            <p:nvPr/>
          </p:nvSpPr>
          <p:spPr>
            <a:xfrm>
              <a:off x="8122444" y="3421856"/>
              <a:ext cx="14288" cy="50008"/>
            </a:xfrm>
            <a:custGeom>
              <a:avLst/>
              <a:gdLst/>
              <a:ahLst/>
              <a:cxnLst/>
              <a:rect l="0" t="0" r="0" b="0"/>
              <a:pathLst>
                <a:path w="14288" h="50008">
                  <a:moveTo>
                    <a:pt x="14287" y="0"/>
                  </a:moveTo>
                  <a:lnTo>
                    <a:pt x="10494" y="0"/>
                  </a:lnTo>
                  <a:lnTo>
                    <a:pt x="6516" y="2117"/>
                  </a:lnTo>
                  <a:lnTo>
                    <a:pt x="4344" y="3792"/>
                  </a:lnTo>
                  <a:lnTo>
                    <a:pt x="1931" y="7771"/>
                  </a:lnTo>
                  <a:lnTo>
                    <a:pt x="572" y="16590"/>
                  </a:lnTo>
                  <a:lnTo>
                    <a:pt x="0" y="50007"/>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15" name="SMARTInkShape-6545"/>
            <p:cNvSpPr/>
            <p:nvPr/>
          </p:nvSpPr>
          <p:spPr>
            <a:xfrm>
              <a:off x="7951030" y="3250406"/>
              <a:ext cx="75175" cy="214314"/>
            </a:xfrm>
            <a:custGeom>
              <a:avLst/>
              <a:gdLst/>
              <a:ahLst/>
              <a:cxnLst/>
              <a:rect l="0" t="0" r="0" b="0"/>
              <a:pathLst>
                <a:path w="75175" h="214314">
                  <a:moveTo>
                    <a:pt x="28539" y="0"/>
                  </a:moveTo>
                  <a:lnTo>
                    <a:pt x="34690" y="0"/>
                  </a:lnTo>
                  <a:lnTo>
                    <a:pt x="35021" y="794"/>
                  </a:lnTo>
                  <a:lnTo>
                    <a:pt x="35665" y="36227"/>
                  </a:lnTo>
                  <a:lnTo>
                    <a:pt x="33562" y="58897"/>
                  </a:lnTo>
                  <a:lnTo>
                    <a:pt x="21209" y="94512"/>
                  </a:lnTo>
                  <a:lnTo>
                    <a:pt x="7091" y="128105"/>
                  </a:lnTo>
                  <a:lnTo>
                    <a:pt x="2075" y="140615"/>
                  </a:lnTo>
                  <a:lnTo>
                    <a:pt x="0" y="156705"/>
                  </a:lnTo>
                  <a:lnTo>
                    <a:pt x="33756" y="127159"/>
                  </a:lnTo>
                  <a:lnTo>
                    <a:pt x="59390" y="110387"/>
                  </a:lnTo>
                  <a:lnTo>
                    <a:pt x="71036" y="107440"/>
                  </a:lnTo>
                  <a:lnTo>
                    <a:pt x="74679" y="107283"/>
                  </a:lnTo>
                  <a:lnTo>
                    <a:pt x="75174" y="108034"/>
                  </a:lnTo>
                  <a:lnTo>
                    <a:pt x="74710" y="109329"/>
                  </a:lnTo>
                  <a:lnTo>
                    <a:pt x="73607" y="110986"/>
                  </a:lnTo>
                  <a:lnTo>
                    <a:pt x="71837" y="125052"/>
                  </a:lnTo>
                  <a:lnTo>
                    <a:pt x="69310" y="159351"/>
                  </a:lnTo>
                  <a:lnTo>
                    <a:pt x="64701" y="192447"/>
                  </a:lnTo>
                  <a:lnTo>
                    <a:pt x="65248" y="201419"/>
                  </a:lnTo>
                  <a:lnTo>
                    <a:pt x="71401" y="214313"/>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925" name="SMARTInkShape-Group633"/>
          <p:cNvGrpSpPr/>
          <p:nvPr/>
        </p:nvGrpSpPr>
        <p:grpSpPr>
          <a:xfrm>
            <a:off x="6322220" y="3043694"/>
            <a:ext cx="857105" cy="249576"/>
            <a:chOff x="6322220" y="3043694"/>
            <a:chExt cx="857105" cy="249576"/>
          </a:xfrm>
        </p:grpSpPr>
        <p:sp>
          <p:nvSpPr>
            <p:cNvPr id="1917" name="SMARTInkShape-6546"/>
            <p:cNvSpPr/>
            <p:nvPr/>
          </p:nvSpPr>
          <p:spPr>
            <a:xfrm>
              <a:off x="6836786" y="3177889"/>
              <a:ext cx="14071" cy="58231"/>
            </a:xfrm>
            <a:custGeom>
              <a:avLst/>
              <a:gdLst/>
              <a:ahLst/>
              <a:cxnLst/>
              <a:rect l="0" t="0" r="0" b="0"/>
              <a:pathLst>
                <a:path w="14071" h="58231">
                  <a:moveTo>
                    <a:pt x="0" y="0"/>
                  </a:moveTo>
                  <a:lnTo>
                    <a:pt x="1896" y="23186"/>
                  </a:lnTo>
                  <a:lnTo>
                    <a:pt x="8602" y="43374"/>
                  </a:lnTo>
                  <a:lnTo>
                    <a:pt x="11639" y="48452"/>
                  </a:lnTo>
                  <a:lnTo>
                    <a:pt x="14070" y="5823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18" name="SMARTInkShape-6547"/>
            <p:cNvSpPr/>
            <p:nvPr/>
          </p:nvSpPr>
          <p:spPr>
            <a:xfrm>
              <a:off x="6772277" y="3181948"/>
              <a:ext cx="50301" cy="60178"/>
            </a:xfrm>
            <a:custGeom>
              <a:avLst/>
              <a:gdLst/>
              <a:ahLst/>
              <a:cxnLst/>
              <a:rect l="0" t="0" r="0" b="0"/>
              <a:pathLst>
                <a:path w="50301" h="60178">
                  <a:moveTo>
                    <a:pt x="1042" y="10649"/>
                  </a:moveTo>
                  <a:lnTo>
                    <a:pt x="851" y="12246"/>
                  </a:lnTo>
                  <a:lnTo>
                    <a:pt x="48" y="45827"/>
                  </a:lnTo>
                  <a:lnTo>
                    <a:pt x="0" y="60177"/>
                  </a:lnTo>
                  <a:lnTo>
                    <a:pt x="2115" y="58692"/>
                  </a:lnTo>
                  <a:lnTo>
                    <a:pt x="12183" y="48269"/>
                  </a:lnTo>
                  <a:lnTo>
                    <a:pt x="39825" y="13745"/>
                  </a:lnTo>
                  <a:lnTo>
                    <a:pt x="50300"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19" name="SMARTInkShape-6548"/>
            <p:cNvSpPr/>
            <p:nvPr/>
          </p:nvSpPr>
          <p:spPr>
            <a:xfrm>
              <a:off x="6915150" y="3078956"/>
              <a:ext cx="128589" cy="184295"/>
            </a:xfrm>
            <a:custGeom>
              <a:avLst/>
              <a:gdLst/>
              <a:ahLst/>
              <a:cxnLst/>
              <a:rect l="0" t="0" r="0" b="0"/>
              <a:pathLst>
                <a:path w="128589" h="184295">
                  <a:moveTo>
                    <a:pt x="0" y="128588"/>
                  </a:moveTo>
                  <a:lnTo>
                    <a:pt x="794" y="146476"/>
                  </a:lnTo>
                  <a:lnTo>
                    <a:pt x="7276" y="168235"/>
                  </a:lnTo>
                  <a:lnTo>
                    <a:pt x="17000" y="180865"/>
                  </a:lnTo>
                  <a:lnTo>
                    <a:pt x="21579" y="183572"/>
                  </a:lnTo>
                  <a:lnTo>
                    <a:pt x="23911" y="184294"/>
                  </a:lnTo>
                  <a:lnTo>
                    <a:pt x="25465" y="183982"/>
                  </a:lnTo>
                  <a:lnTo>
                    <a:pt x="26502" y="182979"/>
                  </a:lnTo>
                  <a:lnTo>
                    <a:pt x="28166" y="179460"/>
                  </a:lnTo>
                  <a:lnTo>
                    <a:pt x="33404" y="173062"/>
                  </a:lnTo>
                  <a:lnTo>
                    <a:pt x="41238" y="149347"/>
                  </a:lnTo>
                  <a:lnTo>
                    <a:pt x="42720" y="115731"/>
                  </a:lnTo>
                  <a:lnTo>
                    <a:pt x="43593" y="105411"/>
                  </a:lnTo>
                  <a:lnTo>
                    <a:pt x="49339" y="71347"/>
                  </a:lnTo>
                  <a:lnTo>
                    <a:pt x="50742" y="40683"/>
                  </a:lnTo>
                  <a:lnTo>
                    <a:pt x="59942" y="16696"/>
                  </a:lnTo>
                  <a:lnTo>
                    <a:pt x="66797" y="6182"/>
                  </a:lnTo>
                  <a:lnTo>
                    <a:pt x="71492" y="2748"/>
                  </a:lnTo>
                  <a:lnTo>
                    <a:pt x="77018" y="1221"/>
                  </a:lnTo>
                  <a:lnTo>
                    <a:pt x="112043" y="48"/>
                  </a:lnTo>
                  <a:lnTo>
                    <a:pt x="128588"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20" name="SMARTInkShape-6549"/>
            <p:cNvSpPr/>
            <p:nvPr/>
          </p:nvSpPr>
          <p:spPr>
            <a:xfrm>
              <a:off x="6929732" y="3114807"/>
              <a:ext cx="184411" cy="178463"/>
            </a:xfrm>
            <a:custGeom>
              <a:avLst/>
              <a:gdLst/>
              <a:ahLst/>
              <a:cxnLst/>
              <a:rect l="0" t="0" r="0" b="0"/>
              <a:pathLst>
                <a:path w="184411" h="178463">
                  <a:moveTo>
                    <a:pt x="6849" y="42731"/>
                  </a:moveTo>
                  <a:lnTo>
                    <a:pt x="698" y="48881"/>
                  </a:lnTo>
                  <a:lnTo>
                    <a:pt x="0" y="53372"/>
                  </a:lnTo>
                  <a:lnTo>
                    <a:pt x="1489" y="55381"/>
                  </a:lnTo>
                  <a:lnTo>
                    <a:pt x="7377" y="59730"/>
                  </a:lnTo>
                  <a:lnTo>
                    <a:pt x="39563" y="68812"/>
                  </a:lnTo>
                  <a:lnTo>
                    <a:pt x="62756" y="69773"/>
                  </a:lnTo>
                  <a:lnTo>
                    <a:pt x="92329" y="63389"/>
                  </a:lnTo>
                  <a:lnTo>
                    <a:pt x="127467" y="56270"/>
                  </a:lnTo>
                  <a:lnTo>
                    <a:pt x="161707" y="35891"/>
                  </a:lnTo>
                  <a:lnTo>
                    <a:pt x="167750" y="30166"/>
                  </a:lnTo>
                  <a:lnTo>
                    <a:pt x="174821" y="18811"/>
                  </a:lnTo>
                  <a:lnTo>
                    <a:pt x="177612" y="7461"/>
                  </a:lnTo>
                  <a:lnTo>
                    <a:pt x="177841" y="4930"/>
                  </a:lnTo>
                  <a:lnTo>
                    <a:pt x="178788" y="3243"/>
                  </a:lnTo>
                  <a:lnTo>
                    <a:pt x="180212" y="2118"/>
                  </a:lnTo>
                  <a:lnTo>
                    <a:pt x="184410" y="313"/>
                  </a:lnTo>
                  <a:lnTo>
                    <a:pt x="183961" y="164"/>
                  </a:lnTo>
                  <a:lnTo>
                    <a:pt x="181344" y="0"/>
                  </a:lnTo>
                  <a:lnTo>
                    <a:pt x="180329" y="750"/>
                  </a:lnTo>
                  <a:lnTo>
                    <a:pt x="173568" y="12854"/>
                  </a:lnTo>
                  <a:lnTo>
                    <a:pt x="161306" y="47628"/>
                  </a:lnTo>
                  <a:lnTo>
                    <a:pt x="155336" y="79094"/>
                  </a:lnTo>
                  <a:lnTo>
                    <a:pt x="150833" y="107152"/>
                  </a:lnTo>
                  <a:lnTo>
                    <a:pt x="149944" y="141328"/>
                  </a:lnTo>
                  <a:lnTo>
                    <a:pt x="149724" y="178462"/>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21" name="SMARTInkShape-6550"/>
            <p:cNvSpPr/>
            <p:nvPr/>
          </p:nvSpPr>
          <p:spPr>
            <a:xfrm>
              <a:off x="7065169" y="3193285"/>
              <a:ext cx="114156" cy="78554"/>
            </a:xfrm>
            <a:custGeom>
              <a:avLst/>
              <a:gdLst/>
              <a:ahLst/>
              <a:cxnLst/>
              <a:rect l="0" t="0" r="0" b="0"/>
              <a:pathLst>
                <a:path w="114156" h="78554">
                  <a:moveTo>
                    <a:pt x="0" y="35690"/>
                  </a:moveTo>
                  <a:lnTo>
                    <a:pt x="0" y="31898"/>
                  </a:lnTo>
                  <a:lnTo>
                    <a:pt x="794" y="30781"/>
                  </a:lnTo>
                  <a:lnTo>
                    <a:pt x="2117" y="30036"/>
                  </a:lnTo>
                  <a:lnTo>
                    <a:pt x="3793" y="29539"/>
                  </a:lnTo>
                  <a:lnTo>
                    <a:pt x="14473" y="20906"/>
                  </a:lnTo>
                  <a:lnTo>
                    <a:pt x="16793" y="18690"/>
                  </a:lnTo>
                  <a:lnTo>
                    <a:pt x="25719" y="16228"/>
                  </a:lnTo>
                  <a:lnTo>
                    <a:pt x="59016" y="12315"/>
                  </a:lnTo>
                  <a:lnTo>
                    <a:pt x="91527" y="7006"/>
                  </a:lnTo>
                  <a:lnTo>
                    <a:pt x="114155" y="0"/>
                  </a:lnTo>
                  <a:lnTo>
                    <a:pt x="110464" y="3772"/>
                  </a:lnTo>
                  <a:lnTo>
                    <a:pt x="104393" y="5629"/>
                  </a:lnTo>
                  <a:lnTo>
                    <a:pt x="92050" y="8792"/>
                  </a:lnTo>
                  <a:lnTo>
                    <a:pt x="80455" y="14756"/>
                  </a:lnTo>
                  <a:lnTo>
                    <a:pt x="69426" y="23882"/>
                  </a:lnTo>
                  <a:lnTo>
                    <a:pt x="66575" y="30707"/>
                  </a:lnTo>
                  <a:lnTo>
                    <a:pt x="64311" y="64227"/>
                  </a:lnTo>
                  <a:lnTo>
                    <a:pt x="64295" y="74781"/>
                  </a:lnTo>
                  <a:lnTo>
                    <a:pt x="63501" y="76038"/>
                  </a:lnTo>
                  <a:lnTo>
                    <a:pt x="57150" y="78553"/>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22" name="SMARTInkShape-6551"/>
            <p:cNvSpPr/>
            <p:nvPr/>
          </p:nvSpPr>
          <p:spPr>
            <a:xfrm>
              <a:off x="6322220" y="3043694"/>
              <a:ext cx="114301" cy="183834"/>
            </a:xfrm>
            <a:custGeom>
              <a:avLst/>
              <a:gdLst/>
              <a:ahLst/>
              <a:cxnLst/>
              <a:rect l="0" t="0" r="0" b="0"/>
              <a:pathLst>
                <a:path w="114301" h="183834">
                  <a:moveTo>
                    <a:pt x="0" y="78125"/>
                  </a:moveTo>
                  <a:lnTo>
                    <a:pt x="0" y="111978"/>
                  </a:lnTo>
                  <a:lnTo>
                    <a:pt x="793" y="130614"/>
                  </a:lnTo>
                  <a:lnTo>
                    <a:pt x="6701" y="161739"/>
                  </a:lnTo>
                  <a:lnTo>
                    <a:pt x="7135" y="183833"/>
                  </a:lnTo>
                  <a:lnTo>
                    <a:pt x="3348" y="177267"/>
                  </a:lnTo>
                  <a:lnTo>
                    <a:pt x="991" y="169060"/>
                  </a:lnTo>
                  <a:lnTo>
                    <a:pt x="851" y="134081"/>
                  </a:lnTo>
                  <a:lnTo>
                    <a:pt x="9949" y="99399"/>
                  </a:lnTo>
                  <a:lnTo>
                    <a:pt x="19927" y="66834"/>
                  </a:lnTo>
                  <a:lnTo>
                    <a:pt x="44735" y="33353"/>
                  </a:lnTo>
                  <a:lnTo>
                    <a:pt x="54705" y="19527"/>
                  </a:lnTo>
                  <a:lnTo>
                    <a:pt x="65773" y="10051"/>
                  </a:lnTo>
                  <a:lnTo>
                    <a:pt x="68919" y="4742"/>
                  </a:lnTo>
                  <a:lnTo>
                    <a:pt x="71346" y="3010"/>
                  </a:lnTo>
                  <a:lnTo>
                    <a:pt x="83517" y="0"/>
                  </a:lnTo>
                  <a:lnTo>
                    <a:pt x="86859" y="1863"/>
                  </a:lnTo>
                  <a:lnTo>
                    <a:pt x="88862" y="3471"/>
                  </a:lnTo>
                  <a:lnTo>
                    <a:pt x="91087" y="9491"/>
                  </a:lnTo>
                  <a:lnTo>
                    <a:pt x="92764" y="40189"/>
                  </a:lnTo>
                  <a:lnTo>
                    <a:pt x="92857" y="74765"/>
                  </a:lnTo>
                  <a:lnTo>
                    <a:pt x="92867" y="108025"/>
                  </a:lnTo>
                  <a:lnTo>
                    <a:pt x="94984" y="117343"/>
                  </a:lnTo>
                  <a:lnTo>
                    <a:pt x="110566" y="151586"/>
                  </a:lnTo>
                  <a:lnTo>
                    <a:pt x="114300" y="156706"/>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23" name="SMARTInkShape-6552"/>
            <p:cNvSpPr/>
            <p:nvPr/>
          </p:nvSpPr>
          <p:spPr>
            <a:xfrm>
              <a:off x="6679406" y="3193230"/>
              <a:ext cx="63849" cy="27510"/>
            </a:xfrm>
            <a:custGeom>
              <a:avLst/>
              <a:gdLst/>
              <a:ahLst/>
              <a:cxnLst/>
              <a:rect l="0" t="0" r="0" b="0"/>
              <a:pathLst>
                <a:path w="63849" h="27510">
                  <a:moveTo>
                    <a:pt x="39802" y="0"/>
                  </a:moveTo>
                  <a:lnTo>
                    <a:pt x="54057" y="10925"/>
                  </a:lnTo>
                  <a:lnTo>
                    <a:pt x="59215" y="12808"/>
                  </a:lnTo>
                  <a:lnTo>
                    <a:pt x="60908" y="14104"/>
                  </a:lnTo>
                  <a:lnTo>
                    <a:pt x="63848" y="20332"/>
                  </a:lnTo>
                  <a:lnTo>
                    <a:pt x="60370" y="24917"/>
                  </a:lnTo>
                  <a:lnTo>
                    <a:pt x="56464" y="26964"/>
                  </a:lnTo>
                  <a:lnTo>
                    <a:pt x="54312" y="27509"/>
                  </a:lnTo>
                  <a:lnTo>
                    <a:pt x="52083" y="27080"/>
                  </a:lnTo>
                  <a:lnTo>
                    <a:pt x="44360" y="23476"/>
                  </a:lnTo>
                  <a:lnTo>
                    <a:pt x="23383" y="17931"/>
                  </a:lnTo>
                  <a:lnTo>
                    <a:pt x="7715" y="9136"/>
                  </a:lnTo>
                  <a:lnTo>
                    <a:pt x="0" y="717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24" name="SMARTInkShape-6553"/>
            <p:cNvSpPr/>
            <p:nvPr/>
          </p:nvSpPr>
          <p:spPr>
            <a:xfrm>
              <a:off x="6515100" y="3136106"/>
              <a:ext cx="78130" cy="71307"/>
            </a:xfrm>
            <a:custGeom>
              <a:avLst/>
              <a:gdLst/>
              <a:ahLst/>
              <a:cxnLst/>
              <a:rect l="0" t="0" r="0" b="0"/>
              <a:pathLst>
                <a:path w="78130" h="71307">
                  <a:moveTo>
                    <a:pt x="0" y="21432"/>
                  </a:moveTo>
                  <a:lnTo>
                    <a:pt x="0" y="38431"/>
                  </a:lnTo>
                  <a:lnTo>
                    <a:pt x="3793" y="49134"/>
                  </a:lnTo>
                  <a:lnTo>
                    <a:pt x="14474" y="63866"/>
                  </a:lnTo>
                  <a:lnTo>
                    <a:pt x="16793" y="66390"/>
                  </a:lnTo>
                  <a:lnTo>
                    <a:pt x="23603" y="69194"/>
                  </a:lnTo>
                  <a:lnTo>
                    <a:pt x="54896" y="71306"/>
                  </a:lnTo>
                  <a:lnTo>
                    <a:pt x="72886" y="63814"/>
                  </a:lnTo>
                  <a:lnTo>
                    <a:pt x="76372" y="58418"/>
                  </a:lnTo>
                  <a:lnTo>
                    <a:pt x="78129" y="43955"/>
                  </a:lnTo>
                  <a:lnTo>
                    <a:pt x="76264" y="33294"/>
                  </a:lnTo>
                  <a:lnTo>
                    <a:pt x="74654" y="29340"/>
                  </a:lnTo>
                  <a:lnTo>
                    <a:pt x="68634" y="22829"/>
                  </a:lnTo>
                  <a:lnTo>
                    <a:pt x="54203" y="14702"/>
                  </a:lnTo>
                  <a:lnTo>
                    <a:pt x="36962" y="9383"/>
                  </a:lnTo>
                  <a:lnTo>
                    <a:pt x="27540" y="7346"/>
                  </a:lnTo>
                  <a:lnTo>
                    <a:pt x="7144"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1926" name="SMARTInkShape-6554"/>
          <p:cNvSpPr/>
          <p:nvPr/>
        </p:nvSpPr>
        <p:spPr>
          <a:xfrm>
            <a:off x="7272338" y="2671791"/>
            <a:ext cx="292894" cy="35691"/>
          </a:xfrm>
          <a:custGeom>
            <a:avLst/>
            <a:gdLst/>
            <a:ahLst/>
            <a:cxnLst/>
            <a:rect l="0" t="0" r="0" b="0"/>
            <a:pathLst>
              <a:path w="292894" h="35691">
                <a:moveTo>
                  <a:pt x="0" y="35690"/>
                </a:moveTo>
                <a:lnTo>
                  <a:pt x="3792" y="31898"/>
                </a:lnTo>
                <a:lnTo>
                  <a:pt x="7770" y="30036"/>
                </a:lnTo>
                <a:lnTo>
                  <a:pt x="9942" y="29539"/>
                </a:lnTo>
                <a:lnTo>
                  <a:pt x="19926" y="23833"/>
                </a:lnTo>
                <a:lnTo>
                  <a:pt x="52313" y="13774"/>
                </a:lnTo>
                <a:lnTo>
                  <a:pt x="67700" y="10075"/>
                </a:lnTo>
                <a:lnTo>
                  <a:pt x="100757" y="7198"/>
                </a:lnTo>
                <a:lnTo>
                  <a:pt x="134466" y="1634"/>
                </a:lnTo>
                <a:lnTo>
                  <a:pt x="167848" y="300"/>
                </a:lnTo>
                <a:lnTo>
                  <a:pt x="199398" y="69"/>
                </a:lnTo>
                <a:lnTo>
                  <a:pt x="230090" y="0"/>
                </a:lnTo>
                <a:lnTo>
                  <a:pt x="263201" y="771"/>
                </a:lnTo>
                <a:lnTo>
                  <a:pt x="292893" y="7115"/>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27" name="SMARTInkShape-6555"/>
          <p:cNvSpPr/>
          <p:nvPr/>
        </p:nvSpPr>
        <p:spPr>
          <a:xfrm>
            <a:off x="7293769" y="3107531"/>
            <a:ext cx="300038" cy="21433"/>
          </a:xfrm>
          <a:custGeom>
            <a:avLst/>
            <a:gdLst/>
            <a:ahLst/>
            <a:cxnLst/>
            <a:rect l="0" t="0" r="0" b="0"/>
            <a:pathLst>
              <a:path w="300038" h="21433">
                <a:moveTo>
                  <a:pt x="0" y="0"/>
                </a:moveTo>
                <a:lnTo>
                  <a:pt x="32111" y="0"/>
                </a:lnTo>
                <a:lnTo>
                  <a:pt x="59965" y="2117"/>
                </a:lnTo>
                <a:lnTo>
                  <a:pt x="86559" y="5655"/>
                </a:lnTo>
                <a:lnTo>
                  <a:pt x="114547" y="6703"/>
                </a:lnTo>
                <a:lnTo>
                  <a:pt x="142948" y="7013"/>
                </a:lnTo>
                <a:lnTo>
                  <a:pt x="173588" y="9222"/>
                </a:lnTo>
                <a:lnTo>
                  <a:pt x="205686" y="12787"/>
                </a:lnTo>
                <a:lnTo>
                  <a:pt x="235304" y="13843"/>
                </a:lnTo>
                <a:lnTo>
                  <a:pt x="269964" y="17992"/>
                </a:lnTo>
                <a:lnTo>
                  <a:pt x="300037" y="21432"/>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nvGrpSpPr>
          <p:cNvPr id="1930" name="SMARTInkShape-Group636"/>
          <p:cNvGrpSpPr/>
          <p:nvPr/>
        </p:nvGrpSpPr>
        <p:grpSpPr>
          <a:xfrm>
            <a:off x="6736556" y="3057525"/>
            <a:ext cx="107155" cy="185739"/>
            <a:chOff x="6736556" y="3057525"/>
            <a:chExt cx="107155" cy="185739"/>
          </a:xfrm>
        </p:grpSpPr>
        <p:sp>
          <p:nvSpPr>
            <p:cNvPr id="1928" name="SMARTInkShape-6556"/>
            <p:cNvSpPr/>
            <p:nvPr/>
          </p:nvSpPr>
          <p:spPr>
            <a:xfrm>
              <a:off x="6736556" y="3136106"/>
              <a:ext cx="50008" cy="71439"/>
            </a:xfrm>
            <a:custGeom>
              <a:avLst/>
              <a:gdLst/>
              <a:ahLst/>
              <a:cxnLst/>
              <a:rect l="0" t="0" r="0" b="0"/>
              <a:pathLst>
                <a:path w="50008" h="71439">
                  <a:moveTo>
                    <a:pt x="50007" y="0"/>
                  </a:moveTo>
                  <a:lnTo>
                    <a:pt x="25172" y="0"/>
                  </a:lnTo>
                  <a:lnTo>
                    <a:pt x="23925" y="794"/>
                  </a:lnTo>
                  <a:lnTo>
                    <a:pt x="23094" y="2117"/>
                  </a:lnTo>
                  <a:lnTo>
                    <a:pt x="21760" y="6151"/>
                  </a:lnTo>
                  <a:lnTo>
                    <a:pt x="19461" y="6703"/>
                  </a:lnTo>
                  <a:lnTo>
                    <a:pt x="17736" y="6850"/>
                  </a:lnTo>
                  <a:lnTo>
                    <a:pt x="16587" y="7742"/>
                  </a:lnTo>
                  <a:lnTo>
                    <a:pt x="14591" y="13269"/>
                  </a:lnTo>
                  <a:lnTo>
                    <a:pt x="14314" y="20349"/>
                  </a:lnTo>
                  <a:lnTo>
                    <a:pt x="26145" y="34064"/>
                  </a:lnTo>
                  <a:lnTo>
                    <a:pt x="28256" y="41547"/>
                  </a:lnTo>
                  <a:lnTo>
                    <a:pt x="34698" y="48898"/>
                  </a:lnTo>
                  <a:lnTo>
                    <a:pt x="34245" y="50061"/>
                  </a:lnTo>
                  <a:lnTo>
                    <a:pt x="24862" y="60847"/>
                  </a:lnTo>
                  <a:lnTo>
                    <a:pt x="20839" y="62762"/>
                  </a:lnTo>
                  <a:lnTo>
                    <a:pt x="10879" y="64204"/>
                  </a:lnTo>
                  <a:lnTo>
                    <a:pt x="9634" y="65028"/>
                  </a:lnTo>
                  <a:lnTo>
                    <a:pt x="8804" y="66371"/>
                  </a:lnTo>
                  <a:lnTo>
                    <a:pt x="8250" y="68060"/>
                  </a:lnTo>
                  <a:lnTo>
                    <a:pt x="7087" y="69186"/>
                  </a:lnTo>
                  <a:lnTo>
                    <a:pt x="0" y="71438"/>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29" name="SMARTInkShape-6557"/>
            <p:cNvSpPr/>
            <p:nvPr/>
          </p:nvSpPr>
          <p:spPr>
            <a:xfrm>
              <a:off x="6786739" y="3057525"/>
              <a:ext cx="56972" cy="185739"/>
            </a:xfrm>
            <a:custGeom>
              <a:avLst/>
              <a:gdLst/>
              <a:ahLst/>
              <a:cxnLst/>
              <a:rect l="0" t="0" r="0" b="0"/>
              <a:pathLst>
                <a:path w="56972" h="185739">
                  <a:moveTo>
                    <a:pt x="42686" y="0"/>
                  </a:moveTo>
                  <a:lnTo>
                    <a:pt x="42686" y="3792"/>
                  </a:lnTo>
                  <a:lnTo>
                    <a:pt x="41892" y="4909"/>
                  </a:lnTo>
                  <a:lnTo>
                    <a:pt x="40569" y="5654"/>
                  </a:lnTo>
                  <a:lnTo>
                    <a:pt x="36535" y="6850"/>
                  </a:lnTo>
                  <a:lnTo>
                    <a:pt x="35983" y="9130"/>
                  </a:lnTo>
                  <a:lnTo>
                    <a:pt x="35837" y="10849"/>
                  </a:lnTo>
                  <a:lnTo>
                    <a:pt x="33556" y="14876"/>
                  </a:lnTo>
                  <a:lnTo>
                    <a:pt x="31837" y="17061"/>
                  </a:lnTo>
                  <a:lnTo>
                    <a:pt x="29927" y="23722"/>
                  </a:lnTo>
                  <a:lnTo>
                    <a:pt x="28425" y="58454"/>
                  </a:lnTo>
                  <a:lnTo>
                    <a:pt x="27610" y="74547"/>
                  </a:lnTo>
                  <a:lnTo>
                    <a:pt x="16542" y="109425"/>
                  </a:lnTo>
                  <a:lnTo>
                    <a:pt x="10020" y="138329"/>
                  </a:lnTo>
                  <a:lnTo>
                    <a:pt x="0" y="156836"/>
                  </a:lnTo>
                  <a:lnTo>
                    <a:pt x="19095" y="138684"/>
                  </a:lnTo>
                  <a:lnTo>
                    <a:pt x="23735" y="137044"/>
                  </a:lnTo>
                  <a:lnTo>
                    <a:pt x="25289" y="135812"/>
                  </a:lnTo>
                  <a:lnTo>
                    <a:pt x="28271" y="131081"/>
                  </a:lnTo>
                  <a:lnTo>
                    <a:pt x="47514" y="122534"/>
                  </a:lnTo>
                  <a:lnTo>
                    <a:pt x="49079" y="122964"/>
                  </a:lnTo>
                  <a:lnTo>
                    <a:pt x="55777" y="127690"/>
                  </a:lnTo>
                  <a:lnTo>
                    <a:pt x="56442" y="130305"/>
                  </a:lnTo>
                  <a:lnTo>
                    <a:pt x="56971" y="159552"/>
                  </a:lnTo>
                  <a:lnTo>
                    <a:pt x="54856" y="164310"/>
                  </a:lnTo>
                  <a:lnTo>
                    <a:pt x="52064" y="169070"/>
                  </a:lnTo>
                  <a:lnTo>
                    <a:pt x="49830" y="185738"/>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949" name="SMARTInkShape-Group637"/>
          <p:cNvGrpSpPr/>
          <p:nvPr/>
        </p:nvGrpSpPr>
        <p:grpSpPr>
          <a:xfrm>
            <a:off x="507338" y="3700463"/>
            <a:ext cx="1785807" cy="1120113"/>
            <a:chOff x="507338" y="3700463"/>
            <a:chExt cx="1785807" cy="1120113"/>
          </a:xfrm>
        </p:grpSpPr>
        <p:sp>
          <p:nvSpPr>
            <p:cNvPr id="1931" name="SMARTInkShape-6558"/>
            <p:cNvSpPr/>
            <p:nvPr/>
          </p:nvSpPr>
          <p:spPr>
            <a:xfrm>
              <a:off x="936679" y="3822568"/>
              <a:ext cx="206322" cy="176328"/>
            </a:xfrm>
            <a:custGeom>
              <a:avLst/>
              <a:gdLst/>
              <a:ahLst/>
              <a:cxnLst/>
              <a:rect l="0" t="0" r="0" b="0"/>
              <a:pathLst>
                <a:path w="206322" h="176328">
                  <a:moveTo>
                    <a:pt x="206321" y="6482"/>
                  </a:moveTo>
                  <a:lnTo>
                    <a:pt x="196378" y="6482"/>
                  </a:lnTo>
                  <a:lnTo>
                    <a:pt x="162215" y="0"/>
                  </a:lnTo>
                  <a:lnTo>
                    <a:pt x="134638" y="1586"/>
                  </a:lnTo>
                  <a:lnTo>
                    <a:pt x="102468" y="13099"/>
                  </a:lnTo>
                  <a:lnTo>
                    <a:pt x="71242" y="30661"/>
                  </a:lnTo>
                  <a:lnTo>
                    <a:pt x="38749" y="54155"/>
                  </a:lnTo>
                  <a:lnTo>
                    <a:pt x="8809" y="88837"/>
                  </a:lnTo>
                  <a:lnTo>
                    <a:pt x="3444" y="98911"/>
                  </a:lnTo>
                  <a:lnTo>
                    <a:pt x="0" y="122106"/>
                  </a:lnTo>
                  <a:lnTo>
                    <a:pt x="113" y="143122"/>
                  </a:lnTo>
                  <a:lnTo>
                    <a:pt x="3019" y="150025"/>
                  </a:lnTo>
                  <a:lnTo>
                    <a:pt x="12910" y="162167"/>
                  </a:lnTo>
                  <a:lnTo>
                    <a:pt x="21406" y="166956"/>
                  </a:lnTo>
                  <a:lnTo>
                    <a:pt x="51347" y="176106"/>
                  </a:lnTo>
                  <a:lnTo>
                    <a:pt x="64419" y="176327"/>
                  </a:lnTo>
                  <a:lnTo>
                    <a:pt x="99293" y="167882"/>
                  </a:lnTo>
                  <a:lnTo>
                    <a:pt x="113452" y="163645"/>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32" name="SMARTInkShape-6559"/>
            <p:cNvSpPr/>
            <p:nvPr/>
          </p:nvSpPr>
          <p:spPr>
            <a:xfrm>
              <a:off x="1178814" y="3900488"/>
              <a:ext cx="142781" cy="99342"/>
            </a:xfrm>
            <a:custGeom>
              <a:avLst/>
              <a:gdLst/>
              <a:ahLst/>
              <a:cxnLst/>
              <a:rect l="0" t="0" r="0" b="0"/>
              <a:pathLst>
                <a:path w="142781" h="99342">
                  <a:moveTo>
                    <a:pt x="14192" y="0"/>
                  </a:moveTo>
                  <a:lnTo>
                    <a:pt x="14192" y="3792"/>
                  </a:lnTo>
                  <a:lnTo>
                    <a:pt x="12076" y="7770"/>
                  </a:lnTo>
                  <a:lnTo>
                    <a:pt x="9283" y="12184"/>
                  </a:lnTo>
                  <a:lnTo>
                    <a:pt x="985" y="40910"/>
                  </a:lnTo>
                  <a:lnTo>
                    <a:pt x="0" y="65301"/>
                  </a:lnTo>
                  <a:lnTo>
                    <a:pt x="3725" y="77203"/>
                  </a:lnTo>
                  <a:lnTo>
                    <a:pt x="12095" y="89744"/>
                  </a:lnTo>
                  <a:lnTo>
                    <a:pt x="16700" y="94920"/>
                  </a:lnTo>
                  <a:lnTo>
                    <a:pt x="21392" y="97749"/>
                  </a:lnTo>
                  <a:lnTo>
                    <a:pt x="30613" y="99341"/>
                  </a:lnTo>
                  <a:lnTo>
                    <a:pt x="38953" y="98920"/>
                  </a:lnTo>
                  <a:lnTo>
                    <a:pt x="53367" y="93427"/>
                  </a:lnTo>
                  <a:lnTo>
                    <a:pt x="87374" y="73596"/>
                  </a:lnTo>
                  <a:lnTo>
                    <a:pt x="121311" y="42710"/>
                  </a:lnTo>
                  <a:lnTo>
                    <a:pt x="142780" y="21431"/>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33" name="SMARTInkShape-6560"/>
            <p:cNvSpPr/>
            <p:nvPr/>
          </p:nvSpPr>
          <p:spPr>
            <a:xfrm>
              <a:off x="1400175" y="3700463"/>
              <a:ext cx="50007" cy="300038"/>
            </a:xfrm>
            <a:custGeom>
              <a:avLst/>
              <a:gdLst/>
              <a:ahLst/>
              <a:cxnLst/>
              <a:rect l="0" t="0" r="0" b="0"/>
              <a:pathLst>
                <a:path w="50007" h="300038">
                  <a:moveTo>
                    <a:pt x="50006" y="0"/>
                  </a:moveTo>
                  <a:lnTo>
                    <a:pt x="49213" y="24836"/>
                  </a:lnTo>
                  <a:lnTo>
                    <a:pt x="44352" y="47297"/>
                  </a:lnTo>
                  <a:lnTo>
                    <a:pt x="39364" y="78046"/>
                  </a:lnTo>
                  <a:lnTo>
                    <a:pt x="31529" y="112753"/>
                  </a:lnTo>
                  <a:lnTo>
                    <a:pt x="28657" y="140741"/>
                  </a:lnTo>
                  <a:lnTo>
                    <a:pt x="23131" y="169142"/>
                  </a:lnTo>
                  <a:lnTo>
                    <a:pt x="16467" y="197665"/>
                  </a:lnTo>
                  <a:lnTo>
                    <a:pt x="9465" y="225431"/>
                  </a:lnTo>
                  <a:lnTo>
                    <a:pt x="2105" y="256549"/>
                  </a:lnTo>
                  <a:lnTo>
                    <a:pt x="185" y="290095"/>
                  </a:lnTo>
                  <a:lnTo>
                    <a:pt x="0" y="300037"/>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34" name="SMARTInkShape-6561"/>
            <p:cNvSpPr/>
            <p:nvPr/>
          </p:nvSpPr>
          <p:spPr>
            <a:xfrm>
              <a:off x="1532230" y="3736181"/>
              <a:ext cx="39396" cy="292895"/>
            </a:xfrm>
            <a:custGeom>
              <a:avLst/>
              <a:gdLst/>
              <a:ahLst/>
              <a:cxnLst/>
              <a:rect l="0" t="0" r="0" b="0"/>
              <a:pathLst>
                <a:path w="39396" h="292895">
                  <a:moveTo>
                    <a:pt x="39395" y="0"/>
                  </a:moveTo>
                  <a:lnTo>
                    <a:pt x="39395" y="7585"/>
                  </a:lnTo>
                  <a:lnTo>
                    <a:pt x="37278" y="13425"/>
                  </a:lnTo>
                  <a:lnTo>
                    <a:pt x="35603" y="16094"/>
                  </a:lnTo>
                  <a:lnTo>
                    <a:pt x="32913" y="37487"/>
                  </a:lnTo>
                  <a:lnTo>
                    <a:pt x="30265" y="66760"/>
                  </a:lnTo>
                  <a:lnTo>
                    <a:pt x="24519" y="93600"/>
                  </a:lnTo>
                  <a:lnTo>
                    <a:pt x="19906" y="121661"/>
                  </a:lnTo>
                  <a:lnTo>
                    <a:pt x="16423" y="150083"/>
                  </a:lnTo>
                  <a:lnTo>
                    <a:pt x="8134" y="184339"/>
                  </a:lnTo>
                  <a:lnTo>
                    <a:pt x="4557" y="218946"/>
                  </a:lnTo>
                  <a:lnTo>
                    <a:pt x="1734" y="247419"/>
                  </a:lnTo>
                  <a:lnTo>
                    <a:pt x="0" y="253052"/>
                  </a:lnTo>
                  <a:lnTo>
                    <a:pt x="190" y="263545"/>
                  </a:lnTo>
                  <a:lnTo>
                    <a:pt x="3676" y="292894"/>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35" name="SMARTInkShape-6562"/>
            <p:cNvSpPr/>
            <p:nvPr/>
          </p:nvSpPr>
          <p:spPr>
            <a:xfrm>
              <a:off x="1479050" y="3850809"/>
              <a:ext cx="213507" cy="177812"/>
            </a:xfrm>
            <a:custGeom>
              <a:avLst/>
              <a:gdLst/>
              <a:ahLst/>
              <a:cxnLst/>
              <a:rect l="0" t="0" r="0" b="0"/>
              <a:pathLst>
                <a:path w="213507" h="177812">
                  <a:moveTo>
                    <a:pt x="6850" y="21104"/>
                  </a:moveTo>
                  <a:lnTo>
                    <a:pt x="3058" y="17311"/>
                  </a:lnTo>
                  <a:lnTo>
                    <a:pt x="1196" y="13333"/>
                  </a:lnTo>
                  <a:lnTo>
                    <a:pt x="0" y="8103"/>
                  </a:lnTo>
                  <a:lnTo>
                    <a:pt x="3586" y="3405"/>
                  </a:lnTo>
                  <a:lnTo>
                    <a:pt x="9633" y="1331"/>
                  </a:lnTo>
                  <a:lnTo>
                    <a:pt x="22657" y="0"/>
                  </a:lnTo>
                  <a:lnTo>
                    <a:pt x="57617" y="9644"/>
                  </a:lnTo>
                  <a:lnTo>
                    <a:pt x="90558" y="21162"/>
                  </a:lnTo>
                  <a:lnTo>
                    <a:pt x="116122" y="33811"/>
                  </a:lnTo>
                  <a:lnTo>
                    <a:pt x="136373" y="51068"/>
                  </a:lnTo>
                  <a:lnTo>
                    <a:pt x="139822" y="60615"/>
                  </a:lnTo>
                  <a:lnTo>
                    <a:pt x="142036" y="78562"/>
                  </a:lnTo>
                  <a:lnTo>
                    <a:pt x="136383" y="110834"/>
                  </a:lnTo>
                  <a:lnTo>
                    <a:pt x="136287" y="144884"/>
                  </a:lnTo>
                  <a:lnTo>
                    <a:pt x="141596" y="164943"/>
                  </a:lnTo>
                  <a:lnTo>
                    <a:pt x="143512" y="167796"/>
                  </a:lnTo>
                  <a:lnTo>
                    <a:pt x="149874" y="173084"/>
                  </a:lnTo>
                  <a:lnTo>
                    <a:pt x="155877" y="175963"/>
                  </a:lnTo>
                  <a:lnTo>
                    <a:pt x="166198" y="177811"/>
                  </a:lnTo>
                  <a:lnTo>
                    <a:pt x="177272" y="174339"/>
                  </a:lnTo>
                  <a:lnTo>
                    <a:pt x="186815" y="168283"/>
                  </a:lnTo>
                  <a:lnTo>
                    <a:pt x="198462" y="153877"/>
                  </a:lnTo>
                  <a:lnTo>
                    <a:pt x="210123" y="123560"/>
                  </a:lnTo>
                  <a:lnTo>
                    <a:pt x="213506" y="87973"/>
                  </a:lnTo>
                  <a:lnTo>
                    <a:pt x="199731" y="56822"/>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36" name="SMARTInkShape-6563"/>
            <p:cNvSpPr/>
            <p:nvPr/>
          </p:nvSpPr>
          <p:spPr>
            <a:xfrm>
              <a:off x="1700213" y="3930484"/>
              <a:ext cx="255667" cy="155742"/>
            </a:xfrm>
            <a:custGeom>
              <a:avLst/>
              <a:gdLst/>
              <a:ahLst/>
              <a:cxnLst/>
              <a:rect l="0" t="0" r="0" b="0"/>
              <a:pathLst>
                <a:path w="255667" h="155742">
                  <a:moveTo>
                    <a:pt x="0" y="34297"/>
                  </a:moveTo>
                  <a:lnTo>
                    <a:pt x="0" y="54882"/>
                  </a:lnTo>
                  <a:lnTo>
                    <a:pt x="2116" y="61438"/>
                  </a:lnTo>
                  <a:lnTo>
                    <a:pt x="4909" y="66997"/>
                  </a:lnTo>
                  <a:lnTo>
                    <a:pt x="7275" y="74589"/>
                  </a:lnTo>
                  <a:lnTo>
                    <a:pt x="11857" y="81866"/>
                  </a:lnTo>
                  <a:lnTo>
                    <a:pt x="13567" y="87462"/>
                  </a:lnTo>
                  <a:lnTo>
                    <a:pt x="13807" y="87203"/>
                  </a:lnTo>
                  <a:lnTo>
                    <a:pt x="15062" y="78714"/>
                  </a:lnTo>
                  <a:lnTo>
                    <a:pt x="19191" y="71359"/>
                  </a:lnTo>
                  <a:lnTo>
                    <a:pt x="26937" y="45903"/>
                  </a:lnTo>
                  <a:lnTo>
                    <a:pt x="31287" y="36545"/>
                  </a:lnTo>
                  <a:lnTo>
                    <a:pt x="37982" y="29211"/>
                  </a:lnTo>
                  <a:lnTo>
                    <a:pt x="70382" y="3377"/>
                  </a:lnTo>
                  <a:lnTo>
                    <a:pt x="83736" y="0"/>
                  </a:lnTo>
                  <a:lnTo>
                    <a:pt x="90926" y="1327"/>
                  </a:lnTo>
                  <a:lnTo>
                    <a:pt x="118294" y="18762"/>
                  </a:lnTo>
                  <a:lnTo>
                    <a:pt x="124806" y="25011"/>
                  </a:lnTo>
                  <a:lnTo>
                    <a:pt x="137928" y="46548"/>
                  </a:lnTo>
                  <a:lnTo>
                    <a:pt x="152689" y="82225"/>
                  </a:lnTo>
                  <a:lnTo>
                    <a:pt x="169085" y="107208"/>
                  </a:lnTo>
                  <a:lnTo>
                    <a:pt x="184769" y="115924"/>
                  </a:lnTo>
                  <a:lnTo>
                    <a:pt x="189060" y="116496"/>
                  </a:lnTo>
                  <a:lnTo>
                    <a:pt x="215982" y="112507"/>
                  </a:lnTo>
                  <a:lnTo>
                    <a:pt x="222463" y="109274"/>
                  </a:lnTo>
                  <a:lnTo>
                    <a:pt x="238000" y="95027"/>
                  </a:lnTo>
                  <a:lnTo>
                    <a:pt x="252082" y="72241"/>
                  </a:lnTo>
                  <a:lnTo>
                    <a:pt x="255666" y="61856"/>
                  </a:lnTo>
                  <a:lnTo>
                    <a:pt x="254387" y="54219"/>
                  </a:lnTo>
                  <a:lnTo>
                    <a:pt x="251322" y="40994"/>
                  </a:lnTo>
                  <a:lnTo>
                    <a:pt x="250891" y="36380"/>
                  </a:lnTo>
                  <a:lnTo>
                    <a:pt x="249017" y="32511"/>
                  </a:lnTo>
                  <a:lnTo>
                    <a:pt x="234013" y="18020"/>
                  </a:lnTo>
                  <a:lnTo>
                    <a:pt x="226772" y="15157"/>
                  </a:lnTo>
                  <a:lnTo>
                    <a:pt x="222619" y="14393"/>
                  </a:lnTo>
                  <a:lnTo>
                    <a:pt x="213771" y="15662"/>
                  </a:lnTo>
                  <a:lnTo>
                    <a:pt x="201981" y="20838"/>
                  </a:lnTo>
                  <a:lnTo>
                    <a:pt x="190886" y="29698"/>
                  </a:lnTo>
                  <a:lnTo>
                    <a:pt x="183470" y="40519"/>
                  </a:lnTo>
                  <a:lnTo>
                    <a:pt x="180038" y="53780"/>
                  </a:lnTo>
                  <a:lnTo>
                    <a:pt x="179022" y="71555"/>
                  </a:lnTo>
                  <a:lnTo>
                    <a:pt x="183017" y="84988"/>
                  </a:lnTo>
                  <a:lnTo>
                    <a:pt x="202195" y="119318"/>
                  </a:lnTo>
                  <a:lnTo>
                    <a:pt x="228600" y="155741"/>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37" name="SMARTInkShape-6564"/>
            <p:cNvSpPr/>
            <p:nvPr/>
          </p:nvSpPr>
          <p:spPr>
            <a:xfrm>
              <a:off x="1035844" y="4050506"/>
              <a:ext cx="285751" cy="264320"/>
            </a:xfrm>
            <a:custGeom>
              <a:avLst/>
              <a:gdLst/>
              <a:ahLst/>
              <a:cxnLst/>
              <a:rect l="0" t="0" r="0" b="0"/>
              <a:pathLst>
                <a:path w="285751" h="264320">
                  <a:moveTo>
                    <a:pt x="285750" y="0"/>
                  </a:moveTo>
                  <a:lnTo>
                    <a:pt x="281957" y="0"/>
                  </a:lnTo>
                  <a:lnTo>
                    <a:pt x="280840" y="794"/>
                  </a:lnTo>
                  <a:lnTo>
                    <a:pt x="280096" y="2117"/>
                  </a:lnTo>
                  <a:lnTo>
                    <a:pt x="279599" y="3792"/>
                  </a:lnTo>
                  <a:lnTo>
                    <a:pt x="270966" y="14473"/>
                  </a:lnTo>
                  <a:lnTo>
                    <a:pt x="265685" y="19133"/>
                  </a:lnTo>
                  <a:lnTo>
                    <a:pt x="233428" y="41378"/>
                  </a:lnTo>
                  <a:lnTo>
                    <a:pt x="221221" y="48553"/>
                  </a:lnTo>
                  <a:lnTo>
                    <a:pt x="187960" y="79331"/>
                  </a:lnTo>
                  <a:lnTo>
                    <a:pt x="156808" y="107305"/>
                  </a:lnTo>
                  <a:lnTo>
                    <a:pt x="123020" y="135761"/>
                  </a:lnTo>
                  <a:lnTo>
                    <a:pt x="93180" y="164312"/>
                  </a:lnTo>
                  <a:lnTo>
                    <a:pt x="59307" y="200026"/>
                  </a:lnTo>
                  <a:lnTo>
                    <a:pt x="28764" y="235117"/>
                  </a:lnTo>
                  <a:lnTo>
                    <a:pt x="7787" y="260031"/>
                  </a:lnTo>
                  <a:lnTo>
                    <a:pt x="0" y="264319"/>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38" name="SMARTInkShape-6565"/>
            <p:cNvSpPr/>
            <p:nvPr/>
          </p:nvSpPr>
          <p:spPr>
            <a:xfrm>
              <a:off x="507338" y="4136231"/>
              <a:ext cx="328482" cy="257176"/>
            </a:xfrm>
            <a:custGeom>
              <a:avLst/>
              <a:gdLst/>
              <a:ahLst/>
              <a:cxnLst/>
              <a:rect l="0" t="0" r="0" b="0"/>
              <a:pathLst>
                <a:path w="328482" h="257176">
                  <a:moveTo>
                    <a:pt x="57018" y="0"/>
                  </a:moveTo>
                  <a:lnTo>
                    <a:pt x="42545" y="16590"/>
                  </a:lnTo>
                  <a:lnTo>
                    <a:pt x="22259" y="47760"/>
                  </a:lnTo>
                  <a:lnTo>
                    <a:pt x="4924" y="72420"/>
                  </a:lnTo>
                  <a:lnTo>
                    <a:pt x="1366" y="91925"/>
                  </a:lnTo>
                  <a:lnTo>
                    <a:pt x="0" y="125705"/>
                  </a:lnTo>
                  <a:lnTo>
                    <a:pt x="2043" y="133392"/>
                  </a:lnTo>
                  <a:lnTo>
                    <a:pt x="9823" y="144795"/>
                  </a:lnTo>
                  <a:lnTo>
                    <a:pt x="33363" y="168380"/>
                  </a:lnTo>
                  <a:lnTo>
                    <a:pt x="64532" y="188205"/>
                  </a:lnTo>
                  <a:lnTo>
                    <a:pt x="99763" y="212689"/>
                  </a:lnTo>
                  <a:lnTo>
                    <a:pt x="129907" y="233299"/>
                  </a:lnTo>
                  <a:lnTo>
                    <a:pt x="134707" y="239694"/>
                  </a:lnTo>
                  <a:lnTo>
                    <a:pt x="138642" y="241468"/>
                  </a:lnTo>
                  <a:lnTo>
                    <a:pt x="145321" y="242467"/>
                  </a:lnTo>
                  <a:lnTo>
                    <a:pt x="146843" y="241814"/>
                  </a:lnTo>
                  <a:lnTo>
                    <a:pt x="147857" y="240584"/>
                  </a:lnTo>
                  <a:lnTo>
                    <a:pt x="148534" y="238971"/>
                  </a:lnTo>
                  <a:lnTo>
                    <a:pt x="155488" y="204807"/>
                  </a:lnTo>
                  <a:lnTo>
                    <a:pt x="158690" y="187154"/>
                  </a:lnTo>
                  <a:lnTo>
                    <a:pt x="168362" y="155615"/>
                  </a:lnTo>
                  <a:lnTo>
                    <a:pt x="172851" y="122785"/>
                  </a:lnTo>
                  <a:lnTo>
                    <a:pt x="181146" y="93134"/>
                  </a:lnTo>
                  <a:lnTo>
                    <a:pt x="198444" y="59302"/>
                  </a:lnTo>
                  <a:lnTo>
                    <a:pt x="209132" y="42317"/>
                  </a:lnTo>
                  <a:lnTo>
                    <a:pt x="229831" y="26355"/>
                  </a:lnTo>
                  <a:lnTo>
                    <a:pt x="237276" y="23620"/>
                  </a:lnTo>
                  <a:lnTo>
                    <a:pt x="241484" y="22890"/>
                  </a:lnTo>
                  <a:lnTo>
                    <a:pt x="248276" y="24196"/>
                  </a:lnTo>
                  <a:lnTo>
                    <a:pt x="262896" y="31503"/>
                  </a:lnTo>
                  <a:lnTo>
                    <a:pt x="269699" y="38079"/>
                  </a:lnTo>
                  <a:lnTo>
                    <a:pt x="274574" y="46293"/>
                  </a:lnTo>
                  <a:lnTo>
                    <a:pt x="286017" y="80760"/>
                  </a:lnTo>
                  <a:lnTo>
                    <a:pt x="295222" y="111379"/>
                  </a:lnTo>
                  <a:lnTo>
                    <a:pt x="298981" y="143092"/>
                  </a:lnTo>
                  <a:lnTo>
                    <a:pt x="301840" y="176991"/>
                  </a:lnTo>
                  <a:lnTo>
                    <a:pt x="309813" y="206852"/>
                  </a:lnTo>
                  <a:lnTo>
                    <a:pt x="321387" y="238613"/>
                  </a:lnTo>
                  <a:lnTo>
                    <a:pt x="326379" y="248765"/>
                  </a:lnTo>
                  <a:lnTo>
                    <a:pt x="328481" y="257175"/>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39" name="SMARTInkShape-6566"/>
            <p:cNvSpPr/>
            <p:nvPr/>
          </p:nvSpPr>
          <p:spPr>
            <a:xfrm>
              <a:off x="735806" y="4286250"/>
              <a:ext cx="121445" cy="21432"/>
            </a:xfrm>
            <a:custGeom>
              <a:avLst/>
              <a:gdLst/>
              <a:ahLst/>
              <a:cxnLst/>
              <a:rect l="0" t="0" r="0" b="0"/>
              <a:pathLst>
                <a:path w="121445" h="21432">
                  <a:moveTo>
                    <a:pt x="0" y="0"/>
                  </a:moveTo>
                  <a:lnTo>
                    <a:pt x="33043" y="794"/>
                  </a:lnTo>
                  <a:lnTo>
                    <a:pt x="63530" y="7771"/>
                  </a:lnTo>
                  <a:lnTo>
                    <a:pt x="96510" y="16793"/>
                  </a:lnTo>
                  <a:lnTo>
                    <a:pt x="121444" y="21431"/>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40" name="SMARTInkShape-6567"/>
            <p:cNvSpPr/>
            <p:nvPr/>
          </p:nvSpPr>
          <p:spPr>
            <a:xfrm>
              <a:off x="603426" y="4515012"/>
              <a:ext cx="174466" cy="252736"/>
            </a:xfrm>
            <a:custGeom>
              <a:avLst/>
              <a:gdLst/>
              <a:ahLst/>
              <a:cxnLst/>
              <a:rect l="0" t="0" r="0" b="0"/>
              <a:pathLst>
                <a:path w="174466" h="252736">
                  <a:moveTo>
                    <a:pt x="3793" y="121282"/>
                  </a:moveTo>
                  <a:lnTo>
                    <a:pt x="0" y="109905"/>
                  </a:lnTo>
                  <a:lnTo>
                    <a:pt x="1434" y="87660"/>
                  </a:lnTo>
                  <a:lnTo>
                    <a:pt x="11253" y="52237"/>
                  </a:lnTo>
                  <a:lnTo>
                    <a:pt x="13529" y="46677"/>
                  </a:lnTo>
                  <a:lnTo>
                    <a:pt x="43718" y="16647"/>
                  </a:lnTo>
                  <a:lnTo>
                    <a:pt x="62189" y="6053"/>
                  </a:lnTo>
                  <a:lnTo>
                    <a:pt x="88970" y="1065"/>
                  </a:lnTo>
                  <a:lnTo>
                    <a:pt x="119118" y="0"/>
                  </a:lnTo>
                  <a:lnTo>
                    <a:pt x="136035" y="3678"/>
                  </a:lnTo>
                  <a:lnTo>
                    <a:pt x="144059" y="9747"/>
                  </a:lnTo>
                  <a:lnTo>
                    <a:pt x="163140" y="36862"/>
                  </a:lnTo>
                  <a:lnTo>
                    <a:pt x="171304" y="57375"/>
                  </a:lnTo>
                  <a:lnTo>
                    <a:pt x="174465" y="87756"/>
                  </a:lnTo>
                  <a:lnTo>
                    <a:pt x="172896" y="114788"/>
                  </a:lnTo>
                  <a:lnTo>
                    <a:pt x="165254" y="148574"/>
                  </a:lnTo>
                  <a:lnTo>
                    <a:pt x="150398" y="183088"/>
                  </a:lnTo>
                  <a:lnTo>
                    <a:pt x="127482" y="217174"/>
                  </a:lnTo>
                  <a:lnTo>
                    <a:pt x="103787" y="240380"/>
                  </a:lnTo>
                  <a:lnTo>
                    <a:pt x="84752" y="251787"/>
                  </a:lnTo>
                  <a:lnTo>
                    <a:pt x="79990" y="252735"/>
                  </a:lnTo>
                  <a:lnTo>
                    <a:pt x="70467" y="251672"/>
                  </a:lnTo>
                  <a:lnTo>
                    <a:pt x="52211" y="244522"/>
                  </a:lnTo>
                  <a:lnTo>
                    <a:pt x="45685" y="240085"/>
                  </a:lnTo>
                  <a:lnTo>
                    <a:pt x="33756" y="221747"/>
                  </a:lnTo>
                  <a:lnTo>
                    <a:pt x="27752" y="199997"/>
                  </a:lnTo>
                  <a:lnTo>
                    <a:pt x="25973" y="182264"/>
                  </a:lnTo>
                  <a:lnTo>
                    <a:pt x="27674" y="174049"/>
                  </a:lnTo>
                  <a:lnTo>
                    <a:pt x="37453" y="155630"/>
                  </a:lnTo>
                  <a:lnTo>
                    <a:pt x="45163" y="150774"/>
                  </a:lnTo>
                  <a:lnTo>
                    <a:pt x="52871" y="146825"/>
                  </a:lnTo>
                  <a:lnTo>
                    <a:pt x="57149" y="146248"/>
                  </a:lnTo>
                  <a:lnTo>
                    <a:pt x="76328" y="149225"/>
                  </a:lnTo>
                  <a:lnTo>
                    <a:pt x="101729" y="165895"/>
                  </a:lnTo>
                  <a:lnTo>
                    <a:pt x="132834" y="200024"/>
                  </a:lnTo>
                  <a:lnTo>
                    <a:pt x="153812" y="228438"/>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41" name="SMARTInkShape-6568"/>
            <p:cNvSpPr/>
            <p:nvPr/>
          </p:nvSpPr>
          <p:spPr>
            <a:xfrm>
              <a:off x="865240" y="4629444"/>
              <a:ext cx="149174" cy="142582"/>
            </a:xfrm>
            <a:custGeom>
              <a:avLst/>
              <a:gdLst/>
              <a:ahLst/>
              <a:cxnLst/>
              <a:rect l="0" t="0" r="0" b="0"/>
              <a:pathLst>
                <a:path w="149174" h="142582">
                  <a:moveTo>
                    <a:pt x="149173" y="6850"/>
                  </a:moveTo>
                  <a:lnTo>
                    <a:pt x="145380" y="3058"/>
                  </a:lnTo>
                  <a:lnTo>
                    <a:pt x="141402" y="1195"/>
                  </a:lnTo>
                  <a:lnTo>
                    <a:pt x="132380" y="0"/>
                  </a:lnTo>
                  <a:lnTo>
                    <a:pt x="103643" y="7792"/>
                  </a:lnTo>
                  <a:lnTo>
                    <a:pt x="69625" y="25460"/>
                  </a:lnTo>
                  <a:lnTo>
                    <a:pt x="49668" y="33707"/>
                  </a:lnTo>
                  <a:lnTo>
                    <a:pt x="33347" y="46646"/>
                  </a:lnTo>
                  <a:lnTo>
                    <a:pt x="5579" y="80086"/>
                  </a:lnTo>
                  <a:lnTo>
                    <a:pt x="1058" y="93990"/>
                  </a:lnTo>
                  <a:lnTo>
                    <a:pt x="0" y="100612"/>
                  </a:lnTo>
                  <a:lnTo>
                    <a:pt x="3197" y="112595"/>
                  </a:lnTo>
                  <a:lnTo>
                    <a:pt x="9171" y="122407"/>
                  </a:lnTo>
                  <a:lnTo>
                    <a:pt x="19761" y="134134"/>
                  </a:lnTo>
                  <a:lnTo>
                    <a:pt x="30537" y="138827"/>
                  </a:lnTo>
                  <a:lnTo>
                    <a:pt x="49160" y="142581"/>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42" name="SMARTInkShape-6569"/>
            <p:cNvSpPr/>
            <p:nvPr/>
          </p:nvSpPr>
          <p:spPr>
            <a:xfrm>
              <a:off x="1021876" y="4686300"/>
              <a:ext cx="85406" cy="71307"/>
            </a:xfrm>
            <a:custGeom>
              <a:avLst/>
              <a:gdLst/>
              <a:ahLst/>
              <a:cxnLst/>
              <a:rect l="0" t="0" r="0" b="0"/>
              <a:pathLst>
                <a:path w="85406" h="71307">
                  <a:moveTo>
                    <a:pt x="13968" y="21431"/>
                  </a:moveTo>
                  <a:lnTo>
                    <a:pt x="10175" y="21431"/>
                  </a:lnTo>
                  <a:lnTo>
                    <a:pt x="9058" y="22225"/>
                  </a:lnTo>
                  <a:lnTo>
                    <a:pt x="8314" y="23548"/>
                  </a:lnTo>
                  <a:lnTo>
                    <a:pt x="7817" y="25223"/>
                  </a:lnTo>
                  <a:lnTo>
                    <a:pt x="1300" y="35904"/>
                  </a:lnTo>
                  <a:lnTo>
                    <a:pt x="0" y="49073"/>
                  </a:lnTo>
                  <a:lnTo>
                    <a:pt x="1939" y="55677"/>
                  </a:lnTo>
                  <a:lnTo>
                    <a:pt x="4653" y="61258"/>
                  </a:lnTo>
                  <a:lnTo>
                    <a:pt x="5859" y="66384"/>
                  </a:lnTo>
                  <a:lnTo>
                    <a:pt x="6974" y="68069"/>
                  </a:lnTo>
                  <a:lnTo>
                    <a:pt x="8512" y="69192"/>
                  </a:lnTo>
                  <a:lnTo>
                    <a:pt x="12337" y="70439"/>
                  </a:lnTo>
                  <a:lnTo>
                    <a:pt x="27384" y="71306"/>
                  </a:lnTo>
                  <a:lnTo>
                    <a:pt x="33953" y="69262"/>
                  </a:lnTo>
                  <a:lnTo>
                    <a:pt x="44638" y="61483"/>
                  </a:lnTo>
                  <a:lnTo>
                    <a:pt x="67279" y="31446"/>
                  </a:lnTo>
                  <a:lnTo>
                    <a:pt x="85405" y="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43" name="SMARTInkShape-6570"/>
            <p:cNvSpPr/>
            <p:nvPr/>
          </p:nvSpPr>
          <p:spPr>
            <a:xfrm>
              <a:off x="1157288" y="4493419"/>
              <a:ext cx="50007" cy="271463"/>
            </a:xfrm>
            <a:custGeom>
              <a:avLst/>
              <a:gdLst/>
              <a:ahLst/>
              <a:cxnLst/>
              <a:rect l="0" t="0" r="0" b="0"/>
              <a:pathLst>
                <a:path w="50007" h="271463">
                  <a:moveTo>
                    <a:pt x="50006" y="0"/>
                  </a:moveTo>
                  <a:lnTo>
                    <a:pt x="47889" y="31063"/>
                  </a:lnTo>
                  <a:lnTo>
                    <a:pt x="37821" y="64621"/>
                  </a:lnTo>
                  <a:lnTo>
                    <a:pt x="28519" y="95050"/>
                  </a:lnTo>
                  <a:lnTo>
                    <a:pt x="23531" y="122090"/>
                  </a:lnTo>
                  <a:lnTo>
                    <a:pt x="19936" y="150210"/>
                  </a:lnTo>
                  <a:lnTo>
                    <a:pt x="13844" y="178650"/>
                  </a:lnTo>
                  <a:lnTo>
                    <a:pt x="4675" y="212912"/>
                  </a:lnTo>
                  <a:lnTo>
                    <a:pt x="615" y="247730"/>
                  </a:lnTo>
                  <a:lnTo>
                    <a:pt x="0" y="271462"/>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44" name="SMARTInkShape-6571"/>
            <p:cNvSpPr/>
            <p:nvPr/>
          </p:nvSpPr>
          <p:spPr>
            <a:xfrm>
              <a:off x="1285875" y="4521994"/>
              <a:ext cx="21432" cy="257176"/>
            </a:xfrm>
            <a:custGeom>
              <a:avLst/>
              <a:gdLst/>
              <a:ahLst/>
              <a:cxnLst/>
              <a:rect l="0" t="0" r="0" b="0"/>
              <a:pathLst>
                <a:path w="21432" h="257176">
                  <a:moveTo>
                    <a:pt x="21431" y="0"/>
                  </a:moveTo>
                  <a:lnTo>
                    <a:pt x="21431" y="9943"/>
                  </a:lnTo>
                  <a:lnTo>
                    <a:pt x="14729" y="45181"/>
                  </a:lnTo>
                  <a:lnTo>
                    <a:pt x="14375" y="75687"/>
                  </a:lnTo>
                  <a:lnTo>
                    <a:pt x="10521" y="102947"/>
                  </a:lnTo>
                  <a:lnTo>
                    <a:pt x="4352" y="131132"/>
                  </a:lnTo>
                  <a:lnTo>
                    <a:pt x="860" y="164191"/>
                  </a:lnTo>
                  <a:lnTo>
                    <a:pt x="255" y="191171"/>
                  </a:lnTo>
                  <a:lnTo>
                    <a:pt x="50" y="224499"/>
                  </a:lnTo>
                  <a:lnTo>
                    <a:pt x="0" y="257175"/>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45" name="SMARTInkShape-6572"/>
            <p:cNvSpPr/>
            <p:nvPr/>
          </p:nvSpPr>
          <p:spPr>
            <a:xfrm>
              <a:off x="1250156" y="4614863"/>
              <a:ext cx="164308" cy="112878"/>
            </a:xfrm>
            <a:custGeom>
              <a:avLst/>
              <a:gdLst/>
              <a:ahLst/>
              <a:cxnLst/>
              <a:rect l="0" t="0" r="0" b="0"/>
              <a:pathLst>
                <a:path w="164308" h="112878">
                  <a:moveTo>
                    <a:pt x="0" y="14287"/>
                  </a:moveTo>
                  <a:lnTo>
                    <a:pt x="3793" y="14287"/>
                  </a:lnTo>
                  <a:lnTo>
                    <a:pt x="4910" y="13493"/>
                  </a:lnTo>
                  <a:lnTo>
                    <a:pt x="5654" y="12170"/>
                  </a:lnTo>
                  <a:lnTo>
                    <a:pt x="6151" y="10495"/>
                  </a:lnTo>
                  <a:lnTo>
                    <a:pt x="7276" y="9378"/>
                  </a:lnTo>
                  <a:lnTo>
                    <a:pt x="24974" y="2430"/>
                  </a:lnTo>
                  <a:lnTo>
                    <a:pt x="57218" y="142"/>
                  </a:lnTo>
                  <a:lnTo>
                    <a:pt x="61958" y="94"/>
                  </a:lnTo>
                  <a:lnTo>
                    <a:pt x="65118" y="1650"/>
                  </a:lnTo>
                  <a:lnTo>
                    <a:pt x="67224" y="4275"/>
                  </a:lnTo>
                  <a:lnTo>
                    <a:pt x="72306" y="13437"/>
                  </a:lnTo>
                  <a:lnTo>
                    <a:pt x="77380" y="18672"/>
                  </a:lnTo>
                  <a:lnTo>
                    <a:pt x="84927" y="23644"/>
                  </a:lnTo>
                  <a:lnTo>
                    <a:pt x="87574" y="26875"/>
                  </a:lnTo>
                  <a:lnTo>
                    <a:pt x="90516" y="34699"/>
                  </a:lnTo>
                  <a:lnTo>
                    <a:pt x="92731" y="66754"/>
                  </a:lnTo>
                  <a:lnTo>
                    <a:pt x="93622" y="80192"/>
                  </a:lnTo>
                  <a:lnTo>
                    <a:pt x="101686" y="99828"/>
                  </a:lnTo>
                  <a:lnTo>
                    <a:pt x="109868" y="109501"/>
                  </a:lnTo>
                  <a:lnTo>
                    <a:pt x="114447" y="112167"/>
                  </a:lnTo>
                  <a:lnTo>
                    <a:pt x="116779" y="112877"/>
                  </a:lnTo>
                  <a:lnTo>
                    <a:pt x="119128" y="112558"/>
                  </a:lnTo>
                  <a:lnTo>
                    <a:pt x="134770" y="104232"/>
                  </a:lnTo>
                  <a:lnTo>
                    <a:pt x="141390" y="97654"/>
                  </a:lnTo>
                  <a:lnTo>
                    <a:pt x="153792" y="76682"/>
                  </a:lnTo>
                  <a:lnTo>
                    <a:pt x="163182" y="42579"/>
                  </a:lnTo>
                  <a:lnTo>
                    <a:pt x="164294" y="7298"/>
                  </a:lnTo>
                  <a:lnTo>
                    <a:pt x="164307" y="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46" name="SMARTInkShape-6573"/>
            <p:cNvSpPr/>
            <p:nvPr/>
          </p:nvSpPr>
          <p:spPr>
            <a:xfrm>
              <a:off x="1435894" y="4661711"/>
              <a:ext cx="161000" cy="124603"/>
            </a:xfrm>
            <a:custGeom>
              <a:avLst/>
              <a:gdLst/>
              <a:ahLst/>
              <a:cxnLst/>
              <a:rect l="0" t="0" r="0" b="0"/>
              <a:pathLst>
                <a:path w="161000" h="124603">
                  <a:moveTo>
                    <a:pt x="0" y="38877"/>
                  </a:moveTo>
                  <a:lnTo>
                    <a:pt x="0" y="67329"/>
                  </a:lnTo>
                  <a:lnTo>
                    <a:pt x="0" y="63623"/>
                  </a:lnTo>
                  <a:lnTo>
                    <a:pt x="2116" y="59664"/>
                  </a:lnTo>
                  <a:lnTo>
                    <a:pt x="4909" y="55259"/>
                  </a:lnTo>
                  <a:lnTo>
                    <a:pt x="7275" y="48317"/>
                  </a:lnTo>
                  <a:lnTo>
                    <a:pt x="11857" y="40439"/>
                  </a:lnTo>
                  <a:lnTo>
                    <a:pt x="13207" y="32692"/>
                  </a:lnTo>
                  <a:lnTo>
                    <a:pt x="15155" y="29197"/>
                  </a:lnTo>
                  <a:lnTo>
                    <a:pt x="37901" y="8007"/>
                  </a:lnTo>
                  <a:lnTo>
                    <a:pt x="52769" y="802"/>
                  </a:lnTo>
                  <a:lnTo>
                    <a:pt x="57405" y="0"/>
                  </a:lnTo>
                  <a:lnTo>
                    <a:pt x="73225" y="2585"/>
                  </a:lnTo>
                  <a:lnTo>
                    <a:pt x="78317" y="5020"/>
                  </a:lnTo>
                  <a:lnTo>
                    <a:pt x="80786" y="6780"/>
                  </a:lnTo>
                  <a:lnTo>
                    <a:pt x="82433" y="9542"/>
                  </a:lnTo>
                  <a:lnTo>
                    <a:pt x="87191" y="23263"/>
                  </a:lnTo>
                  <a:lnTo>
                    <a:pt x="97030" y="41230"/>
                  </a:lnTo>
                  <a:lnTo>
                    <a:pt x="99922" y="50069"/>
                  </a:lnTo>
                  <a:lnTo>
                    <a:pt x="109839" y="62595"/>
                  </a:lnTo>
                  <a:lnTo>
                    <a:pt x="114434" y="65293"/>
                  </a:lnTo>
                  <a:lnTo>
                    <a:pt x="123851" y="67025"/>
                  </a:lnTo>
                  <a:lnTo>
                    <a:pt x="130976" y="67325"/>
                  </a:lnTo>
                  <a:lnTo>
                    <a:pt x="135734" y="65279"/>
                  </a:lnTo>
                  <a:lnTo>
                    <a:pt x="140495" y="62517"/>
                  </a:lnTo>
                  <a:lnTo>
                    <a:pt x="147638" y="60169"/>
                  </a:lnTo>
                  <a:lnTo>
                    <a:pt x="152400" y="56806"/>
                  </a:lnTo>
                  <a:lnTo>
                    <a:pt x="155046" y="50549"/>
                  </a:lnTo>
                  <a:lnTo>
                    <a:pt x="155751" y="46659"/>
                  </a:lnTo>
                  <a:lnTo>
                    <a:pt x="157015" y="44065"/>
                  </a:lnTo>
                  <a:lnTo>
                    <a:pt x="158652" y="42335"/>
                  </a:lnTo>
                  <a:lnTo>
                    <a:pt x="160536" y="41182"/>
                  </a:lnTo>
                  <a:lnTo>
                    <a:pt x="160999" y="39620"/>
                  </a:lnTo>
                  <a:lnTo>
                    <a:pt x="160514" y="37785"/>
                  </a:lnTo>
                  <a:lnTo>
                    <a:pt x="158652" y="33629"/>
                  </a:lnTo>
                  <a:lnTo>
                    <a:pt x="157824" y="29136"/>
                  </a:lnTo>
                  <a:lnTo>
                    <a:pt x="156810" y="27620"/>
                  </a:lnTo>
                  <a:lnTo>
                    <a:pt x="155340" y="26610"/>
                  </a:lnTo>
                  <a:lnTo>
                    <a:pt x="153566" y="25936"/>
                  </a:lnTo>
                  <a:lnTo>
                    <a:pt x="151590" y="26281"/>
                  </a:lnTo>
                  <a:lnTo>
                    <a:pt x="142715" y="30421"/>
                  </a:lnTo>
                  <a:lnTo>
                    <a:pt x="140387" y="30858"/>
                  </a:lnTo>
                  <a:lnTo>
                    <a:pt x="133318" y="35266"/>
                  </a:lnTo>
                  <a:lnTo>
                    <a:pt x="119703" y="48776"/>
                  </a:lnTo>
                  <a:lnTo>
                    <a:pt x="111219" y="66217"/>
                  </a:lnTo>
                  <a:lnTo>
                    <a:pt x="107959" y="84347"/>
                  </a:lnTo>
                  <a:lnTo>
                    <a:pt x="107262" y="104170"/>
                  </a:lnTo>
                  <a:lnTo>
                    <a:pt x="109320" y="109700"/>
                  </a:lnTo>
                  <a:lnTo>
                    <a:pt x="121444" y="124602"/>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47" name="SMARTInkShape-6574"/>
            <p:cNvSpPr/>
            <p:nvPr/>
          </p:nvSpPr>
          <p:spPr>
            <a:xfrm>
              <a:off x="1678781" y="4687406"/>
              <a:ext cx="35720" cy="133170"/>
            </a:xfrm>
            <a:custGeom>
              <a:avLst/>
              <a:gdLst/>
              <a:ahLst/>
              <a:cxnLst/>
              <a:rect l="0" t="0" r="0" b="0"/>
              <a:pathLst>
                <a:path w="35720" h="133170">
                  <a:moveTo>
                    <a:pt x="35719" y="20325"/>
                  </a:moveTo>
                  <a:lnTo>
                    <a:pt x="35719" y="16533"/>
                  </a:lnTo>
                  <a:lnTo>
                    <a:pt x="33602" y="12554"/>
                  </a:lnTo>
                  <a:lnTo>
                    <a:pt x="31927" y="10382"/>
                  </a:lnTo>
                  <a:lnTo>
                    <a:pt x="27948" y="7969"/>
                  </a:lnTo>
                  <a:lnTo>
                    <a:pt x="25776" y="7325"/>
                  </a:lnTo>
                  <a:lnTo>
                    <a:pt x="24328" y="6102"/>
                  </a:lnTo>
                  <a:lnTo>
                    <a:pt x="22719" y="2627"/>
                  </a:lnTo>
                  <a:lnTo>
                    <a:pt x="21496" y="1383"/>
                  </a:lnTo>
                  <a:lnTo>
                    <a:pt x="18021" y="0"/>
                  </a:lnTo>
                  <a:lnTo>
                    <a:pt x="15983" y="425"/>
                  </a:lnTo>
                  <a:lnTo>
                    <a:pt x="9322" y="4816"/>
                  </a:lnTo>
                  <a:lnTo>
                    <a:pt x="4672" y="8934"/>
                  </a:lnTo>
                  <a:lnTo>
                    <a:pt x="2077" y="15527"/>
                  </a:lnTo>
                  <a:lnTo>
                    <a:pt x="122" y="50449"/>
                  </a:lnTo>
                  <a:lnTo>
                    <a:pt x="9954" y="85748"/>
                  </a:lnTo>
                  <a:lnTo>
                    <a:pt x="29640" y="119569"/>
                  </a:lnTo>
                  <a:lnTo>
                    <a:pt x="33017" y="124758"/>
                  </a:lnTo>
                  <a:lnTo>
                    <a:pt x="34518" y="129711"/>
                  </a:lnTo>
                  <a:lnTo>
                    <a:pt x="34125" y="131349"/>
                  </a:lnTo>
                  <a:lnTo>
                    <a:pt x="33069" y="132441"/>
                  </a:lnTo>
                  <a:lnTo>
                    <a:pt x="31571" y="133169"/>
                  </a:lnTo>
                  <a:lnTo>
                    <a:pt x="29778" y="132861"/>
                  </a:lnTo>
                  <a:lnTo>
                    <a:pt x="22670" y="129428"/>
                  </a:lnTo>
                  <a:lnTo>
                    <a:pt x="11656" y="127264"/>
                  </a:lnTo>
                  <a:lnTo>
                    <a:pt x="0" y="120338"/>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48" name="SMARTInkShape-6575"/>
            <p:cNvSpPr/>
            <p:nvPr/>
          </p:nvSpPr>
          <p:spPr>
            <a:xfrm>
              <a:off x="1928813" y="4171950"/>
              <a:ext cx="364332" cy="200026"/>
            </a:xfrm>
            <a:custGeom>
              <a:avLst/>
              <a:gdLst/>
              <a:ahLst/>
              <a:cxnLst/>
              <a:rect l="0" t="0" r="0" b="0"/>
              <a:pathLst>
                <a:path w="364332" h="200026">
                  <a:moveTo>
                    <a:pt x="0" y="0"/>
                  </a:moveTo>
                  <a:lnTo>
                    <a:pt x="12200" y="794"/>
                  </a:lnTo>
                  <a:lnTo>
                    <a:pt x="47320" y="13735"/>
                  </a:lnTo>
                  <a:lnTo>
                    <a:pt x="74434" y="30528"/>
                  </a:lnTo>
                  <a:lnTo>
                    <a:pt x="97375" y="41614"/>
                  </a:lnTo>
                  <a:lnTo>
                    <a:pt x="123446" y="53420"/>
                  </a:lnTo>
                  <a:lnTo>
                    <a:pt x="150909" y="69250"/>
                  </a:lnTo>
                  <a:lnTo>
                    <a:pt x="178989" y="84753"/>
                  </a:lnTo>
                  <a:lnTo>
                    <a:pt x="208138" y="100374"/>
                  </a:lnTo>
                  <a:lnTo>
                    <a:pt x="239614" y="117901"/>
                  </a:lnTo>
                  <a:lnTo>
                    <a:pt x="270007" y="136273"/>
                  </a:lnTo>
                  <a:lnTo>
                    <a:pt x="300184" y="155816"/>
                  </a:lnTo>
                  <a:lnTo>
                    <a:pt x="332117" y="177731"/>
                  </a:lnTo>
                  <a:lnTo>
                    <a:pt x="364331" y="200025"/>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956" name="SMARTInkShape-Group638"/>
          <p:cNvGrpSpPr/>
          <p:nvPr/>
        </p:nvGrpSpPr>
        <p:grpSpPr>
          <a:xfrm>
            <a:off x="2307431" y="4329113"/>
            <a:ext cx="1142660" cy="350044"/>
            <a:chOff x="2307431" y="4329113"/>
            <a:chExt cx="1142660" cy="350044"/>
          </a:xfrm>
        </p:grpSpPr>
        <p:sp>
          <p:nvSpPr>
            <p:cNvPr id="1950" name="SMARTInkShape-6576"/>
            <p:cNvSpPr/>
            <p:nvPr/>
          </p:nvSpPr>
          <p:spPr>
            <a:xfrm>
              <a:off x="2307431" y="4379119"/>
              <a:ext cx="50008" cy="278607"/>
            </a:xfrm>
            <a:custGeom>
              <a:avLst/>
              <a:gdLst/>
              <a:ahLst/>
              <a:cxnLst/>
              <a:rect l="0" t="0" r="0" b="0"/>
              <a:pathLst>
                <a:path w="50008" h="278607">
                  <a:moveTo>
                    <a:pt x="0" y="0"/>
                  </a:moveTo>
                  <a:lnTo>
                    <a:pt x="0" y="32111"/>
                  </a:lnTo>
                  <a:lnTo>
                    <a:pt x="2117" y="57848"/>
                  </a:lnTo>
                  <a:lnTo>
                    <a:pt x="6151" y="85863"/>
                  </a:lnTo>
                  <a:lnTo>
                    <a:pt x="11857" y="120030"/>
                  </a:lnTo>
                  <a:lnTo>
                    <a:pt x="15924" y="155237"/>
                  </a:lnTo>
                  <a:lnTo>
                    <a:pt x="24136" y="189149"/>
                  </a:lnTo>
                  <a:lnTo>
                    <a:pt x="28492" y="220719"/>
                  </a:lnTo>
                  <a:lnTo>
                    <a:pt x="38403" y="253285"/>
                  </a:lnTo>
                  <a:lnTo>
                    <a:pt x="50007" y="278606"/>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51" name="SMARTInkShape-6577"/>
            <p:cNvSpPr/>
            <p:nvPr/>
          </p:nvSpPr>
          <p:spPr>
            <a:xfrm>
              <a:off x="2486540" y="4479244"/>
              <a:ext cx="78067" cy="135620"/>
            </a:xfrm>
            <a:custGeom>
              <a:avLst/>
              <a:gdLst/>
              <a:ahLst/>
              <a:cxnLst/>
              <a:rect l="0" t="0" r="0" b="0"/>
              <a:pathLst>
                <a:path w="78067" h="135620">
                  <a:moveTo>
                    <a:pt x="78066" y="14175"/>
                  </a:moveTo>
                  <a:lnTo>
                    <a:pt x="78066" y="1174"/>
                  </a:lnTo>
                  <a:lnTo>
                    <a:pt x="77273" y="745"/>
                  </a:lnTo>
                  <a:lnTo>
                    <a:pt x="68123" y="0"/>
                  </a:lnTo>
                  <a:lnTo>
                    <a:pt x="63593" y="2054"/>
                  </a:lnTo>
                  <a:lnTo>
                    <a:pt x="29986" y="21375"/>
                  </a:lnTo>
                  <a:lnTo>
                    <a:pt x="11498" y="38935"/>
                  </a:lnTo>
                  <a:lnTo>
                    <a:pt x="5353" y="47934"/>
                  </a:lnTo>
                  <a:lnTo>
                    <a:pt x="1224" y="61925"/>
                  </a:lnTo>
                  <a:lnTo>
                    <a:pt x="0" y="76124"/>
                  </a:lnTo>
                  <a:lnTo>
                    <a:pt x="3430" y="90386"/>
                  </a:lnTo>
                  <a:lnTo>
                    <a:pt x="16291" y="118951"/>
                  </a:lnTo>
                  <a:lnTo>
                    <a:pt x="23094" y="126359"/>
                  </a:lnTo>
                  <a:lnTo>
                    <a:pt x="35204" y="135619"/>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52" name="SMARTInkShape-6578"/>
            <p:cNvSpPr/>
            <p:nvPr/>
          </p:nvSpPr>
          <p:spPr>
            <a:xfrm>
              <a:off x="2629194" y="4529138"/>
              <a:ext cx="128295" cy="78455"/>
            </a:xfrm>
            <a:custGeom>
              <a:avLst/>
              <a:gdLst/>
              <a:ahLst/>
              <a:cxnLst/>
              <a:rect l="0" t="0" r="0" b="0"/>
              <a:pathLst>
                <a:path w="128295" h="78455">
                  <a:moveTo>
                    <a:pt x="6850" y="21431"/>
                  </a:moveTo>
                  <a:lnTo>
                    <a:pt x="699" y="21431"/>
                  </a:lnTo>
                  <a:lnTo>
                    <a:pt x="368" y="22225"/>
                  </a:lnTo>
                  <a:lnTo>
                    <a:pt x="0" y="25223"/>
                  </a:lnTo>
                  <a:lnTo>
                    <a:pt x="1953" y="29202"/>
                  </a:lnTo>
                  <a:lnTo>
                    <a:pt x="4674" y="33616"/>
                  </a:lnTo>
                  <a:lnTo>
                    <a:pt x="12916" y="58549"/>
                  </a:lnTo>
                  <a:lnTo>
                    <a:pt x="17748" y="63857"/>
                  </a:lnTo>
                  <a:lnTo>
                    <a:pt x="33391" y="75348"/>
                  </a:lnTo>
                  <a:lnTo>
                    <a:pt x="51042" y="78155"/>
                  </a:lnTo>
                  <a:lnTo>
                    <a:pt x="62718" y="78454"/>
                  </a:lnTo>
                  <a:lnTo>
                    <a:pt x="69515" y="76408"/>
                  </a:lnTo>
                  <a:lnTo>
                    <a:pt x="93868" y="61785"/>
                  </a:lnTo>
                  <a:lnTo>
                    <a:pt x="106719" y="42218"/>
                  </a:lnTo>
                  <a:lnTo>
                    <a:pt x="123522" y="9487"/>
                  </a:lnTo>
                  <a:lnTo>
                    <a:pt x="128294" y="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53" name="SMARTInkShape-6579"/>
            <p:cNvSpPr/>
            <p:nvPr/>
          </p:nvSpPr>
          <p:spPr>
            <a:xfrm>
              <a:off x="2893219" y="4371975"/>
              <a:ext cx="35720" cy="271464"/>
            </a:xfrm>
            <a:custGeom>
              <a:avLst/>
              <a:gdLst/>
              <a:ahLst/>
              <a:cxnLst/>
              <a:rect l="0" t="0" r="0" b="0"/>
              <a:pathLst>
                <a:path w="35720" h="271464">
                  <a:moveTo>
                    <a:pt x="0" y="0"/>
                  </a:moveTo>
                  <a:lnTo>
                    <a:pt x="6151" y="6151"/>
                  </a:lnTo>
                  <a:lnTo>
                    <a:pt x="10642" y="14434"/>
                  </a:lnTo>
                  <a:lnTo>
                    <a:pt x="19799" y="50105"/>
                  </a:lnTo>
                  <a:lnTo>
                    <a:pt x="21216" y="79535"/>
                  </a:lnTo>
                  <a:lnTo>
                    <a:pt x="21403" y="114426"/>
                  </a:lnTo>
                  <a:lnTo>
                    <a:pt x="21426" y="143694"/>
                  </a:lnTo>
                  <a:lnTo>
                    <a:pt x="21430" y="177109"/>
                  </a:lnTo>
                  <a:lnTo>
                    <a:pt x="21431" y="209207"/>
                  </a:lnTo>
                  <a:lnTo>
                    <a:pt x="22225" y="228410"/>
                  </a:lnTo>
                  <a:lnTo>
                    <a:pt x="33788" y="262052"/>
                  </a:lnTo>
                  <a:lnTo>
                    <a:pt x="35719" y="271463"/>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54" name="SMARTInkShape-6580"/>
            <p:cNvSpPr/>
            <p:nvPr/>
          </p:nvSpPr>
          <p:spPr>
            <a:xfrm>
              <a:off x="3031978" y="4329113"/>
              <a:ext cx="25548" cy="300038"/>
            </a:xfrm>
            <a:custGeom>
              <a:avLst/>
              <a:gdLst/>
              <a:ahLst/>
              <a:cxnLst/>
              <a:rect l="0" t="0" r="0" b="0"/>
              <a:pathLst>
                <a:path w="25548" h="300038">
                  <a:moveTo>
                    <a:pt x="4116" y="0"/>
                  </a:moveTo>
                  <a:lnTo>
                    <a:pt x="0" y="0"/>
                  </a:lnTo>
                  <a:lnTo>
                    <a:pt x="1757" y="0"/>
                  </a:lnTo>
                  <a:lnTo>
                    <a:pt x="2543" y="793"/>
                  </a:lnTo>
                  <a:lnTo>
                    <a:pt x="3417" y="3792"/>
                  </a:lnTo>
                  <a:lnTo>
                    <a:pt x="7890" y="37584"/>
                  </a:lnTo>
                  <a:lnTo>
                    <a:pt x="10964" y="72594"/>
                  </a:lnTo>
                  <a:lnTo>
                    <a:pt x="11201" y="105150"/>
                  </a:lnTo>
                  <a:lnTo>
                    <a:pt x="13365" y="137451"/>
                  </a:lnTo>
                  <a:lnTo>
                    <a:pt x="16910" y="164815"/>
                  </a:lnTo>
                  <a:lnTo>
                    <a:pt x="17961" y="193032"/>
                  </a:lnTo>
                  <a:lnTo>
                    <a:pt x="18316" y="227218"/>
                  </a:lnTo>
                  <a:lnTo>
                    <a:pt x="23295" y="261811"/>
                  </a:lnTo>
                  <a:lnTo>
                    <a:pt x="25547" y="300037"/>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55" name="SMARTInkShape-6581"/>
            <p:cNvSpPr/>
            <p:nvPr/>
          </p:nvSpPr>
          <p:spPr>
            <a:xfrm>
              <a:off x="2971800" y="4482223"/>
              <a:ext cx="478291" cy="196934"/>
            </a:xfrm>
            <a:custGeom>
              <a:avLst/>
              <a:gdLst/>
              <a:ahLst/>
              <a:cxnLst/>
              <a:rect l="0" t="0" r="0" b="0"/>
              <a:pathLst>
                <a:path w="478291" h="196934">
                  <a:moveTo>
                    <a:pt x="0" y="25483"/>
                  </a:moveTo>
                  <a:lnTo>
                    <a:pt x="0" y="19332"/>
                  </a:lnTo>
                  <a:lnTo>
                    <a:pt x="6151" y="12276"/>
                  </a:lnTo>
                  <a:lnTo>
                    <a:pt x="14434" y="7723"/>
                  </a:lnTo>
                  <a:lnTo>
                    <a:pt x="31456" y="4777"/>
                  </a:lnTo>
                  <a:lnTo>
                    <a:pt x="66072" y="0"/>
                  </a:lnTo>
                  <a:lnTo>
                    <a:pt x="96601" y="3016"/>
                  </a:lnTo>
                  <a:lnTo>
                    <a:pt x="127491" y="4709"/>
                  </a:lnTo>
                  <a:lnTo>
                    <a:pt x="152033" y="10522"/>
                  </a:lnTo>
                  <a:lnTo>
                    <a:pt x="158322" y="10897"/>
                  </a:lnTo>
                  <a:lnTo>
                    <a:pt x="163763" y="13179"/>
                  </a:lnTo>
                  <a:lnTo>
                    <a:pt x="168827" y="16046"/>
                  </a:lnTo>
                  <a:lnTo>
                    <a:pt x="173724" y="17320"/>
                  </a:lnTo>
                  <a:lnTo>
                    <a:pt x="175347" y="18454"/>
                  </a:lnTo>
                  <a:lnTo>
                    <a:pt x="176429" y="20003"/>
                  </a:lnTo>
                  <a:lnTo>
                    <a:pt x="177632" y="24635"/>
                  </a:lnTo>
                  <a:lnTo>
                    <a:pt x="178569" y="57203"/>
                  </a:lnTo>
                  <a:lnTo>
                    <a:pt x="179380" y="70160"/>
                  </a:lnTo>
                  <a:lnTo>
                    <a:pt x="197726" y="105854"/>
                  </a:lnTo>
                  <a:lnTo>
                    <a:pt x="202443" y="112268"/>
                  </a:lnTo>
                  <a:lnTo>
                    <a:pt x="213353" y="120342"/>
                  </a:lnTo>
                  <a:lnTo>
                    <a:pt x="226640" y="123969"/>
                  </a:lnTo>
                  <a:lnTo>
                    <a:pt x="244888" y="125362"/>
                  </a:lnTo>
                  <a:lnTo>
                    <a:pt x="249862" y="123320"/>
                  </a:lnTo>
                  <a:lnTo>
                    <a:pt x="254719" y="120560"/>
                  </a:lnTo>
                  <a:lnTo>
                    <a:pt x="259523" y="119333"/>
                  </a:lnTo>
                  <a:lnTo>
                    <a:pt x="261122" y="118212"/>
                  </a:lnTo>
                  <a:lnTo>
                    <a:pt x="262187" y="116671"/>
                  </a:lnTo>
                  <a:lnTo>
                    <a:pt x="263372" y="112049"/>
                  </a:lnTo>
                  <a:lnTo>
                    <a:pt x="264194" y="95434"/>
                  </a:lnTo>
                  <a:lnTo>
                    <a:pt x="262146" y="90175"/>
                  </a:lnTo>
                  <a:lnTo>
                    <a:pt x="240468" y="65971"/>
                  </a:lnTo>
                  <a:lnTo>
                    <a:pt x="235727" y="63322"/>
                  </a:lnTo>
                  <a:lnTo>
                    <a:pt x="233351" y="62615"/>
                  </a:lnTo>
                  <a:lnTo>
                    <a:pt x="230974" y="62938"/>
                  </a:lnTo>
                  <a:lnTo>
                    <a:pt x="226215" y="65413"/>
                  </a:lnTo>
                  <a:lnTo>
                    <a:pt x="224629" y="67185"/>
                  </a:lnTo>
                  <a:lnTo>
                    <a:pt x="222866" y="71269"/>
                  </a:lnTo>
                  <a:lnTo>
                    <a:pt x="221493" y="95965"/>
                  </a:lnTo>
                  <a:lnTo>
                    <a:pt x="225260" y="109249"/>
                  </a:lnTo>
                  <a:lnTo>
                    <a:pt x="233643" y="122257"/>
                  </a:lnTo>
                  <a:lnTo>
                    <a:pt x="245306" y="134908"/>
                  </a:lnTo>
                  <a:lnTo>
                    <a:pt x="250048" y="137616"/>
                  </a:lnTo>
                  <a:lnTo>
                    <a:pt x="259559" y="139355"/>
                  </a:lnTo>
                  <a:lnTo>
                    <a:pt x="264320" y="137476"/>
                  </a:lnTo>
                  <a:lnTo>
                    <a:pt x="269082" y="134789"/>
                  </a:lnTo>
                  <a:lnTo>
                    <a:pt x="273844" y="133595"/>
                  </a:lnTo>
                  <a:lnTo>
                    <a:pt x="275431" y="132483"/>
                  </a:lnTo>
                  <a:lnTo>
                    <a:pt x="276490" y="130947"/>
                  </a:lnTo>
                  <a:lnTo>
                    <a:pt x="278459" y="127125"/>
                  </a:lnTo>
                  <a:lnTo>
                    <a:pt x="300076" y="95232"/>
                  </a:lnTo>
                  <a:lnTo>
                    <a:pt x="321470" y="61785"/>
                  </a:lnTo>
                  <a:lnTo>
                    <a:pt x="339130" y="43550"/>
                  </a:lnTo>
                  <a:lnTo>
                    <a:pt x="343341" y="41450"/>
                  </a:lnTo>
                  <a:lnTo>
                    <a:pt x="345575" y="40890"/>
                  </a:lnTo>
                  <a:lnTo>
                    <a:pt x="347065" y="41311"/>
                  </a:lnTo>
                  <a:lnTo>
                    <a:pt x="348058" y="42385"/>
                  </a:lnTo>
                  <a:lnTo>
                    <a:pt x="349955" y="45695"/>
                  </a:lnTo>
                  <a:lnTo>
                    <a:pt x="368360" y="65995"/>
                  </a:lnTo>
                  <a:lnTo>
                    <a:pt x="372139" y="73911"/>
                  </a:lnTo>
                  <a:lnTo>
                    <a:pt x="381021" y="85958"/>
                  </a:lnTo>
                  <a:lnTo>
                    <a:pt x="385945" y="99582"/>
                  </a:lnTo>
                  <a:lnTo>
                    <a:pt x="396753" y="112879"/>
                  </a:lnTo>
                  <a:lnTo>
                    <a:pt x="426594" y="135996"/>
                  </a:lnTo>
                  <a:lnTo>
                    <a:pt x="450505" y="145105"/>
                  </a:lnTo>
                  <a:lnTo>
                    <a:pt x="455118" y="145712"/>
                  </a:lnTo>
                  <a:lnTo>
                    <a:pt x="462360" y="144271"/>
                  </a:lnTo>
                  <a:lnTo>
                    <a:pt x="465403" y="142775"/>
                  </a:lnTo>
                  <a:lnTo>
                    <a:pt x="467431" y="140984"/>
                  </a:lnTo>
                  <a:lnTo>
                    <a:pt x="476041" y="127773"/>
                  </a:lnTo>
                  <a:lnTo>
                    <a:pt x="477863" y="120703"/>
                  </a:lnTo>
                  <a:lnTo>
                    <a:pt x="478290" y="115957"/>
                  </a:lnTo>
                  <a:lnTo>
                    <a:pt x="476363" y="111202"/>
                  </a:lnTo>
                  <a:lnTo>
                    <a:pt x="473654" y="106443"/>
                  </a:lnTo>
                  <a:lnTo>
                    <a:pt x="472451" y="101682"/>
                  </a:lnTo>
                  <a:lnTo>
                    <a:pt x="471336" y="100095"/>
                  </a:lnTo>
                  <a:lnTo>
                    <a:pt x="469799" y="99037"/>
                  </a:lnTo>
                  <a:lnTo>
                    <a:pt x="465181" y="97861"/>
                  </a:lnTo>
                  <a:lnTo>
                    <a:pt x="448569" y="97045"/>
                  </a:lnTo>
                  <a:lnTo>
                    <a:pt x="445890" y="98591"/>
                  </a:lnTo>
                  <a:lnTo>
                    <a:pt x="433466" y="113026"/>
                  </a:lnTo>
                  <a:lnTo>
                    <a:pt x="430776" y="120218"/>
                  </a:lnTo>
                  <a:lnTo>
                    <a:pt x="428751" y="151799"/>
                  </a:lnTo>
                  <a:lnTo>
                    <a:pt x="432914" y="161263"/>
                  </a:lnTo>
                  <a:lnTo>
                    <a:pt x="446505" y="184239"/>
                  </a:lnTo>
                  <a:lnTo>
                    <a:pt x="450056" y="196933"/>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1957" name="SMARTInkShape-6582"/>
          <p:cNvSpPr/>
          <p:nvPr/>
        </p:nvSpPr>
        <p:spPr>
          <a:xfrm>
            <a:off x="424574" y="3976405"/>
            <a:ext cx="566437" cy="486984"/>
          </a:xfrm>
          <a:custGeom>
            <a:avLst/>
            <a:gdLst/>
            <a:ahLst/>
            <a:cxnLst/>
            <a:rect l="0" t="0" r="0" b="0"/>
            <a:pathLst>
              <a:path w="566437" h="486984">
                <a:moveTo>
                  <a:pt x="118351" y="481295"/>
                </a:moveTo>
                <a:lnTo>
                  <a:pt x="149218" y="482089"/>
                </a:lnTo>
                <a:lnTo>
                  <a:pt x="175298" y="486204"/>
                </a:lnTo>
                <a:lnTo>
                  <a:pt x="207014" y="486983"/>
                </a:lnTo>
                <a:lnTo>
                  <a:pt x="237667" y="482539"/>
                </a:lnTo>
                <a:lnTo>
                  <a:pt x="270738" y="475402"/>
                </a:lnTo>
                <a:lnTo>
                  <a:pt x="301792" y="464379"/>
                </a:lnTo>
                <a:lnTo>
                  <a:pt x="334982" y="454146"/>
                </a:lnTo>
                <a:lnTo>
                  <a:pt x="366070" y="437532"/>
                </a:lnTo>
                <a:lnTo>
                  <a:pt x="399271" y="421409"/>
                </a:lnTo>
                <a:lnTo>
                  <a:pt x="429569" y="401109"/>
                </a:lnTo>
                <a:lnTo>
                  <a:pt x="458655" y="376133"/>
                </a:lnTo>
                <a:lnTo>
                  <a:pt x="486587" y="352504"/>
                </a:lnTo>
                <a:lnTo>
                  <a:pt x="510298" y="325748"/>
                </a:lnTo>
                <a:lnTo>
                  <a:pt x="531610" y="296918"/>
                </a:lnTo>
                <a:lnTo>
                  <a:pt x="548332" y="264387"/>
                </a:lnTo>
                <a:lnTo>
                  <a:pt x="561754" y="233493"/>
                </a:lnTo>
                <a:lnTo>
                  <a:pt x="566436" y="200351"/>
                </a:lnTo>
                <a:lnTo>
                  <a:pt x="566236" y="169276"/>
                </a:lnTo>
                <a:lnTo>
                  <a:pt x="556828" y="136080"/>
                </a:lnTo>
                <a:lnTo>
                  <a:pt x="542399" y="105782"/>
                </a:lnTo>
                <a:lnTo>
                  <a:pt x="517927" y="77491"/>
                </a:lnTo>
                <a:lnTo>
                  <a:pt x="485893" y="53674"/>
                </a:lnTo>
                <a:lnTo>
                  <a:pt x="451266" y="32330"/>
                </a:lnTo>
                <a:lnTo>
                  <a:pt x="427709" y="20876"/>
                </a:lnTo>
                <a:lnTo>
                  <a:pt x="401893" y="12610"/>
                </a:lnTo>
                <a:lnTo>
                  <a:pt x="373751" y="6291"/>
                </a:lnTo>
                <a:lnTo>
                  <a:pt x="342723" y="836"/>
                </a:lnTo>
                <a:lnTo>
                  <a:pt x="310411" y="0"/>
                </a:lnTo>
                <a:lnTo>
                  <a:pt x="278324" y="2273"/>
                </a:lnTo>
                <a:lnTo>
                  <a:pt x="248187" y="5930"/>
                </a:lnTo>
                <a:lnTo>
                  <a:pt x="216802" y="14434"/>
                </a:lnTo>
                <a:lnTo>
                  <a:pt x="185126" y="26151"/>
                </a:lnTo>
                <a:lnTo>
                  <a:pt x="155172" y="39296"/>
                </a:lnTo>
                <a:lnTo>
                  <a:pt x="125985" y="55193"/>
                </a:lnTo>
                <a:lnTo>
                  <a:pt x="98725" y="72841"/>
                </a:lnTo>
                <a:lnTo>
                  <a:pt x="65528" y="101421"/>
                </a:lnTo>
                <a:lnTo>
                  <a:pt x="37171" y="135466"/>
                </a:lnTo>
                <a:lnTo>
                  <a:pt x="23798" y="161699"/>
                </a:lnTo>
                <a:lnTo>
                  <a:pt x="12563" y="187117"/>
                </a:lnTo>
                <a:lnTo>
                  <a:pt x="3865" y="212437"/>
                </a:lnTo>
                <a:lnTo>
                  <a:pt x="0" y="239565"/>
                </a:lnTo>
                <a:lnTo>
                  <a:pt x="398" y="265380"/>
                </a:lnTo>
                <a:lnTo>
                  <a:pt x="3221" y="290083"/>
                </a:lnTo>
                <a:lnTo>
                  <a:pt x="10861" y="325509"/>
                </a:lnTo>
                <a:lnTo>
                  <a:pt x="27500" y="356467"/>
                </a:lnTo>
                <a:lnTo>
                  <a:pt x="48305" y="385748"/>
                </a:lnTo>
                <a:lnTo>
                  <a:pt x="74225" y="413738"/>
                </a:lnTo>
                <a:lnTo>
                  <a:pt x="102013" y="435878"/>
                </a:lnTo>
                <a:lnTo>
                  <a:pt x="135614" y="451275"/>
                </a:lnTo>
                <a:lnTo>
                  <a:pt x="154070" y="459864"/>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nvGrpSpPr>
          <p:cNvPr id="1963" name="SMARTInkShape-Group640"/>
          <p:cNvGrpSpPr/>
          <p:nvPr/>
        </p:nvGrpSpPr>
        <p:grpSpPr>
          <a:xfrm>
            <a:off x="2345357" y="3944045"/>
            <a:ext cx="645810" cy="342206"/>
            <a:chOff x="2345357" y="3944045"/>
            <a:chExt cx="645810" cy="342206"/>
          </a:xfrm>
        </p:grpSpPr>
        <p:sp>
          <p:nvSpPr>
            <p:cNvPr id="1958" name="SMARTInkShape-6583"/>
            <p:cNvSpPr/>
            <p:nvPr/>
          </p:nvSpPr>
          <p:spPr>
            <a:xfrm>
              <a:off x="2437132" y="4086225"/>
              <a:ext cx="27429" cy="200026"/>
            </a:xfrm>
            <a:custGeom>
              <a:avLst/>
              <a:gdLst/>
              <a:ahLst/>
              <a:cxnLst/>
              <a:rect l="0" t="0" r="0" b="0"/>
              <a:pathLst>
                <a:path w="27429" h="200026">
                  <a:moveTo>
                    <a:pt x="6031" y="0"/>
                  </a:moveTo>
                  <a:lnTo>
                    <a:pt x="12181" y="0"/>
                  </a:lnTo>
                  <a:lnTo>
                    <a:pt x="23030" y="9943"/>
                  </a:lnTo>
                  <a:lnTo>
                    <a:pt x="25492" y="14473"/>
                  </a:lnTo>
                  <a:lnTo>
                    <a:pt x="26878" y="23603"/>
                  </a:lnTo>
                  <a:lnTo>
                    <a:pt x="27428" y="54896"/>
                  </a:lnTo>
                  <a:lnTo>
                    <a:pt x="17515" y="87147"/>
                  </a:lnTo>
                  <a:lnTo>
                    <a:pt x="8092" y="115977"/>
                  </a:lnTo>
                  <a:lnTo>
                    <a:pt x="1392" y="149446"/>
                  </a:lnTo>
                  <a:lnTo>
                    <a:pt x="0" y="160612"/>
                  </a:lnTo>
                  <a:lnTo>
                    <a:pt x="6031" y="200025"/>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59" name="SMARTInkShape-6584"/>
            <p:cNvSpPr/>
            <p:nvPr/>
          </p:nvSpPr>
          <p:spPr>
            <a:xfrm>
              <a:off x="2450306" y="4021931"/>
              <a:ext cx="150020" cy="210924"/>
            </a:xfrm>
            <a:custGeom>
              <a:avLst/>
              <a:gdLst/>
              <a:ahLst/>
              <a:cxnLst/>
              <a:rect l="0" t="0" r="0" b="0"/>
              <a:pathLst>
                <a:path w="150020" h="210924">
                  <a:moveTo>
                    <a:pt x="0" y="0"/>
                  </a:moveTo>
                  <a:lnTo>
                    <a:pt x="794" y="24974"/>
                  </a:lnTo>
                  <a:lnTo>
                    <a:pt x="12357" y="57218"/>
                  </a:lnTo>
                  <a:lnTo>
                    <a:pt x="16235" y="91385"/>
                  </a:lnTo>
                  <a:lnTo>
                    <a:pt x="28746" y="123430"/>
                  </a:lnTo>
                  <a:lnTo>
                    <a:pt x="42877" y="156710"/>
                  </a:lnTo>
                  <a:lnTo>
                    <a:pt x="59532" y="190474"/>
                  </a:lnTo>
                  <a:lnTo>
                    <a:pt x="66411" y="197897"/>
                  </a:lnTo>
                  <a:lnTo>
                    <a:pt x="73966" y="203048"/>
                  </a:lnTo>
                  <a:lnTo>
                    <a:pt x="85284" y="208472"/>
                  </a:lnTo>
                  <a:lnTo>
                    <a:pt x="87812" y="210419"/>
                  </a:lnTo>
                  <a:lnTo>
                    <a:pt x="90292" y="210923"/>
                  </a:lnTo>
                  <a:lnTo>
                    <a:pt x="92738" y="210465"/>
                  </a:lnTo>
                  <a:lnTo>
                    <a:pt x="97573" y="208634"/>
                  </a:lnTo>
                  <a:lnTo>
                    <a:pt x="104758" y="206809"/>
                  </a:lnTo>
                  <a:lnTo>
                    <a:pt x="116679" y="197283"/>
                  </a:lnTo>
                  <a:lnTo>
                    <a:pt x="119326" y="190605"/>
                  </a:lnTo>
                  <a:lnTo>
                    <a:pt x="124818" y="173382"/>
                  </a:lnTo>
                  <a:lnTo>
                    <a:pt x="135862" y="143610"/>
                  </a:lnTo>
                  <a:lnTo>
                    <a:pt x="145282" y="108713"/>
                  </a:lnTo>
                  <a:lnTo>
                    <a:pt x="150019" y="78582"/>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60" name="SMARTInkShape-6585"/>
            <p:cNvSpPr/>
            <p:nvPr/>
          </p:nvSpPr>
          <p:spPr>
            <a:xfrm>
              <a:off x="2700338" y="4050506"/>
              <a:ext cx="20413" cy="228601"/>
            </a:xfrm>
            <a:custGeom>
              <a:avLst/>
              <a:gdLst/>
              <a:ahLst/>
              <a:cxnLst/>
              <a:rect l="0" t="0" r="0" b="0"/>
              <a:pathLst>
                <a:path w="20413" h="228601">
                  <a:moveTo>
                    <a:pt x="7143" y="0"/>
                  </a:moveTo>
                  <a:lnTo>
                    <a:pt x="10936" y="3792"/>
                  </a:lnTo>
                  <a:lnTo>
                    <a:pt x="12798" y="9888"/>
                  </a:lnTo>
                  <a:lnTo>
                    <a:pt x="17992" y="44434"/>
                  </a:lnTo>
                  <a:lnTo>
                    <a:pt x="20412" y="64760"/>
                  </a:lnTo>
                  <a:lnTo>
                    <a:pt x="16320" y="93755"/>
                  </a:lnTo>
                  <a:lnTo>
                    <a:pt x="14689" y="127117"/>
                  </a:lnTo>
                  <a:lnTo>
                    <a:pt x="14366" y="156872"/>
                  </a:lnTo>
                  <a:lnTo>
                    <a:pt x="8643" y="190727"/>
                  </a:lnTo>
                  <a:lnTo>
                    <a:pt x="5471" y="206531"/>
                  </a:lnTo>
                  <a:lnTo>
                    <a:pt x="0" y="22860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61" name="SMARTInkShape-6586"/>
            <p:cNvSpPr/>
            <p:nvPr/>
          </p:nvSpPr>
          <p:spPr>
            <a:xfrm>
              <a:off x="2693194" y="4052338"/>
              <a:ext cx="185732" cy="219626"/>
            </a:xfrm>
            <a:custGeom>
              <a:avLst/>
              <a:gdLst/>
              <a:ahLst/>
              <a:cxnLst/>
              <a:rect l="0" t="0" r="0" b="0"/>
              <a:pathLst>
                <a:path w="185732" h="219626">
                  <a:moveTo>
                    <a:pt x="0" y="141043"/>
                  </a:moveTo>
                  <a:lnTo>
                    <a:pt x="3792" y="137251"/>
                  </a:lnTo>
                  <a:lnTo>
                    <a:pt x="7771" y="135389"/>
                  </a:lnTo>
                  <a:lnTo>
                    <a:pt x="9943" y="134892"/>
                  </a:lnTo>
                  <a:lnTo>
                    <a:pt x="19926" y="129186"/>
                  </a:lnTo>
                  <a:lnTo>
                    <a:pt x="51233" y="126969"/>
                  </a:lnTo>
                  <a:lnTo>
                    <a:pt x="80940" y="124681"/>
                  </a:lnTo>
                  <a:lnTo>
                    <a:pt x="113354" y="120613"/>
                  </a:lnTo>
                  <a:lnTo>
                    <a:pt x="147777" y="106319"/>
                  </a:lnTo>
                  <a:lnTo>
                    <a:pt x="157754" y="100210"/>
                  </a:lnTo>
                  <a:lnTo>
                    <a:pt x="177074" y="74979"/>
                  </a:lnTo>
                  <a:lnTo>
                    <a:pt x="183170" y="58586"/>
                  </a:lnTo>
                  <a:lnTo>
                    <a:pt x="185587" y="24414"/>
                  </a:lnTo>
                  <a:lnTo>
                    <a:pt x="185731" y="0"/>
                  </a:lnTo>
                  <a:lnTo>
                    <a:pt x="184940" y="183"/>
                  </a:lnTo>
                  <a:lnTo>
                    <a:pt x="175794" y="8272"/>
                  </a:lnTo>
                  <a:lnTo>
                    <a:pt x="161888" y="31975"/>
                  </a:lnTo>
                  <a:lnTo>
                    <a:pt x="150013" y="63151"/>
                  </a:lnTo>
                  <a:lnTo>
                    <a:pt x="140493" y="94965"/>
                  </a:lnTo>
                  <a:lnTo>
                    <a:pt x="131762" y="126915"/>
                  </a:lnTo>
                  <a:lnTo>
                    <a:pt x="129528" y="153702"/>
                  </a:lnTo>
                  <a:lnTo>
                    <a:pt x="128773" y="189081"/>
                  </a:lnTo>
                  <a:lnTo>
                    <a:pt x="128587" y="219625"/>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62" name="SMARTInkShape-6587"/>
            <p:cNvSpPr/>
            <p:nvPr/>
          </p:nvSpPr>
          <p:spPr>
            <a:xfrm>
              <a:off x="2345357" y="3944045"/>
              <a:ext cx="645810" cy="342206"/>
            </a:xfrm>
            <a:custGeom>
              <a:avLst/>
              <a:gdLst/>
              <a:ahLst/>
              <a:cxnLst/>
              <a:rect l="0" t="0" r="0" b="0"/>
              <a:pathLst>
                <a:path w="645810" h="342206">
                  <a:moveTo>
                    <a:pt x="19224" y="199330"/>
                  </a:moveTo>
                  <a:lnTo>
                    <a:pt x="15432" y="199330"/>
                  </a:lnTo>
                  <a:lnTo>
                    <a:pt x="14315" y="200124"/>
                  </a:lnTo>
                  <a:lnTo>
                    <a:pt x="13570" y="201447"/>
                  </a:lnTo>
                  <a:lnTo>
                    <a:pt x="13073" y="203122"/>
                  </a:lnTo>
                  <a:lnTo>
                    <a:pt x="13536" y="205033"/>
                  </a:lnTo>
                  <a:lnTo>
                    <a:pt x="28709" y="228587"/>
                  </a:lnTo>
                  <a:lnTo>
                    <a:pt x="59382" y="262194"/>
                  </a:lnTo>
                  <a:lnTo>
                    <a:pt x="93920" y="282391"/>
                  </a:lnTo>
                  <a:lnTo>
                    <a:pt x="121878" y="296878"/>
                  </a:lnTo>
                  <a:lnTo>
                    <a:pt x="154063" y="311224"/>
                  </a:lnTo>
                  <a:lnTo>
                    <a:pt x="188734" y="321736"/>
                  </a:lnTo>
                  <a:lnTo>
                    <a:pt x="214418" y="327287"/>
                  </a:lnTo>
                  <a:lnTo>
                    <a:pt x="241708" y="332400"/>
                  </a:lnTo>
                  <a:lnTo>
                    <a:pt x="269712" y="337318"/>
                  </a:lnTo>
                  <a:lnTo>
                    <a:pt x="298034" y="340033"/>
                  </a:lnTo>
                  <a:lnTo>
                    <a:pt x="327290" y="340446"/>
                  </a:lnTo>
                  <a:lnTo>
                    <a:pt x="358813" y="337984"/>
                  </a:lnTo>
                  <a:lnTo>
                    <a:pt x="389228" y="336360"/>
                  </a:lnTo>
                  <a:lnTo>
                    <a:pt x="418620" y="334845"/>
                  </a:lnTo>
                  <a:lnTo>
                    <a:pt x="447559" y="331525"/>
                  </a:lnTo>
                  <a:lnTo>
                    <a:pt x="476295" y="325288"/>
                  </a:lnTo>
                  <a:lnTo>
                    <a:pt x="504148" y="317224"/>
                  </a:lnTo>
                  <a:lnTo>
                    <a:pt x="529756" y="308348"/>
                  </a:lnTo>
                  <a:lnTo>
                    <a:pt x="562694" y="294426"/>
                  </a:lnTo>
                  <a:lnTo>
                    <a:pt x="592561" y="276454"/>
                  </a:lnTo>
                  <a:lnTo>
                    <a:pt x="613934" y="256048"/>
                  </a:lnTo>
                  <a:lnTo>
                    <a:pt x="634585" y="222910"/>
                  </a:lnTo>
                  <a:lnTo>
                    <a:pt x="643584" y="199173"/>
                  </a:lnTo>
                  <a:lnTo>
                    <a:pt x="645809" y="172384"/>
                  </a:lnTo>
                  <a:lnTo>
                    <a:pt x="641001" y="145132"/>
                  </a:lnTo>
                  <a:lnTo>
                    <a:pt x="625555" y="112071"/>
                  </a:lnTo>
                  <a:lnTo>
                    <a:pt x="614936" y="94667"/>
                  </a:lnTo>
                  <a:lnTo>
                    <a:pt x="591107" y="72275"/>
                  </a:lnTo>
                  <a:lnTo>
                    <a:pt x="562351" y="54440"/>
                  </a:lnTo>
                  <a:lnTo>
                    <a:pt x="537633" y="41271"/>
                  </a:lnTo>
                  <a:lnTo>
                    <a:pt x="512889" y="29598"/>
                  </a:lnTo>
                  <a:lnTo>
                    <a:pt x="487074" y="19912"/>
                  </a:lnTo>
                  <a:lnTo>
                    <a:pt x="457081" y="12962"/>
                  </a:lnTo>
                  <a:lnTo>
                    <a:pt x="425229" y="7227"/>
                  </a:lnTo>
                  <a:lnTo>
                    <a:pt x="392552" y="2826"/>
                  </a:lnTo>
                  <a:lnTo>
                    <a:pt x="359508" y="870"/>
                  </a:lnTo>
                  <a:lnTo>
                    <a:pt x="326301" y="0"/>
                  </a:lnTo>
                  <a:lnTo>
                    <a:pt x="292228" y="1201"/>
                  </a:lnTo>
                  <a:lnTo>
                    <a:pt x="274252" y="3744"/>
                  </a:lnTo>
                  <a:lnTo>
                    <a:pt x="255918" y="7027"/>
                  </a:lnTo>
                  <a:lnTo>
                    <a:pt x="220730" y="14908"/>
                  </a:lnTo>
                  <a:lnTo>
                    <a:pt x="186569" y="23702"/>
                  </a:lnTo>
                  <a:lnTo>
                    <a:pt x="152867" y="32902"/>
                  </a:lnTo>
                  <a:lnTo>
                    <a:pt x="123600" y="46516"/>
                  </a:lnTo>
                  <a:lnTo>
                    <a:pt x="97363" y="63150"/>
                  </a:lnTo>
                  <a:lnTo>
                    <a:pt x="72474" y="81127"/>
                  </a:lnTo>
                  <a:lnTo>
                    <a:pt x="39941" y="112890"/>
                  </a:lnTo>
                  <a:lnTo>
                    <a:pt x="24198" y="137893"/>
                  </a:lnTo>
                  <a:lnTo>
                    <a:pt x="12704" y="165675"/>
                  </a:lnTo>
                  <a:lnTo>
                    <a:pt x="4949" y="196543"/>
                  </a:lnTo>
                  <a:lnTo>
                    <a:pt x="973" y="228783"/>
                  </a:lnTo>
                  <a:lnTo>
                    <a:pt x="0" y="260839"/>
                  </a:lnTo>
                  <a:lnTo>
                    <a:pt x="2213" y="290961"/>
                  </a:lnTo>
                  <a:lnTo>
                    <a:pt x="12081" y="342205"/>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982" name="SMARTInkShape-Group641"/>
          <p:cNvGrpSpPr/>
          <p:nvPr/>
        </p:nvGrpSpPr>
        <p:grpSpPr>
          <a:xfrm>
            <a:off x="6824263" y="3621881"/>
            <a:ext cx="1961470" cy="1985965"/>
            <a:chOff x="6824263" y="3621881"/>
            <a:chExt cx="1961470" cy="1985965"/>
          </a:xfrm>
        </p:grpSpPr>
        <p:sp>
          <p:nvSpPr>
            <p:cNvPr id="1964" name="SMARTInkShape-6588"/>
            <p:cNvSpPr/>
            <p:nvPr/>
          </p:nvSpPr>
          <p:spPr>
            <a:xfrm>
              <a:off x="7822406" y="4786313"/>
              <a:ext cx="35720" cy="178593"/>
            </a:xfrm>
            <a:custGeom>
              <a:avLst/>
              <a:gdLst/>
              <a:ahLst/>
              <a:cxnLst/>
              <a:rect l="0" t="0" r="0" b="0"/>
              <a:pathLst>
                <a:path w="35720" h="178593">
                  <a:moveTo>
                    <a:pt x="35719" y="0"/>
                  </a:moveTo>
                  <a:lnTo>
                    <a:pt x="35719" y="10641"/>
                  </a:lnTo>
                  <a:lnTo>
                    <a:pt x="26900" y="43091"/>
                  </a:lnTo>
                  <a:lnTo>
                    <a:pt x="23052" y="57217"/>
                  </a:lnTo>
                  <a:lnTo>
                    <a:pt x="15942" y="85880"/>
                  </a:lnTo>
                  <a:lnTo>
                    <a:pt x="9117" y="108833"/>
                  </a:lnTo>
                  <a:lnTo>
                    <a:pt x="2495" y="142302"/>
                  </a:lnTo>
                  <a:lnTo>
                    <a:pt x="0" y="178592"/>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65" name="SMARTInkShape-6589"/>
            <p:cNvSpPr/>
            <p:nvPr/>
          </p:nvSpPr>
          <p:spPr>
            <a:xfrm>
              <a:off x="7502285" y="4073582"/>
              <a:ext cx="676128" cy="498043"/>
            </a:xfrm>
            <a:custGeom>
              <a:avLst/>
              <a:gdLst/>
              <a:ahLst/>
              <a:cxnLst/>
              <a:rect l="0" t="0" r="0" b="0"/>
              <a:pathLst>
                <a:path w="676128" h="498043">
                  <a:moveTo>
                    <a:pt x="27228" y="355543"/>
                  </a:moveTo>
                  <a:lnTo>
                    <a:pt x="57243" y="379904"/>
                  </a:lnTo>
                  <a:lnTo>
                    <a:pt x="92247" y="406128"/>
                  </a:lnTo>
                  <a:lnTo>
                    <a:pt x="125779" y="423359"/>
                  </a:lnTo>
                  <a:lnTo>
                    <a:pt x="151197" y="435690"/>
                  </a:lnTo>
                  <a:lnTo>
                    <a:pt x="178369" y="448314"/>
                  </a:lnTo>
                  <a:lnTo>
                    <a:pt x="206320" y="459217"/>
                  </a:lnTo>
                  <a:lnTo>
                    <a:pt x="236735" y="469353"/>
                  </a:lnTo>
                  <a:lnTo>
                    <a:pt x="267979" y="479151"/>
                  </a:lnTo>
                  <a:lnTo>
                    <a:pt x="297740" y="488796"/>
                  </a:lnTo>
                  <a:lnTo>
                    <a:pt x="326843" y="494142"/>
                  </a:lnTo>
                  <a:lnTo>
                    <a:pt x="355652" y="496517"/>
                  </a:lnTo>
                  <a:lnTo>
                    <a:pt x="384332" y="497573"/>
                  </a:lnTo>
                  <a:lnTo>
                    <a:pt x="410837" y="498042"/>
                  </a:lnTo>
                  <a:lnTo>
                    <a:pt x="435846" y="496663"/>
                  </a:lnTo>
                  <a:lnTo>
                    <a:pt x="460189" y="490759"/>
                  </a:lnTo>
                  <a:lnTo>
                    <a:pt x="484238" y="482843"/>
                  </a:lnTo>
                  <a:lnTo>
                    <a:pt x="508156" y="473240"/>
                  </a:lnTo>
                  <a:lnTo>
                    <a:pt x="543140" y="455239"/>
                  </a:lnTo>
                  <a:lnTo>
                    <a:pt x="573967" y="437911"/>
                  </a:lnTo>
                  <a:lnTo>
                    <a:pt x="602416" y="413374"/>
                  </a:lnTo>
                  <a:lnTo>
                    <a:pt x="626279" y="385995"/>
                  </a:lnTo>
                  <a:lnTo>
                    <a:pt x="647637" y="356981"/>
                  </a:lnTo>
                  <a:lnTo>
                    <a:pt x="663578" y="323602"/>
                  </a:lnTo>
                  <a:lnTo>
                    <a:pt x="672887" y="288576"/>
                  </a:lnTo>
                  <a:lnTo>
                    <a:pt x="675999" y="253063"/>
                  </a:lnTo>
                  <a:lnTo>
                    <a:pt x="676127" y="217405"/>
                  </a:lnTo>
                  <a:lnTo>
                    <a:pt x="671491" y="182498"/>
                  </a:lnTo>
                  <a:lnTo>
                    <a:pt x="663502" y="150900"/>
                  </a:lnTo>
                  <a:lnTo>
                    <a:pt x="646759" y="117549"/>
                  </a:lnTo>
                  <a:lnTo>
                    <a:pt x="625924" y="87206"/>
                  </a:lnTo>
                  <a:lnTo>
                    <a:pt x="590841" y="52742"/>
                  </a:lnTo>
                  <a:lnTo>
                    <a:pt x="558556" y="33255"/>
                  </a:lnTo>
                  <a:lnTo>
                    <a:pt x="531660" y="21010"/>
                  </a:lnTo>
                  <a:lnTo>
                    <a:pt x="501187" y="12922"/>
                  </a:lnTo>
                  <a:lnTo>
                    <a:pt x="471238" y="6682"/>
                  </a:lnTo>
                  <a:lnTo>
                    <a:pt x="441260" y="2056"/>
                  </a:lnTo>
                  <a:lnTo>
                    <a:pt x="409415" y="0"/>
                  </a:lnTo>
                  <a:lnTo>
                    <a:pt x="376740" y="1203"/>
                  </a:lnTo>
                  <a:lnTo>
                    <a:pt x="343698" y="5177"/>
                  </a:lnTo>
                  <a:lnTo>
                    <a:pt x="310492" y="12235"/>
                  </a:lnTo>
                  <a:lnTo>
                    <a:pt x="275095" y="20664"/>
                  </a:lnTo>
                  <a:lnTo>
                    <a:pt x="256766" y="25134"/>
                  </a:lnTo>
                  <a:lnTo>
                    <a:pt x="221585" y="34334"/>
                  </a:lnTo>
                  <a:lnTo>
                    <a:pt x="188221" y="44508"/>
                  </a:lnTo>
                  <a:lnTo>
                    <a:pt x="157518" y="56968"/>
                  </a:lnTo>
                  <a:lnTo>
                    <a:pt x="125880" y="72559"/>
                  </a:lnTo>
                  <a:lnTo>
                    <a:pt x="94885" y="90072"/>
                  </a:lnTo>
                  <a:lnTo>
                    <a:pt x="67882" y="108439"/>
                  </a:lnTo>
                  <a:lnTo>
                    <a:pt x="37950" y="140422"/>
                  </a:lnTo>
                  <a:lnTo>
                    <a:pt x="14000" y="175034"/>
                  </a:lnTo>
                  <a:lnTo>
                    <a:pt x="5474" y="200704"/>
                  </a:lnTo>
                  <a:lnTo>
                    <a:pt x="1684" y="227988"/>
                  </a:lnTo>
                  <a:lnTo>
                    <a:pt x="0" y="255990"/>
                  </a:lnTo>
                  <a:lnTo>
                    <a:pt x="3485" y="286426"/>
                  </a:lnTo>
                  <a:lnTo>
                    <a:pt x="10325" y="317681"/>
                  </a:lnTo>
                  <a:lnTo>
                    <a:pt x="18657" y="347447"/>
                  </a:lnTo>
                  <a:lnTo>
                    <a:pt x="32272" y="379603"/>
                  </a:lnTo>
                  <a:lnTo>
                    <a:pt x="41515" y="398406"/>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66" name="SMARTInkShape-6590"/>
            <p:cNvSpPr/>
            <p:nvPr/>
          </p:nvSpPr>
          <p:spPr>
            <a:xfrm>
              <a:off x="7972425" y="4250531"/>
              <a:ext cx="71439" cy="178595"/>
            </a:xfrm>
            <a:custGeom>
              <a:avLst/>
              <a:gdLst/>
              <a:ahLst/>
              <a:cxnLst/>
              <a:rect l="0" t="0" r="0" b="0"/>
              <a:pathLst>
                <a:path w="71439" h="178595">
                  <a:moveTo>
                    <a:pt x="71438" y="0"/>
                  </a:moveTo>
                  <a:lnTo>
                    <a:pt x="58013" y="15542"/>
                  </a:lnTo>
                  <a:lnTo>
                    <a:pt x="42938" y="45089"/>
                  </a:lnTo>
                  <a:lnTo>
                    <a:pt x="33353" y="75670"/>
                  </a:lnTo>
                  <a:lnTo>
                    <a:pt x="23816" y="107375"/>
                  </a:lnTo>
                  <a:lnTo>
                    <a:pt x="14288" y="139155"/>
                  </a:lnTo>
                  <a:lnTo>
                    <a:pt x="0" y="178594"/>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67" name="SMARTInkShape-6591"/>
            <p:cNvSpPr/>
            <p:nvPr/>
          </p:nvSpPr>
          <p:spPr>
            <a:xfrm>
              <a:off x="7879556" y="4350544"/>
              <a:ext cx="135733" cy="28576"/>
            </a:xfrm>
            <a:custGeom>
              <a:avLst/>
              <a:gdLst/>
              <a:ahLst/>
              <a:cxnLst/>
              <a:rect l="0" t="0" r="0" b="0"/>
              <a:pathLst>
                <a:path w="135733" h="28576">
                  <a:moveTo>
                    <a:pt x="0" y="0"/>
                  </a:moveTo>
                  <a:lnTo>
                    <a:pt x="9943" y="0"/>
                  </a:lnTo>
                  <a:lnTo>
                    <a:pt x="45181" y="14473"/>
                  </a:lnTo>
                  <a:lnTo>
                    <a:pt x="78093" y="25424"/>
                  </a:lnTo>
                  <a:lnTo>
                    <a:pt x="113401" y="28298"/>
                  </a:lnTo>
                  <a:lnTo>
                    <a:pt x="135732" y="28575"/>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68" name="SMARTInkShape-6592"/>
            <p:cNvSpPr/>
            <p:nvPr/>
          </p:nvSpPr>
          <p:spPr>
            <a:xfrm>
              <a:off x="7850981" y="4207669"/>
              <a:ext cx="71439" cy="221457"/>
            </a:xfrm>
            <a:custGeom>
              <a:avLst/>
              <a:gdLst/>
              <a:ahLst/>
              <a:cxnLst/>
              <a:rect l="0" t="0" r="0" b="0"/>
              <a:pathLst>
                <a:path w="71439" h="221457">
                  <a:moveTo>
                    <a:pt x="71438" y="0"/>
                  </a:moveTo>
                  <a:lnTo>
                    <a:pt x="67645" y="3792"/>
                  </a:lnTo>
                  <a:lnTo>
                    <a:pt x="65783" y="9887"/>
                  </a:lnTo>
                  <a:lnTo>
                    <a:pt x="64381" y="44434"/>
                  </a:lnTo>
                  <a:lnTo>
                    <a:pt x="58608" y="72541"/>
                  </a:lnTo>
                  <a:lnTo>
                    <a:pt x="49824" y="105728"/>
                  </a:lnTo>
                  <a:lnTo>
                    <a:pt x="40446" y="139241"/>
                  </a:lnTo>
                  <a:lnTo>
                    <a:pt x="30950" y="170732"/>
                  </a:lnTo>
                  <a:lnTo>
                    <a:pt x="19049" y="203282"/>
                  </a:lnTo>
                  <a:lnTo>
                    <a:pt x="8555" y="219494"/>
                  </a:lnTo>
                  <a:lnTo>
                    <a:pt x="5654" y="220584"/>
                  </a:lnTo>
                  <a:lnTo>
                    <a:pt x="0" y="221456"/>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69" name="SMARTInkShape-6593"/>
            <p:cNvSpPr/>
            <p:nvPr/>
          </p:nvSpPr>
          <p:spPr>
            <a:xfrm>
              <a:off x="7565271" y="4180545"/>
              <a:ext cx="271424" cy="229858"/>
            </a:xfrm>
            <a:custGeom>
              <a:avLst/>
              <a:gdLst/>
              <a:ahLst/>
              <a:cxnLst/>
              <a:rect l="0" t="0" r="0" b="0"/>
              <a:pathLst>
                <a:path w="271424" h="229858">
                  <a:moveTo>
                    <a:pt x="92829" y="34268"/>
                  </a:moveTo>
                  <a:lnTo>
                    <a:pt x="89036" y="34268"/>
                  </a:lnTo>
                  <a:lnTo>
                    <a:pt x="87919" y="35061"/>
                  </a:lnTo>
                  <a:lnTo>
                    <a:pt x="87174" y="36384"/>
                  </a:lnTo>
                  <a:lnTo>
                    <a:pt x="86126" y="44155"/>
                  </a:lnTo>
                  <a:lnTo>
                    <a:pt x="85088" y="52156"/>
                  </a:lnTo>
                  <a:lnTo>
                    <a:pt x="73517" y="85322"/>
                  </a:lnTo>
                  <a:lnTo>
                    <a:pt x="58047" y="120130"/>
                  </a:lnTo>
                  <a:lnTo>
                    <a:pt x="37605" y="153613"/>
                  </a:lnTo>
                  <a:lnTo>
                    <a:pt x="12972" y="188926"/>
                  </a:lnTo>
                  <a:lnTo>
                    <a:pt x="2223" y="205074"/>
                  </a:lnTo>
                  <a:lnTo>
                    <a:pt x="408" y="211323"/>
                  </a:lnTo>
                  <a:lnTo>
                    <a:pt x="259" y="211042"/>
                  </a:lnTo>
                  <a:lnTo>
                    <a:pt x="0" y="202783"/>
                  </a:lnTo>
                  <a:lnTo>
                    <a:pt x="2094" y="198328"/>
                  </a:lnTo>
                  <a:lnTo>
                    <a:pt x="3764" y="196029"/>
                  </a:lnTo>
                  <a:lnTo>
                    <a:pt x="18315" y="161626"/>
                  </a:lnTo>
                  <a:lnTo>
                    <a:pt x="36871" y="126975"/>
                  </a:lnTo>
                  <a:lnTo>
                    <a:pt x="59698" y="91396"/>
                  </a:lnTo>
                  <a:lnTo>
                    <a:pt x="87467" y="56490"/>
                  </a:lnTo>
                  <a:lnTo>
                    <a:pt x="115714" y="22282"/>
                  </a:lnTo>
                  <a:lnTo>
                    <a:pt x="141326" y="0"/>
                  </a:lnTo>
                  <a:lnTo>
                    <a:pt x="141829" y="310"/>
                  </a:lnTo>
                  <a:lnTo>
                    <a:pt x="142388" y="2771"/>
                  </a:lnTo>
                  <a:lnTo>
                    <a:pt x="140659" y="27200"/>
                  </a:lnTo>
                  <a:lnTo>
                    <a:pt x="132880" y="61446"/>
                  </a:lnTo>
                  <a:lnTo>
                    <a:pt x="129404" y="91935"/>
                  </a:lnTo>
                  <a:lnTo>
                    <a:pt x="128717" y="125592"/>
                  </a:lnTo>
                  <a:lnTo>
                    <a:pt x="128582" y="155406"/>
                  </a:lnTo>
                  <a:lnTo>
                    <a:pt x="134257" y="183432"/>
                  </a:lnTo>
                  <a:lnTo>
                    <a:pt x="141528" y="199996"/>
                  </a:lnTo>
                  <a:lnTo>
                    <a:pt x="153384" y="214165"/>
                  </a:lnTo>
                  <a:lnTo>
                    <a:pt x="176308" y="229075"/>
                  </a:lnTo>
                  <a:lnTo>
                    <a:pt x="189991" y="229857"/>
                  </a:lnTo>
                  <a:lnTo>
                    <a:pt x="217061" y="223892"/>
                  </a:lnTo>
                  <a:lnTo>
                    <a:pt x="232738" y="217364"/>
                  </a:lnTo>
                  <a:lnTo>
                    <a:pt x="247437" y="202818"/>
                  </a:lnTo>
                  <a:lnTo>
                    <a:pt x="258054" y="183427"/>
                  </a:lnTo>
                  <a:lnTo>
                    <a:pt x="268824" y="148002"/>
                  </a:lnTo>
                  <a:lnTo>
                    <a:pt x="271423" y="141424"/>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70" name="SMARTInkShape-6594"/>
            <p:cNvSpPr/>
            <p:nvPr/>
          </p:nvSpPr>
          <p:spPr>
            <a:xfrm>
              <a:off x="7915303" y="4879645"/>
              <a:ext cx="121362" cy="176450"/>
            </a:xfrm>
            <a:custGeom>
              <a:avLst/>
              <a:gdLst/>
              <a:ahLst/>
              <a:cxnLst/>
              <a:rect l="0" t="0" r="0" b="0"/>
              <a:pathLst>
                <a:path w="121362" h="176450">
                  <a:moveTo>
                    <a:pt x="14260" y="78118"/>
                  </a:moveTo>
                  <a:lnTo>
                    <a:pt x="14260" y="81910"/>
                  </a:lnTo>
                  <a:lnTo>
                    <a:pt x="5441" y="114077"/>
                  </a:lnTo>
                  <a:lnTo>
                    <a:pt x="1592" y="128195"/>
                  </a:lnTo>
                  <a:lnTo>
                    <a:pt x="67" y="163824"/>
                  </a:lnTo>
                  <a:lnTo>
                    <a:pt x="0" y="176449"/>
                  </a:lnTo>
                  <a:lnTo>
                    <a:pt x="771" y="161511"/>
                  </a:lnTo>
                  <a:lnTo>
                    <a:pt x="6124" y="127818"/>
                  </a:lnTo>
                  <a:lnTo>
                    <a:pt x="11829" y="94579"/>
                  </a:lnTo>
                  <a:lnTo>
                    <a:pt x="17731" y="60765"/>
                  </a:lnTo>
                  <a:lnTo>
                    <a:pt x="32085" y="35443"/>
                  </a:lnTo>
                  <a:lnTo>
                    <a:pt x="54696" y="10227"/>
                  </a:lnTo>
                  <a:lnTo>
                    <a:pt x="62923" y="4817"/>
                  </a:lnTo>
                  <a:lnTo>
                    <a:pt x="76480" y="1100"/>
                  </a:lnTo>
                  <a:lnTo>
                    <a:pt x="86759" y="0"/>
                  </a:lnTo>
                  <a:lnTo>
                    <a:pt x="92254" y="1859"/>
                  </a:lnTo>
                  <a:lnTo>
                    <a:pt x="102250" y="9520"/>
                  </a:lnTo>
                  <a:lnTo>
                    <a:pt x="116642" y="29540"/>
                  </a:lnTo>
                  <a:lnTo>
                    <a:pt x="119294" y="36949"/>
                  </a:lnTo>
                  <a:lnTo>
                    <a:pt x="121361" y="72507"/>
                  </a:lnTo>
                  <a:lnTo>
                    <a:pt x="120598" y="80386"/>
                  </a:lnTo>
                  <a:lnTo>
                    <a:pt x="115705" y="89285"/>
                  </a:lnTo>
                  <a:lnTo>
                    <a:pt x="95197" y="115552"/>
                  </a:lnTo>
                  <a:lnTo>
                    <a:pt x="79520" y="124058"/>
                  </a:lnTo>
                  <a:lnTo>
                    <a:pt x="67309" y="127320"/>
                  </a:lnTo>
                  <a:lnTo>
                    <a:pt x="54828" y="128018"/>
                  </a:lnTo>
                  <a:lnTo>
                    <a:pt x="53211" y="127259"/>
                  </a:lnTo>
                  <a:lnTo>
                    <a:pt x="52134" y="125960"/>
                  </a:lnTo>
                  <a:lnTo>
                    <a:pt x="49978" y="12098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71" name="SMARTInkShape-6595"/>
            <p:cNvSpPr/>
            <p:nvPr/>
          </p:nvSpPr>
          <p:spPr>
            <a:xfrm>
              <a:off x="8036719" y="4972148"/>
              <a:ext cx="335629" cy="253689"/>
            </a:xfrm>
            <a:custGeom>
              <a:avLst/>
              <a:gdLst/>
              <a:ahLst/>
              <a:cxnLst/>
              <a:rect l="0" t="0" r="0" b="0"/>
              <a:pathLst>
                <a:path w="335629" h="253689">
                  <a:moveTo>
                    <a:pt x="0" y="28477"/>
                  </a:moveTo>
                  <a:lnTo>
                    <a:pt x="3793" y="28477"/>
                  </a:lnTo>
                  <a:lnTo>
                    <a:pt x="7771" y="30594"/>
                  </a:lnTo>
                  <a:lnTo>
                    <a:pt x="9943" y="32269"/>
                  </a:lnTo>
                  <a:lnTo>
                    <a:pt x="16589" y="34131"/>
                  </a:lnTo>
                  <a:lnTo>
                    <a:pt x="33791" y="35327"/>
                  </a:lnTo>
                  <a:lnTo>
                    <a:pt x="65907" y="28328"/>
                  </a:lnTo>
                  <a:lnTo>
                    <a:pt x="80075" y="22950"/>
                  </a:lnTo>
                  <a:lnTo>
                    <a:pt x="87977" y="21258"/>
                  </a:lnTo>
                  <a:lnTo>
                    <a:pt x="94134" y="17860"/>
                  </a:lnTo>
                  <a:lnTo>
                    <a:pt x="97400" y="13704"/>
                  </a:lnTo>
                  <a:lnTo>
                    <a:pt x="98270" y="11485"/>
                  </a:lnTo>
                  <a:lnTo>
                    <a:pt x="99645" y="10005"/>
                  </a:lnTo>
                  <a:lnTo>
                    <a:pt x="103289" y="8361"/>
                  </a:lnTo>
                  <a:lnTo>
                    <a:pt x="104578" y="7129"/>
                  </a:lnTo>
                  <a:lnTo>
                    <a:pt x="106010" y="3643"/>
                  </a:lnTo>
                  <a:lnTo>
                    <a:pt x="105599" y="2396"/>
                  </a:lnTo>
                  <a:lnTo>
                    <a:pt x="104530" y="1565"/>
                  </a:lnTo>
                  <a:lnTo>
                    <a:pt x="100432" y="641"/>
                  </a:lnTo>
                  <a:lnTo>
                    <a:pt x="84183" y="0"/>
                  </a:lnTo>
                  <a:lnTo>
                    <a:pt x="78954" y="2062"/>
                  </a:lnTo>
                  <a:lnTo>
                    <a:pt x="76449" y="3723"/>
                  </a:lnTo>
                  <a:lnTo>
                    <a:pt x="54775" y="34394"/>
                  </a:lnTo>
                  <a:lnTo>
                    <a:pt x="51418" y="47869"/>
                  </a:lnTo>
                  <a:lnTo>
                    <a:pt x="50425" y="61916"/>
                  </a:lnTo>
                  <a:lnTo>
                    <a:pt x="53923" y="76131"/>
                  </a:lnTo>
                  <a:lnTo>
                    <a:pt x="59985" y="86606"/>
                  </a:lnTo>
                  <a:lnTo>
                    <a:pt x="64496" y="90031"/>
                  </a:lnTo>
                  <a:lnTo>
                    <a:pt x="69146" y="92347"/>
                  </a:lnTo>
                  <a:lnTo>
                    <a:pt x="73858" y="96022"/>
                  </a:lnTo>
                  <a:lnTo>
                    <a:pt x="80715" y="98184"/>
                  </a:lnTo>
                  <a:lnTo>
                    <a:pt x="84766" y="98761"/>
                  </a:lnTo>
                  <a:lnTo>
                    <a:pt x="91384" y="97285"/>
                  </a:lnTo>
                  <a:lnTo>
                    <a:pt x="96971" y="94777"/>
                  </a:lnTo>
                  <a:lnTo>
                    <a:pt x="104579" y="92572"/>
                  </a:lnTo>
                  <a:lnTo>
                    <a:pt x="140296" y="66557"/>
                  </a:lnTo>
                  <a:lnTo>
                    <a:pt x="152374" y="54668"/>
                  </a:lnTo>
                  <a:lnTo>
                    <a:pt x="159268" y="52024"/>
                  </a:lnTo>
                  <a:lnTo>
                    <a:pt x="184472" y="50032"/>
                  </a:lnTo>
                  <a:lnTo>
                    <a:pt x="202626" y="55636"/>
                  </a:lnTo>
                  <a:lnTo>
                    <a:pt x="217552" y="63688"/>
                  </a:lnTo>
                  <a:lnTo>
                    <a:pt x="246665" y="93644"/>
                  </a:lnTo>
                  <a:lnTo>
                    <a:pt x="279104" y="122950"/>
                  </a:lnTo>
                  <a:lnTo>
                    <a:pt x="311625" y="154462"/>
                  </a:lnTo>
                  <a:lnTo>
                    <a:pt x="325875" y="167834"/>
                  </a:lnTo>
                  <a:lnTo>
                    <a:pt x="335628" y="171311"/>
                  </a:lnTo>
                  <a:lnTo>
                    <a:pt x="318056" y="171352"/>
                  </a:lnTo>
                  <a:lnTo>
                    <a:pt x="313867" y="173469"/>
                  </a:lnTo>
                  <a:lnTo>
                    <a:pt x="304709" y="181295"/>
                  </a:lnTo>
                  <a:lnTo>
                    <a:pt x="302114" y="187942"/>
                  </a:lnTo>
                  <a:lnTo>
                    <a:pt x="294008" y="219112"/>
                  </a:lnTo>
                  <a:lnTo>
                    <a:pt x="292923" y="248109"/>
                  </a:lnTo>
                  <a:lnTo>
                    <a:pt x="289110" y="253185"/>
                  </a:lnTo>
                  <a:lnTo>
                    <a:pt x="287990" y="253688"/>
                  </a:lnTo>
                  <a:lnTo>
                    <a:pt x="287243" y="253230"/>
                  </a:lnTo>
                  <a:lnTo>
                    <a:pt x="286746" y="252132"/>
                  </a:lnTo>
                  <a:lnTo>
                    <a:pt x="285620" y="251399"/>
                  </a:lnTo>
                  <a:lnTo>
                    <a:pt x="280243" y="249574"/>
                  </a:lnTo>
                  <a:lnTo>
                    <a:pt x="275894" y="246334"/>
                  </a:lnTo>
                  <a:lnTo>
                    <a:pt x="251508" y="211865"/>
                  </a:lnTo>
                  <a:lnTo>
                    <a:pt x="242887" y="192782"/>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72" name="SMARTInkShape-6596"/>
            <p:cNvSpPr/>
            <p:nvPr/>
          </p:nvSpPr>
          <p:spPr>
            <a:xfrm>
              <a:off x="8386763" y="5072063"/>
              <a:ext cx="71438" cy="214313"/>
            </a:xfrm>
            <a:custGeom>
              <a:avLst/>
              <a:gdLst/>
              <a:ahLst/>
              <a:cxnLst/>
              <a:rect l="0" t="0" r="0" b="0"/>
              <a:pathLst>
                <a:path w="71438" h="214313">
                  <a:moveTo>
                    <a:pt x="71437" y="0"/>
                  </a:moveTo>
                  <a:lnTo>
                    <a:pt x="71437" y="3792"/>
                  </a:lnTo>
                  <a:lnTo>
                    <a:pt x="67644" y="13735"/>
                  </a:lnTo>
                  <a:lnTo>
                    <a:pt x="60045" y="27201"/>
                  </a:lnTo>
                  <a:lnTo>
                    <a:pt x="51700" y="59890"/>
                  </a:lnTo>
                  <a:lnTo>
                    <a:pt x="40390" y="93229"/>
                  </a:lnTo>
                  <a:lnTo>
                    <a:pt x="28563" y="126518"/>
                  </a:lnTo>
                  <a:lnTo>
                    <a:pt x="16667" y="157036"/>
                  </a:lnTo>
                  <a:lnTo>
                    <a:pt x="9259" y="178098"/>
                  </a:lnTo>
                  <a:lnTo>
                    <a:pt x="5653" y="192733"/>
                  </a:lnTo>
                  <a:lnTo>
                    <a:pt x="0" y="214312"/>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73" name="SMARTInkShape-6597"/>
            <p:cNvSpPr/>
            <p:nvPr/>
          </p:nvSpPr>
          <p:spPr>
            <a:xfrm>
              <a:off x="8351044" y="5186363"/>
              <a:ext cx="264247" cy="214313"/>
            </a:xfrm>
            <a:custGeom>
              <a:avLst/>
              <a:gdLst/>
              <a:ahLst/>
              <a:cxnLst/>
              <a:rect l="0" t="0" r="0" b="0"/>
              <a:pathLst>
                <a:path w="264247" h="214313">
                  <a:moveTo>
                    <a:pt x="0" y="0"/>
                  </a:moveTo>
                  <a:lnTo>
                    <a:pt x="31455" y="793"/>
                  </a:lnTo>
                  <a:lnTo>
                    <a:pt x="65278" y="12979"/>
                  </a:lnTo>
                  <a:lnTo>
                    <a:pt x="100142" y="29999"/>
                  </a:lnTo>
                  <a:lnTo>
                    <a:pt x="130094" y="42736"/>
                  </a:lnTo>
                  <a:lnTo>
                    <a:pt x="149876" y="48570"/>
                  </a:lnTo>
                  <a:lnTo>
                    <a:pt x="170672" y="49969"/>
                  </a:lnTo>
                  <a:lnTo>
                    <a:pt x="163635" y="53787"/>
                  </a:lnTo>
                  <a:lnTo>
                    <a:pt x="131693" y="60647"/>
                  </a:lnTo>
                  <a:lnTo>
                    <a:pt x="117765" y="69276"/>
                  </a:lnTo>
                  <a:lnTo>
                    <a:pt x="104917" y="80991"/>
                  </a:lnTo>
                  <a:lnTo>
                    <a:pt x="102192" y="85737"/>
                  </a:lnTo>
                  <a:lnTo>
                    <a:pt x="100442" y="95252"/>
                  </a:lnTo>
                  <a:lnTo>
                    <a:pt x="100140" y="102394"/>
                  </a:lnTo>
                  <a:lnTo>
                    <a:pt x="100891" y="103982"/>
                  </a:lnTo>
                  <a:lnTo>
                    <a:pt x="102186" y="105040"/>
                  </a:lnTo>
                  <a:lnTo>
                    <a:pt x="105741" y="106215"/>
                  </a:lnTo>
                  <a:lnTo>
                    <a:pt x="109967" y="106738"/>
                  </a:lnTo>
                  <a:lnTo>
                    <a:pt x="114490" y="104853"/>
                  </a:lnTo>
                  <a:lnTo>
                    <a:pt x="119148" y="102164"/>
                  </a:lnTo>
                  <a:lnTo>
                    <a:pt x="128604" y="100437"/>
                  </a:lnTo>
                  <a:lnTo>
                    <a:pt x="134151" y="99407"/>
                  </a:lnTo>
                  <a:lnTo>
                    <a:pt x="151408" y="93886"/>
                  </a:lnTo>
                  <a:lnTo>
                    <a:pt x="178469" y="92869"/>
                  </a:lnTo>
                  <a:lnTo>
                    <a:pt x="178590" y="109661"/>
                  </a:lnTo>
                  <a:lnTo>
                    <a:pt x="176476" y="114355"/>
                  </a:lnTo>
                  <a:lnTo>
                    <a:pt x="165387" y="127472"/>
                  </a:lnTo>
                  <a:lnTo>
                    <a:pt x="164401" y="134640"/>
                  </a:lnTo>
                  <a:lnTo>
                    <a:pt x="164314" y="141785"/>
                  </a:lnTo>
                  <a:lnTo>
                    <a:pt x="165105" y="142148"/>
                  </a:lnTo>
                  <a:lnTo>
                    <a:pt x="168100" y="142552"/>
                  </a:lnTo>
                  <a:lnTo>
                    <a:pt x="169217" y="141866"/>
                  </a:lnTo>
                  <a:lnTo>
                    <a:pt x="169961" y="140615"/>
                  </a:lnTo>
                  <a:lnTo>
                    <a:pt x="170458" y="138986"/>
                  </a:lnTo>
                  <a:lnTo>
                    <a:pt x="171582" y="137902"/>
                  </a:lnTo>
                  <a:lnTo>
                    <a:pt x="174949" y="136696"/>
                  </a:lnTo>
                  <a:lnTo>
                    <a:pt x="199084" y="135756"/>
                  </a:lnTo>
                  <a:lnTo>
                    <a:pt x="216978" y="141439"/>
                  </a:lnTo>
                  <a:lnTo>
                    <a:pt x="245293" y="155657"/>
                  </a:lnTo>
                  <a:lnTo>
                    <a:pt x="257976" y="166858"/>
                  </a:lnTo>
                  <a:lnTo>
                    <a:pt x="261499" y="172849"/>
                  </a:lnTo>
                  <a:lnTo>
                    <a:pt x="263762" y="183162"/>
                  </a:lnTo>
                  <a:lnTo>
                    <a:pt x="264246" y="195236"/>
                  </a:lnTo>
                  <a:lnTo>
                    <a:pt x="262169" y="200014"/>
                  </a:lnTo>
                  <a:lnTo>
                    <a:pt x="259395" y="204782"/>
                  </a:lnTo>
                  <a:lnTo>
                    <a:pt x="250031" y="214312"/>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74" name="SMARTInkShape-6598"/>
            <p:cNvSpPr/>
            <p:nvPr/>
          </p:nvSpPr>
          <p:spPr>
            <a:xfrm>
              <a:off x="8651274" y="5386388"/>
              <a:ext cx="77944" cy="142876"/>
            </a:xfrm>
            <a:custGeom>
              <a:avLst/>
              <a:gdLst/>
              <a:ahLst/>
              <a:cxnLst/>
              <a:rect l="0" t="0" r="0" b="0"/>
              <a:pathLst>
                <a:path w="77944" h="142876">
                  <a:moveTo>
                    <a:pt x="14095" y="0"/>
                  </a:moveTo>
                  <a:lnTo>
                    <a:pt x="19798" y="6496"/>
                  </a:lnTo>
                  <a:lnTo>
                    <a:pt x="27074" y="17095"/>
                  </a:lnTo>
                  <a:lnTo>
                    <a:pt x="38137" y="27201"/>
                  </a:lnTo>
                  <a:lnTo>
                    <a:pt x="47588" y="42984"/>
                  </a:lnTo>
                  <a:lnTo>
                    <a:pt x="73307" y="72644"/>
                  </a:lnTo>
                  <a:lnTo>
                    <a:pt x="76130" y="78059"/>
                  </a:lnTo>
                  <a:lnTo>
                    <a:pt x="77943" y="88003"/>
                  </a:lnTo>
                  <a:lnTo>
                    <a:pt x="77297" y="89623"/>
                  </a:lnTo>
                  <a:lnTo>
                    <a:pt x="76074" y="90706"/>
                  </a:lnTo>
                  <a:lnTo>
                    <a:pt x="72199" y="92441"/>
                  </a:lnTo>
                  <a:lnTo>
                    <a:pt x="67735" y="92742"/>
                  </a:lnTo>
                  <a:lnTo>
                    <a:pt x="66523" y="91990"/>
                  </a:lnTo>
                  <a:lnTo>
                    <a:pt x="65716" y="90695"/>
                  </a:lnTo>
                  <a:lnTo>
                    <a:pt x="65178" y="89037"/>
                  </a:lnTo>
                  <a:lnTo>
                    <a:pt x="63231" y="87934"/>
                  </a:lnTo>
                  <a:lnTo>
                    <a:pt x="53701" y="85586"/>
                  </a:lnTo>
                  <a:lnTo>
                    <a:pt x="42967" y="80200"/>
                  </a:lnTo>
                  <a:lnTo>
                    <a:pt x="33204" y="78900"/>
                  </a:lnTo>
                  <a:lnTo>
                    <a:pt x="22226" y="82468"/>
                  </a:lnTo>
                  <a:lnTo>
                    <a:pt x="19515" y="84347"/>
                  </a:lnTo>
                  <a:lnTo>
                    <a:pt x="14113" y="90785"/>
                  </a:lnTo>
                  <a:lnTo>
                    <a:pt x="4752" y="97719"/>
                  </a:lnTo>
                  <a:lnTo>
                    <a:pt x="2005" y="102434"/>
                  </a:lnTo>
                  <a:lnTo>
                    <a:pt x="458" y="109549"/>
                  </a:lnTo>
                  <a:lnTo>
                    <a:pt x="0" y="120477"/>
                  </a:lnTo>
                  <a:lnTo>
                    <a:pt x="4126" y="129216"/>
                  </a:lnTo>
                  <a:lnTo>
                    <a:pt x="14095" y="142875"/>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75" name="SMARTInkShape-6599"/>
            <p:cNvSpPr/>
            <p:nvPr/>
          </p:nvSpPr>
          <p:spPr>
            <a:xfrm>
              <a:off x="8740072" y="5536434"/>
              <a:ext cx="45661" cy="71412"/>
            </a:xfrm>
            <a:custGeom>
              <a:avLst/>
              <a:gdLst/>
              <a:ahLst/>
              <a:cxnLst/>
              <a:rect l="0" t="0" r="0" b="0"/>
              <a:pathLst>
                <a:path w="45661" h="71412">
                  <a:moveTo>
                    <a:pt x="32453" y="14261"/>
                  </a:moveTo>
                  <a:lnTo>
                    <a:pt x="36246" y="14261"/>
                  </a:lnTo>
                  <a:lnTo>
                    <a:pt x="37363" y="13466"/>
                  </a:lnTo>
                  <a:lnTo>
                    <a:pt x="38108" y="12143"/>
                  </a:lnTo>
                  <a:lnTo>
                    <a:pt x="38604" y="10468"/>
                  </a:lnTo>
                  <a:lnTo>
                    <a:pt x="39729" y="9350"/>
                  </a:lnTo>
                  <a:lnTo>
                    <a:pt x="43095" y="8109"/>
                  </a:lnTo>
                  <a:lnTo>
                    <a:pt x="44310" y="6984"/>
                  </a:lnTo>
                  <a:lnTo>
                    <a:pt x="45660" y="3618"/>
                  </a:lnTo>
                  <a:lnTo>
                    <a:pt x="45227" y="2402"/>
                  </a:lnTo>
                  <a:lnTo>
                    <a:pt x="44144" y="1592"/>
                  </a:lnTo>
                  <a:lnTo>
                    <a:pt x="38827" y="452"/>
                  </a:lnTo>
                  <a:lnTo>
                    <a:pt x="19090" y="0"/>
                  </a:lnTo>
                  <a:lnTo>
                    <a:pt x="16401" y="785"/>
                  </a:lnTo>
                  <a:lnTo>
                    <a:pt x="14608" y="2102"/>
                  </a:lnTo>
                  <a:lnTo>
                    <a:pt x="13412" y="3773"/>
                  </a:lnTo>
                  <a:lnTo>
                    <a:pt x="11822" y="4887"/>
                  </a:lnTo>
                  <a:lnTo>
                    <a:pt x="7937" y="6125"/>
                  </a:lnTo>
                  <a:lnTo>
                    <a:pt x="6584" y="7250"/>
                  </a:lnTo>
                  <a:lnTo>
                    <a:pt x="5081" y="10615"/>
                  </a:lnTo>
                  <a:lnTo>
                    <a:pt x="3886" y="11830"/>
                  </a:lnTo>
                  <a:lnTo>
                    <a:pt x="0" y="13540"/>
                  </a:lnTo>
                  <a:lnTo>
                    <a:pt x="499" y="13780"/>
                  </a:lnTo>
                  <a:lnTo>
                    <a:pt x="1625" y="13940"/>
                  </a:lnTo>
                  <a:lnTo>
                    <a:pt x="2377" y="14840"/>
                  </a:lnTo>
                  <a:lnTo>
                    <a:pt x="3211" y="17956"/>
                  </a:lnTo>
                  <a:lnTo>
                    <a:pt x="4227" y="19106"/>
                  </a:lnTo>
                  <a:lnTo>
                    <a:pt x="9970" y="21101"/>
                  </a:lnTo>
                  <a:lnTo>
                    <a:pt x="14503" y="21314"/>
                  </a:lnTo>
                  <a:lnTo>
                    <a:pt x="15724" y="22138"/>
                  </a:lnTo>
                  <a:lnTo>
                    <a:pt x="16538" y="23481"/>
                  </a:lnTo>
                  <a:lnTo>
                    <a:pt x="17080" y="25170"/>
                  </a:lnTo>
                  <a:lnTo>
                    <a:pt x="18236" y="26295"/>
                  </a:lnTo>
                  <a:lnTo>
                    <a:pt x="24221" y="28251"/>
                  </a:lnTo>
                  <a:lnTo>
                    <a:pt x="28780" y="28460"/>
                  </a:lnTo>
                  <a:lnTo>
                    <a:pt x="30004" y="29283"/>
                  </a:lnTo>
                  <a:lnTo>
                    <a:pt x="30821" y="30625"/>
                  </a:lnTo>
                  <a:lnTo>
                    <a:pt x="31969" y="36306"/>
                  </a:lnTo>
                  <a:lnTo>
                    <a:pt x="33228" y="55559"/>
                  </a:lnTo>
                  <a:lnTo>
                    <a:pt x="39597" y="71411"/>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76" name="SMARTInkShape-6600"/>
            <p:cNvSpPr/>
            <p:nvPr/>
          </p:nvSpPr>
          <p:spPr>
            <a:xfrm>
              <a:off x="7923961" y="5129213"/>
              <a:ext cx="118306" cy="176714"/>
            </a:xfrm>
            <a:custGeom>
              <a:avLst/>
              <a:gdLst/>
              <a:ahLst/>
              <a:cxnLst/>
              <a:rect l="0" t="0" r="0" b="0"/>
              <a:pathLst>
                <a:path w="118306" h="176714">
                  <a:moveTo>
                    <a:pt x="112758" y="0"/>
                  </a:moveTo>
                  <a:lnTo>
                    <a:pt x="94060" y="1587"/>
                  </a:lnTo>
                  <a:lnTo>
                    <a:pt x="67178" y="11407"/>
                  </a:lnTo>
                  <a:lnTo>
                    <a:pt x="32393" y="38265"/>
                  </a:lnTo>
                  <a:lnTo>
                    <a:pt x="14980" y="57182"/>
                  </a:lnTo>
                  <a:lnTo>
                    <a:pt x="3661" y="79998"/>
                  </a:lnTo>
                  <a:lnTo>
                    <a:pt x="0" y="96639"/>
                  </a:lnTo>
                  <a:lnTo>
                    <a:pt x="2707" y="115417"/>
                  </a:lnTo>
                  <a:lnTo>
                    <a:pt x="12329" y="132269"/>
                  </a:lnTo>
                  <a:lnTo>
                    <a:pt x="35505" y="156302"/>
                  </a:lnTo>
                  <a:lnTo>
                    <a:pt x="56795" y="167402"/>
                  </a:lnTo>
                  <a:lnTo>
                    <a:pt x="87798" y="176148"/>
                  </a:lnTo>
                  <a:lnTo>
                    <a:pt x="98490" y="176713"/>
                  </a:lnTo>
                  <a:lnTo>
                    <a:pt x="105887" y="174318"/>
                  </a:lnTo>
                  <a:lnTo>
                    <a:pt x="114514" y="168507"/>
                  </a:lnTo>
                  <a:lnTo>
                    <a:pt x="117507" y="161940"/>
                  </a:lnTo>
                  <a:lnTo>
                    <a:pt x="118305" y="157966"/>
                  </a:lnTo>
                  <a:lnTo>
                    <a:pt x="117075" y="149317"/>
                  </a:lnTo>
                  <a:lnTo>
                    <a:pt x="109818" y="130830"/>
                  </a:lnTo>
                  <a:lnTo>
                    <a:pt x="103249" y="123498"/>
                  </a:lnTo>
                  <a:lnTo>
                    <a:pt x="72139" y="98744"/>
                  </a:lnTo>
                  <a:lnTo>
                    <a:pt x="44908" y="87988"/>
                  </a:lnTo>
                  <a:lnTo>
                    <a:pt x="19889" y="85725"/>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77" name="SMARTInkShape-6601"/>
            <p:cNvSpPr/>
            <p:nvPr/>
          </p:nvSpPr>
          <p:spPr>
            <a:xfrm>
              <a:off x="7072342" y="3621881"/>
              <a:ext cx="135703" cy="300039"/>
            </a:xfrm>
            <a:custGeom>
              <a:avLst/>
              <a:gdLst/>
              <a:ahLst/>
              <a:cxnLst/>
              <a:rect l="0" t="0" r="0" b="0"/>
              <a:pathLst>
                <a:path w="135703" h="300039">
                  <a:moveTo>
                    <a:pt x="49977" y="0"/>
                  </a:moveTo>
                  <a:lnTo>
                    <a:pt x="46184" y="3792"/>
                  </a:lnTo>
                  <a:lnTo>
                    <a:pt x="44322" y="7771"/>
                  </a:lnTo>
                  <a:lnTo>
                    <a:pt x="37981" y="37625"/>
                  </a:lnTo>
                  <a:lnTo>
                    <a:pt x="35991" y="71689"/>
                  </a:lnTo>
                  <a:lnTo>
                    <a:pt x="35749" y="104972"/>
                  </a:lnTo>
                  <a:lnTo>
                    <a:pt x="33584" y="137417"/>
                  </a:lnTo>
                  <a:lnTo>
                    <a:pt x="29541" y="170372"/>
                  </a:lnTo>
                  <a:lnTo>
                    <a:pt x="26560" y="199256"/>
                  </a:lnTo>
                  <a:lnTo>
                    <a:pt x="16377" y="222943"/>
                  </a:lnTo>
                  <a:lnTo>
                    <a:pt x="1084" y="241733"/>
                  </a:lnTo>
                  <a:lnTo>
                    <a:pt x="713" y="241324"/>
                  </a:lnTo>
                  <a:lnTo>
                    <a:pt x="0" y="232216"/>
                  </a:lnTo>
                  <a:lnTo>
                    <a:pt x="3772" y="222087"/>
                  </a:lnTo>
                  <a:lnTo>
                    <a:pt x="12951" y="209351"/>
                  </a:lnTo>
                  <a:lnTo>
                    <a:pt x="29971" y="191572"/>
                  </a:lnTo>
                  <a:lnTo>
                    <a:pt x="37381" y="188331"/>
                  </a:lnTo>
                  <a:lnTo>
                    <a:pt x="65333" y="185890"/>
                  </a:lnTo>
                  <a:lnTo>
                    <a:pt x="86150" y="193529"/>
                  </a:lnTo>
                  <a:lnTo>
                    <a:pt x="90761" y="195694"/>
                  </a:lnTo>
                  <a:lnTo>
                    <a:pt x="98001" y="202334"/>
                  </a:lnTo>
                  <a:lnTo>
                    <a:pt x="103070" y="210576"/>
                  </a:lnTo>
                  <a:lnTo>
                    <a:pt x="114660" y="242948"/>
                  </a:lnTo>
                  <a:lnTo>
                    <a:pt x="130962" y="276229"/>
                  </a:lnTo>
                  <a:lnTo>
                    <a:pt x="134765" y="289572"/>
                  </a:lnTo>
                  <a:lnTo>
                    <a:pt x="135702" y="300038"/>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78" name="SMARTInkShape-6602"/>
            <p:cNvSpPr/>
            <p:nvPr/>
          </p:nvSpPr>
          <p:spPr>
            <a:xfrm>
              <a:off x="7268418" y="3850481"/>
              <a:ext cx="125219" cy="200026"/>
            </a:xfrm>
            <a:custGeom>
              <a:avLst/>
              <a:gdLst/>
              <a:ahLst/>
              <a:cxnLst/>
              <a:rect l="0" t="0" r="0" b="0"/>
              <a:pathLst>
                <a:path w="125219" h="200026">
                  <a:moveTo>
                    <a:pt x="11063" y="0"/>
                  </a:moveTo>
                  <a:lnTo>
                    <a:pt x="7270" y="0"/>
                  </a:lnTo>
                  <a:lnTo>
                    <a:pt x="6153" y="794"/>
                  </a:lnTo>
                  <a:lnTo>
                    <a:pt x="5409" y="2117"/>
                  </a:lnTo>
                  <a:lnTo>
                    <a:pt x="4912" y="3792"/>
                  </a:lnTo>
                  <a:lnTo>
                    <a:pt x="3788" y="4910"/>
                  </a:lnTo>
                  <a:lnTo>
                    <a:pt x="421" y="6151"/>
                  </a:lnTo>
                  <a:lnTo>
                    <a:pt x="0" y="7276"/>
                  </a:lnTo>
                  <a:lnTo>
                    <a:pt x="513" y="8819"/>
                  </a:lnTo>
                  <a:lnTo>
                    <a:pt x="2406" y="12651"/>
                  </a:lnTo>
                  <a:lnTo>
                    <a:pt x="7512" y="27703"/>
                  </a:lnTo>
                  <a:lnTo>
                    <a:pt x="18367" y="42434"/>
                  </a:lnTo>
                  <a:lnTo>
                    <a:pt x="23834" y="47435"/>
                  </a:lnTo>
                  <a:lnTo>
                    <a:pt x="31557" y="52303"/>
                  </a:lnTo>
                  <a:lnTo>
                    <a:pt x="44513" y="52879"/>
                  </a:lnTo>
                  <a:lnTo>
                    <a:pt x="52413" y="51921"/>
                  </a:lnTo>
                  <a:lnTo>
                    <a:pt x="67541" y="44508"/>
                  </a:lnTo>
                  <a:lnTo>
                    <a:pt x="102256" y="20061"/>
                  </a:lnTo>
                  <a:lnTo>
                    <a:pt x="125218" y="136"/>
                  </a:lnTo>
                  <a:lnTo>
                    <a:pt x="124561" y="20263"/>
                  </a:lnTo>
                  <a:lnTo>
                    <a:pt x="113972" y="53559"/>
                  </a:lnTo>
                  <a:lnTo>
                    <a:pt x="110346" y="77165"/>
                  </a:lnTo>
                  <a:lnTo>
                    <a:pt x="97820" y="108993"/>
                  </a:lnTo>
                  <a:lnTo>
                    <a:pt x="91260" y="141827"/>
                  </a:lnTo>
                  <a:lnTo>
                    <a:pt x="87741" y="170685"/>
                  </a:lnTo>
                  <a:lnTo>
                    <a:pt x="83191" y="189459"/>
                  </a:lnTo>
                  <a:lnTo>
                    <a:pt x="82501" y="200025"/>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79" name="SMARTInkShape-6603"/>
            <p:cNvSpPr/>
            <p:nvPr/>
          </p:nvSpPr>
          <p:spPr>
            <a:xfrm>
              <a:off x="7422356" y="3858087"/>
              <a:ext cx="321470" cy="170989"/>
            </a:xfrm>
            <a:custGeom>
              <a:avLst/>
              <a:gdLst/>
              <a:ahLst/>
              <a:cxnLst/>
              <a:rect l="0" t="0" r="0" b="0"/>
              <a:pathLst>
                <a:path w="321470" h="170989">
                  <a:moveTo>
                    <a:pt x="0" y="63832"/>
                  </a:moveTo>
                  <a:lnTo>
                    <a:pt x="0" y="84417"/>
                  </a:lnTo>
                  <a:lnTo>
                    <a:pt x="2117" y="90972"/>
                  </a:lnTo>
                  <a:lnTo>
                    <a:pt x="4910" y="96532"/>
                  </a:lnTo>
                  <a:lnTo>
                    <a:pt x="7136" y="113712"/>
                  </a:lnTo>
                  <a:lnTo>
                    <a:pt x="7938" y="82518"/>
                  </a:lnTo>
                  <a:lnTo>
                    <a:pt x="10937" y="73195"/>
                  </a:lnTo>
                  <a:lnTo>
                    <a:pt x="30088" y="40975"/>
                  </a:lnTo>
                  <a:lnTo>
                    <a:pt x="41103" y="20041"/>
                  </a:lnTo>
                  <a:lnTo>
                    <a:pt x="61236" y="3050"/>
                  </a:lnTo>
                  <a:lnTo>
                    <a:pt x="69938" y="0"/>
                  </a:lnTo>
                  <a:lnTo>
                    <a:pt x="70438" y="640"/>
                  </a:lnTo>
                  <a:lnTo>
                    <a:pt x="71935" y="5333"/>
                  </a:lnTo>
                  <a:lnTo>
                    <a:pt x="76259" y="11750"/>
                  </a:lnTo>
                  <a:lnTo>
                    <a:pt x="77894" y="19472"/>
                  </a:lnTo>
                  <a:lnTo>
                    <a:pt x="78564" y="54245"/>
                  </a:lnTo>
                  <a:lnTo>
                    <a:pt x="78582" y="89167"/>
                  </a:lnTo>
                  <a:lnTo>
                    <a:pt x="78582" y="90967"/>
                  </a:lnTo>
                  <a:lnTo>
                    <a:pt x="78582" y="82337"/>
                  </a:lnTo>
                  <a:lnTo>
                    <a:pt x="80698" y="77877"/>
                  </a:lnTo>
                  <a:lnTo>
                    <a:pt x="102623" y="42759"/>
                  </a:lnTo>
                  <a:lnTo>
                    <a:pt x="110488" y="32012"/>
                  </a:lnTo>
                  <a:lnTo>
                    <a:pt x="113798" y="22580"/>
                  </a:lnTo>
                  <a:lnTo>
                    <a:pt x="114759" y="22837"/>
                  </a:lnTo>
                  <a:lnTo>
                    <a:pt x="117944" y="25239"/>
                  </a:lnTo>
                  <a:lnTo>
                    <a:pt x="119888" y="28952"/>
                  </a:lnTo>
                  <a:lnTo>
                    <a:pt x="127086" y="62349"/>
                  </a:lnTo>
                  <a:lnTo>
                    <a:pt x="130260" y="72653"/>
                  </a:lnTo>
                  <a:lnTo>
                    <a:pt x="134887" y="81246"/>
                  </a:lnTo>
                  <a:lnTo>
                    <a:pt x="159279" y="108686"/>
                  </a:lnTo>
                  <a:lnTo>
                    <a:pt x="166306" y="111549"/>
                  </a:lnTo>
                  <a:lnTo>
                    <a:pt x="173926" y="113614"/>
                  </a:lnTo>
                  <a:lnTo>
                    <a:pt x="179959" y="117178"/>
                  </a:lnTo>
                  <a:lnTo>
                    <a:pt x="189520" y="117175"/>
                  </a:lnTo>
                  <a:lnTo>
                    <a:pt x="216251" y="108574"/>
                  </a:lnTo>
                  <a:lnTo>
                    <a:pt x="230850" y="100989"/>
                  </a:lnTo>
                  <a:lnTo>
                    <a:pt x="265284" y="69876"/>
                  </a:lnTo>
                  <a:lnTo>
                    <a:pt x="280864" y="44476"/>
                  </a:lnTo>
                  <a:lnTo>
                    <a:pt x="284302" y="30404"/>
                  </a:lnTo>
                  <a:lnTo>
                    <a:pt x="282990" y="23045"/>
                  </a:lnTo>
                  <a:lnTo>
                    <a:pt x="277789" y="14441"/>
                  </a:lnTo>
                  <a:lnTo>
                    <a:pt x="273480" y="10130"/>
                  </a:lnTo>
                  <a:lnTo>
                    <a:pt x="268920" y="8215"/>
                  </a:lnTo>
                  <a:lnTo>
                    <a:pt x="258098" y="7136"/>
                  </a:lnTo>
                  <a:lnTo>
                    <a:pt x="251500" y="9000"/>
                  </a:lnTo>
                  <a:lnTo>
                    <a:pt x="221147" y="23486"/>
                  </a:lnTo>
                  <a:lnTo>
                    <a:pt x="212545" y="34327"/>
                  </a:lnTo>
                  <a:lnTo>
                    <a:pt x="203321" y="52212"/>
                  </a:lnTo>
                  <a:lnTo>
                    <a:pt x="201490" y="61578"/>
                  </a:lnTo>
                  <a:lnTo>
                    <a:pt x="202793" y="71032"/>
                  </a:lnTo>
                  <a:lnTo>
                    <a:pt x="213090" y="99705"/>
                  </a:lnTo>
                  <a:lnTo>
                    <a:pt x="233829" y="125451"/>
                  </a:lnTo>
                  <a:lnTo>
                    <a:pt x="263118" y="144737"/>
                  </a:lnTo>
                  <a:lnTo>
                    <a:pt x="296087" y="164807"/>
                  </a:lnTo>
                  <a:lnTo>
                    <a:pt x="321469" y="170988"/>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80" name="SMARTInkShape-6604"/>
            <p:cNvSpPr/>
            <p:nvPr/>
          </p:nvSpPr>
          <p:spPr>
            <a:xfrm>
              <a:off x="6824263" y="3683386"/>
              <a:ext cx="946130" cy="560003"/>
            </a:xfrm>
            <a:custGeom>
              <a:avLst/>
              <a:gdLst/>
              <a:ahLst/>
              <a:cxnLst/>
              <a:rect l="0" t="0" r="0" b="0"/>
              <a:pathLst>
                <a:path w="946130" h="560003">
                  <a:moveTo>
                    <a:pt x="40881" y="274252"/>
                  </a:moveTo>
                  <a:lnTo>
                    <a:pt x="34383" y="279955"/>
                  </a:lnTo>
                  <a:lnTo>
                    <a:pt x="22992" y="288024"/>
                  </a:lnTo>
                  <a:lnTo>
                    <a:pt x="10357" y="304791"/>
                  </a:lnTo>
                  <a:lnTo>
                    <a:pt x="2027" y="324840"/>
                  </a:lnTo>
                  <a:lnTo>
                    <a:pt x="0" y="345861"/>
                  </a:lnTo>
                  <a:lnTo>
                    <a:pt x="2338" y="360053"/>
                  </a:lnTo>
                  <a:lnTo>
                    <a:pt x="10257" y="372182"/>
                  </a:lnTo>
                  <a:lnTo>
                    <a:pt x="30219" y="387934"/>
                  </a:lnTo>
                  <a:lnTo>
                    <a:pt x="65409" y="407479"/>
                  </a:lnTo>
                  <a:lnTo>
                    <a:pt x="90412" y="414956"/>
                  </a:lnTo>
                  <a:lnTo>
                    <a:pt x="119251" y="420924"/>
                  </a:lnTo>
                  <a:lnTo>
                    <a:pt x="147942" y="426222"/>
                  </a:lnTo>
                  <a:lnTo>
                    <a:pt x="180803" y="429107"/>
                  </a:lnTo>
                  <a:lnTo>
                    <a:pt x="198456" y="429876"/>
                  </a:lnTo>
                  <a:lnTo>
                    <a:pt x="217368" y="430388"/>
                  </a:lnTo>
                  <a:lnTo>
                    <a:pt x="237121" y="430730"/>
                  </a:lnTo>
                  <a:lnTo>
                    <a:pt x="257433" y="430958"/>
                  </a:lnTo>
                  <a:lnTo>
                    <a:pt x="277324" y="431904"/>
                  </a:lnTo>
                  <a:lnTo>
                    <a:pt x="296934" y="433328"/>
                  </a:lnTo>
                  <a:lnTo>
                    <a:pt x="316359" y="435071"/>
                  </a:lnTo>
                  <a:lnTo>
                    <a:pt x="337245" y="436233"/>
                  </a:lnTo>
                  <a:lnTo>
                    <a:pt x="359107" y="437008"/>
                  </a:lnTo>
                  <a:lnTo>
                    <a:pt x="381620" y="437524"/>
                  </a:lnTo>
                  <a:lnTo>
                    <a:pt x="403771" y="437075"/>
                  </a:lnTo>
                  <a:lnTo>
                    <a:pt x="425683" y="435982"/>
                  </a:lnTo>
                  <a:lnTo>
                    <a:pt x="447434" y="434459"/>
                  </a:lnTo>
                  <a:lnTo>
                    <a:pt x="469079" y="433444"/>
                  </a:lnTo>
                  <a:lnTo>
                    <a:pt x="490653" y="432767"/>
                  </a:lnTo>
                  <a:lnTo>
                    <a:pt x="512179" y="432316"/>
                  </a:lnTo>
                  <a:lnTo>
                    <a:pt x="533673" y="431222"/>
                  </a:lnTo>
                  <a:lnTo>
                    <a:pt x="555146" y="429698"/>
                  </a:lnTo>
                  <a:lnTo>
                    <a:pt x="576605" y="427889"/>
                  </a:lnTo>
                  <a:lnTo>
                    <a:pt x="598055" y="425889"/>
                  </a:lnTo>
                  <a:lnTo>
                    <a:pt x="619500" y="423762"/>
                  </a:lnTo>
                  <a:lnTo>
                    <a:pt x="640939" y="421550"/>
                  </a:lnTo>
                  <a:lnTo>
                    <a:pt x="661582" y="418488"/>
                  </a:lnTo>
                  <a:lnTo>
                    <a:pt x="681694" y="414859"/>
                  </a:lnTo>
                  <a:lnTo>
                    <a:pt x="701452" y="410852"/>
                  </a:lnTo>
                  <a:lnTo>
                    <a:pt x="720180" y="406594"/>
                  </a:lnTo>
                  <a:lnTo>
                    <a:pt x="755806" y="397629"/>
                  </a:lnTo>
                  <a:lnTo>
                    <a:pt x="790161" y="386236"/>
                  </a:lnTo>
                  <a:lnTo>
                    <a:pt x="822363" y="373235"/>
                  </a:lnTo>
                  <a:lnTo>
                    <a:pt x="849904" y="359519"/>
                  </a:lnTo>
                  <a:lnTo>
                    <a:pt x="883929" y="334617"/>
                  </a:lnTo>
                  <a:lnTo>
                    <a:pt x="910327" y="307131"/>
                  </a:lnTo>
                  <a:lnTo>
                    <a:pt x="929437" y="275086"/>
                  </a:lnTo>
                  <a:lnTo>
                    <a:pt x="941362" y="244248"/>
                  </a:lnTo>
                  <a:lnTo>
                    <a:pt x="946129" y="215002"/>
                  </a:lnTo>
                  <a:lnTo>
                    <a:pt x="939958" y="186229"/>
                  </a:lnTo>
                  <a:lnTo>
                    <a:pt x="928075" y="153803"/>
                  </a:lnTo>
                  <a:lnTo>
                    <a:pt x="906915" y="122852"/>
                  </a:lnTo>
                  <a:lnTo>
                    <a:pt x="880537" y="93573"/>
                  </a:lnTo>
                  <a:lnTo>
                    <a:pt x="845029" y="64789"/>
                  </a:lnTo>
                  <a:lnTo>
                    <a:pt x="816057" y="47807"/>
                  </a:lnTo>
                  <a:lnTo>
                    <a:pt x="784660" y="33116"/>
                  </a:lnTo>
                  <a:lnTo>
                    <a:pt x="752185" y="21294"/>
                  </a:lnTo>
                  <a:lnTo>
                    <a:pt x="717114" y="12866"/>
                  </a:lnTo>
                  <a:lnTo>
                    <a:pt x="698872" y="9507"/>
                  </a:lnTo>
                  <a:lnTo>
                    <a:pt x="679566" y="6474"/>
                  </a:lnTo>
                  <a:lnTo>
                    <a:pt x="659552" y="3658"/>
                  </a:lnTo>
                  <a:lnTo>
                    <a:pt x="639066" y="987"/>
                  </a:lnTo>
                  <a:lnTo>
                    <a:pt x="618265" y="0"/>
                  </a:lnTo>
                  <a:lnTo>
                    <a:pt x="597253" y="136"/>
                  </a:lnTo>
                  <a:lnTo>
                    <a:pt x="576102" y="1021"/>
                  </a:lnTo>
                  <a:lnTo>
                    <a:pt x="554063" y="2404"/>
                  </a:lnTo>
                  <a:lnTo>
                    <a:pt x="531434" y="4120"/>
                  </a:lnTo>
                  <a:lnTo>
                    <a:pt x="508410" y="6057"/>
                  </a:lnTo>
                  <a:lnTo>
                    <a:pt x="485917" y="8937"/>
                  </a:lnTo>
                  <a:lnTo>
                    <a:pt x="463777" y="12444"/>
                  </a:lnTo>
                  <a:lnTo>
                    <a:pt x="441874" y="16369"/>
                  </a:lnTo>
                  <a:lnTo>
                    <a:pt x="420129" y="21368"/>
                  </a:lnTo>
                  <a:lnTo>
                    <a:pt x="398488" y="27081"/>
                  </a:lnTo>
                  <a:lnTo>
                    <a:pt x="376917" y="33271"/>
                  </a:lnTo>
                  <a:lnTo>
                    <a:pt x="355393" y="40573"/>
                  </a:lnTo>
                  <a:lnTo>
                    <a:pt x="333899" y="48616"/>
                  </a:lnTo>
                  <a:lnTo>
                    <a:pt x="312425" y="57152"/>
                  </a:lnTo>
                  <a:lnTo>
                    <a:pt x="291761" y="66813"/>
                  </a:lnTo>
                  <a:lnTo>
                    <a:pt x="271634" y="77221"/>
                  </a:lnTo>
                  <a:lnTo>
                    <a:pt x="251866" y="88129"/>
                  </a:lnTo>
                  <a:lnTo>
                    <a:pt x="217202" y="110832"/>
                  </a:lnTo>
                  <a:lnTo>
                    <a:pt x="186714" y="134946"/>
                  </a:lnTo>
                  <a:lnTo>
                    <a:pt x="159935" y="161538"/>
                  </a:lnTo>
                  <a:lnTo>
                    <a:pt x="136921" y="189231"/>
                  </a:lnTo>
                  <a:lnTo>
                    <a:pt x="117697" y="217415"/>
                  </a:lnTo>
                  <a:lnTo>
                    <a:pt x="103861" y="245816"/>
                  </a:lnTo>
                  <a:lnTo>
                    <a:pt x="96653" y="274314"/>
                  </a:lnTo>
                  <a:lnTo>
                    <a:pt x="94243" y="303648"/>
                  </a:lnTo>
                  <a:lnTo>
                    <a:pt x="95818" y="335206"/>
                  </a:lnTo>
                  <a:lnTo>
                    <a:pt x="103398" y="365636"/>
                  </a:lnTo>
                  <a:lnTo>
                    <a:pt x="116292" y="395829"/>
                  </a:lnTo>
                  <a:lnTo>
                    <a:pt x="135250" y="427769"/>
                  </a:lnTo>
                  <a:lnTo>
                    <a:pt x="159023" y="458369"/>
                  </a:lnTo>
                  <a:lnTo>
                    <a:pt x="185463" y="487051"/>
                  </a:lnTo>
                  <a:lnTo>
                    <a:pt x="213090" y="513026"/>
                  </a:lnTo>
                  <a:lnTo>
                    <a:pt x="247833" y="542379"/>
                  </a:lnTo>
                  <a:lnTo>
                    <a:pt x="269481" y="560002"/>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81" name="SMARTInkShape-6605"/>
            <p:cNvSpPr/>
            <p:nvPr/>
          </p:nvSpPr>
          <p:spPr>
            <a:xfrm>
              <a:off x="7822406" y="4614863"/>
              <a:ext cx="114301" cy="150019"/>
            </a:xfrm>
            <a:custGeom>
              <a:avLst/>
              <a:gdLst/>
              <a:ahLst/>
              <a:cxnLst/>
              <a:rect l="0" t="0" r="0" b="0"/>
              <a:pathLst>
                <a:path w="114301" h="150019">
                  <a:moveTo>
                    <a:pt x="0" y="0"/>
                  </a:moveTo>
                  <a:lnTo>
                    <a:pt x="14474" y="16590"/>
                  </a:lnTo>
                  <a:lnTo>
                    <a:pt x="27642" y="33792"/>
                  </a:lnTo>
                  <a:lnTo>
                    <a:pt x="56143" y="63883"/>
                  </a:lnTo>
                  <a:lnTo>
                    <a:pt x="78283" y="91071"/>
                  </a:lnTo>
                  <a:lnTo>
                    <a:pt x="114300" y="150018"/>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1983" name="SMARTInkShape-6606"/>
          <p:cNvSpPr/>
          <p:nvPr/>
        </p:nvSpPr>
        <p:spPr>
          <a:xfrm>
            <a:off x="6895130" y="3757613"/>
            <a:ext cx="184327" cy="148611"/>
          </a:xfrm>
          <a:custGeom>
            <a:avLst/>
            <a:gdLst/>
            <a:ahLst/>
            <a:cxnLst/>
            <a:rect l="0" t="0" r="0" b="0"/>
            <a:pathLst>
              <a:path w="184327" h="148611">
                <a:moveTo>
                  <a:pt x="27164" y="114300"/>
                </a:moveTo>
                <a:lnTo>
                  <a:pt x="23371" y="114300"/>
                </a:lnTo>
                <a:lnTo>
                  <a:pt x="23048" y="115093"/>
                </a:lnTo>
                <a:lnTo>
                  <a:pt x="26116" y="122070"/>
                </a:lnTo>
                <a:lnTo>
                  <a:pt x="27820" y="133432"/>
                </a:lnTo>
                <a:lnTo>
                  <a:pt x="40159" y="148610"/>
                </a:lnTo>
                <a:lnTo>
                  <a:pt x="41383" y="148286"/>
                </a:lnTo>
                <a:lnTo>
                  <a:pt x="44861" y="145808"/>
                </a:lnTo>
                <a:lnTo>
                  <a:pt x="45312" y="144037"/>
                </a:lnTo>
                <a:lnTo>
                  <a:pt x="44818" y="142062"/>
                </a:lnTo>
                <a:lnTo>
                  <a:pt x="42947" y="137751"/>
                </a:lnTo>
                <a:lnTo>
                  <a:pt x="41101" y="130861"/>
                </a:lnTo>
                <a:lnTo>
                  <a:pt x="22330" y="97349"/>
                </a:lnTo>
                <a:lnTo>
                  <a:pt x="5729" y="64277"/>
                </a:lnTo>
                <a:lnTo>
                  <a:pt x="704" y="52118"/>
                </a:lnTo>
                <a:lnTo>
                  <a:pt x="0" y="49033"/>
                </a:lnTo>
                <a:lnTo>
                  <a:pt x="1332" y="41371"/>
                </a:lnTo>
                <a:lnTo>
                  <a:pt x="6546" y="30249"/>
                </a:lnTo>
                <a:lnTo>
                  <a:pt x="15418" y="19380"/>
                </a:lnTo>
                <a:lnTo>
                  <a:pt x="42726" y="7187"/>
                </a:lnTo>
                <a:lnTo>
                  <a:pt x="65377" y="2129"/>
                </a:lnTo>
                <a:lnTo>
                  <a:pt x="92196" y="630"/>
                </a:lnTo>
                <a:lnTo>
                  <a:pt x="120251" y="186"/>
                </a:lnTo>
                <a:lnTo>
                  <a:pt x="154383" y="36"/>
                </a:lnTo>
                <a:lnTo>
                  <a:pt x="184326"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nvGrpSpPr>
          <p:cNvPr id="1988" name="SMARTInkShape-Group643"/>
          <p:cNvGrpSpPr/>
          <p:nvPr/>
        </p:nvGrpSpPr>
        <p:grpSpPr>
          <a:xfrm>
            <a:off x="7729538" y="5029200"/>
            <a:ext cx="164307" cy="135731"/>
            <a:chOff x="7729538" y="5029200"/>
            <a:chExt cx="164307" cy="135731"/>
          </a:xfrm>
        </p:grpSpPr>
        <p:sp>
          <p:nvSpPr>
            <p:cNvPr id="1984" name="SMARTInkShape-6607"/>
            <p:cNvSpPr/>
            <p:nvPr/>
          </p:nvSpPr>
          <p:spPr>
            <a:xfrm>
              <a:off x="7788673" y="5036345"/>
              <a:ext cx="55166" cy="64294"/>
            </a:xfrm>
            <a:custGeom>
              <a:avLst/>
              <a:gdLst/>
              <a:ahLst/>
              <a:cxnLst/>
              <a:rect l="0" t="0" r="0" b="0"/>
              <a:pathLst>
                <a:path w="55166" h="64294">
                  <a:moveTo>
                    <a:pt x="12302" y="0"/>
                  </a:moveTo>
                  <a:lnTo>
                    <a:pt x="4718" y="0"/>
                  </a:lnTo>
                  <a:lnTo>
                    <a:pt x="2483" y="1586"/>
                  </a:lnTo>
                  <a:lnTo>
                    <a:pt x="993" y="4232"/>
                  </a:lnTo>
                  <a:lnTo>
                    <a:pt x="0" y="7584"/>
                  </a:lnTo>
                  <a:lnTo>
                    <a:pt x="926" y="10611"/>
                  </a:lnTo>
                  <a:lnTo>
                    <a:pt x="27039" y="39806"/>
                  </a:lnTo>
                  <a:lnTo>
                    <a:pt x="55165" y="64293"/>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85" name="SMARTInkShape-6608"/>
            <p:cNvSpPr/>
            <p:nvPr/>
          </p:nvSpPr>
          <p:spPr>
            <a:xfrm>
              <a:off x="7729538" y="5029200"/>
              <a:ext cx="114301" cy="71439"/>
            </a:xfrm>
            <a:custGeom>
              <a:avLst/>
              <a:gdLst/>
              <a:ahLst/>
              <a:cxnLst/>
              <a:rect l="0" t="0" r="0" b="0"/>
              <a:pathLst>
                <a:path w="114301" h="71439">
                  <a:moveTo>
                    <a:pt x="0" y="0"/>
                  </a:moveTo>
                  <a:lnTo>
                    <a:pt x="3792" y="0"/>
                  </a:lnTo>
                  <a:lnTo>
                    <a:pt x="7770" y="2117"/>
                  </a:lnTo>
                  <a:lnTo>
                    <a:pt x="20720" y="12185"/>
                  </a:lnTo>
                  <a:lnTo>
                    <a:pt x="42016" y="23602"/>
                  </a:lnTo>
                  <a:lnTo>
                    <a:pt x="77175" y="45531"/>
                  </a:lnTo>
                  <a:lnTo>
                    <a:pt x="114300" y="71438"/>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86" name="SMARTInkShape-6609"/>
            <p:cNvSpPr/>
            <p:nvPr/>
          </p:nvSpPr>
          <p:spPr>
            <a:xfrm>
              <a:off x="7836694" y="5072063"/>
              <a:ext cx="57151" cy="78583"/>
            </a:xfrm>
            <a:custGeom>
              <a:avLst/>
              <a:gdLst/>
              <a:ahLst/>
              <a:cxnLst/>
              <a:rect l="0" t="0" r="0" b="0"/>
              <a:pathLst>
                <a:path w="57151" h="78583">
                  <a:moveTo>
                    <a:pt x="57150" y="0"/>
                  </a:moveTo>
                  <a:lnTo>
                    <a:pt x="53357" y="0"/>
                  </a:lnTo>
                  <a:lnTo>
                    <a:pt x="52240" y="793"/>
                  </a:lnTo>
                  <a:lnTo>
                    <a:pt x="51495" y="2116"/>
                  </a:lnTo>
                  <a:lnTo>
                    <a:pt x="50999" y="3792"/>
                  </a:lnTo>
                  <a:lnTo>
                    <a:pt x="30890" y="37609"/>
                  </a:lnTo>
                  <a:lnTo>
                    <a:pt x="7143" y="70946"/>
                  </a:lnTo>
                  <a:lnTo>
                    <a:pt x="0" y="78582"/>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87" name="SMARTInkShape-6610"/>
            <p:cNvSpPr/>
            <p:nvPr/>
          </p:nvSpPr>
          <p:spPr>
            <a:xfrm>
              <a:off x="7800975" y="5043488"/>
              <a:ext cx="71439" cy="121443"/>
            </a:xfrm>
            <a:custGeom>
              <a:avLst/>
              <a:gdLst/>
              <a:ahLst/>
              <a:cxnLst/>
              <a:rect l="0" t="0" r="0" b="0"/>
              <a:pathLst>
                <a:path w="71439" h="121443">
                  <a:moveTo>
                    <a:pt x="71438" y="0"/>
                  </a:moveTo>
                  <a:lnTo>
                    <a:pt x="65287" y="0"/>
                  </a:lnTo>
                  <a:lnTo>
                    <a:pt x="60796" y="3792"/>
                  </a:lnTo>
                  <a:lnTo>
                    <a:pt x="58770" y="9886"/>
                  </a:lnTo>
                  <a:lnTo>
                    <a:pt x="57076" y="17095"/>
                  </a:lnTo>
                  <a:lnTo>
                    <a:pt x="40602" y="43375"/>
                  </a:lnTo>
                  <a:lnTo>
                    <a:pt x="27159" y="62013"/>
                  </a:lnTo>
                  <a:lnTo>
                    <a:pt x="12298" y="93509"/>
                  </a:lnTo>
                  <a:lnTo>
                    <a:pt x="0" y="121442"/>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2000" name="SMARTInkShape-Group644"/>
          <p:cNvGrpSpPr/>
          <p:nvPr/>
        </p:nvGrpSpPr>
        <p:grpSpPr>
          <a:xfrm>
            <a:off x="6179380" y="3879621"/>
            <a:ext cx="971515" cy="1270683"/>
            <a:chOff x="6179380" y="3879621"/>
            <a:chExt cx="971515" cy="1270683"/>
          </a:xfrm>
        </p:grpSpPr>
        <p:sp>
          <p:nvSpPr>
            <p:cNvPr id="1989" name="SMARTInkShape-6611"/>
            <p:cNvSpPr/>
            <p:nvPr/>
          </p:nvSpPr>
          <p:spPr>
            <a:xfrm>
              <a:off x="7072313" y="5058164"/>
              <a:ext cx="78582" cy="92140"/>
            </a:xfrm>
            <a:custGeom>
              <a:avLst/>
              <a:gdLst/>
              <a:ahLst/>
              <a:cxnLst/>
              <a:rect l="0" t="0" r="0" b="0"/>
              <a:pathLst>
                <a:path w="78582" h="92140">
                  <a:moveTo>
                    <a:pt x="78581" y="21041"/>
                  </a:moveTo>
                  <a:lnTo>
                    <a:pt x="78581" y="10400"/>
                  </a:lnTo>
                  <a:lnTo>
                    <a:pt x="76464" y="6258"/>
                  </a:lnTo>
                  <a:lnTo>
                    <a:pt x="72430" y="924"/>
                  </a:lnTo>
                  <a:lnTo>
                    <a:pt x="69762" y="195"/>
                  </a:lnTo>
                  <a:lnTo>
                    <a:pt x="67939" y="0"/>
                  </a:lnTo>
                  <a:lnTo>
                    <a:pt x="63797" y="1901"/>
                  </a:lnTo>
                  <a:lnTo>
                    <a:pt x="48206" y="11819"/>
                  </a:lnTo>
                  <a:lnTo>
                    <a:pt x="39773" y="27256"/>
                  </a:lnTo>
                  <a:lnTo>
                    <a:pt x="36920" y="36730"/>
                  </a:lnTo>
                  <a:lnTo>
                    <a:pt x="35749" y="69759"/>
                  </a:lnTo>
                  <a:lnTo>
                    <a:pt x="35721" y="83602"/>
                  </a:lnTo>
                  <a:lnTo>
                    <a:pt x="29567" y="91334"/>
                  </a:lnTo>
                  <a:lnTo>
                    <a:pt x="21284" y="92139"/>
                  </a:lnTo>
                  <a:lnTo>
                    <a:pt x="15280" y="90212"/>
                  </a:lnTo>
                  <a:lnTo>
                    <a:pt x="9966" y="87503"/>
                  </a:lnTo>
                  <a:lnTo>
                    <a:pt x="0" y="85336"/>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90" name="SMARTInkShape-6612"/>
            <p:cNvSpPr/>
            <p:nvPr/>
          </p:nvSpPr>
          <p:spPr>
            <a:xfrm>
              <a:off x="6822284" y="4893470"/>
              <a:ext cx="228559" cy="221456"/>
            </a:xfrm>
            <a:custGeom>
              <a:avLst/>
              <a:gdLst/>
              <a:ahLst/>
              <a:cxnLst/>
              <a:rect l="0" t="0" r="0" b="0"/>
              <a:pathLst>
                <a:path w="228559" h="221456">
                  <a:moveTo>
                    <a:pt x="35716" y="0"/>
                  </a:moveTo>
                  <a:lnTo>
                    <a:pt x="30061" y="13424"/>
                  </a:lnTo>
                  <a:lnTo>
                    <a:pt x="29565" y="16092"/>
                  </a:lnTo>
                  <a:lnTo>
                    <a:pt x="26897" y="21175"/>
                  </a:lnTo>
                  <a:lnTo>
                    <a:pt x="3153" y="54102"/>
                  </a:lnTo>
                  <a:lnTo>
                    <a:pt x="34" y="64161"/>
                  </a:lnTo>
                  <a:lnTo>
                    <a:pt x="0" y="54338"/>
                  </a:lnTo>
                  <a:lnTo>
                    <a:pt x="3790" y="43704"/>
                  </a:lnTo>
                  <a:lnTo>
                    <a:pt x="9885" y="37151"/>
                  </a:lnTo>
                  <a:lnTo>
                    <a:pt x="44421" y="14323"/>
                  </a:lnTo>
                  <a:lnTo>
                    <a:pt x="53079" y="10334"/>
                  </a:lnTo>
                  <a:lnTo>
                    <a:pt x="80568" y="7267"/>
                  </a:lnTo>
                  <a:lnTo>
                    <a:pt x="82287" y="8019"/>
                  </a:lnTo>
                  <a:lnTo>
                    <a:pt x="83432" y="9314"/>
                  </a:lnTo>
                  <a:lnTo>
                    <a:pt x="84704" y="12870"/>
                  </a:lnTo>
                  <a:lnTo>
                    <a:pt x="85588" y="23938"/>
                  </a:lnTo>
                  <a:lnTo>
                    <a:pt x="81890" y="34785"/>
                  </a:lnTo>
                  <a:lnTo>
                    <a:pt x="74323" y="47763"/>
                  </a:lnTo>
                  <a:lnTo>
                    <a:pt x="71497" y="59483"/>
                  </a:lnTo>
                  <a:lnTo>
                    <a:pt x="58028" y="84852"/>
                  </a:lnTo>
                  <a:lnTo>
                    <a:pt x="57181" y="92508"/>
                  </a:lnTo>
                  <a:lnTo>
                    <a:pt x="89069" y="66647"/>
                  </a:lnTo>
                  <a:lnTo>
                    <a:pt x="105227" y="59259"/>
                  </a:lnTo>
                  <a:lnTo>
                    <a:pt x="126926" y="55217"/>
                  </a:lnTo>
                  <a:lnTo>
                    <a:pt x="129861" y="53480"/>
                  </a:lnTo>
                  <a:lnTo>
                    <a:pt x="131816" y="53115"/>
                  </a:lnTo>
                  <a:lnTo>
                    <a:pt x="133120" y="53666"/>
                  </a:lnTo>
                  <a:lnTo>
                    <a:pt x="135214" y="56460"/>
                  </a:lnTo>
                  <a:lnTo>
                    <a:pt x="135577" y="64530"/>
                  </a:lnTo>
                  <a:lnTo>
                    <a:pt x="133544" y="70484"/>
                  </a:lnTo>
                  <a:lnTo>
                    <a:pt x="116593" y="102634"/>
                  </a:lnTo>
                  <a:lnTo>
                    <a:pt x="110304" y="116751"/>
                  </a:lnTo>
                  <a:lnTo>
                    <a:pt x="108553" y="126237"/>
                  </a:lnTo>
                  <a:lnTo>
                    <a:pt x="111360" y="148087"/>
                  </a:lnTo>
                  <a:lnTo>
                    <a:pt x="115514" y="154286"/>
                  </a:lnTo>
                  <a:lnTo>
                    <a:pt x="128596" y="163292"/>
                  </a:lnTo>
                  <a:lnTo>
                    <a:pt x="140761" y="165706"/>
                  </a:lnTo>
                  <a:lnTo>
                    <a:pt x="168788" y="162902"/>
                  </a:lnTo>
                  <a:lnTo>
                    <a:pt x="200526" y="150916"/>
                  </a:lnTo>
                  <a:lnTo>
                    <a:pt x="208978" y="144861"/>
                  </a:lnTo>
                  <a:lnTo>
                    <a:pt x="218198" y="134114"/>
                  </a:lnTo>
                  <a:lnTo>
                    <a:pt x="225163" y="129430"/>
                  </a:lnTo>
                  <a:lnTo>
                    <a:pt x="228558" y="121549"/>
                  </a:lnTo>
                  <a:lnTo>
                    <a:pt x="224794" y="121474"/>
                  </a:lnTo>
                  <a:lnTo>
                    <a:pt x="214859" y="125244"/>
                  </a:lnTo>
                  <a:lnTo>
                    <a:pt x="185612" y="141369"/>
                  </a:lnTo>
                  <a:lnTo>
                    <a:pt x="169678" y="158560"/>
                  </a:lnTo>
                  <a:lnTo>
                    <a:pt x="166692" y="165985"/>
                  </a:lnTo>
                  <a:lnTo>
                    <a:pt x="164776" y="183687"/>
                  </a:lnTo>
                  <a:lnTo>
                    <a:pt x="166630" y="190911"/>
                  </a:lnTo>
                  <a:lnTo>
                    <a:pt x="174287" y="202016"/>
                  </a:lnTo>
                  <a:lnTo>
                    <a:pt x="192879" y="221455"/>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91" name="SMARTInkShape-6613"/>
            <p:cNvSpPr/>
            <p:nvPr/>
          </p:nvSpPr>
          <p:spPr>
            <a:xfrm>
              <a:off x="6722363" y="4807744"/>
              <a:ext cx="106962" cy="178595"/>
            </a:xfrm>
            <a:custGeom>
              <a:avLst/>
              <a:gdLst/>
              <a:ahLst/>
              <a:cxnLst/>
              <a:rect l="0" t="0" r="0" b="0"/>
              <a:pathLst>
                <a:path w="106962" h="178595">
                  <a:moveTo>
                    <a:pt x="14193" y="0"/>
                  </a:moveTo>
                  <a:lnTo>
                    <a:pt x="14193" y="6151"/>
                  </a:lnTo>
                  <a:lnTo>
                    <a:pt x="9283" y="12651"/>
                  </a:lnTo>
                  <a:lnTo>
                    <a:pt x="986" y="40928"/>
                  </a:lnTo>
                  <a:lnTo>
                    <a:pt x="0" y="62944"/>
                  </a:lnTo>
                  <a:lnTo>
                    <a:pt x="2065" y="69778"/>
                  </a:lnTo>
                  <a:lnTo>
                    <a:pt x="9857" y="80634"/>
                  </a:lnTo>
                  <a:lnTo>
                    <a:pt x="16499" y="83463"/>
                  </a:lnTo>
                  <a:lnTo>
                    <a:pt x="29906" y="85277"/>
                  </a:lnTo>
                  <a:lnTo>
                    <a:pt x="45901" y="79933"/>
                  </a:lnTo>
                  <a:lnTo>
                    <a:pt x="78531" y="64233"/>
                  </a:lnTo>
                  <a:lnTo>
                    <a:pt x="93754" y="54756"/>
                  </a:lnTo>
                  <a:lnTo>
                    <a:pt x="97178" y="50001"/>
                  </a:lnTo>
                  <a:lnTo>
                    <a:pt x="98092" y="47621"/>
                  </a:lnTo>
                  <a:lnTo>
                    <a:pt x="99494" y="46035"/>
                  </a:lnTo>
                  <a:lnTo>
                    <a:pt x="106720" y="42986"/>
                  </a:lnTo>
                  <a:lnTo>
                    <a:pt x="106961" y="46691"/>
                  </a:lnTo>
                  <a:lnTo>
                    <a:pt x="104900" y="50649"/>
                  </a:lnTo>
                  <a:lnTo>
                    <a:pt x="102133" y="55055"/>
                  </a:lnTo>
                  <a:lnTo>
                    <a:pt x="96418" y="70506"/>
                  </a:lnTo>
                  <a:lnTo>
                    <a:pt x="77000" y="101551"/>
                  </a:lnTo>
                  <a:lnTo>
                    <a:pt x="51954" y="136859"/>
                  </a:lnTo>
                  <a:lnTo>
                    <a:pt x="30770" y="163979"/>
                  </a:lnTo>
                  <a:lnTo>
                    <a:pt x="28481" y="178594"/>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92" name="SMARTInkShape-6614"/>
            <p:cNvSpPr/>
            <p:nvPr/>
          </p:nvSpPr>
          <p:spPr>
            <a:xfrm>
              <a:off x="6622373" y="4679156"/>
              <a:ext cx="92753" cy="200025"/>
            </a:xfrm>
            <a:custGeom>
              <a:avLst/>
              <a:gdLst/>
              <a:ahLst/>
              <a:cxnLst/>
              <a:rect l="0" t="0" r="0" b="0"/>
              <a:pathLst>
                <a:path w="92753" h="200025">
                  <a:moveTo>
                    <a:pt x="92752" y="0"/>
                  </a:moveTo>
                  <a:lnTo>
                    <a:pt x="88959" y="3792"/>
                  </a:lnTo>
                  <a:lnTo>
                    <a:pt x="84981" y="5655"/>
                  </a:lnTo>
                  <a:lnTo>
                    <a:pt x="82809" y="6151"/>
                  </a:lnTo>
                  <a:lnTo>
                    <a:pt x="75959" y="10642"/>
                  </a:lnTo>
                  <a:lnTo>
                    <a:pt x="61785" y="33854"/>
                  </a:lnTo>
                  <a:lnTo>
                    <a:pt x="47507" y="68109"/>
                  </a:lnTo>
                  <a:lnTo>
                    <a:pt x="35602" y="100515"/>
                  </a:lnTo>
                  <a:lnTo>
                    <a:pt x="28458" y="117359"/>
                  </a:lnTo>
                  <a:lnTo>
                    <a:pt x="17346" y="137722"/>
                  </a:lnTo>
                  <a:lnTo>
                    <a:pt x="14318" y="146816"/>
                  </a:lnTo>
                  <a:lnTo>
                    <a:pt x="275" y="163879"/>
                  </a:lnTo>
                  <a:lnTo>
                    <a:pt x="0" y="160387"/>
                  </a:lnTo>
                  <a:lnTo>
                    <a:pt x="2051" y="156479"/>
                  </a:lnTo>
                  <a:lnTo>
                    <a:pt x="23734" y="127187"/>
                  </a:lnTo>
                  <a:lnTo>
                    <a:pt x="28475" y="123997"/>
                  </a:lnTo>
                  <a:lnTo>
                    <a:pt x="51279" y="115443"/>
                  </a:lnTo>
                  <a:lnTo>
                    <a:pt x="53990" y="115856"/>
                  </a:lnTo>
                  <a:lnTo>
                    <a:pt x="71282" y="123164"/>
                  </a:lnTo>
                  <a:lnTo>
                    <a:pt x="73676" y="124972"/>
                  </a:lnTo>
                  <a:lnTo>
                    <a:pt x="76337" y="131214"/>
                  </a:lnTo>
                  <a:lnTo>
                    <a:pt x="78313" y="138486"/>
                  </a:lnTo>
                  <a:lnTo>
                    <a:pt x="83094" y="147837"/>
                  </a:lnTo>
                  <a:lnTo>
                    <a:pt x="85510" y="179665"/>
                  </a:lnTo>
                  <a:lnTo>
                    <a:pt x="83448" y="185155"/>
                  </a:lnTo>
                  <a:lnTo>
                    <a:pt x="80680" y="190241"/>
                  </a:lnTo>
                  <a:lnTo>
                    <a:pt x="78465" y="200024"/>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93" name="SMARTInkShape-6615"/>
            <p:cNvSpPr/>
            <p:nvPr/>
          </p:nvSpPr>
          <p:spPr>
            <a:xfrm>
              <a:off x="6515100" y="4756085"/>
              <a:ext cx="121445" cy="58509"/>
            </a:xfrm>
            <a:custGeom>
              <a:avLst/>
              <a:gdLst/>
              <a:ahLst/>
              <a:cxnLst/>
              <a:rect l="0" t="0" r="0" b="0"/>
              <a:pathLst>
                <a:path w="121445" h="58509">
                  <a:moveTo>
                    <a:pt x="0" y="51659"/>
                  </a:moveTo>
                  <a:lnTo>
                    <a:pt x="0" y="58508"/>
                  </a:lnTo>
                  <a:lnTo>
                    <a:pt x="2117" y="23122"/>
                  </a:lnTo>
                  <a:lnTo>
                    <a:pt x="3793" y="15965"/>
                  </a:lnTo>
                  <a:lnTo>
                    <a:pt x="7291" y="10400"/>
                  </a:lnTo>
                  <a:lnTo>
                    <a:pt x="17528" y="2101"/>
                  </a:lnTo>
                  <a:lnTo>
                    <a:pt x="22004" y="364"/>
                  </a:lnTo>
                  <a:lnTo>
                    <a:pt x="25782" y="0"/>
                  </a:lnTo>
                  <a:lnTo>
                    <a:pt x="37008" y="3280"/>
                  </a:lnTo>
                  <a:lnTo>
                    <a:pt x="45817" y="6344"/>
                  </a:lnTo>
                  <a:lnTo>
                    <a:pt x="69132" y="12266"/>
                  </a:lnTo>
                  <a:lnTo>
                    <a:pt x="92879" y="21110"/>
                  </a:lnTo>
                  <a:lnTo>
                    <a:pt x="121444" y="23084"/>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94" name="SMARTInkShape-6616"/>
            <p:cNvSpPr/>
            <p:nvPr/>
          </p:nvSpPr>
          <p:spPr>
            <a:xfrm>
              <a:off x="6372643" y="4643438"/>
              <a:ext cx="78012" cy="106709"/>
            </a:xfrm>
            <a:custGeom>
              <a:avLst/>
              <a:gdLst/>
              <a:ahLst/>
              <a:cxnLst/>
              <a:rect l="0" t="0" r="0" b="0"/>
              <a:pathLst>
                <a:path w="78012" h="106709">
                  <a:moveTo>
                    <a:pt x="42445" y="21431"/>
                  </a:moveTo>
                  <a:lnTo>
                    <a:pt x="32502" y="21431"/>
                  </a:lnTo>
                  <a:lnTo>
                    <a:pt x="30260" y="23018"/>
                  </a:lnTo>
                  <a:lnTo>
                    <a:pt x="9100" y="53214"/>
                  </a:lnTo>
                  <a:lnTo>
                    <a:pt x="1697" y="69484"/>
                  </a:lnTo>
                  <a:lnTo>
                    <a:pt x="0" y="84368"/>
                  </a:lnTo>
                  <a:lnTo>
                    <a:pt x="1884" y="91207"/>
                  </a:lnTo>
                  <a:lnTo>
                    <a:pt x="9562" y="102065"/>
                  </a:lnTo>
                  <a:lnTo>
                    <a:pt x="14071" y="104893"/>
                  </a:lnTo>
                  <a:lnTo>
                    <a:pt x="19516" y="106150"/>
                  </a:lnTo>
                  <a:lnTo>
                    <a:pt x="27227" y="106708"/>
                  </a:lnTo>
                  <a:lnTo>
                    <a:pt x="40493" y="103231"/>
                  </a:lnTo>
                  <a:lnTo>
                    <a:pt x="72295" y="83303"/>
                  </a:lnTo>
                  <a:lnTo>
                    <a:pt x="75555" y="76446"/>
                  </a:lnTo>
                  <a:lnTo>
                    <a:pt x="78011" y="48911"/>
                  </a:lnTo>
                  <a:lnTo>
                    <a:pt x="70879" y="19640"/>
                  </a:lnTo>
                  <a:lnTo>
                    <a:pt x="65510" y="10405"/>
                  </a:lnTo>
                  <a:lnTo>
                    <a:pt x="56732"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95" name="SMARTInkShape-6617"/>
            <p:cNvSpPr/>
            <p:nvPr/>
          </p:nvSpPr>
          <p:spPr>
            <a:xfrm>
              <a:off x="6179380" y="4543559"/>
              <a:ext cx="149649" cy="164173"/>
            </a:xfrm>
            <a:custGeom>
              <a:avLst/>
              <a:gdLst/>
              <a:ahLst/>
              <a:cxnLst/>
              <a:rect l="0" t="0" r="0" b="0"/>
              <a:pathLst>
                <a:path w="149649" h="164173">
                  <a:moveTo>
                    <a:pt x="57115" y="35585"/>
                  </a:moveTo>
                  <a:lnTo>
                    <a:pt x="53322" y="39377"/>
                  </a:lnTo>
                  <a:lnTo>
                    <a:pt x="51459" y="43356"/>
                  </a:lnTo>
                  <a:lnTo>
                    <a:pt x="50963" y="45528"/>
                  </a:lnTo>
                  <a:lnTo>
                    <a:pt x="46472" y="52378"/>
                  </a:lnTo>
                  <a:lnTo>
                    <a:pt x="19005" y="87679"/>
                  </a:lnTo>
                  <a:lnTo>
                    <a:pt x="382" y="106602"/>
                  </a:lnTo>
                  <a:lnTo>
                    <a:pt x="0" y="97042"/>
                  </a:lnTo>
                  <a:lnTo>
                    <a:pt x="3767" y="86427"/>
                  </a:lnTo>
                  <a:lnTo>
                    <a:pt x="12945" y="73526"/>
                  </a:lnTo>
                  <a:lnTo>
                    <a:pt x="45145" y="42580"/>
                  </a:lnTo>
                  <a:lnTo>
                    <a:pt x="80238" y="16257"/>
                  </a:lnTo>
                  <a:lnTo>
                    <a:pt x="113785" y="2167"/>
                  </a:lnTo>
                  <a:lnTo>
                    <a:pt x="137631" y="0"/>
                  </a:lnTo>
                  <a:lnTo>
                    <a:pt x="139366" y="749"/>
                  </a:lnTo>
                  <a:lnTo>
                    <a:pt x="140524" y="2043"/>
                  </a:lnTo>
                  <a:lnTo>
                    <a:pt x="142604" y="5596"/>
                  </a:lnTo>
                  <a:lnTo>
                    <a:pt x="146174" y="9821"/>
                  </a:lnTo>
                  <a:lnTo>
                    <a:pt x="148290" y="16461"/>
                  </a:lnTo>
                  <a:lnTo>
                    <a:pt x="149648" y="33659"/>
                  </a:lnTo>
                  <a:lnTo>
                    <a:pt x="143802" y="65611"/>
                  </a:lnTo>
                  <a:lnTo>
                    <a:pt x="140849" y="92299"/>
                  </a:lnTo>
                  <a:lnTo>
                    <a:pt x="130494" y="126926"/>
                  </a:lnTo>
                  <a:lnTo>
                    <a:pt x="128550" y="164172"/>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96" name="SMARTInkShape-6618"/>
            <p:cNvSpPr/>
            <p:nvPr/>
          </p:nvSpPr>
          <p:spPr>
            <a:xfrm>
              <a:off x="6607969" y="4329113"/>
              <a:ext cx="150020" cy="257176"/>
            </a:xfrm>
            <a:custGeom>
              <a:avLst/>
              <a:gdLst/>
              <a:ahLst/>
              <a:cxnLst/>
              <a:rect l="0" t="0" r="0" b="0"/>
              <a:pathLst>
                <a:path w="150020" h="257176">
                  <a:moveTo>
                    <a:pt x="150019" y="0"/>
                  </a:moveTo>
                  <a:lnTo>
                    <a:pt x="135545" y="16590"/>
                  </a:lnTo>
                  <a:lnTo>
                    <a:pt x="113656" y="50835"/>
                  </a:lnTo>
                  <a:lnTo>
                    <a:pt x="98915" y="78745"/>
                  </a:lnTo>
                  <a:lnTo>
                    <a:pt x="82657" y="112098"/>
                  </a:lnTo>
                  <a:lnTo>
                    <a:pt x="64158" y="142440"/>
                  </a:lnTo>
                  <a:lnTo>
                    <a:pt x="45217" y="171364"/>
                  </a:lnTo>
                  <a:lnTo>
                    <a:pt x="26982" y="200007"/>
                  </a:lnTo>
                  <a:lnTo>
                    <a:pt x="12323" y="231949"/>
                  </a:lnTo>
                  <a:lnTo>
                    <a:pt x="0" y="257175"/>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97" name="SMARTInkShape-6619"/>
            <p:cNvSpPr/>
            <p:nvPr/>
          </p:nvSpPr>
          <p:spPr>
            <a:xfrm>
              <a:off x="6309314" y="3879621"/>
              <a:ext cx="520112" cy="369087"/>
            </a:xfrm>
            <a:custGeom>
              <a:avLst/>
              <a:gdLst/>
              <a:ahLst/>
              <a:cxnLst/>
              <a:rect l="0" t="0" r="0" b="0"/>
              <a:pathLst>
                <a:path w="520112" h="369087">
                  <a:moveTo>
                    <a:pt x="520111" y="70873"/>
                  </a:moveTo>
                  <a:lnTo>
                    <a:pt x="516318" y="67081"/>
                  </a:lnTo>
                  <a:lnTo>
                    <a:pt x="483432" y="50288"/>
                  </a:lnTo>
                  <a:lnTo>
                    <a:pt x="451299" y="33288"/>
                  </a:lnTo>
                  <a:lnTo>
                    <a:pt x="427351" y="22154"/>
                  </a:lnTo>
                  <a:lnTo>
                    <a:pt x="402684" y="12707"/>
                  </a:lnTo>
                  <a:lnTo>
                    <a:pt x="375847" y="5863"/>
                  </a:lnTo>
                  <a:lnTo>
                    <a:pt x="348043" y="2292"/>
                  </a:lnTo>
                  <a:lnTo>
                    <a:pt x="319812" y="705"/>
                  </a:lnTo>
                  <a:lnTo>
                    <a:pt x="291389" y="0"/>
                  </a:lnTo>
                  <a:lnTo>
                    <a:pt x="260765" y="1803"/>
                  </a:lnTo>
                  <a:lnTo>
                    <a:pt x="229427" y="6043"/>
                  </a:lnTo>
                  <a:lnTo>
                    <a:pt x="199625" y="13220"/>
                  </a:lnTo>
                  <a:lnTo>
                    <a:pt x="170504" y="21701"/>
                  </a:lnTo>
                  <a:lnTo>
                    <a:pt x="142480" y="31556"/>
                  </a:lnTo>
                  <a:lnTo>
                    <a:pt x="116796" y="43874"/>
                  </a:lnTo>
                  <a:lnTo>
                    <a:pt x="92152" y="57286"/>
                  </a:lnTo>
                  <a:lnTo>
                    <a:pt x="58081" y="80341"/>
                  </a:lnTo>
                  <a:lnTo>
                    <a:pt x="32111" y="107280"/>
                  </a:lnTo>
                  <a:lnTo>
                    <a:pt x="14362" y="137487"/>
                  </a:lnTo>
                  <a:lnTo>
                    <a:pt x="3283" y="169456"/>
                  </a:lnTo>
                  <a:lnTo>
                    <a:pt x="0" y="201154"/>
                  </a:lnTo>
                  <a:lnTo>
                    <a:pt x="819" y="223232"/>
                  </a:lnTo>
                  <a:lnTo>
                    <a:pt x="6475" y="243627"/>
                  </a:lnTo>
                  <a:lnTo>
                    <a:pt x="18514" y="261159"/>
                  </a:lnTo>
                  <a:lnTo>
                    <a:pt x="52113" y="291816"/>
                  </a:lnTo>
                  <a:lnTo>
                    <a:pt x="83700" y="313608"/>
                  </a:lnTo>
                  <a:lnTo>
                    <a:pt x="108663" y="325863"/>
                  </a:lnTo>
                  <a:lnTo>
                    <a:pt x="135633" y="336602"/>
                  </a:lnTo>
                  <a:lnTo>
                    <a:pt x="163494" y="346666"/>
                  </a:lnTo>
                  <a:lnTo>
                    <a:pt x="195986" y="354314"/>
                  </a:lnTo>
                  <a:lnTo>
                    <a:pt x="230799" y="360359"/>
                  </a:lnTo>
                  <a:lnTo>
                    <a:pt x="264793" y="365692"/>
                  </a:lnTo>
                  <a:lnTo>
                    <a:pt x="298421" y="368591"/>
                  </a:lnTo>
                  <a:lnTo>
                    <a:pt x="331095" y="369086"/>
                  </a:lnTo>
                  <a:lnTo>
                    <a:pt x="361491" y="366660"/>
                  </a:lnTo>
                  <a:lnTo>
                    <a:pt x="390875" y="362936"/>
                  </a:lnTo>
                  <a:lnTo>
                    <a:pt x="418223" y="357841"/>
                  </a:lnTo>
                  <a:lnTo>
                    <a:pt x="451469" y="346048"/>
                  </a:lnTo>
                  <a:lnTo>
                    <a:pt x="479841" y="331705"/>
                  </a:lnTo>
                  <a:lnTo>
                    <a:pt x="498213" y="312727"/>
                  </a:lnTo>
                  <a:lnTo>
                    <a:pt x="511935" y="282864"/>
                  </a:lnTo>
                  <a:lnTo>
                    <a:pt x="518496" y="250419"/>
                  </a:lnTo>
                  <a:lnTo>
                    <a:pt x="514089" y="221079"/>
                  </a:lnTo>
                  <a:lnTo>
                    <a:pt x="505575" y="190237"/>
                  </a:lnTo>
                  <a:lnTo>
                    <a:pt x="500156" y="173930"/>
                  </a:lnTo>
                  <a:lnTo>
                    <a:pt x="479197" y="141614"/>
                  </a:lnTo>
                  <a:lnTo>
                    <a:pt x="462961" y="120879"/>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98" name="SMARTInkShape-6620"/>
            <p:cNvSpPr/>
            <p:nvPr/>
          </p:nvSpPr>
          <p:spPr>
            <a:xfrm>
              <a:off x="6665119" y="4129088"/>
              <a:ext cx="92870" cy="35719"/>
            </a:xfrm>
            <a:custGeom>
              <a:avLst/>
              <a:gdLst/>
              <a:ahLst/>
              <a:cxnLst/>
              <a:rect l="0" t="0" r="0" b="0"/>
              <a:pathLst>
                <a:path w="92870" h="35719">
                  <a:moveTo>
                    <a:pt x="0" y="0"/>
                  </a:moveTo>
                  <a:lnTo>
                    <a:pt x="3793" y="0"/>
                  </a:lnTo>
                  <a:lnTo>
                    <a:pt x="36227" y="12184"/>
                  </a:lnTo>
                  <a:lnTo>
                    <a:pt x="71420" y="26218"/>
                  </a:lnTo>
                  <a:lnTo>
                    <a:pt x="92869" y="35718"/>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99" name="SMARTInkShape-6621"/>
            <p:cNvSpPr/>
            <p:nvPr/>
          </p:nvSpPr>
          <p:spPr>
            <a:xfrm>
              <a:off x="6465252" y="3986213"/>
              <a:ext cx="282326" cy="217290"/>
            </a:xfrm>
            <a:custGeom>
              <a:avLst/>
              <a:gdLst/>
              <a:ahLst/>
              <a:cxnLst/>
              <a:rect l="0" t="0" r="0" b="0"/>
              <a:pathLst>
                <a:path w="282326" h="217290">
                  <a:moveTo>
                    <a:pt x="114142" y="0"/>
                  </a:moveTo>
                  <a:lnTo>
                    <a:pt x="103500" y="0"/>
                  </a:lnTo>
                  <a:lnTo>
                    <a:pt x="99358" y="4233"/>
                  </a:lnTo>
                  <a:lnTo>
                    <a:pt x="94077" y="10612"/>
                  </a:lnTo>
                  <a:lnTo>
                    <a:pt x="82973" y="19460"/>
                  </a:lnTo>
                  <a:lnTo>
                    <a:pt x="69591" y="34153"/>
                  </a:lnTo>
                  <a:lnTo>
                    <a:pt x="51896" y="48726"/>
                  </a:lnTo>
                  <a:lnTo>
                    <a:pt x="25354" y="81026"/>
                  </a:lnTo>
                  <a:lnTo>
                    <a:pt x="5926" y="104783"/>
                  </a:lnTo>
                  <a:lnTo>
                    <a:pt x="1645" y="115272"/>
                  </a:lnTo>
                  <a:lnTo>
                    <a:pt x="0" y="136995"/>
                  </a:lnTo>
                  <a:lnTo>
                    <a:pt x="2029" y="142378"/>
                  </a:lnTo>
                  <a:lnTo>
                    <a:pt x="3681" y="144925"/>
                  </a:lnTo>
                  <a:lnTo>
                    <a:pt x="30374" y="163307"/>
                  </a:lnTo>
                  <a:lnTo>
                    <a:pt x="62277" y="178148"/>
                  </a:lnTo>
                  <a:lnTo>
                    <a:pt x="90403" y="188031"/>
                  </a:lnTo>
                  <a:lnTo>
                    <a:pt x="121623" y="202535"/>
                  </a:lnTo>
                  <a:lnTo>
                    <a:pt x="155425" y="213867"/>
                  </a:lnTo>
                  <a:lnTo>
                    <a:pt x="169796" y="217289"/>
                  </a:lnTo>
                  <a:lnTo>
                    <a:pt x="181475" y="216164"/>
                  </a:lnTo>
                  <a:lnTo>
                    <a:pt x="185224" y="214753"/>
                  </a:lnTo>
                  <a:lnTo>
                    <a:pt x="187724" y="213019"/>
                  </a:lnTo>
                  <a:lnTo>
                    <a:pt x="189391" y="211069"/>
                  </a:lnTo>
                  <a:lnTo>
                    <a:pt x="192284" y="180831"/>
                  </a:lnTo>
                  <a:lnTo>
                    <a:pt x="192684" y="148098"/>
                  </a:lnTo>
                  <a:lnTo>
                    <a:pt x="193500" y="135671"/>
                  </a:lnTo>
                  <a:lnTo>
                    <a:pt x="201541" y="100148"/>
                  </a:lnTo>
                  <a:lnTo>
                    <a:pt x="209723" y="80989"/>
                  </a:lnTo>
                  <a:lnTo>
                    <a:pt x="216418" y="73566"/>
                  </a:lnTo>
                  <a:lnTo>
                    <a:pt x="241474" y="54893"/>
                  </a:lnTo>
                  <a:lnTo>
                    <a:pt x="251177" y="51454"/>
                  </a:lnTo>
                  <a:lnTo>
                    <a:pt x="258655" y="52766"/>
                  </a:lnTo>
                  <a:lnTo>
                    <a:pt x="262871" y="54227"/>
                  </a:lnTo>
                  <a:lnTo>
                    <a:pt x="265682" y="55995"/>
                  </a:lnTo>
                  <a:lnTo>
                    <a:pt x="267556" y="57967"/>
                  </a:lnTo>
                  <a:lnTo>
                    <a:pt x="276630" y="71509"/>
                  </a:lnTo>
                  <a:lnTo>
                    <a:pt x="282325" y="88262"/>
                  </a:lnTo>
                  <a:lnTo>
                    <a:pt x="278745" y="120451"/>
                  </a:lnTo>
                  <a:lnTo>
                    <a:pt x="277786" y="129733"/>
                  </a:lnTo>
                  <a:lnTo>
                    <a:pt x="272820" y="144277"/>
                  </a:lnTo>
                  <a:lnTo>
                    <a:pt x="269637" y="157577"/>
                  </a:lnTo>
                  <a:lnTo>
                    <a:pt x="265783" y="171573"/>
                  </a:lnTo>
                  <a:lnTo>
                    <a:pt x="264161" y="185737"/>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2013" name="SMARTInkShape-Group645"/>
          <p:cNvGrpSpPr/>
          <p:nvPr/>
        </p:nvGrpSpPr>
        <p:grpSpPr>
          <a:xfrm>
            <a:off x="4443450" y="4479290"/>
            <a:ext cx="1685396" cy="849949"/>
            <a:chOff x="4443450" y="4479290"/>
            <a:chExt cx="1685396" cy="849949"/>
          </a:xfrm>
        </p:grpSpPr>
        <p:sp>
          <p:nvSpPr>
            <p:cNvPr id="2001" name="SMARTInkShape-6622"/>
            <p:cNvSpPr/>
            <p:nvPr/>
          </p:nvSpPr>
          <p:spPr>
            <a:xfrm>
              <a:off x="4507717" y="4486275"/>
              <a:ext cx="192872" cy="200026"/>
            </a:xfrm>
            <a:custGeom>
              <a:avLst/>
              <a:gdLst/>
              <a:ahLst/>
              <a:cxnLst/>
              <a:rect l="0" t="0" r="0" b="0"/>
              <a:pathLst>
                <a:path w="192872" h="200026">
                  <a:moveTo>
                    <a:pt x="100002" y="0"/>
                  </a:moveTo>
                  <a:lnTo>
                    <a:pt x="107143" y="0"/>
                  </a:lnTo>
                  <a:lnTo>
                    <a:pt x="92318" y="28394"/>
                  </a:lnTo>
                  <a:lnTo>
                    <a:pt x="85714" y="35719"/>
                  </a:lnTo>
                  <a:lnTo>
                    <a:pt x="92856" y="35719"/>
                  </a:lnTo>
                  <a:lnTo>
                    <a:pt x="85801" y="35719"/>
                  </a:lnTo>
                  <a:lnTo>
                    <a:pt x="89847" y="35719"/>
                  </a:lnTo>
                  <a:lnTo>
                    <a:pt x="85716" y="35719"/>
                  </a:lnTo>
                  <a:lnTo>
                    <a:pt x="85715" y="41870"/>
                  </a:lnTo>
                  <a:lnTo>
                    <a:pt x="80805" y="48370"/>
                  </a:lnTo>
                  <a:lnTo>
                    <a:pt x="78439" y="54989"/>
                  </a:lnTo>
                  <a:lnTo>
                    <a:pt x="65596" y="70035"/>
                  </a:lnTo>
                  <a:lnTo>
                    <a:pt x="64867" y="72931"/>
                  </a:lnTo>
                  <a:lnTo>
                    <a:pt x="64672" y="74814"/>
                  </a:lnTo>
                  <a:lnTo>
                    <a:pt x="62339" y="79024"/>
                  </a:lnTo>
                  <a:lnTo>
                    <a:pt x="28560" y="114301"/>
                  </a:lnTo>
                  <a:lnTo>
                    <a:pt x="16657" y="125413"/>
                  </a:lnTo>
                  <a:lnTo>
                    <a:pt x="9514" y="127647"/>
                  </a:lnTo>
                  <a:lnTo>
                    <a:pt x="4752" y="128170"/>
                  </a:lnTo>
                  <a:lnTo>
                    <a:pt x="3164" y="129103"/>
                  </a:lnTo>
                  <a:lnTo>
                    <a:pt x="2106" y="130518"/>
                  </a:lnTo>
                  <a:lnTo>
                    <a:pt x="0" y="135705"/>
                  </a:lnTo>
                  <a:lnTo>
                    <a:pt x="33782" y="135731"/>
                  </a:lnTo>
                  <a:lnTo>
                    <a:pt x="65734" y="145674"/>
                  </a:lnTo>
                  <a:lnTo>
                    <a:pt x="97330" y="159580"/>
                  </a:lnTo>
                  <a:lnTo>
                    <a:pt x="132321" y="173834"/>
                  </a:lnTo>
                  <a:lnTo>
                    <a:pt x="166617" y="189706"/>
                  </a:lnTo>
                  <a:lnTo>
                    <a:pt x="180153" y="192734"/>
                  </a:lnTo>
                  <a:lnTo>
                    <a:pt x="192871" y="200025"/>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002" name="SMARTInkShape-6623"/>
            <p:cNvSpPr/>
            <p:nvPr/>
          </p:nvSpPr>
          <p:spPr>
            <a:xfrm>
              <a:off x="4443450" y="4479290"/>
              <a:ext cx="350007" cy="232260"/>
            </a:xfrm>
            <a:custGeom>
              <a:avLst/>
              <a:gdLst/>
              <a:ahLst/>
              <a:cxnLst/>
              <a:rect l="0" t="0" r="0" b="0"/>
              <a:pathLst>
                <a:path w="350007" h="232260">
                  <a:moveTo>
                    <a:pt x="164269" y="42704"/>
                  </a:moveTo>
                  <a:lnTo>
                    <a:pt x="164269" y="46496"/>
                  </a:lnTo>
                  <a:lnTo>
                    <a:pt x="163475" y="47613"/>
                  </a:lnTo>
                  <a:lnTo>
                    <a:pt x="162152" y="48358"/>
                  </a:lnTo>
                  <a:lnTo>
                    <a:pt x="160477" y="48855"/>
                  </a:lnTo>
                  <a:lnTo>
                    <a:pt x="159359" y="49979"/>
                  </a:lnTo>
                  <a:lnTo>
                    <a:pt x="155450" y="57488"/>
                  </a:lnTo>
                  <a:lnTo>
                    <a:pt x="133283" y="91454"/>
                  </a:lnTo>
                  <a:lnTo>
                    <a:pt x="126420" y="98237"/>
                  </a:lnTo>
                  <a:lnTo>
                    <a:pt x="109079" y="112852"/>
                  </a:lnTo>
                  <a:lnTo>
                    <a:pt x="82619" y="145161"/>
                  </a:lnTo>
                  <a:lnTo>
                    <a:pt x="49928" y="178439"/>
                  </a:lnTo>
                  <a:lnTo>
                    <a:pt x="14876" y="212479"/>
                  </a:lnTo>
                  <a:lnTo>
                    <a:pt x="1410" y="226932"/>
                  </a:lnTo>
                  <a:lnTo>
                    <a:pt x="606" y="229887"/>
                  </a:lnTo>
                  <a:lnTo>
                    <a:pt x="249" y="232259"/>
                  </a:lnTo>
                  <a:lnTo>
                    <a:pt x="0" y="225308"/>
                  </a:lnTo>
                  <a:lnTo>
                    <a:pt x="14437" y="192507"/>
                  </a:lnTo>
                  <a:lnTo>
                    <a:pt x="20683" y="182308"/>
                  </a:lnTo>
                  <a:lnTo>
                    <a:pt x="51180" y="147338"/>
                  </a:lnTo>
                  <a:lnTo>
                    <a:pt x="73755" y="113809"/>
                  </a:lnTo>
                  <a:lnTo>
                    <a:pt x="99658" y="80495"/>
                  </a:lnTo>
                  <a:lnTo>
                    <a:pt x="130639" y="45796"/>
                  </a:lnTo>
                  <a:lnTo>
                    <a:pt x="148484" y="26422"/>
                  </a:lnTo>
                  <a:lnTo>
                    <a:pt x="178506" y="5928"/>
                  </a:lnTo>
                  <a:lnTo>
                    <a:pt x="195298" y="1645"/>
                  </a:lnTo>
                  <a:lnTo>
                    <a:pt x="231012" y="0"/>
                  </a:lnTo>
                  <a:lnTo>
                    <a:pt x="249926" y="682"/>
                  </a:lnTo>
                  <a:lnTo>
                    <a:pt x="283449" y="9791"/>
                  </a:lnTo>
                  <a:lnTo>
                    <a:pt x="319017" y="21328"/>
                  </a:lnTo>
                  <a:lnTo>
                    <a:pt x="335003" y="26316"/>
                  </a:lnTo>
                  <a:lnTo>
                    <a:pt x="350006" y="28416"/>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003" name="SMARTInkShape-6624"/>
            <p:cNvSpPr/>
            <p:nvPr/>
          </p:nvSpPr>
          <p:spPr>
            <a:xfrm>
              <a:off x="4807744" y="4686300"/>
              <a:ext cx="14288" cy="78582"/>
            </a:xfrm>
            <a:custGeom>
              <a:avLst/>
              <a:gdLst/>
              <a:ahLst/>
              <a:cxnLst/>
              <a:rect l="0" t="0" r="0" b="0"/>
              <a:pathLst>
                <a:path w="14288" h="78582">
                  <a:moveTo>
                    <a:pt x="14287" y="0"/>
                  </a:moveTo>
                  <a:lnTo>
                    <a:pt x="14287" y="10642"/>
                  </a:lnTo>
                  <a:lnTo>
                    <a:pt x="5468" y="40975"/>
                  </a:lnTo>
                  <a:lnTo>
                    <a:pt x="2430" y="47580"/>
                  </a:lnTo>
                  <a:lnTo>
                    <a:pt x="0" y="78581"/>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004" name="SMARTInkShape-6625"/>
            <p:cNvSpPr/>
            <p:nvPr/>
          </p:nvSpPr>
          <p:spPr>
            <a:xfrm>
              <a:off x="4886768" y="4658114"/>
              <a:ext cx="85158" cy="213925"/>
            </a:xfrm>
            <a:custGeom>
              <a:avLst/>
              <a:gdLst/>
              <a:ahLst/>
              <a:cxnLst/>
              <a:rect l="0" t="0" r="0" b="0"/>
              <a:pathLst>
                <a:path w="85158" h="213925">
                  <a:moveTo>
                    <a:pt x="49562" y="21042"/>
                  </a:moveTo>
                  <a:lnTo>
                    <a:pt x="49562" y="17250"/>
                  </a:lnTo>
                  <a:lnTo>
                    <a:pt x="48770" y="16133"/>
                  </a:lnTo>
                  <a:lnTo>
                    <a:pt x="47446" y="15388"/>
                  </a:lnTo>
                  <a:lnTo>
                    <a:pt x="45771" y="14891"/>
                  </a:lnTo>
                  <a:lnTo>
                    <a:pt x="44653" y="13767"/>
                  </a:lnTo>
                  <a:lnTo>
                    <a:pt x="40744" y="6258"/>
                  </a:lnTo>
                  <a:lnTo>
                    <a:pt x="38921" y="4043"/>
                  </a:lnTo>
                  <a:lnTo>
                    <a:pt x="34779" y="1581"/>
                  </a:lnTo>
                  <a:lnTo>
                    <a:pt x="25868" y="195"/>
                  </a:lnTo>
                  <a:lnTo>
                    <a:pt x="21860" y="0"/>
                  </a:lnTo>
                  <a:lnTo>
                    <a:pt x="15290" y="1901"/>
                  </a:lnTo>
                  <a:lnTo>
                    <a:pt x="9725" y="4598"/>
                  </a:lnTo>
                  <a:lnTo>
                    <a:pt x="4605" y="5796"/>
                  </a:lnTo>
                  <a:lnTo>
                    <a:pt x="2923" y="6909"/>
                  </a:lnTo>
                  <a:lnTo>
                    <a:pt x="1800" y="8445"/>
                  </a:lnTo>
                  <a:lnTo>
                    <a:pt x="0" y="12821"/>
                  </a:lnTo>
                  <a:lnTo>
                    <a:pt x="5747" y="19955"/>
                  </a:lnTo>
                  <a:lnTo>
                    <a:pt x="38467" y="21023"/>
                  </a:lnTo>
                  <a:lnTo>
                    <a:pt x="57784" y="21040"/>
                  </a:lnTo>
                  <a:lnTo>
                    <a:pt x="63271" y="23158"/>
                  </a:lnTo>
                  <a:lnTo>
                    <a:pt x="68356" y="25951"/>
                  </a:lnTo>
                  <a:lnTo>
                    <a:pt x="73261" y="27193"/>
                  </a:lnTo>
                  <a:lnTo>
                    <a:pt x="78088" y="31978"/>
                  </a:lnTo>
                  <a:lnTo>
                    <a:pt x="82085" y="38602"/>
                  </a:lnTo>
                  <a:lnTo>
                    <a:pt x="84334" y="47588"/>
                  </a:lnTo>
                  <a:lnTo>
                    <a:pt x="85157" y="69027"/>
                  </a:lnTo>
                  <a:lnTo>
                    <a:pt x="78793" y="102026"/>
                  </a:lnTo>
                  <a:lnTo>
                    <a:pt x="77402" y="135491"/>
                  </a:lnTo>
                  <a:lnTo>
                    <a:pt x="68203" y="161242"/>
                  </a:lnTo>
                  <a:lnTo>
                    <a:pt x="44795" y="196505"/>
                  </a:lnTo>
                  <a:lnTo>
                    <a:pt x="29543" y="212483"/>
                  </a:lnTo>
                  <a:lnTo>
                    <a:pt x="26642" y="213283"/>
                  </a:lnTo>
                  <a:lnTo>
                    <a:pt x="20987" y="213924"/>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005" name="SMARTInkShape-6626"/>
            <p:cNvSpPr/>
            <p:nvPr/>
          </p:nvSpPr>
          <p:spPr>
            <a:xfrm>
              <a:off x="5064920" y="4800600"/>
              <a:ext cx="7144" cy="14289"/>
            </a:xfrm>
            <a:custGeom>
              <a:avLst/>
              <a:gdLst/>
              <a:ahLst/>
              <a:cxnLst/>
              <a:rect l="0" t="0" r="0" b="0"/>
              <a:pathLst>
                <a:path w="7144" h="14289">
                  <a:moveTo>
                    <a:pt x="0" y="0"/>
                  </a:moveTo>
                  <a:lnTo>
                    <a:pt x="0" y="3792"/>
                  </a:lnTo>
                  <a:lnTo>
                    <a:pt x="793" y="4909"/>
                  </a:lnTo>
                  <a:lnTo>
                    <a:pt x="2116" y="5654"/>
                  </a:lnTo>
                  <a:lnTo>
                    <a:pt x="3791" y="6151"/>
                  </a:lnTo>
                  <a:lnTo>
                    <a:pt x="4909" y="7276"/>
                  </a:lnTo>
                  <a:lnTo>
                    <a:pt x="7143" y="14288"/>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006" name="SMARTInkShape-6627"/>
            <p:cNvSpPr/>
            <p:nvPr/>
          </p:nvSpPr>
          <p:spPr>
            <a:xfrm>
              <a:off x="5182585" y="4672013"/>
              <a:ext cx="332391" cy="141231"/>
            </a:xfrm>
            <a:custGeom>
              <a:avLst/>
              <a:gdLst/>
              <a:ahLst/>
              <a:cxnLst/>
              <a:rect l="0" t="0" r="0" b="0"/>
              <a:pathLst>
                <a:path w="332391" h="141231">
                  <a:moveTo>
                    <a:pt x="68070" y="0"/>
                  </a:moveTo>
                  <a:lnTo>
                    <a:pt x="62368" y="6496"/>
                  </a:lnTo>
                  <a:lnTo>
                    <a:pt x="38072" y="40641"/>
                  </a:lnTo>
                  <a:lnTo>
                    <a:pt x="26985" y="58769"/>
                  </a:lnTo>
                  <a:lnTo>
                    <a:pt x="12448" y="72933"/>
                  </a:lnTo>
                  <a:lnTo>
                    <a:pt x="7632" y="81627"/>
                  </a:lnTo>
                  <a:lnTo>
                    <a:pt x="2423" y="98026"/>
                  </a:lnTo>
                  <a:lnTo>
                    <a:pt x="493" y="101069"/>
                  </a:lnTo>
                  <a:lnTo>
                    <a:pt x="0" y="103892"/>
                  </a:lnTo>
                  <a:lnTo>
                    <a:pt x="465" y="106567"/>
                  </a:lnTo>
                  <a:lnTo>
                    <a:pt x="2796" y="114125"/>
                  </a:lnTo>
                  <a:lnTo>
                    <a:pt x="3123" y="116564"/>
                  </a:lnTo>
                  <a:lnTo>
                    <a:pt x="4135" y="118191"/>
                  </a:lnTo>
                  <a:lnTo>
                    <a:pt x="5604" y="119275"/>
                  </a:lnTo>
                  <a:lnTo>
                    <a:pt x="9352" y="121273"/>
                  </a:lnTo>
                  <a:lnTo>
                    <a:pt x="13663" y="124807"/>
                  </a:lnTo>
                  <a:lnTo>
                    <a:pt x="20342" y="126907"/>
                  </a:lnTo>
                  <a:lnTo>
                    <a:pt x="49177" y="128489"/>
                  </a:lnTo>
                  <a:lnTo>
                    <a:pt x="83574" y="118635"/>
                  </a:lnTo>
                  <a:lnTo>
                    <a:pt x="119177" y="104737"/>
                  </a:lnTo>
                  <a:lnTo>
                    <a:pt x="154886" y="90484"/>
                  </a:lnTo>
                  <a:lnTo>
                    <a:pt x="190603" y="76199"/>
                  </a:lnTo>
                  <a:lnTo>
                    <a:pt x="208794" y="65704"/>
                  </a:lnTo>
                  <a:lnTo>
                    <a:pt x="217740" y="57480"/>
                  </a:lnTo>
                  <a:lnTo>
                    <a:pt x="208116" y="57179"/>
                  </a:lnTo>
                  <a:lnTo>
                    <a:pt x="178098" y="70130"/>
                  </a:lnTo>
                  <a:lnTo>
                    <a:pt x="155793" y="82780"/>
                  </a:lnTo>
                  <a:lnTo>
                    <a:pt x="143836" y="94734"/>
                  </a:lnTo>
                  <a:lnTo>
                    <a:pt x="137463" y="107985"/>
                  </a:lnTo>
                  <a:lnTo>
                    <a:pt x="133372" y="128309"/>
                  </a:lnTo>
                  <a:lnTo>
                    <a:pt x="134929" y="134549"/>
                  </a:lnTo>
                  <a:lnTo>
                    <a:pt x="136455" y="137324"/>
                  </a:lnTo>
                  <a:lnTo>
                    <a:pt x="138267" y="139174"/>
                  </a:lnTo>
                  <a:lnTo>
                    <a:pt x="142396" y="141230"/>
                  </a:lnTo>
                  <a:lnTo>
                    <a:pt x="148993" y="140027"/>
                  </a:lnTo>
                  <a:lnTo>
                    <a:pt x="169957" y="128995"/>
                  </a:lnTo>
                  <a:lnTo>
                    <a:pt x="195017" y="108371"/>
                  </a:lnTo>
                  <a:lnTo>
                    <a:pt x="199897" y="101610"/>
                  </a:lnTo>
                  <a:lnTo>
                    <a:pt x="209725" y="77286"/>
                  </a:lnTo>
                  <a:lnTo>
                    <a:pt x="210584" y="69378"/>
                  </a:lnTo>
                  <a:lnTo>
                    <a:pt x="211499" y="67683"/>
                  </a:lnTo>
                  <a:lnTo>
                    <a:pt x="212902" y="66553"/>
                  </a:lnTo>
                  <a:lnTo>
                    <a:pt x="217065" y="64740"/>
                  </a:lnTo>
                  <a:lnTo>
                    <a:pt x="216613" y="64591"/>
                  </a:lnTo>
                  <a:lnTo>
                    <a:pt x="213994" y="64425"/>
                  </a:lnTo>
                  <a:lnTo>
                    <a:pt x="212978" y="65175"/>
                  </a:lnTo>
                  <a:lnTo>
                    <a:pt x="211849" y="68125"/>
                  </a:lnTo>
                  <a:lnTo>
                    <a:pt x="210949" y="102397"/>
                  </a:lnTo>
                  <a:lnTo>
                    <a:pt x="210945" y="123825"/>
                  </a:lnTo>
                  <a:lnTo>
                    <a:pt x="211740" y="125412"/>
                  </a:lnTo>
                  <a:lnTo>
                    <a:pt x="213063" y="126470"/>
                  </a:lnTo>
                  <a:lnTo>
                    <a:pt x="216649" y="128440"/>
                  </a:lnTo>
                  <a:lnTo>
                    <a:pt x="220889" y="131961"/>
                  </a:lnTo>
                  <a:lnTo>
                    <a:pt x="222337" y="132424"/>
                  </a:lnTo>
                  <a:lnTo>
                    <a:pt x="223303" y="131939"/>
                  </a:lnTo>
                  <a:lnTo>
                    <a:pt x="223947" y="130821"/>
                  </a:lnTo>
                  <a:lnTo>
                    <a:pt x="225169" y="130077"/>
                  </a:lnTo>
                  <a:lnTo>
                    <a:pt x="230683" y="129028"/>
                  </a:lnTo>
                  <a:lnTo>
                    <a:pt x="235064" y="128783"/>
                  </a:lnTo>
                  <a:lnTo>
                    <a:pt x="239657" y="126558"/>
                  </a:lnTo>
                  <a:lnTo>
                    <a:pt x="275111" y="99996"/>
                  </a:lnTo>
                  <a:lnTo>
                    <a:pt x="277534" y="97620"/>
                  </a:lnTo>
                  <a:lnTo>
                    <a:pt x="284462" y="94980"/>
                  </a:lnTo>
                  <a:lnTo>
                    <a:pt x="313252" y="92905"/>
                  </a:lnTo>
                  <a:lnTo>
                    <a:pt x="314869" y="93686"/>
                  </a:lnTo>
                  <a:lnTo>
                    <a:pt x="315947" y="95001"/>
                  </a:lnTo>
                  <a:lnTo>
                    <a:pt x="317677" y="99022"/>
                  </a:lnTo>
                  <a:lnTo>
                    <a:pt x="318871" y="112139"/>
                  </a:lnTo>
                  <a:lnTo>
                    <a:pt x="325376" y="121316"/>
                  </a:lnTo>
                  <a:lnTo>
                    <a:pt x="329959" y="126874"/>
                  </a:lnTo>
                  <a:lnTo>
                    <a:pt x="332390" y="135731"/>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007" name="SMARTInkShape-6628"/>
            <p:cNvSpPr/>
            <p:nvPr/>
          </p:nvSpPr>
          <p:spPr>
            <a:xfrm>
              <a:off x="5550695" y="4786400"/>
              <a:ext cx="92543" cy="142789"/>
            </a:xfrm>
            <a:custGeom>
              <a:avLst/>
              <a:gdLst/>
              <a:ahLst/>
              <a:cxnLst/>
              <a:rect l="0" t="0" r="0" b="0"/>
              <a:pathLst>
                <a:path w="92543" h="142789">
                  <a:moveTo>
                    <a:pt x="71435" y="7056"/>
                  </a:moveTo>
                  <a:lnTo>
                    <a:pt x="75228" y="7056"/>
                  </a:lnTo>
                  <a:lnTo>
                    <a:pt x="76346" y="6263"/>
                  </a:lnTo>
                  <a:lnTo>
                    <a:pt x="77091" y="4940"/>
                  </a:lnTo>
                  <a:lnTo>
                    <a:pt x="78286" y="905"/>
                  </a:lnTo>
                  <a:lnTo>
                    <a:pt x="77590" y="574"/>
                  </a:lnTo>
                  <a:lnTo>
                    <a:pt x="68611" y="0"/>
                  </a:lnTo>
                  <a:lnTo>
                    <a:pt x="45879" y="7193"/>
                  </a:lnTo>
                  <a:lnTo>
                    <a:pt x="31011" y="19183"/>
                  </a:lnTo>
                  <a:lnTo>
                    <a:pt x="24622" y="26172"/>
                  </a:lnTo>
                  <a:lnTo>
                    <a:pt x="21850" y="34229"/>
                  </a:lnTo>
                  <a:lnTo>
                    <a:pt x="23733" y="37125"/>
                  </a:lnTo>
                  <a:lnTo>
                    <a:pt x="25347" y="39008"/>
                  </a:lnTo>
                  <a:lnTo>
                    <a:pt x="29256" y="41101"/>
                  </a:lnTo>
                  <a:lnTo>
                    <a:pt x="31410" y="41659"/>
                  </a:lnTo>
                  <a:lnTo>
                    <a:pt x="33640" y="41237"/>
                  </a:lnTo>
                  <a:lnTo>
                    <a:pt x="41364" y="37645"/>
                  </a:lnTo>
                  <a:lnTo>
                    <a:pt x="52560" y="35434"/>
                  </a:lnTo>
                  <a:lnTo>
                    <a:pt x="62052" y="30899"/>
                  </a:lnTo>
                  <a:lnTo>
                    <a:pt x="84511" y="28515"/>
                  </a:lnTo>
                  <a:lnTo>
                    <a:pt x="89157" y="32288"/>
                  </a:lnTo>
                  <a:lnTo>
                    <a:pt x="91218" y="36262"/>
                  </a:lnTo>
                  <a:lnTo>
                    <a:pt x="92542" y="45281"/>
                  </a:lnTo>
                  <a:lnTo>
                    <a:pt x="90606" y="49974"/>
                  </a:lnTo>
                  <a:lnTo>
                    <a:pt x="88979" y="52337"/>
                  </a:lnTo>
                  <a:lnTo>
                    <a:pt x="79658" y="86732"/>
                  </a:lnTo>
                  <a:lnTo>
                    <a:pt x="75107" y="98574"/>
                  </a:lnTo>
                  <a:lnTo>
                    <a:pt x="68835" y="105410"/>
                  </a:lnTo>
                  <a:lnTo>
                    <a:pt x="35209" y="128457"/>
                  </a:lnTo>
                  <a:lnTo>
                    <a:pt x="0" y="142788"/>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008" name="SMARTInkShape-6629"/>
            <p:cNvSpPr/>
            <p:nvPr/>
          </p:nvSpPr>
          <p:spPr>
            <a:xfrm>
              <a:off x="5050630" y="4957763"/>
              <a:ext cx="592934" cy="371476"/>
            </a:xfrm>
            <a:custGeom>
              <a:avLst/>
              <a:gdLst/>
              <a:ahLst/>
              <a:cxnLst/>
              <a:rect l="0" t="0" r="0" b="0"/>
              <a:pathLst>
                <a:path w="592934" h="371476">
                  <a:moveTo>
                    <a:pt x="0" y="0"/>
                  </a:moveTo>
                  <a:lnTo>
                    <a:pt x="17889" y="793"/>
                  </a:lnTo>
                  <a:lnTo>
                    <a:pt x="48228" y="13735"/>
                  </a:lnTo>
                  <a:lnTo>
                    <a:pt x="74704" y="30528"/>
                  </a:lnTo>
                  <a:lnTo>
                    <a:pt x="106449" y="50586"/>
                  </a:lnTo>
                  <a:lnTo>
                    <a:pt x="140991" y="71608"/>
                  </a:lnTo>
                  <a:lnTo>
                    <a:pt x="176361" y="96711"/>
                  </a:lnTo>
                  <a:lnTo>
                    <a:pt x="202208" y="114949"/>
                  </a:lnTo>
                  <a:lnTo>
                    <a:pt x="229571" y="133639"/>
                  </a:lnTo>
                  <a:lnTo>
                    <a:pt x="257607" y="152528"/>
                  </a:lnTo>
                  <a:lnTo>
                    <a:pt x="285943" y="171506"/>
                  </a:lnTo>
                  <a:lnTo>
                    <a:pt x="314411" y="190525"/>
                  </a:lnTo>
                  <a:lnTo>
                    <a:pt x="342939" y="209561"/>
                  </a:lnTo>
                  <a:lnTo>
                    <a:pt x="371493" y="228605"/>
                  </a:lnTo>
                  <a:lnTo>
                    <a:pt x="400059" y="247652"/>
                  </a:lnTo>
                  <a:lnTo>
                    <a:pt x="428630" y="266701"/>
                  </a:lnTo>
                  <a:lnTo>
                    <a:pt x="455086" y="283633"/>
                  </a:lnTo>
                  <a:lnTo>
                    <a:pt x="480073" y="299096"/>
                  </a:lnTo>
                  <a:lnTo>
                    <a:pt x="515660" y="321190"/>
                  </a:lnTo>
                  <a:lnTo>
                    <a:pt x="546666" y="342024"/>
                  </a:lnTo>
                  <a:lnTo>
                    <a:pt x="579237" y="361571"/>
                  </a:lnTo>
                  <a:lnTo>
                    <a:pt x="592933" y="371475"/>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009" name="SMARTInkShape-6630"/>
            <p:cNvSpPr/>
            <p:nvPr/>
          </p:nvSpPr>
          <p:spPr>
            <a:xfrm>
              <a:off x="5672167" y="4986769"/>
              <a:ext cx="214284" cy="134853"/>
            </a:xfrm>
            <a:custGeom>
              <a:avLst/>
              <a:gdLst/>
              <a:ahLst/>
              <a:cxnLst/>
              <a:rect l="0" t="0" r="0" b="0"/>
              <a:pathLst>
                <a:path w="214284" h="134853">
                  <a:moveTo>
                    <a:pt x="42833" y="71006"/>
                  </a:moveTo>
                  <a:lnTo>
                    <a:pt x="29407" y="86548"/>
                  </a:lnTo>
                  <a:lnTo>
                    <a:pt x="10323" y="116167"/>
                  </a:lnTo>
                  <a:lnTo>
                    <a:pt x="7271" y="125045"/>
                  </a:lnTo>
                  <a:lnTo>
                    <a:pt x="302" y="134852"/>
                  </a:lnTo>
                  <a:lnTo>
                    <a:pt x="0" y="125317"/>
                  </a:lnTo>
                  <a:lnTo>
                    <a:pt x="14445" y="90117"/>
                  </a:lnTo>
                  <a:lnTo>
                    <a:pt x="19897" y="77912"/>
                  </a:lnTo>
                  <a:lnTo>
                    <a:pt x="44707" y="42472"/>
                  </a:lnTo>
                  <a:lnTo>
                    <a:pt x="68952" y="9435"/>
                  </a:lnTo>
                  <a:lnTo>
                    <a:pt x="78131" y="0"/>
                  </a:lnTo>
                  <a:lnTo>
                    <a:pt x="78549" y="33364"/>
                  </a:lnTo>
                  <a:lnTo>
                    <a:pt x="72401" y="61521"/>
                  </a:lnTo>
                  <a:lnTo>
                    <a:pt x="77948" y="96393"/>
                  </a:lnTo>
                  <a:lnTo>
                    <a:pt x="79166" y="108779"/>
                  </a:lnTo>
                  <a:lnTo>
                    <a:pt x="82264" y="115046"/>
                  </a:lnTo>
                  <a:lnTo>
                    <a:pt x="92264" y="123037"/>
                  </a:lnTo>
                  <a:lnTo>
                    <a:pt x="101488" y="126639"/>
                  </a:lnTo>
                  <a:lnTo>
                    <a:pt x="126518" y="128023"/>
                  </a:lnTo>
                  <a:lnTo>
                    <a:pt x="135854" y="123864"/>
                  </a:lnTo>
                  <a:lnTo>
                    <a:pt x="166532" y="101280"/>
                  </a:lnTo>
                  <a:lnTo>
                    <a:pt x="194142" y="66124"/>
                  </a:lnTo>
                  <a:lnTo>
                    <a:pt x="204879" y="44532"/>
                  </a:lnTo>
                  <a:lnTo>
                    <a:pt x="206928" y="38602"/>
                  </a:lnTo>
                  <a:lnTo>
                    <a:pt x="214283" y="28144"/>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010" name="SMARTInkShape-6631"/>
            <p:cNvSpPr/>
            <p:nvPr/>
          </p:nvSpPr>
          <p:spPr>
            <a:xfrm>
              <a:off x="5893597" y="4979195"/>
              <a:ext cx="100009" cy="142834"/>
            </a:xfrm>
            <a:custGeom>
              <a:avLst/>
              <a:gdLst/>
              <a:ahLst/>
              <a:cxnLst/>
              <a:rect l="0" t="0" r="0" b="0"/>
              <a:pathLst>
                <a:path w="100009" h="142834">
                  <a:moveTo>
                    <a:pt x="57148" y="0"/>
                  </a:moveTo>
                  <a:lnTo>
                    <a:pt x="57148" y="6150"/>
                  </a:lnTo>
                  <a:lnTo>
                    <a:pt x="44496" y="38909"/>
                  </a:lnTo>
                  <a:lnTo>
                    <a:pt x="38670" y="52627"/>
                  </a:lnTo>
                  <a:lnTo>
                    <a:pt x="28118" y="85738"/>
                  </a:lnTo>
                  <a:lnTo>
                    <a:pt x="11876" y="119062"/>
                  </a:lnTo>
                  <a:lnTo>
                    <a:pt x="2110" y="135103"/>
                  </a:lnTo>
                  <a:lnTo>
                    <a:pt x="8" y="142833"/>
                  </a:lnTo>
                  <a:lnTo>
                    <a:pt x="0" y="139069"/>
                  </a:lnTo>
                  <a:lnTo>
                    <a:pt x="2114" y="135097"/>
                  </a:lnTo>
                  <a:lnTo>
                    <a:pt x="9940" y="126080"/>
                  </a:lnTo>
                  <a:lnTo>
                    <a:pt x="20582" y="119024"/>
                  </a:lnTo>
                  <a:lnTo>
                    <a:pt x="45158" y="108270"/>
                  </a:lnTo>
                  <a:lnTo>
                    <a:pt x="59252" y="105185"/>
                  </a:lnTo>
                  <a:lnTo>
                    <a:pt x="69941" y="101544"/>
                  </a:lnTo>
                  <a:lnTo>
                    <a:pt x="94167" y="100101"/>
                  </a:lnTo>
                  <a:lnTo>
                    <a:pt x="96114" y="99277"/>
                  </a:lnTo>
                  <a:lnTo>
                    <a:pt x="97413" y="97934"/>
                  </a:lnTo>
                  <a:lnTo>
                    <a:pt x="100008" y="92868"/>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011" name="SMARTInkShape-6632"/>
            <p:cNvSpPr/>
            <p:nvPr/>
          </p:nvSpPr>
          <p:spPr>
            <a:xfrm>
              <a:off x="5965030" y="5022055"/>
              <a:ext cx="78584" cy="114301"/>
            </a:xfrm>
            <a:custGeom>
              <a:avLst/>
              <a:gdLst/>
              <a:ahLst/>
              <a:cxnLst/>
              <a:rect l="0" t="0" r="0" b="0"/>
              <a:pathLst>
                <a:path w="78584" h="114301">
                  <a:moveTo>
                    <a:pt x="78583" y="0"/>
                  </a:moveTo>
                  <a:lnTo>
                    <a:pt x="64110" y="16592"/>
                  </a:lnTo>
                  <a:lnTo>
                    <a:pt x="37672" y="51553"/>
                  </a:lnTo>
                  <a:lnTo>
                    <a:pt x="16349" y="83813"/>
                  </a:lnTo>
                  <a:lnTo>
                    <a:pt x="0" y="11430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012" name="SMARTInkShape-6633"/>
            <p:cNvSpPr/>
            <p:nvPr/>
          </p:nvSpPr>
          <p:spPr>
            <a:xfrm>
              <a:off x="5601690" y="4872856"/>
              <a:ext cx="527156" cy="331087"/>
            </a:xfrm>
            <a:custGeom>
              <a:avLst/>
              <a:gdLst/>
              <a:ahLst/>
              <a:cxnLst/>
              <a:rect l="0" t="0" r="0" b="0"/>
              <a:pathLst>
                <a:path w="527156" h="331087">
                  <a:moveTo>
                    <a:pt x="6155" y="142057"/>
                  </a:moveTo>
                  <a:lnTo>
                    <a:pt x="3" y="148207"/>
                  </a:lnTo>
                  <a:lnTo>
                    <a:pt x="0" y="170230"/>
                  </a:lnTo>
                  <a:lnTo>
                    <a:pt x="5565" y="187269"/>
                  </a:lnTo>
                  <a:lnTo>
                    <a:pt x="23382" y="213958"/>
                  </a:lnTo>
                  <a:lnTo>
                    <a:pt x="52432" y="244363"/>
                  </a:lnTo>
                  <a:lnTo>
                    <a:pt x="85880" y="271097"/>
                  </a:lnTo>
                  <a:lnTo>
                    <a:pt x="113649" y="290093"/>
                  </a:lnTo>
                  <a:lnTo>
                    <a:pt x="144102" y="305775"/>
                  </a:lnTo>
                  <a:lnTo>
                    <a:pt x="176144" y="318359"/>
                  </a:lnTo>
                  <a:lnTo>
                    <a:pt x="207863" y="324998"/>
                  </a:lnTo>
                  <a:lnTo>
                    <a:pt x="242396" y="329082"/>
                  </a:lnTo>
                  <a:lnTo>
                    <a:pt x="277764" y="331086"/>
                  </a:lnTo>
                  <a:lnTo>
                    <a:pt x="313378" y="328770"/>
                  </a:lnTo>
                  <a:lnTo>
                    <a:pt x="349067" y="323849"/>
                  </a:lnTo>
                  <a:lnTo>
                    <a:pt x="384776" y="312338"/>
                  </a:lnTo>
                  <a:lnTo>
                    <a:pt x="418376" y="298873"/>
                  </a:lnTo>
                  <a:lnTo>
                    <a:pt x="446323" y="282712"/>
                  </a:lnTo>
                  <a:lnTo>
                    <a:pt x="477099" y="255918"/>
                  </a:lnTo>
                  <a:lnTo>
                    <a:pt x="504522" y="226901"/>
                  </a:lnTo>
                  <a:lnTo>
                    <a:pt x="519228" y="193536"/>
                  </a:lnTo>
                  <a:lnTo>
                    <a:pt x="525153" y="168951"/>
                  </a:lnTo>
                  <a:lnTo>
                    <a:pt x="527155" y="135993"/>
                  </a:lnTo>
                  <a:lnTo>
                    <a:pt x="519917" y="110009"/>
                  </a:lnTo>
                  <a:lnTo>
                    <a:pt x="502455" y="78488"/>
                  </a:lnTo>
                  <a:lnTo>
                    <a:pt x="470002" y="45932"/>
                  </a:lnTo>
                  <a:lnTo>
                    <a:pt x="435328" y="25673"/>
                  </a:lnTo>
                  <a:lnTo>
                    <a:pt x="402575" y="11970"/>
                  </a:lnTo>
                  <a:lnTo>
                    <a:pt x="367734" y="3323"/>
                  </a:lnTo>
                  <a:lnTo>
                    <a:pt x="344127" y="1022"/>
                  </a:lnTo>
                  <a:lnTo>
                    <a:pt x="318289" y="0"/>
                  </a:lnTo>
                  <a:lnTo>
                    <a:pt x="291724" y="339"/>
                  </a:lnTo>
                  <a:lnTo>
                    <a:pt x="266688" y="3136"/>
                  </a:lnTo>
                  <a:lnTo>
                    <a:pt x="240215" y="9141"/>
                  </a:lnTo>
                  <a:lnTo>
                    <a:pt x="212575" y="17102"/>
                  </a:lnTo>
                  <a:lnTo>
                    <a:pt x="184415" y="25932"/>
                  </a:lnTo>
                  <a:lnTo>
                    <a:pt x="158141" y="37264"/>
                  </a:lnTo>
                  <a:lnTo>
                    <a:pt x="132441" y="51032"/>
                  </a:lnTo>
                  <a:lnTo>
                    <a:pt x="105144" y="67734"/>
                  </a:lnTo>
                  <a:lnTo>
                    <a:pt x="70586" y="102573"/>
                  </a:lnTo>
                  <a:lnTo>
                    <a:pt x="44031" y="135473"/>
                  </a:lnTo>
                  <a:lnTo>
                    <a:pt x="28665" y="165329"/>
                  </a:lnTo>
                  <a:lnTo>
                    <a:pt x="20440" y="184919"/>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2022" name="SMARTInkShape-Group646"/>
          <p:cNvGrpSpPr/>
          <p:nvPr/>
        </p:nvGrpSpPr>
        <p:grpSpPr>
          <a:xfrm>
            <a:off x="5766453" y="5329572"/>
            <a:ext cx="1076268" cy="297841"/>
            <a:chOff x="5766453" y="5329572"/>
            <a:chExt cx="1076268" cy="297841"/>
          </a:xfrm>
        </p:grpSpPr>
        <p:sp>
          <p:nvSpPr>
            <p:cNvPr id="2014" name="SMARTInkShape-6634"/>
            <p:cNvSpPr/>
            <p:nvPr/>
          </p:nvSpPr>
          <p:spPr>
            <a:xfrm>
              <a:off x="5766453" y="5350756"/>
              <a:ext cx="177013" cy="199940"/>
            </a:xfrm>
            <a:custGeom>
              <a:avLst/>
              <a:gdLst/>
              <a:ahLst/>
              <a:cxnLst/>
              <a:rect l="0" t="0" r="0" b="0"/>
              <a:pathLst>
                <a:path w="177013" h="199940">
                  <a:moveTo>
                    <a:pt x="19985" y="7057"/>
                  </a:moveTo>
                  <a:lnTo>
                    <a:pt x="23777" y="3264"/>
                  </a:lnTo>
                  <a:lnTo>
                    <a:pt x="27755" y="1402"/>
                  </a:lnTo>
                  <a:lnTo>
                    <a:pt x="53777" y="0"/>
                  </a:lnTo>
                  <a:lnTo>
                    <a:pt x="82849" y="7695"/>
                  </a:lnTo>
                  <a:lnTo>
                    <a:pt x="118382" y="27055"/>
                  </a:lnTo>
                  <a:lnTo>
                    <a:pt x="153240" y="48865"/>
                  </a:lnTo>
                  <a:lnTo>
                    <a:pt x="169365" y="71525"/>
                  </a:lnTo>
                  <a:lnTo>
                    <a:pt x="173688" y="80953"/>
                  </a:lnTo>
                  <a:lnTo>
                    <a:pt x="177012" y="112828"/>
                  </a:lnTo>
                  <a:lnTo>
                    <a:pt x="171417" y="131078"/>
                  </a:lnTo>
                  <a:lnTo>
                    <a:pt x="167193" y="140494"/>
                  </a:lnTo>
                  <a:lnTo>
                    <a:pt x="160552" y="147854"/>
                  </a:lnTo>
                  <a:lnTo>
                    <a:pt x="135538" y="166479"/>
                  </a:lnTo>
                  <a:lnTo>
                    <a:pt x="112484" y="170398"/>
                  </a:lnTo>
                  <a:lnTo>
                    <a:pt x="96781" y="170283"/>
                  </a:lnTo>
                  <a:lnTo>
                    <a:pt x="63546" y="164062"/>
                  </a:lnTo>
                  <a:lnTo>
                    <a:pt x="43105" y="154360"/>
                  </a:lnTo>
                  <a:lnTo>
                    <a:pt x="10859" y="126404"/>
                  </a:lnTo>
                  <a:lnTo>
                    <a:pt x="1807" y="111741"/>
                  </a:lnTo>
                  <a:lnTo>
                    <a:pt x="0" y="105706"/>
                  </a:lnTo>
                  <a:lnTo>
                    <a:pt x="1313" y="98261"/>
                  </a:lnTo>
                  <a:lnTo>
                    <a:pt x="2774" y="94054"/>
                  </a:lnTo>
                  <a:lnTo>
                    <a:pt x="8631" y="87262"/>
                  </a:lnTo>
                  <a:lnTo>
                    <a:pt x="30992" y="71493"/>
                  </a:lnTo>
                  <a:lnTo>
                    <a:pt x="48882" y="65646"/>
                  </a:lnTo>
                  <a:lnTo>
                    <a:pt x="70671" y="65284"/>
                  </a:lnTo>
                  <a:lnTo>
                    <a:pt x="81140" y="68125"/>
                  </a:lnTo>
                  <a:lnTo>
                    <a:pt x="88969" y="74150"/>
                  </a:lnTo>
                  <a:lnTo>
                    <a:pt x="95888" y="81326"/>
                  </a:lnTo>
                  <a:lnTo>
                    <a:pt x="121768" y="103078"/>
                  </a:lnTo>
                  <a:lnTo>
                    <a:pt x="131016" y="117616"/>
                  </a:lnTo>
                  <a:lnTo>
                    <a:pt x="146113" y="152465"/>
                  </a:lnTo>
                  <a:lnTo>
                    <a:pt x="170002" y="199939"/>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015" name="SMARTInkShape-6635"/>
            <p:cNvSpPr/>
            <p:nvPr/>
          </p:nvSpPr>
          <p:spPr>
            <a:xfrm>
              <a:off x="6036470" y="5329572"/>
              <a:ext cx="113959" cy="199692"/>
            </a:xfrm>
            <a:custGeom>
              <a:avLst/>
              <a:gdLst/>
              <a:ahLst/>
              <a:cxnLst/>
              <a:rect l="0" t="0" r="0" b="0"/>
              <a:pathLst>
                <a:path w="113959" h="199692">
                  <a:moveTo>
                    <a:pt x="0" y="113966"/>
                  </a:moveTo>
                  <a:lnTo>
                    <a:pt x="6150" y="113966"/>
                  </a:lnTo>
                  <a:lnTo>
                    <a:pt x="38344" y="103324"/>
                  </a:lnTo>
                  <a:lnTo>
                    <a:pt x="72899" y="87706"/>
                  </a:lnTo>
                  <a:lnTo>
                    <a:pt x="91463" y="72065"/>
                  </a:lnTo>
                  <a:lnTo>
                    <a:pt x="101271" y="58776"/>
                  </a:lnTo>
                  <a:lnTo>
                    <a:pt x="112579" y="23197"/>
                  </a:lnTo>
                  <a:lnTo>
                    <a:pt x="113958" y="11987"/>
                  </a:lnTo>
                  <a:lnTo>
                    <a:pt x="113279" y="10261"/>
                  </a:lnTo>
                  <a:lnTo>
                    <a:pt x="112031" y="9110"/>
                  </a:lnTo>
                  <a:lnTo>
                    <a:pt x="108528" y="7038"/>
                  </a:lnTo>
                  <a:lnTo>
                    <a:pt x="102094" y="2203"/>
                  </a:lnTo>
                  <a:lnTo>
                    <a:pt x="97497" y="793"/>
                  </a:lnTo>
                  <a:lnTo>
                    <a:pt x="86655" y="0"/>
                  </a:lnTo>
                  <a:lnTo>
                    <a:pt x="73388" y="3557"/>
                  </a:lnTo>
                  <a:lnTo>
                    <a:pt x="40455" y="19598"/>
                  </a:lnTo>
                  <a:lnTo>
                    <a:pt x="26979" y="31588"/>
                  </a:lnTo>
                  <a:lnTo>
                    <a:pt x="17606" y="45989"/>
                  </a:lnTo>
                  <a:lnTo>
                    <a:pt x="4885" y="78703"/>
                  </a:lnTo>
                  <a:lnTo>
                    <a:pt x="642" y="114025"/>
                  </a:lnTo>
                  <a:lnTo>
                    <a:pt x="1079" y="127486"/>
                  </a:lnTo>
                  <a:lnTo>
                    <a:pt x="6581" y="144783"/>
                  </a:lnTo>
                  <a:lnTo>
                    <a:pt x="26414" y="179103"/>
                  </a:lnTo>
                  <a:lnTo>
                    <a:pt x="50005" y="199691"/>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016" name="SMARTInkShape-6636"/>
            <p:cNvSpPr/>
            <p:nvPr/>
          </p:nvSpPr>
          <p:spPr>
            <a:xfrm>
              <a:off x="6215070" y="5386388"/>
              <a:ext cx="50001" cy="121443"/>
            </a:xfrm>
            <a:custGeom>
              <a:avLst/>
              <a:gdLst/>
              <a:ahLst/>
              <a:cxnLst/>
              <a:rect l="0" t="0" r="0" b="0"/>
              <a:pathLst>
                <a:path w="50001" h="121443">
                  <a:moveTo>
                    <a:pt x="7135" y="0"/>
                  </a:moveTo>
                  <a:lnTo>
                    <a:pt x="80" y="0"/>
                  </a:lnTo>
                  <a:lnTo>
                    <a:pt x="0" y="13735"/>
                  </a:lnTo>
                  <a:lnTo>
                    <a:pt x="7268" y="45349"/>
                  </a:lnTo>
                  <a:lnTo>
                    <a:pt x="19263" y="78737"/>
                  </a:lnTo>
                  <a:lnTo>
                    <a:pt x="28611" y="97456"/>
                  </a:lnTo>
                  <a:lnTo>
                    <a:pt x="40480" y="115697"/>
                  </a:lnTo>
                  <a:lnTo>
                    <a:pt x="50000" y="121442"/>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017" name="SMARTInkShape-6637"/>
            <p:cNvSpPr/>
            <p:nvPr/>
          </p:nvSpPr>
          <p:spPr>
            <a:xfrm>
              <a:off x="6107905" y="5414987"/>
              <a:ext cx="228601" cy="35694"/>
            </a:xfrm>
            <a:custGeom>
              <a:avLst/>
              <a:gdLst/>
              <a:ahLst/>
              <a:cxnLst/>
              <a:rect l="0" t="0" r="0" b="0"/>
              <a:pathLst>
                <a:path w="228601" h="35694">
                  <a:moveTo>
                    <a:pt x="228600" y="21408"/>
                  </a:moveTo>
                  <a:lnTo>
                    <a:pt x="224809" y="21408"/>
                  </a:lnTo>
                  <a:lnTo>
                    <a:pt x="223691" y="20613"/>
                  </a:lnTo>
                  <a:lnTo>
                    <a:pt x="222947" y="19290"/>
                  </a:lnTo>
                  <a:lnTo>
                    <a:pt x="222450" y="17615"/>
                  </a:lnTo>
                  <a:lnTo>
                    <a:pt x="213817" y="6934"/>
                  </a:lnTo>
                  <a:lnTo>
                    <a:pt x="211602" y="4614"/>
                  </a:lnTo>
                  <a:lnTo>
                    <a:pt x="202790" y="2037"/>
                  </a:lnTo>
                  <a:lnTo>
                    <a:pt x="169578" y="156"/>
                  </a:lnTo>
                  <a:lnTo>
                    <a:pt x="135485" y="0"/>
                  </a:lnTo>
                  <a:lnTo>
                    <a:pt x="107109" y="2097"/>
                  </a:lnTo>
                  <a:lnTo>
                    <a:pt x="72226" y="12162"/>
                  </a:lnTo>
                  <a:lnTo>
                    <a:pt x="50634" y="19345"/>
                  </a:lnTo>
                  <a:lnTo>
                    <a:pt x="21368" y="26838"/>
                  </a:lnTo>
                  <a:lnTo>
                    <a:pt x="0" y="35693"/>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018" name="SMARTInkShape-6638"/>
            <p:cNvSpPr/>
            <p:nvPr/>
          </p:nvSpPr>
          <p:spPr>
            <a:xfrm>
              <a:off x="6258353" y="5414963"/>
              <a:ext cx="398467" cy="212450"/>
            </a:xfrm>
            <a:custGeom>
              <a:avLst/>
              <a:gdLst/>
              <a:ahLst/>
              <a:cxnLst/>
              <a:rect l="0" t="0" r="0" b="0"/>
              <a:pathLst>
                <a:path w="398467" h="212450">
                  <a:moveTo>
                    <a:pt x="85297" y="0"/>
                  </a:moveTo>
                  <a:lnTo>
                    <a:pt x="64711" y="0"/>
                  </a:lnTo>
                  <a:lnTo>
                    <a:pt x="58156" y="2116"/>
                  </a:lnTo>
                  <a:lnTo>
                    <a:pt x="26337" y="19925"/>
                  </a:lnTo>
                  <a:lnTo>
                    <a:pt x="17116" y="30333"/>
                  </a:lnTo>
                  <a:lnTo>
                    <a:pt x="4450" y="38803"/>
                  </a:lnTo>
                  <a:lnTo>
                    <a:pt x="1740" y="43174"/>
                  </a:lnTo>
                  <a:lnTo>
                    <a:pt x="0" y="48656"/>
                  </a:lnTo>
                  <a:lnTo>
                    <a:pt x="1879" y="51523"/>
                  </a:lnTo>
                  <a:lnTo>
                    <a:pt x="3491" y="53399"/>
                  </a:lnTo>
                  <a:lnTo>
                    <a:pt x="7399" y="55482"/>
                  </a:lnTo>
                  <a:lnTo>
                    <a:pt x="20168" y="56820"/>
                  </a:lnTo>
                  <a:lnTo>
                    <a:pt x="53483" y="50970"/>
                  </a:lnTo>
                  <a:lnTo>
                    <a:pt x="88991" y="37789"/>
                  </a:lnTo>
                  <a:lnTo>
                    <a:pt x="100238" y="32539"/>
                  </a:lnTo>
                  <a:lnTo>
                    <a:pt x="111150" y="24448"/>
                  </a:lnTo>
                  <a:lnTo>
                    <a:pt x="120584" y="21549"/>
                  </a:lnTo>
                  <a:lnTo>
                    <a:pt x="127129" y="21441"/>
                  </a:lnTo>
                  <a:lnTo>
                    <a:pt x="122370" y="29203"/>
                  </a:lnTo>
                  <a:lnTo>
                    <a:pt x="115397" y="62379"/>
                  </a:lnTo>
                  <a:lnTo>
                    <a:pt x="114173" y="73440"/>
                  </a:lnTo>
                  <a:lnTo>
                    <a:pt x="120049" y="94223"/>
                  </a:lnTo>
                  <a:lnTo>
                    <a:pt x="121165" y="96153"/>
                  </a:lnTo>
                  <a:lnTo>
                    <a:pt x="122703" y="97439"/>
                  </a:lnTo>
                  <a:lnTo>
                    <a:pt x="126528" y="98869"/>
                  </a:lnTo>
                  <a:lnTo>
                    <a:pt x="130874" y="99504"/>
                  </a:lnTo>
                  <a:lnTo>
                    <a:pt x="135451" y="97670"/>
                  </a:lnTo>
                  <a:lnTo>
                    <a:pt x="158131" y="83206"/>
                  </a:lnTo>
                  <a:lnTo>
                    <a:pt x="180521" y="48908"/>
                  </a:lnTo>
                  <a:lnTo>
                    <a:pt x="189273" y="33443"/>
                  </a:lnTo>
                  <a:lnTo>
                    <a:pt x="192035" y="23169"/>
                  </a:lnTo>
                  <a:lnTo>
                    <a:pt x="192968" y="22590"/>
                  </a:lnTo>
                  <a:lnTo>
                    <a:pt x="198568" y="21583"/>
                  </a:lnTo>
                  <a:lnTo>
                    <a:pt x="198910" y="22326"/>
                  </a:lnTo>
                  <a:lnTo>
                    <a:pt x="205248" y="55677"/>
                  </a:lnTo>
                  <a:lnTo>
                    <a:pt x="206871" y="61257"/>
                  </a:lnTo>
                  <a:lnTo>
                    <a:pt x="210237" y="66384"/>
                  </a:lnTo>
                  <a:lnTo>
                    <a:pt x="232338" y="82532"/>
                  </a:lnTo>
                  <a:lnTo>
                    <a:pt x="237432" y="84306"/>
                  </a:lnTo>
                  <a:lnTo>
                    <a:pt x="256139" y="81512"/>
                  </a:lnTo>
                  <a:lnTo>
                    <a:pt x="279670" y="72687"/>
                  </a:lnTo>
                  <a:lnTo>
                    <a:pt x="281554" y="73064"/>
                  </a:lnTo>
                  <a:lnTo>
                    <a:pt x="282810" y="74110"/>
                  </a:lnTo>
                  <a:lnTo>
                    <a:pt x="284205" y="77387"/>
                  </a:lnTo>
                  <a:lnTo>
                    <a:pt x="285279" y="99088"/>
                  </a:lnTo>
                  <a:lnTo>
                    <a:pt x="278837" y="131846"/>
                  </a:lnTo>
                  <a:lnTo>
                    <a:pt x="278265" y="164735"/>
                  </a:lnTo>
                  <a:lnTo>
                    <a:pt x="277402" y="187262"/>
                  </a:lnTo>
                  <a:lnTo>
                    <a:pt x="271330" y="212449"/>
                  </a:lnTo>
                  <a:lnTo>
                    <a:pt x="271231" y="212276"/>
                  </a:lnTo>
                  <a:lnTo>
                    <a:pt x="271037" y="176713"/>
                  </a:lnTo>
                  <a:lnTo>
                    <a:pt x="271035" y="142627"/>
                  </a:lnTo>
                  <a:lnTo>
                    <a:pt x="271035" y="110458"/>
                  </a:lnTo>
                  <a:lnTo>
                    <a:pt x="275944" y="79233"/>
                  </a:lnTo>
                  <a:lnTo>
                    <a:pt x="281676" y="46740"/>
                  </a:lnTo>
                  <a:lnTo>
                    <a:pt x="291826" y="31399"/>
                  </a:lnTo>
                  <a:lnTo>
                    <a:pt x="304888" y="20592"/>
                  </a:lnTo>
                  <a:lnTo>
                    <a:pt x="315020" y="16155"/>
                  </a:lnTo>
                  <a:lnTo>
                    <a:pt x="326842" y="14840"/>
                  </a:lnTo>
                  <a:lnTo>
                    <a:pt x="349968" y="20099"/>
                  </a:lnTo>
                  <a:lnTo>
                    <a:pt x="379600" y="33429"/>
                  </a:lnTo>
                  <a:lnTo>
                    <a:pt x="386225" y="38141"/>
                  </a:lnTo>
                  <a:lnTo>
                    <a:pt x="389699" y="44998"/>
                  </a:lnTo>
                  <a:lnTo>
                    <a:pt x="398466" y="72532"/>
                  </a:lnTo>
                  <a:lnTo>
                    <a:pt x="398058" y="75342"/>
                  </a:lnTo>
                  <a:lnTo>
                    <a:pt x="392279" y="89618"/>
                  </a:lnTo>
                  <a:lnTo>
                    <a:pt x="390757" y="90702"/>
                  </a:lnTo>
                  <a:lnTo>
                    <a:pt x="386951" y="92699"/>
                  </a:lnTo>
                  <a:lnTo>
                    <a:pt x="380346" y="97492"/>
                  </a:lnTo>
                  <a:lnTo>
                    <a:pt x="375709" y="98892"/>
                  </a:lnTo>
                  <a:lnTo>
                    <a:pt x="373361" y="98472"/>
                  </a:lnTo>
                  <a:lnTo>
                    <a:pt x="365471" y="94881"/>
                  </a:lnTo>
                  <a:lnTo>
                    <a:pt x="345513" y="92251"/>
                  </a:lnTo>
                  <a:lnTo>
                    <a:pt x="335458" y="87249"/>
                  </a:lnTo>
                  <a:lnTo>
                    <a:pt x="328185" y="85725"/>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019" name="SMARTInkShape-6639"/>
            <p:cNvSpPr/>
            <p:nvPr/>
          </p:nvSpPr>
          <p:spPr>
            <a:xfrm>
              <a:off x="6650882" y="5407820"/>
              <a:ext cx="28525" cy="178594"/>
            </a:xfrm>
            <a:custGeom>
              <a:avLst/>
              <a:gdLst/>
              <a:ahLst/>
              <a:cxnLst/>
              <a:rect l="0" t="0" r="0" b="0"/>
              <a:pathLst>
                <a:path w="28525" h="178594">
                  <a:moveTo>
                    <a:pt x="28524" y="0"/>
                  </a:moveTo>
                  <a:lnTo>
                    <a:pt x="28524" y="3791"/>
                  </a:lnTo>
                  <a:lnTo>
                    <a:pt x="26407" y="7770"/>
                  </a:lnTo>
                  <a:lnTo>
                    <a:pt x="18581" y="16792"/>
                  </a:lnTo>
                  <a:lnTo>
                    <a:pt x="16168" y="25719"/>
                  </a:lnTo>
                  <a:lnTo>
                    <a:pt x="12692" y="42016"/>
                  </a:lnTo>
                  <a:lnTo>
                    <a:pt x="2920" y="72266"/>
                  </a:lnTo>
                  <a:lnTo>
                    <a:pt x="341" y="103472"/>
                  </a:lnTo>
                  <a:lnTo>
                    <a:pt x="0" y="134069"/>
                  </a:lnTo>
                  <a:lnTo>
                    <a:pt x="765" y="144517"/>
                  </a:lnTo>
                  <a:lnTo>
                    <a:pt x="7226" y="168062"/>
                  </a:lnTo>
                  <a:lnTo>
                    <a:pt x="10592" y="173383"/>
                  </a:lnTo>
                  <a:lnTo>
                    <a:pt x="13394" y="175119"/>
                  </a:lnTo>
                  <a:lnTo>
                    <a:pt x="28524" y="178593"/>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020" name="SMARTInkShape-6640"/>
            <p:cNvSpPr/>
            <p:nvPr/>
          </p:nvSpPr>
          <p:spPr>
            <a:xfrm>
              <a:off x="6686682" y="5472149"/>
              <a:ext cx="64152" cy="99977"/>
            </a:xfrm>
            <a:custGeom>
              <a:avLst/>
              <a:gdLst/>
              <a:ahLst/>
              <a:cxnLst/>
              <a:rect l="0" t="0" r="0" b="0"/>
              <a:pathLst>
                <a:path w="64152" h="99977">
                  <a:moveTo>
                    <a:pt x="28443" y="78546"/>
                  </a:moveTo>
                  <a:lnTo>
                    <a:pt x="61047" y="45148"/>
                  </a:lnTo>
                  <a:lnTo>
                    <a:pt x="63239" y="38046"/>
                  </a:lnTo>
                  <a:lnTo>
                    <a:pt x="64151" y="11871"/>
                  </a:lnTo>
                  <a:lnTo>
                    <a:pt x="62040" y="7106"/>
                  </a:lnTo>
                  <a:lnTo>
                    <a:pt x="60366" y="4726"/>
                  </a:lnTo>
                  <a:lnTo>
                    <a:pt x="56389" y="2080"/>
                  </a:lnTo>
                  <a:lnTo>
                    <a:pt x="49688" y="591"/>
                  </a:lnTo>
                  <a:lnTo>
                    <a:pt x="33195" y="0"/>
                  </a:lnTo>
                  <a:lnTo>
                    <a:pt x="26321" y="4213"/>
                  </a:lnTo>
                  <a:lnTo>
                    <a:pt x="10055" y="19426"/>
                  </a:lnTo>
                  <a:lnTo>
                    <a:pt x="4925" y="27399"/>
                  </a:lnTo>
                  <a:lnTo>
                    <a:pt x="1366" y="40813"/>
                  </a:lnTo>
                  <a:lnTo>
                    <a:pt x="0" y="69052"/>
                  </a:lnTo>
                  <a:lnTo>
                    <a:pt x="7012" y="99976"/>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021" name="SMARTInkShape-6641"/>
            <p:cNvSpPr/>
            <p:nvPr/>
          </p:nvSpPr>
          <p:spPr>
            <a:xfrm>
              <a:off x="6729413" y="5486941"/>
              <a:ext cx="113308" cy="78040"/>
            </a:xfrm>
            <a:custGeom>
              <a:avLst/>
              <a:gdLst/>
              <a:ahLst/>
              <a:cxnLst/>
              <a:rect l="0" t="0" r="0" b="0"/>
              <a:pathLst>
                <a:path w="113308" h="78040">
                  <a:moveTo>
                    <a:pt x="107156" y="78039"/>
                  </a:moveTo>
                  <a:lnTo>
                    <a:pt x="107156" y="68097"/>
                  </a:lnTo>
                  <a:lnTo>
                    <a:pt x="113307" y="44248"/>
                  </a:lnTo>
                  <a:lnTo>
                    <a:pt x="106966" y="12133"/>
                  </a:lnTo>
                  <a:lnTo>
                    <a:pt x="101085" y="1284"/>
                  </a:lnTo>
                  <a:lnTo>
                    <a:pt x="99934" y="676"/>
                  </a:lnTo>
                  <a:lnTo>
                    <a:pt x="96537" y="0"/>
                  </a:lnTo>
                  <a:lnTo>
                    <a:pt x="94521" y="1407"/>
                  </a:lnTo>
                  <a:lnTo>
                    <a:pt x="69048" y="30370"/>
                  </a:lnTo>
                  <a:lnTo>
                    <a:pt x="66406" y="37274"/>
                  </a:lnTo>
                  <a:lnTo>
                    <a:pt x="64439" y="44841"/>
                  </a:lnTo>
                  <a:lnTo>
                    <a:pt x="56708" y="56166"/>
                  </a:lnTo>
                  <a:lnTo>
                    <a:pt x="47538" y="66046"/>
                  </a:lnTo>
                  <a:lnTo>
                    <a:pt x="42823" y="68741"/>
                  </a:lnTo>
                  <a:lnTo>
                    <a:pt x="33590" y="70258"/>
                  </a:lnTo>
                  <a:lnTo>
                    <a:pt x="29537" y="70471"/>
                  </a:lnTo>
                  <a:lnTo>
                    <a:pt x="22917" y="68590"/>
                  </a:lnTo>
                  <a:lnTo>
                    <a:pt x="17329" y="65903"/>
                  </a:lnTo>
                  <a:lnTo>
                    <a:pt x="9721" y="63596"/>
                  </a:lnTo>
                  <a:lnTo>
                    <a:pt x="0" y="56609"/>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2035" name="SMARTInkShape-Group647"/>
          <p:cNvGrpSpPr/>
          <p:nvPr/>
        </p:nvGrpSpPr>
        <p:grpSpPr>
          <a:xfrm>
            <a:off x="3887859" y="4766759"/>
            <a:ext cx="1111650" cy="1048255"/>
            <a:chOff x="3887859" y="4766759"/>
            <a:chExt cx="1111650" cy="1048255"/>
          </a:xfrm>
        </p:grpSpPr>
        <p:sp>
          <p:nvSpPr>
            <p:cNvPr id="2023" name="SMARTInkShape-6642"/>
            <p:cNvSpPr/>
            <p:nvPr/>
          </p:nvSpPr>
          <p:spPr>
            <a:xfrm>
              <a:off x="4279106" y="4843463"/>
              <a:ext cx="234752" cy="328613"/>
            </a:xfrm>
            <a:custGeom>
              <a:avLst/>
              <a:gdLst/>
              <a:ahLst/>
              <a:cxnLst/>
              <a:rect l="0" t="0" r="0" b="0"/>
              <a:pathLst>
                <a:path w="234752" h="328613">
                  <a:moveTo>
                    <a:pt x="228600" y="0"/>
                  </a:moveTo>
                  <a:lnTo>
                    <a:pt x="234751" y="6150"/>
                  </a:lnTo>
                  <a:lnTo>
                    <a:pt x="223076" y="38910"/>
                  </a:lnTo>
                  <a:lnTo>
                    <a:pt x="203780" y="71655"/>
                  </a:lnTo>
                  <a:lnTo>
                    <a:pt x="177050" y="101138"/>
                  </a:lnTo>
                  <a:lnTo>
                    <a:pt x="149714" y="133718"/>
                  </a:lnTo>
                  <a:lnTo>
                    <a:pt x="123500" y="163909"/>
                  </a:lnTo>
                  <a:lnTo>
                    <a:pt x="99008" y="192802"/>
                  </a:lnTo>
                  <a:lnTo>
                    <a:pt x="71239" y="221440"/>
                  </a:lnTo>
                  <a:lnTo>
                    <a:pt x="44940" y="250028"/>
                  </a:lnTo>
                  <a:lnTo>
                    <a:pt x="24233" y="284955"/>
                  </a:lnTo>
                  <a:lnTo>
                    <a:pt x="3944" y="315633"/>
                  </a:lnTo>
                  <a:lnTo>
                    <a:pt x="0" y="328612"/>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024" name="SMARTInkShape-6643"/>
            <p:cNvSpPr/>
            <p:nvPr/>
          </p:nvSpPr>
          <p:spPr>
            <a:xfrm>
              <a:off x="3901910" y="4843463"/>
              <a:ext cx="127166" cy="178593"/>
            </a:xfrm>
            <a:custGeom>
              <a:avLst/>
              <a:gdLst/>
              <a:ahLst/>
              <a:cxnLst/>
              <a:rect l="0" t="0" r="0" b="0"/>
              <a:pathLst>
                <a:path w="127166" h="178593">
                  <a:moveTo>
                    <a:pt x="127165" y="0"/>
                  </a:moveTo>
                  <a:lnTo>
                    <a:pt x="123373" y="0"/>
                  </a:lnTo>
                  <a:lnTo>
                    <a:pt x="119394" y="2116"/>
                  </a:lnTo>
                  <a:lnTo>
                    <a:pt x="84646" y="28951"/>
                  </a:lnTo>
                  <a:lnTo>
                    <a:pt x="50746" y="62159"/>
                  </a:lnTo>
                  <a:lnTo>
                    <a:pt x="29240" y="80103"/>
                  </a:lnTo>
                  <a:lnTo>
                    <a:pt x="1777" y="112647"/>
                  </a:lnTo>
                  <a:lnTo>
                    <a:pt x="0" y="120444"/>
                  </a:lnTo>
                  <a:lnTo>
                    <a:pt x="1326" y="127086"/>
                  </a:lnTo>
                  <a:lnTo>
                    <a:pt x="2791" y="129967"/>
                  </a:lnTo>
                  <a:lnTo>
                    <a:pt x="4562" y="131888"/>
                  </a:lnTo>
                  <a:lnTo>
                    <a:pt x="39491" y="152479"/>
                  </a:lnTo>
                  <a:lnTo>
                    <a:pt x="60812" y="162200"/>
                  </a:lnTo>
                  <a:lnTo>
                    <a:pt x="75782" y="167682"/>
                  </a:lnTo>
                  <a:lnTo>
                    <a:pt x="90951" y="176608"/>
                  </a:lnTo>
                  <a:lnTo>
                    <a:pt x="98590" y="178592"/>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025" name="SMARTInkShape-6644"/>
            <p:cNvSpPr/>
            <p:nvPr/>
          </p:nvSpPr>
          <p:spPr>
            <a:xfrm>
              <a:off x="4071948" y="4879608"/>
              <a:ext cx="135678" cy="171023"/>
            </a:xfrm>
            <a:custGeom>
              <a:avLst/>
              <a:gdLst/>
              <a:ahLst/>
              <a:cxnLst/>
              <a:rect l="0" t="0" r="0" b="0"/>
              <a:pathLst>
                <a:path w="135678" h="171023">
                  <a:moveTo>
                    <a:pt x="57140" y="21005"/>
                  </a:moveTo>
                  <a:lnTo>
                    <a:pt x="50989" y="21005"/>
                  </a:lnTo>
                  <a:lnTo>
                    <a:pt x="50658" y="21798"/>
                  </a:lnTo>
                  <a:lnTo>
                    <a:pt x="50004" y="38004"/>
                  </a:lnTo>
                  <a:lnTo>
                    <a:pt x="50795" y="39481"/>
                  </a:lnTo>
                  <a:lnTo>
                    <a:pt x="52116" y="40466"/>
                  </a:lnTo>
                  <a:lnTo>
                    <a:pt x="53790" y="41123"/>
                  </a:lnTo>
                  <a:lnTo>
                    <a:pt x="54907" y="42354"/>
                  </a:lnTo>
                  <a:lnTo>
                    <a:pt x="57737" y="49635"/>
                  </a:lnTo>
                  <a:lnTo>
                    <a:pt x="64283" y="56722"/>
                  </a:lnTo>
                  <a:lnTo>
                    <a:pt x="58132" y="56722"/>
                  </a:lnTo>
                  <a:lnTo>
                    <a:pt x="57801" y="57517"/>
                  </a:lnTo>
                  <a:lnTo>
                    <a:pt x="57227" y="62874"/>
                  </a:lnTo>
                  <a:lnTo>
                    <a:pt x="38802" y="87892"/>
                  </a:lnTo>
                  <a:lnTo>
                    <a:pt x="35831" y="96562"/>
                  </a:lnTo>
                  <a:lnTo>
                    <a:pt x="18952" y="122380"/>
                  </a:lnTo>
                  <a:lnTo>
                    <a:pt x="14238" y="125592"/>
                  </a:lnTo>
                  <a:lnTo>
                    <a:pt x="9497" y="127813"/>
                  </a:lnTo>
                  <a:lnTo>
                    <a:pt x="4744" y="131445"/>
                  </a:lnTo>
                  <a:lnTo>
                    <a:pt x="2103" y="135706"/>
                  </a:lnTo>
                  <a:lnTo>
                    <a:pt x="114" y="142054"/>
                  </a:lnTo>
                  <a:lnTo>
                    <a:pt x="0" y="132471"/>
                  </a:lnTo>
                  <a:lnTo>
                    <a:pt x="1584" y="130240"/>
                  </a:lnTo>
                  <a:lnTo>
                    <a:pt x="13416" y="118841"/>
                  </a:lnTo>
                  <a:lnTo>
                    <a:pt x="30895" y="87552"/>
                  </a:lnTo>
                  <a:lnTo>
                    <a:pt x="55172" y="55301"/>
                  </a:lnTo>
                  <a:lnTo>
                    <a:pt x="81638" y="26094"/>
                  </a:lnTo>
                  <a:lnTo>
                    <a:pt x="114115" y="1737"/>
                  </a:lnTo>
                  <a:lnTo>
                    <a:pt x="123780" y="0"/>
                  </a:lnTo>
                  <a:lnTo>
                    <a:pt x="125379" y="651"/>
                  </a:lnTo>
                  <a:lnTo>
                    <a:pt x="126445" y="1879"/>
                  </a:lnTo>
                  <a:lnTo>
                    <a:pt x="128423" y="5360"/>
                  </a:lnTo>
                  <a:lnTo>
                    <a:pt x="133206" y="11783"/>
                  </a:lnTo>
                  <a:lnTo>
                    <a:pt x="134603" y="16377"/>
                  </a:lnTo>
                  <a:lnTo>
                    <a:pt x="135677" y="46233"/>
                  </a:lnTo>
                  <a:lnTo>
                    <a:pt x="134908" y="57617"/>
                  </a:lnTo>
                  <a:lnTo>
                    <a:pt x="128444" y="88343"/>
                  </a:lnTo>
                  <a:lnTo>
                    <a:pt x="122153" y="122725"/>
                  </a:lnTo>
                  <a:lnTo>
                    <a:pt x="120853" y="137487"/>
                  </a:lnTo>
                  <a:lnTo>
                    <a:pt x="114290" y="171022"/>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026" name="SMARTInkShape-6645"/>
            <p:cNvSpPr/>
            <p:nvPr/>
          </p:nvSpPr>
          <p:spPr>
            <a:xfrm>
              <a:off x="4136231" y="4964905"/>
              <a:ext cx="114301" cy="78584"/>
            </a:xfrm>
            <a:custGeom>
              <a:avLst/>
              <a:gdLst/>
              <a:ahLst/>
              <a:cxnLst/>
              <a:rect l="0" t="0" r="0" b="0"/>
              <a:pathLst>
                <a:path w="114301" h="78584">
                  <a:moveTo>
                    <a:pt x="0" y="0"/>
                  </a:moveTo>
                  <a:lnTo>
                    <a:pt x="0" y="3793"/>
                  </a:lnTo>
                  <a:lnTo>
                    <a:pt x="2117" y="7772"/>
                  </a:lnTo>
                  <a:lnTo>
                    <a:pt x="6497" y="12186"/>
                  </a:lnTo>
                  <a:lnTo>
                    <a:pt x="38077" y="36363"/>
                  </a:lnTo>
                  <a:lnTo>
                    <a:pt x="71748" y="58822"/>
                  </a:lnTo>
                  <a:lnTo>
                    <a:pt x="107037" y="75135"/>
                  </a:lnTo>
                  <a:lnTo>
                    <a:pt x="114300" y="78583"/>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027" name="SMARTInkShape-6646"/>
            <p:cNvSpPr/>
            <p:nvPr/>
          </p:nvSpPr>
          <p:spPr>
            <a:xfrm>
              <a:off x="3887859" y="4766759"/>
              <a:ext cx="414741" cy="336946"/>
            </a:xfrm>
            <a:custGeom>
              <a:avLst/>
              <a:gdLst/>
              <a:ahLst/>
              <a:cxnLst/>
              <a:rect l="0" t="0" r="0" b="0"/>
              <a:pathLst>
                <a:path w="414741" h="336946">
                  <a:moveTo>
                    <a:pt x="19772" y="112421"/>
                  </a:moveTo>
                  <a:lnTo>
                    <a:pt x="9829" y="122365"/>
                  </a:lnTo>
                  <a:lnTo>
                    <a:pt x="7416" y="129013"/>
                  </a:lnTo>
                  <a:lnTo>
                    <a:pt x="0" y="163258"/>
                  </a:lnTo>
                  <a:lnTo>
                    <a:pt x="949" y="186222"/>
                  </a:lnTo>
                  <a:lnTo>
                    <a:pt x="5056" y="203166"/>
                  </a:lnTo>
                  <a:lnTo>
                    <a:pt x="22745" y="235563"/>
                  </a:lnTo>
                  <a:lnTo>
                    <a:pt x="48934" y="268509"/>
                  </a:lnTo>
                  <a:lnTo>
                    <a:pt x="82742" y="297154"/>
                  </a:lnTo>
                  <a:lnTo>
                    <a:pt x="111367" y="313031"/>
                  </a:lnTo>
                  <a:lnTo>
                    <a:pt x="143837" y="323115"/>
                  </a:lnTo>
                  <a:lnTo>
                    <a:pt x="174713" y="331131"/>
                  </a:lnTo>
                  <a:lnTo>
                    <a:pt x="208644" y="336945"/>
                  </a:lnTo>
                  <a:lnTo>
                    <a:pt x="243833" y="334346"/>
                  </a:lnTo>
                  <a:lnTo>
                    <a:pt x="279395" y="327755"/>
                  </a:lnTo>
                  <a:lnTo>
                    <a:pt x="314273" y="316101"/>
                  </a:lnTo>
                  <a:lnTo>
                    <a:pt x="345068" y="301006"/>
                  </a:lnTo>
                  <a:lnTo>
                    <a:pt x="372714" y="277132"/>
                  </a:lnTo>
                  <a:lnTo>
                    <a:pt x="391665" y="249948"/>
                  </a:lnTo>
                  <a:lnTo>
                    <a:pt x="406541" y="220992"/>
                  </a:lnTo>
                  <a:lnTo>
                    <a:pt x="414740" y="187630"/>
                  </a:lnTo>
                  <a:lnTo>
                    <a:pt x="412055" y="153403"/>
                  </a:lnTo>
                  <a:lnTo>
                    <a:pt x="401557" y="122801"/>
                  </a:lnTo>
                  <a:lnTo>
                    <a:pt x="386806" y="93625"/>
                  </a:lnTo>
                  <a:lnTo>
                    <a:pt x="363032" y="65666"/>
                  </a:lnTo>
                  <a:lnTo>
                    <a:pt x="335086" y="42741"/>
                  </a:lnTo>
                  <a:lnTo>
                    <a:pt x="302023" y="25542"/>
                  </a:lnTo>
                  <a:lnTo>
                    <a:pt x="278832" y="15336"/>
                  </a:lnTo>
                  <a:lnTo>
                    <a:pt x="253179" y="7625"/>
                  </a:lnTo>
                  <a:lnTo>
                    <a:pt x="226696" y="2346"/>
                  </a:lnTo>
                  <a:lnTo>
                    <a:pt x="201697" y="0"/>
                  </a:lnTo>
                  <a:lnTo>
                    <a:pt x="177357" y="1073"/>
                  </a:lnTo>
                  <a:lnTo>
                    <a:pt x="153310" y="4990"/>
                  </a:lnTo>
                  <a:lnTo>
                    <a:pt x="118253" y="16914"/>
                  </a:lnTo>
                  <a:lnTo>
                    <a:pt x="88992" y="35970"/>
                  </a:lnTo>
                  <a:lnTo>
                    <a:pt x="61962" y="70450"/>
                  </a:lnTo>
                  <a:lnTo>
                    <a:pt x="45237" y="98399"/>
                  </a:lnTo>
                  <a:lnTo>
                    <a:pt x="37372" y="128904"/>
                  </a:lnTo>
                  <a:lnTo>
                    <a:pt x="35041" y="163079"/>
                  </a:lnTo>
                  <a:lnTo>
                    <a:pt x="36084" y="187324"/>
                  </a:lnTo>
                  <a:lnTo>
                    <a:pt x="41838" y="213974"/>
                  </a:lnTo>
                  <a:lnTo>
                    <a:pt x="51804" y="241694"/>
                  </a:lnTo>
                  <a:lnTo>
                    <a:pt x="66228" y="275541"/>
                  </a:lnTo>
                  <a:lnTo>
                    <a:pt x="69779" y="283871"/>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028" name="SMARTInkShape-6647"/>
            <p:cNvSpPr/>
            <p:nvPr/>
          </p:nvSpPr>
          <p:spPr>
            <a:xfrm>
              <a:off x="4100513" y="5214938"/>
              <a:ext cx="78582" cy="200026"/>
            </a:xfrm>
            <a:custGeom>
              <a:avLst/>
              <a:gdLst/>
              <a:ahLst/>
              <a:cxnLst/>
              <a:rect l="0" t="0" r="0" b="0"/>
              <a:pathLst>
                <a:path w="78582" h="200026">
                  <a:moveTo>
                    <a:pt x="78581" y="0"/>
                  </a:moveTo>
                  <a:lnTo>
                    <a:pt x="71731" y="6849"/>
                  </a:lnTo>
                  <a:lnTo>
                    <a:pt x="71524" y="10848"/>
                  </a:lnTo>
                  <a:lnTo>
                    <a:pt x="69359" y="14875"/>
                  </a:lnTo>
                  <a:lnTo>
                    <a:pt x="49951" y="50207"/>
                  </a:lnTo>
                  <a:lnTo>
                    <a:pt x="46013" y="59620"/>
                  </a:lnTo>
                  <a:lnTo>
                    <a:pt x="35276" y="92874"/>
                  </a:lnTo>
                  <a:lnTo>
                    <a:pt x="21392" y="123561"/>
                  </a:lnTo>
                  <a:lnTo>
                    <a:pt x="9256" y="156721"/>
                  </a:lnTo>
                  <a:lnTo>
                    <a:pt x="7289" y="165697"/>
                  </a:lnTo>
                  <a:lnTo>
                    <a:pt x="2512" y="176007"/>
                  </a:lnTo>
                  <a:lnTo>
                    <a:pt x="0" y="200025"/>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029" name="SMARTInkShape-6648"/>
            <p:cNvSpPr/>
            <p:nvPr/>
          </p:nvSpPr>
          <p:spPr>
            <a:xfrm>
              <a:off x="4229100" y="5373775"/>
              <a:ext cx="121312" cy="112626"/>
            </a:xfrm>
            <a:custGeom>
              <a:avLst/>
              <a:gdLst/>
              <a:ahLst/>
              <a:cxnLst/>
              <a:rect l="0" t="0" r="0" b="0"/>
              <a:pathLst>
                <a:path w="121312" h="112626">
                  <a:moveTo>
                    <a:pt x="0" y="34045"/>
                  </a:moveTo>
                  <a:lnTo>
                    <a:pt x="17888" y="34838"/>
                  </a:lnTo>
                  <a:lnTo>
                    <a:pt x="44434" y="40195"/>
                  </a:lnTo>
                  <a:lnTo>
                    <a:pt x="79982" y="41129"/>
                  </a:lnTo>
                  <a:lnTo>
                    <a:pt x="90285" y="40377"/>
                  </a:lnTo>
                  <a:lnTo>
                    <a:pt x="113800" y="32368"/>
                  </a:lnTo>
                  <a:lnTo>
                    <a:pt x="119934" y="27980"/>
                  </a:lnTo>
                  <a:lnTo>
                    <a:pt x="120773" y="25264"/>
                  </a:lnTo>
                  <a:lnTo>
                    <a:pt x="121311" y="17053"/>
                  </a:lnTo>
                  <a:lnTo>
                    <a:pt x="120562" y="15572"/>
                  </a:lnTo>
                  <a:lnTo>
                    <a:pt x="119268" y="14586"/>
                  </a:lnTo>
                  <a:lnTo>
                    <a:pt x="117612" y="13928"/>
                  </a:lnTo>
                  <a:lnTo>
                    <a:pt x="116508" y="12695"/>
                  </a:lnTo>
                  <a:lnTo>
                    <a:pt x="115281" y="9210"/>
                  </a:lnTo>
                  <a:lnTo>
                    <a:pt x="108386" y="5015"/>
                  </a:lnTo>
                  <a:lnTo>
                    <a:pt x="96590" y="1298"/>
                  </a:lnTo>
                  <a:lnTo>
                    <a:pt x="72893" y="0"/>
                  </a:lnTo>
                  <a:lnTo>
                    <a:pt x="50437" y="5084"/>
                  </a:lnTo>
                  <a:lnTo>
                    <a:pt x="31084" y="15497"/>
                  </a:lnTo>
                  <a:lnTo>
                    <a:pt x="25721" y="21303"/>
                  </a:lnTo>
                  <a:lnTo>
                    <a:pt x="18910" y="32826"/>
                  </a:lnTo>
                  <a:lnTo>
                    <a:pt x="15657" y="46295"/>
                  </a:lnTo>
                  <a:lnTo>
                    <a:pt x="17013" y="53512"/>
                  </a:lnTo>
                  <a:lnTo>
                    <a:pt x="31116" y="81972"/>
                  </a:lnTo>
                  <a:lnTo>
                    <a:pt x="37906" y="89212"/>
                  </a:lnTo>
                  <a:lnTo>
                    <a:pt x="71438" y="112625"/>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030" name="SMARTInkShape-6649"/>
            <p:cNvSpPr/>
            <p:nvPr/>
          </p:nvSpPr>
          <p:spPr>
            <a:xfrm>
              <a:off x="4386263" y="5407820"/>
              <a:ext cx="57151" cy="157161"/>
            </a:xfrm>
            <a:custGeom>
              <a:avLst/>
              <a:gdLst/>
              <a:ahLst/>
              <a:cxnLst/>
              <a:rect l="0" t="0" r="0" b="0"/>
              <a:pathLst>
                <a:path w="57151" h="157161">
                  <a:moveTo>
                    <a:pt x="0" y="0"/>
                  </a:moveTo>
                  <a:lnTo>
                    <a:pt x="0" y="6150"/>
                  </a:lnTo>
                  <a:lnTo>
                    <a:pt x="6150" y="23149"/>
                  </a:lnTo>
                  <a:lnTo>
                    <a:pt x="9129" y="49055"/>
                  </a:lnTo>
                  <a:lnTo>
                    <a:pt x="20104" y="78602"/>
                  </a:lnTo>
                  <a:lnTo>
                    <a:pt x="37141" y="108256"/>
                  </a:lnTo>
                  <a:lnTo>
                    <a:pt x="44225" y="133131"/>
                  </a:lnTo>
                  <a:lnTo>
                    <a:pt x="57150" y="15716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031" name="SMARTInkShape-6650"/>
            <p:cNvSpPr/>
            <p:nvPr/>
          </p:nvSpPr>
          <p:spPr>
            <a:xfrm>
              <a:off x="4364831" y="5464994"/>
              <a:ext cx="92870" cy="35695"/>
            </a:xfrm>
            <a:custGeom>
              <a:avLst/>
              <a:gdLst/>
              <a:ahLst/>
              <a:cxnLst/>
              <a:rect l="0" t="0" r="0" b="0"/>
              <a:pathLst>
                <a:path w="92870" h="35695">
                  <a:moveTo>
                    <a:pt x="92869" y="7119"/>
                  </a:moveTo>
                  <a:lnTo>
                    <a:pt x="92869" y="3326"/>
                  </a:lnTo>
                  <a:lnTo>
                    <a:pt x="92075" y="2209"/>
                  </a:lnTo>
                  <a:lnTo>
                    <a:pt x="90752" y="1464"/>
                  </a:lnTo>
                  <a:lnTo>
                    <a:pt x="82926" y="269"/>
                  </a:lnTo>
                  <a:lnTo>
                    <a:pt x="69020" y="0"/>
                  </a:lnTo>
                  <a:lnTo>
                    <a:pt x="37648" y="8794"/>
                  </a:lnTo>
                  <a:lnTo>
                    <a:pt x="23273" y="18452"/>
                  </a:lnTo>
                  <a:lnTo>
                    <a:pt x="8684" y="22939"/>
                  </a:lnTo>
                  <a:lnTo>
                    <a:pt x="5789" y="24809"/>
                  </a:lnTo>
                  <a:lnTo>
                    <a:pt x="2573" y="29004"/>
                  </a:lnTo>
                  <a:lnTo>
                    <a:pt x="0" y="35694"/>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032" name="SMARTInkShape-6651"/>
            <p:cNvSpPr/>
            <p:nvPr/>
          </p:nvSpPr>
          <p:spPr>
            <a:xfrm>
              <a:off x="4452002" y="5493572"/>
              <a:ext cx="362788" cy="228053"/>
            </a:xfrm>
            <a:custGeom>
              <a:avLst/>
              <a:gdLst/>
              <a:ahLst/>
              <a:cxnLst/>
              <a:rect l="0" t="0" r="0" b="0"/>
              <a:pathLst>
                <a:path w="362788" h="228053">
                  <a:moveTo>
                    <a:pt x="84279" y="14258"/>
                  </a:moveTo>
                  <a:lnTo>
                    <a:pt x="84279" y="3617"/>
                  </a:lnTo>
                  <a:lnTo>
                    <a:pt x="83486" y="2402"/>
                  </a:lnTo>
                  <a:lnTo>
                    <a:pt x="82163" y="1592"/>
                  </a:lnTo>
                  <a:lnTo>
                    <a:pt x="76508" y="452"/>
                  </a:lnTo>
                  <a:lnTo>
                    <a:pt x="54280" y="0"/>
                  </a:lnTo>
                  <a:lnTo>
                    <a:pt x="29176" y="9918"/>
                  </a:lnTo>
                  <a:lnTo>
                    <a:pt x="10850" y="23821"/>
                  </a:lnTo>
                  <a:lnTo>
                    <a:pt x="1806" y="33315"/>
                  </a:lnTo>
                  <a:lnTo>
                    <a:pt x="0" y="38075"/>
                  </a:lnTo>
                  <a:lnTo>
                    <a:pt x="312" y="39661"/>
                  </a:lnTo>
                  <a:lnTo>
                    <a:pt x="1313" y="40719"/>
                  </a:lnTo>
                  <a:lnTo>
                    <a:pt x="2775" y="41424"/>
                  </a:lnTo>
                  <a:lnTo>
                    <a:pt x="3749" y="42689"/>
                  </a:lnTo>
                  <a:lnTo>
                    <a:pt x="4832" y="46208"/>
                  </a:lnTo>
                  <a:lnTo>
                    <a:pt x="6708" y="47465"/>
                  </a:lnTo>
                  <a:lnTo>
                    <a:pt x="19009" y="49482"/>
                  </a:lnTo>
                  <a:lnTo>
                    <a:pt x="42748" y="49949"/>
                  </a:lnTo>
                  <a:lnTo>
                    <a:pt x="67936" y="40032"/>
                  </a:lnTo>
                  <a:lnTo>
                    <a:pt x="86271" y="26128"/>
                  </a:lnTo>
                  <a:lnTo>
                    <a:pt x="89133" y="21387"/>
                  </a:lnTo>
                  <a:lnTo>
                    <a:pt x="89896" y="19011"/>
                  </a:lnTo>
                  <a:lnTo>
                    <a:pt x="91199" y="17427"/>
                  </a:lnTo>
                  <a:lnTo>
                    <a:pt x="94763" y="15667"/>
                  </a:lnTo>
                  <a:lnTo>
                    <a:pt x="104384" y="14383"/>
                  </a:lnTo>
                  <a:lnTo>
                    <a:pt x="104826" y="15135"/>
                  </a:lnTo>
                  <a:lnTo>
                    <a:pt x="105318" y="18088"/>
                  </a:lnTo>
                  <a:lnTo>
                    <a:pt x="104655" y="19193"/>
                  </a:lnTo>
                  <a:lnTo>
                    <a:pt x="103419" y="19930"/>
                  </a:lnTo>
                  <a:lnTo>
                    <a:pt x="101802" y="20421"/>
                  </a:lnTo>
                  <a:lnTo>
                    <a:pt x="100723" y="22336"/>
                  </a:lnTo>
                  <a:lnTo>
                    <a:pt x="97963" y="40012"/>
                  </a:lnTo>
                  <a:lnTo>
                    <a:pt x="93713" y="48260"/>
                  </a:lnTo>
                  <a:lnTo>
                    <a:pt x="91725" y="69429"/>
                  </a:lnTo>
                  <a:lnTo>
                    <a:pt x="93674" y="76615"/>
                  </a:lnTo>
                  <a:lnTo>
                    <a:pt x="96392" y="82454"/>
                  </a:lnTo>
                  <a:lnTo>
                    <a:pt x="99170" y="97527"/>
                  </a:lnTo>
                  <a:lnTo>
                    <a:pt x="102274" y="102332"/>
                  </a:lnTo>
                  <a:lnTo>
                    <a:pt x="106300" y="104996"/>
                  </a:lnTo>
                  <a:lnTo>
                    <a:pt x="115352" y="106707"/>
                  </a:lnTo>
                  <a:lnTo>
                    <a:pt x="120050" y="104824"/>
                  </a:lnTo>
                  <a:lnTo>
                    <a:pt x="122414" y="103211"/>
                  </a:lnTo>
                  <a:lnTo>
                    <a:pt x="138256" y="81506"/>
                  </a:lnTo>
                  <a:lnTo>
                    <a:pt x="142919" y="71522"/>
                  </a:lnTo>
                  <a:lnTo>
                    <a:pt x="153532" y="55402"/>
                  </a:lnTo>
                  <a:lnTo>
                    <a:pt x="162450" y="50190"/>
                  </a:lnTo>
                  <a:lnTo>
                    <a:pt x="162824" y="56147"/>
                  </a:lnTo>
                  <a:lnTo>
                    <a:pt x="166642" y="60625"/>
                  </a:lnTo>
                  <a:lnTo>
                    <a:pt x="166969" y="63426"/>
                  </a:lnTo>
                  <a:lnTo>
                    <a:pt x="162922" y="95143"/>
                  </a:lnTo>
                  <a:lnTo>
                    <a:pt x="165005" y="99949"/>
                  </a:lnTo>
                  <a:lnTo>
                    <a:pt x="167782" y="104731"/>
                  </a:lnTo>
                  <a:lnTo>
                    <a:pt x="169017" y="109501"/>
                  </a:lnTo>
                  <a:lnTo>
                    <a:pt x="170140" y="111092"/>
                  </a:lnTo>
                  <a:lnTo>
                    <a:pt x="171682" y="112152"/>
                  </a:lnTo>
                  <a:lnTo>
                    <a:pt x="176068" y="113853"/>
                  </a:lnTo>
                  <a:lnTo>
                    <a:pt x="186996" y="114235"/>
                  </a:lnTo>
                  <a:lnTo>
                    <a:pt x="191579" y="112139"/>
                  </a:lnTo>
                  <a:lnTo>
                    <a:pt x="221402" y="90422"/>
                  </a:lnTo>
                  <a:lnTo>
                    <a:pt x="224597" y="85680"/>
                  </a:lnTo>
                  <a:lnTo>
                    <a:pt x="225450" y="83305"/>
                  </a:lnTo>
                  <a:lnTo>
                    <a:pt x="226812" y="81721"/>
                  </a:lnTo>
                  <a:lnTo>
                    <a:pt x="230442" y="79961"/>
                  </a:lnTo>
                  <a:lnTo>
                    <a:pt x="241047" y="78589"/>
                  </a:lnTo>
                  <a:lnTo>
                    <a:pt x="241441" y="113313"/>
                  </a:lnTo>
                  <a:lnTo>
                    <a:pt x="241442" y="147929"/>
                  </a:lnTo>
                  <a:lnTo>
                    <a:pt x="236532" y="178734"/>
                  </a:lnTo>
                  <a:lnTo>
                    <a:pt x="232623" y="208438"/>
                  </a:lnTo>
                  <a:lnTo>
                    <a:pt x="227249" y="228052"/>
                  </a:lnTo>
                  <a:lnTo>
                    <a:pt x="227157" y="217917"/>
                  </a:lnTo>
                  <a:lnTo>
                    <a:pt x="229272" y="213782"/>
                  </a:lnTo>
                  <a:lnTo>
                    <a:pt x="251003" y="179820"/>
                  </a:lnTo>
                  <a:lnTo>
                    <a:pt x="269050" y="152273"/>
                  </a:lnTo>
                  <a:lnTo>
                    <a:pt x="292542" y="127579"/>
                  </a:lnTo>
                  <a:lnTo>
                    <a:pt x="317829" y="117724"/>
                  </a:lnTo>
                  <a:lnTo>
                    <a:pt x="326456" y="115806"/>
                  </a:lnTo>
                  <a:lnTo>
                    <a:pt x="329868" y="116089"/>
                  </a:lnTo>
                  <a:lnTo>
                    <a:pt x="335776" y="118519"/>
                  </a:lnTo>
                  <a:lnTo>
                    <a:pt x="350899" y="131104"/>
                  </a:lnTo>
                  <a:lnTo>
                    <a:pt x="353590" y="135776"/>
                  </a:lnTo>
                  <a:lnTo>
                    <a:pt x="355579" y="140498"/>
                  </a:lnTo>
                  <a:lnTo>
                    <a:pt x="360368" y="147619"/>
                  </a:lnTo>
                  <a:lnTo>
                    <a:pt x="362139" y="154756"/>
                  </a:lnTo>
                  <a:lnTo>
                    <a:pt x="362787" y="166658"/>
                  </a:lnTo>
                  <a:lnTo>
                    <a:pt x="362026" y="168247"/>
                  </a:lnTo>
                  <a:lnTo>
                    <a:pt x="360725" y="169305"/>
                  </a:lnTo>
                  <a:lnTo>
                    <a:pt x="359064" y="170011"/>
                  </a:lnTo>
                  <a:lnTo>
                    <a:pt x="357957" y="171274"/>
                  </a:lnTo>
                  <a:lnTo>
                    <a:pt x="356726" y="174796"/>
                  </a:lnTo>
                  <a:lnTo>
                    <a:pt x="355604" y="176052"/>
                  </a:lnTo>
                  <a:lnTo>
                    <a:pt x="352241" y="177449"/>
                  </a:lnTo>
                  <a:lnTo>
                    <a:pt x="350233" y="177027"/>
                  </a:lnTo>
                  <a:lnTo>
                    <a:pt x="341307" y="172764"/>
                  </a:lnTo>
                  <a:lnTo>
                    <a:pt x="329529" y="170805"/>
                  </a:lnTo>
                  <a:lnTo>
                    <a:pt x="320019" y="165802"/>
                  </a:lnTo>
                  <a:lnTo>
                    <a:pt x="312879" y="164278"/>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033" name="SMARTInkShape-6652"/>
            <p:cNvSpPr/>
            <p:nvPr/>
          </p:nvSpPr>
          <p:spPr>
            <a:xfrm>
              <a:off x="4872038" y="5550695"/>
              <a:ext cx="28576" cy="200026"/>
            </a:xfrm>
            <a:custGeom>
              <a:avLst/>
              <a:gdLst/>
              <a:ahLst/>
              <a:cxnLst/>
              <a:rect l="0" t="0" r="0" b="0"/>
              <a:pathLst>
                <a:path w="28576" h="200026">
                  <a:moveTo>
                    <a:pt x="28575" y="0"/>
                  </a:moveTo>
                  <a:lnTo>
                    <a:pt x="27781" y="31961"/>
                  </a:lnTo>
                  <a:lnTo>
                    <a:pt x="22093" y="59618"/>
                  </a:lnTo>
                  <a:lnTo>
                    <a:pt x="20833" y="73844"/>
                  </a:lnTo>
                  <a:lnTo>
                    <a:pt x="14172" y="107305"/>
                  </a:lnTo>
                  <a:lnTo>
                    <a:pt x="5508" y="142743"/>
                  </a:lnTo>
                  <a:lnTo>
                    <a:pt x="1632" y="157122"/>
                  </a:lnTo>
                  <a:lnTo>
                    <a:pt x="42" y="192251"/>
                  </a:lnTo>
                  <a:lnTo>
                    <a:pt x="0" y="200025"/>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034" name="SMARTInkShape-6653"/>
            <p:cNvSpPr/>
            <p:nvPr/>
          </p:nvSpPr>
          <p:spPr>
            <a:xfrm>
              <a:off x="4900745" y="5672235"/>
              <a:ext cx="98764" cy="142779"/>
            </a:xfrm>
            <a:custGeom>
              <a:avLst/>
              <a:gdLst/>
              <a:ahLst/>
              <a:cxnLst/>
              <a:rect l="0" t="0" r="0" b="0"/>
              <a:pathLst>
                <a:path w="98764" h="142779">
                  <a:moveTo>
                    <a:pt x="14155" y="57053"/>
                  </a:moveTo>
                  <a:lnTo>
                    <a:pt x="38004" y="57053"/>
                  </a:lnTo>
                  <a:lnTo>
                    <a:pt x="68728" y="49311"/>
                  </a:lnTo>
                  <a:lnTo>
                    <a:pt x="78410" y="44294"/>
                  </a:lnTo>
                  <a:lnTo>
                    <a:pt x="80804" y="43784"/>
                  </a:lnTo>
                  <a:lnTo>
                    <a:pt x="87966" y="39275"/>
                  </a:lnTo>
                  <a:lnTo>
                    <a:pt x="90616" y="35127"/>
                  </a:lnTo>
                  <a:lnTo>
                    <a:pt x="92588" y="30639"/>
                  </a:lnTo>
                  <a:lnTo>
                    <a:pt x="98763" y="22716"/>
                  </a:lnTo>
                  <a:lnTo>
                    <a:pt x="98342" y="21462"/>
                  </a:lnTo>
                  <a:lnTo>
                    <a:pt x="89840" y="11512"/>
                  </a:lnTo>
                  <a:lnTo>
                    <a:pt x="85363" y="9031"/>
                  </a:lnTo>
                  <a:lnTo>
                    <a:pt x="80728" y="7135"/>
                  </a:lnTo>
                  <a:lnTo>
                    <a:pt x="73656" y="2398"/>
                  </a:lnTo>
                  <a:lnTo>
                    <a:pt x="65739" y="642"/>
                  </a:lnTo>
                  <a:lnTo>
                    <a:pt x="44692" y="0"/>
                  </a:lnTo>
                  <a:lnTo>
                    <a:pt x="37516" y="2062"/>
                  </a:lnTo>
                  <a:lnTo>
                    <a:pt x="19024" y="12887"/>
                  </a:lnTo>
                  <a:lnTo>
                    <a:pt x="4958" y="33697"/>
                  </a:lnTo>
                  <a:lnTo>
                    <a:pt x="1376" y="43870"/>
                  </a:lnTo>
                  <a:lnTo>
                    <a:pt x="0" y="69265"/>
                  </a:lnTo>
                  <a:lnTo>
                    <a:pt x="5597" y="88068"/>
                  </a:lnTo>
                  <a:lnTo>
                    <a:pt x="12854" y="102314"/>
                  </a:lnTo>
                  <a:lnTo>
                    <a:pt x="37685" y="136605"/>
                  </a:lnTo>
                  <a:lnTo>
                    <a:pt x="42730" y="142778"/>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Tree>
    <p:extLst>
      <p:ext uri="{BB962C8B-B14F-4D97-AF65-F5344CB8AC3E}">
        <p14:creationId xmlns:p14="http://schemas.microsoft.com/office/powerpoint/2010/main" val="92588654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So what if they are similar and different? Pd 5</a:t>
            </a:r>
            <a:endParaRPr lang="en-US" dirty="0"/>
          </a:p>
        </p:txBody>
      </p:sp>
      <p:sp>
        <p:nvSpPr>
          <p:cNvPr id="3" name="Content Placeholder 2"/>
          <p:cNvSpPr>
            <a:spLocks noGrp="1"/>
          </p:cNvSpPr>
          <p:nvPr>
            <p:ph idx="1"/>
          </p:nvPr>
        </p:nvSpPr>
        <p:spPr/>
        <p:txBody>
          <a:bodyPr/>
          <a:lstStyle/>
          <a:p>
            <a:endParaRPr lang="en-US"/>
          </a:p>
        </p:txBody>
      </p:sp>
      <p:sp>
        <p:nvSpPr>
          <p:cNvPr id="2471" name="SMARTInkShape-6654"/>
          <p:cNvSpPr/>
          <p:nvPr/>
        </p:nvSpPr>
        <p:spPr>
          <a:xfrm>
            <a:off x="4207669" y="4080636"/>
            <a:ext cx="485675" cy="355634"/>
          </a:xfrm>
          <a:custGeom>
            <a:avLst/>
            <a:gdLst/>
            <a:ahLst/>
            <a:cxnLst/>
            <a:rect l="0" t="0" r="0" b="0"/>
            <a:pathLst>
              <a:path w="485675" h="355634">
                <a:moveTo>
                  <a:pt x="0" y="198470"/>
                </a:moveTo>
                <a:lnTo>
                  <a:pt x="0" y="202262"/>
                </a:lnTo>
                <a:lnTo>
                  <a:pt x="794" y="203380"/>
                </a:lnTo>
                <a:lnTo>
                  <a:pt x="2116" y="204125"/>
                </a:lnTo>
                <a:lnTo>
                  <a:pt x="3792" y="204621"/>
                </a:lnTo>
                <a:lnTo>
                  <a:pt x="12978" y="210327"/>
                </a:lnTo>
                <a:lnTo>
                  <a:pt x="47759" y="218814"/>
                </a:lnTo>
                <a:lnTo>
                  <a:pt x="71611" y="218893"/>
                </a:lnTo>
                <a:lnTo>
                  <a:pt x="101132" y="213722"/>
                </a:lnTo>
                <a:lnTo>
                  <a:pt x="132924" y="207245"/>
                </a:lnTo>
                <a:lnTo>
                  <a:pt x="165034" y="199783"/>
                </a:lnTo>
                <a:lnTo>
                  <a:pt x="198004" y="190872"/>
                </a:lnTo>
                <a:lnTo>
                  <a:pt x="208651" y="185568"/>
                </a:lnTo>
                <a:lnTo>
                  <a:pt x="240718" y="161064"/>
                </a:lnTo>
                <a:lnTo>
                  <a:pt x="254868" y="141799"/>
                </a:lnTo>
                <a:lnTo>
                  <a:pt x="256719" y="131890"/>
                </a:lnTo>
                <a:lnTo>
                  <a:pt x="254856" y="127075"/>
                </a:lnTo>
                <a:lnTo>
                  <a:pt x="247192" y="117516"/>
                </a:lnTo>
                <a:lnTo>
                  <a:pt x="242684" y="114866"/>
                </a:lnTo>
                <a:lnTo>
                  <a:pt x="238034" y="112894"/>
                </a:lnTo>
                <a:lnTo>
                  <a:pt x="233322" y="109372"/>
                </a:lnTo>
                <a:lnTo>
                  <a:pt x="230161" y="108909"/>
                </a:lnTo>
                <a:lnTo>
                  <a:pt x="199837" y="114568"/>
                </a:lnTo>
                <a:lnTo>
                  <a:pt x="190416" y="119112"/>
                </a:lnTo>
                <a:lnTo>
                  <a:pt x="157158" y="143043"/>
                </a:lnTo>
                <a:lnTo>
                  <a:pt x="123824" y="174759"/>
                </a:lnTo>
                <a:lnTo>
                  <a:pt x="97763" y="208001"/>
                </a:lnTo>
                <a:lnTo>
                  <a:pt x="89644" y="222284"/>
                </a:lnTo>
                <a:lnTo>
                  <a:pt x="86241" y="246096"/>
                </a:lnTo>
                <a:lnTo>
                  <a:pt x="88071" y="253504"/>
                </a:lnTo>
                <a:lnTo>
                  <a:pt x="89670" y="256591"/>
                </a:lnTo>
                <a:lnTo>
                  <a:pt x="95680" y="262137"/>
                </a:lnTo>
                <a:lnTo>
                  <a:pt x="112474" y="272165"/>
                </a:lnTo>
                <a:lnTo>
                  <a:pt x="136781" y="276086"/>
                </a:lnTo>
                <a:lnTo>
                  <a:pt x="171588" y="276924"/>
                </a:lnTo>
                <a:lnTo>
                  <a:pt x="200507" y="277014"/>
                </a:lnTo>
                <a:lnTo>
                  <a:pt x="236015" y="276250"/>
                </a:lnTo>
                <a:lnTo>
                  <a:pt x="267398" y="272140"/>
                </a:lnTo>
                <a:lnTo>
                  <a:pt x="297157" y="269775"/>
                </a:lnTo>
                <a:lnTo>
                  <a:pt x="316484" y="266409"/>
                </a:lnTo>
                <a:lnTo>
                  <a:pt x="345215" y="248675"/>
                </a:lnTo>
                <a:lnTo>
                  <a:pt x="377665" y="230554"/>
                </a:lnTo>
                <a:lnTo>
                  <a:pt x="407005" y="214627"/>
                </a:lnTo>
                <a:lnTo>
                  <a:pt x="419810" y="208032"/>
                </a:lnTo>
                <a:lnTo>
                  <a:pt x="431481" y="195394"/>
                </a:lnTo>
                <a:lnTo>
                  <a:pt x="445042" y="175977"/>
                </a:lnTo>
                <a:lnTo>
                  <a:pt x="445920" y="173156"/>
                </a:lnTo>
                <a:lnTo>
                  <a:pt x="445711" y="170482"/>
                </a:lnTo>
                <a:lnTo>
                  <a:pt x="443742" y="162925"/>
                </a:lnTo>
                <a:lnTo>
                  <a:pt x="443465" y="160486"/>
                </a:lnTo>
                <a:lnTo>
                  <a:pt x="441041" y="155659"/>
                </a:lnTo>
                <a:lnTo>
                  <a:pt x="439284" y="153261"/>
                </a:lnTo>
                <a:lnTo>
                  <a:pt x="433097" y="150596"/>
                </a:lnTo>
                <a:lnTo>
                  <a:pt x="401305" y="148651"/>
                </a:lnTo>
                <a:lnTo>
                  <a:pt x="384017" y="150636"/>
                </a:lnTo>
                <a:lnTo>
                  <a:pt x="377455" y="152293"/>
                </a:lnTo>
                <a:lnTo>
                  <a:pt x="363814" y="162601"/>
                </a:lnTo>
                <a:lnTo>
                  <a:pt x="333453" y="192747"/>
                </a:lnTo>
                <a:lnTo>
                  <a:pt x="303527" y="217394"/>
                </a:lnTo>
                <a:lnTo>
                  <a:pt x="283884" y="252235"/>
                </a:lnTo>
                <a:lnTo>
                  <a:pt x="279649" y="271297"/>
                </a:lnTo>
                <a:lnTo>
                  <a:pt x="279070" y="277934"/>
                </a:lnTo>
                <a:lnTo>
                  <a:pt x="282536" y="289924"/>
                </a:lnTo>
                <a:lnTo>
                  <a:pt x="284401" y="292777"/>
                </a:lnTo>
                <a:lnTo>
                  <a:pt x="288590" y="295947"/>
                </a:lnTo>
                <a:lnTo>
                  <a:pt x="299203" y="301524"/>
                </a:lnTo>
                <a:lnTo>
                  <a:pt x="303450" y="302098"/>
                </a:lnTo>
                <a:lnTo>
                  <a:pt x="330159" y="295323"/>
                </a:lnTo>
                <a:lnTo>
                  <a:pt x="346710" y="288727"/>
                </a:lnTo>
                <a:lnTo>
                  <a:pt x="372227" y="258162"/>
                </a:lnTo>
                <a:lnTo>
                  <a:pt x="398082" y="227547"/>
                </a:lnTo>
                <a:lnTo>
                  <a:pt x="422503" y="194777"/>
                </a:lnTo>
                <a:lnTo>
                  <a:pt x="439423" y="167125"/>
                </a:lnTo>
                <a:lnTo>
                  <a:pt x="450698" y="138824"/>
                </a:lnTo>
                <a:lnTo>
                  <a:pt x="462858" y="110330"/>
                </a:lnTo>
                <a:lnTo>
                  <a:pt x="474692" y="77167"/>
                </a:lnTo>
                <a:lnTo>
                  <a:pt x="479970" y="45098"/>
                </a:lnTo>
                <a:lnTo>
                  <a:pt x="485010" y="18788"/>
                </a:lnTo>
                <a:lnTo>
                  <a:pt x="485674" y="3692"/>
                </a:lnTo>
                <a:lnTo>
                  <a:pt x="484914" y="1943"/>
                </a:lnTo>
                <a:lnTo>
                  <a:pt x="483613" y="777"/>
                </a:lnTo>
                <a:lnTo>
                  <a:pt x="481953" y="0"/>
                </a:lnTo>
                <a:lnTo>
                  <a:pt x="480846" y="275"/>
                </a:lnTo>
                <a:lnTo>
                  <a:pt x="480107" y="1253"/>
                </a:lnTo>
                <a:lnTo>
                  <a:pt x="479615" y="2698"/>
                </a:lnTo>
                <a:lnTo>
                  <a:pt x="461864" y="36042"/>
                </a:lnTo>
                <a:lnTo>
                  <a:pt x="451624" y="63904"/>
                </a:lnTo>
                <a:lnTo>
                  <a:pt x="439371" y="97042"/>
                </a:lnTo>
                <a:lnTo>
                  <a:pt x="432602" y="121586"/>
                </a:lnTo>
                <a:lnTo>
                  <a:pt x="422660" y="148967"/>
                </a:lnTo>
                <a:lnTo>
                  <a:pt x="416803" y="179305"/>
                </a:lnTo>
                <a:lnTo>
                  <a:pt x="415068" y="211312"/>
                </a:lnTo>
                <a:lnTo>
                  <a:pt x="414554" y="240904"/>
                </a:lnTo>
                <a:lnTo>
                  <a:pt x="418173" y="275555"/>
                </a:lnTo>
                <a:lnTo>
                  <a:pt x="431440" y="310241"/>
                </a:lnTo>
                <a:lnTo>
                  <a:pt x="445037" y="344363"/>
                </a:lnTo>
                <a:lnTo>
                  <a:pt x="450056" y="355633"/>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nvGrpSpPr>
          <p:cNvPr id="2488" name="SMARTInkShape-Group649"/>
          <p:cNvGrpSpPr/>
          <p:nvPr/>
        </p:nvGrpSpPr>
        <p:grpSpPr>
          <a:xfrm>
            <a:off x="1224379" y="5757863"/>
            <a:ext cx="3440491" cy="399178"/>
            <a:chOff x="1224379" y="5757863"/>
            <a:chExt cx="3440491" cy="399178"/>
          </a:xfrm>
        </p:grpSpPr>
        <p:sp>
          <p:nvSpPr>
            <p:cNvPr id="2472" name="SMARTInkShape-6655"/>
            <p:cNvSpPr/>
            <p:nvPr/>
          </p:nvSpPr>
          <p:spPr>
            <a:xfrm>
              <a:off x="1224379" y="5794160"/>
              <a:ext cx="668716" cy="245182"/>
            </a:xfrm>
            <a:custGeom>
              <a:avLst/>
              <a:gdLst/>
              <a:ahLst/>
              <a:cxnLst/>
              <a:rect l="0" t="0" r="0" b="0"/>
              <a:pathLst>
                <a:path w="668716" h="245182">
                  <a:moveTo>
                    <a:pt x="97215" y="42285"/>
                  </a:moveTo>
                  <a:lnTo>
                    <a:pt x="83442" y="43078"/>
                  </a:lnTo>
                  <a:lnTo>
                    <a:pt x="57272" y="52227"/>
                  </a:lnTo>
                  <a:lnTo>
                    <a:pt x="42699" y="62210"/>
                  </a:lnTo>
                  <a:lnTo>
                    <a:pt x="20735" y="83194"/>
                  </a:lnTo>
                  <a:lnTo>
                    <a:pt x="3497" y="116628"/>
                  </a:lnTo>
                  <a:lnTo>
                    <a:pt x="0" y="129830"/>
                  </a:lnTo>
                  <a:lnTo>
                    <a:pt x="1823" y="149980"/>
                  </a:lnTo>
                  <a:lnTo>
                    <a:pt x="7391" y="167239"/>
                  </a:lnTo>
                  <a:lnTo>
                    <a:pt x="26492" y="192138"/>
                  </a:lnTo>
                  <a:lnTo>
                    <a:pt x="36414" y="200961"/>
                  </a:lnTo>
                  <a:lnTo>
                    <a:pt x="54593" y="209596"/>
                  </a:lnTo>
                  <a:lnTo>
                    <a:pt x="65307" y="211895"/>
                  </a:lnTo>
                  <a:lnTo>
                    <a:pt x="75361" y="210800"/>
                  </a:lnTo>
                  <a:lnTo>
                    <a:pt x="109096" y="203044"/>
                  </a:lnTo>
                  <a:lnTo>
                    <a:pt x="125159" y="199920"/>
                  </a:lnTo>
                  <a:lnTo>
                    <a:pt x="127751" y="199763"/>
                  </a:lnTo>
                  <a:lnTo>
                    <a:pt x="129478" y="198863"/>
                  </a:lnTo>
                  <a:lnTo>
                    <a:pt x="130630" y="197470"/>
                  </a:lnTo>
                  <a:lnTo>
                    <a:pt x="132799" y="192605"/>
                  </a:lnTo>
                  <a:lnTo>
                    <a:pt x="133725" y="173954"/>
                  </a:lnTo>
                  <a:lnTo>
                    <a:pt x="145118" y="141208"/>
                  </a:lnTo>
                  <a:lnTo>
                    <a:pt x="154420" y="111390"/>
                  </a:lnTo>
                  <a:lnTo>
                    <a:pt x="163642" y="86573"/>
                  </a:lnTo>
                  <a:lnTo>
                    <a:pt x="180980" y="56853"/>
                  </a:lnTo>
                  <a:lnTo>
                    <a:pt x="202310" y="23007"/>
                  </a:lnTo>
                  <a:lnTo>
                    <a:pt x="209011" y="13079"/>
                  </a:lnTo>
                  <a:lnTo>
                    <a:pt x="220915" y="3820"/>
                  </a:lnTo>
                  <a:lnTo>
                    <a:pt x="229822" y="725"/>
                  </a:lnTo>
                  <a:lnTo>
                    <a:pt x="234997" y="0"/>
                  </a:lnTo>
                  <a:lnTo>
                    <a:pt x="236695" y="601"/>
                  </a:lnTo>
                  <a:lnTo>
                    <a:pt x="237826" y="1796"/>
                  </a:lnTo>
                  <a:lnTo>
                    <a:pt x="239878" y="5239"/>
                  </a:lnTo>
                  <a:lnTo>
                    <a:pt x="243435" y="9415"/>
                  </a:lnTo>
                  <a:lnTo>
                    <a:pt x="245545" y="16033"/>
                  </a:lnTo>
                  <a:lnTo>
                    <a:pt x="252714" y="44324"/>
                  </a:lnTo>
                  <a:lnTo>
                    <a:pt x="263780" y="76759"/>
                  </a:lnTo>
                  <a:lnTo>
                    <a:pt x="277225" y="106332"/>
                  </a:lnTo>
                  <a:lnTo>
                    <a:pt x="293227" y="129401"/>
                  </a:lnTo>
                  <a:lnTo>
                    <a:pt x="311675" y="147128"/>
                  </a:lnTo>
                  <a:lnTo>
                    <a:pt x="334399" y="158508"/>
                  </a:lnTo>
                  <a:lnTo>
                    <a:pt x="345770" y="159291"/>
                  </a:lnTo>
                  <a:lnTo>
                    <a:pt x="380497" y="152950"/>
                  </a:lnTo>
                  <a:lnTo>
                    <a:pt x="402268" y="142132"/>
                  </a:lnTo>
                  <a:lnTo>
                    <a:pt x="413501" y="132739"/>
                  </a:lnTo>
                  <a:lnTo>
                    <a:pt x="416380" y="127994"/>
                  </a:lnTo>
                  <a:lnTo>
                    <a:pt x="418228" y="118481"/>
                  </a:lnTo>
                  <a:lnTo>
                    <a:pt x="417586" y="116894"/>
                  </a:lnTo>
                  <a:lnTo>
                    <a:pt x="416365" y="115837"/>
                  </a:lnTo>
                  <a:lnTo>
                    <a:pt x="412493" y="114139"/>
                  </a:lnTo>
                  <a:lnTo>
                    <a:pt x="408030" y="113845"/>
                  </a:lnTo>
                  <a:lnTo>
                    <a:pt x="403894" y="115892"/>
                  </a:lnTo>
                  <a:lnTo>
                    <a:pt x="383906" y="134310"/>
                  </a:lnTo>
                  <a:lnTo>
                    <a:pt x="374424" y="151307"/>
                  </a:lnTo>
                  <a:lnTo>
                    <a:pt x="367317" y="185404"/>
                  </a:lnTo>
                  <a:lnTo>
                    <a:pt x="362676" y="209991"/>
                  </a:lnTo>
                  <a:lnTo>
                    <a:pt x="366275" y="220272"/>
                  </a:lnTo>
                  <a:lnTo>
                    <a:pt x="385205" y="244237"/>
                  </a:lnTo>
                  <a:lnTo>
                    <a:pt x="389221" y="245181"/>
                  </a:lnTo>
                  <a:lnTo>
                    <a:pt x="406250" y="242719"/>
                  </a:lnTo>
                  <a:lnTo>
                    <a:pt x="419507" y="239052"/>
                  </a:lnTo>
                  <a:lnTo>
                    <a:pt x="454511" y="214481"/>
                  </a:lnTo>
                  <a:lnTo>
                    <a:pt x="482999" y="191039"/>
                  </a:lnTo>
                  <a:lnTo>
                    <a:pt x="516466" y="169975"/>
                  </a:lnTo>
                  <a:lnTo>
                    <a:pt x="550329" y="154713"/>
                  </a:lnTo>
                  <a:lnTo>
                    <a:pt x="556568" y="149666"/>
                  </a:lnTo>
                  <a:lnTo>
                    <a:pt x="558231" y="147210"/>
                  </a:lnTo>
                  <a:lnTo>
                    <a:pt x="562196" y="144480"/>
                  </a:lnTo>
                  <a:lnTo>
                    <a:pt x="567417" y="142728"/>
                  </a:lnTo>
                  <a:lnTo>
                    <a:pt x="567052" y="142584"/>
                  </a:lnTo>
                  <a:lnTo>
                    <a:pt x="562439" y="142334"/>
                  </a:lnTo>
                  <a:lnTo>
                    <a:pt x="558027" y="146100"/>
                  </a:lnTo>
                  <a:lnTo>
                    <a:pt x="556020" y="150072"/>
                  </a:lnTo>
                  <a:lnTo>
                    <a:pt x="555485" y="152243"/>
                  </a:lnTo>
                  <a:lnTo>
                    <a:pt x="543086" y="174218"/>
                  </a:lnTo>
                  <a:lnTo>
                    <a:pt x="540243" y="207598"/>
                  </a:lnTo>
                  <a:lnTo>
                    <a:pt x="540998" y="209643"/>
                  </a:lnTo>
                  <a:lnTo>
                    <a:pt x="542295" y="211007"/>
                  </a:lnTo>
                  <a:lnTo>
                    <a:pt x="545853" y="212521"/>
                  </a:lnTo>
                  <a:lnTo>
                    <a:pt x="550081" y="213195"/>
                  </a:lnTo>
                  <a:lnTo>
                    <a:pt x="564965" y="207924"/>
                  </a:lnTo>
                  <a:lnTo>
                    <a:pt x="578531" y="200724"/>
                  </a:lnTo>
                  <a:lnTo>
                    <a:pt x="591811" y="188890"/>
                  </a:lnTo>
                  <a:lnTo>
                    <a:pt x="605928" y="172784"/>
                  </a:lnTo>
                  <a:lnTo>
                    <a:pt x="614616" y="167753"/>
                  </a:lnTo>
                  <a:lnTo>
                    <a:pt x="626844" y="164126"/>
                  </a:lnTo>
                  <a:lnTo>
                    <a:pt x="628895" y="162406"/>
                  </a:lnTo>
                  <a:lnTo>
                    <a:pt x="630262" y="160465"/>
                  </a:lnTo>
                  <a:lnTo>
                    <a:pt x="631173" y="159965"/>
                  </a:lnTo>
                  <a:lnTo>
                    <a:pt x="631781" y="160425"/>
                  </a:lnTo>
                  <a:lnTo>
                    <a:pt x="632186" y="161526"/>
                  </a:lnTo>
                  <a:lnTo>
                    <a:pt x="633250" y="162260"/>
                  </a:lnTo>
                  <a:lnTo>
                    <a:pt x="636548" y="163075"/>
                  </a:lnTo>
                  <a:lnTo>
                    <a:pt x="637746" y="165674"/>
                  </a:lnTo>
                  <a:lnTo>
                    <a:pt x="640723" y="188838"/>
                  </a:lnTo>
                  <a:lnTo>
                    <a:pt x="643839" y="194202"/>
                  </a:lnTo>
                  <a:lnTo>
                    <a:pt x="645781" y="195157"/>
                  </a:lnTo>
                  <a:lnTo>
                    <a:pt x="647869" y="194999"/>
                  </a:lnTo>
                  <a:lnTo>
                    <a:pt x="652306" y="192707"/>
                  </a:lnTo>
                  <a:lnTo>
                    <a:pt x="656924" y="189043"/>
                  </a:lnTo>
                  <a:lnTo>
                    <a:pt x="668715" y="170870"/>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473" name="SMARTInkShape-6656"/>
            <p:cNvSpPr/>
            <p:nvPr/>
          </p:nvSpPr>
          <p:spPr>
            <a:xfrm>
              <a:off x="1971675" y="5757863"/>
              <a:ext cx="14289" cy="214313"/>
            </a:xfrm>
            <a:custGeom>
              <a:avLst/>
              <a:gdLst/>
              <a:ahLst/>
              <a:cxnLst/>
              <a:rect l="0" t="0" r="0" b="0"/>
              <a:pathLst>
                <a:path w="14289" h="214313">
                  <a:moveTo>
                    <a:pt x="0" y="0"/>
                  </a:moveTo>
                  <a:lnTo>
                    <a:pt x="0" y="3792"/>
                  </a:lnTo>
                  <a:lnTo>
                    <a:pt x="2117" y="7770"/>
                  </a:lnTo>
                  <a:lnTo>
                    <a:pt x="3792" y="9942"/>
                  </a:lnTo>
                  <a:lnTo>
                    <a:pt x="6151" y="24377"/>
                  </a:lnTo>
                  <a:lnTo>
                    <a:pt x="7013" y="59654"/>
                  </a:lnTo>
                  <a:lnTo>
                    <a:pt x="7105" y="86467"/>
                  </a:lnTo>
                  <a:lnTo>
                    <a:pt x="7132" y="114519"/>
                  </a:lnTo>
                  <a:lnTo>
                    <a:pt x="7142" y="148651"/>
                  </a:lnTo>
                  <a:lnTo>
                    <a:pt x="7143" y="182439"/>
                  </a:lnTo>
                  <a:lnTo>
                    <a:pt x="7938" y="199929"/>
                  </a:lnTo>
                  <a:lnTo>
                    <a:pt x="14288" y="214312"/>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474" name="SMARTInkShape-6657"/>
            <p:cNvSpPr/>
            <p:nvPr/>
          </p:nvSpPr>
          <p:spPr>
            <a:xfrm>
              <a:off x="1944093" y="5857875"/>
              <a:ext cx="113308" cy="42864"/>
            </a:xfrm>
            <a:custGeom>
              <a:avLst/>
              <a:gdLst/>
              <a:ahLst/>
              <a:cxnLst/>
              <a:rect l="0" t="0" r="0" b="0"/>
              <a:pathLst>
                <a:path w="113308" h="42864">
                  <a:moveTo>
                    <a:pt x="6151" y="0"/>
                  </a:moveTo>
                  <a:lnTo>
                    <a:pt x="0" y="0"/>
                  </a:lnTo>
                  <a:lnTo>
                    <a:pt x="35620" y="23576"/>
                  </a:lnTo>
                  <a:lnTo>
                    <a:pt x="70562" y="37755"/>
                  </a:lnTo>
                  <a:lnTo>
                    <a:pt x="113307" y="42863"/>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475" name="SMARTInkShape-6658"/>
            <p:cNvSpPr/>
            <p:nvPr/>
          </p:nvSpPr>
          <p:spPr>
            <a:xfrm>
              <a:off x="2093206" y="5879412"/>
              <a:ext cx="113764" cy="85619"/>
            </a:xfrm>
            <a:custGeom>
              <a:avLst/>
              <a:gdLst/>
              <a:ahLst/>
              <a:cxnLst/>
              <a:rect l="0" t="0" r="0" b="0"/>
              <a:pathLst>
                <a:path w="113764" h="85619">
                  <a:moveTo>
                    <a:pt x="7057" y="42758"/>
                  </a:moveTo>
                  <a:lnTo>
                    <a:pt x="207" y="42758"/>
                  </a:lnTo>
                  <a:lnTo>
                    <a:pt x="0" y="46549"/>
                  </a:lnTo>
                  <a:lnTo>
                    <a:pt x="765" y="47667"/>
                  </a:lnTo>
                  <a:lnTo>
                    <a:pt x="2068" y="48411"/>
                  </a:lnTo>
                  <a:lnTo>
                    <a:pt x="3731" y="48908"/>
                  </a:lnTo>
                  <a:lnTo>
                    <a:pt x="12897" y="54614"/>
                  </a:lnTo>
                  <a:lnTo>
                    <a:pt x="47673" y="56950"/>
                  </a:lnTo>
                  <a:lnTo>
                    <a:pt x="70730" y="56232"/>
                  </a:lnTo>
                  <a:lnTo>
                    <a:pt x="78483" y="53243"/>
                  </a:lnTo>
                  <a:lnTo>
                    <a:pt x="109094" y="26345"/>
                  </a:lnTo>
                  <a:lnTo>
                    <a:pt x="111938" y="19323"/>
                  </a:lnTo>
                  <a:lnTo>
                    <a:pt x="113763" y="9465"/>
                  </a:lnTo>
                  <a:lnTo>
                    <a:pt x="111896" y="6000"/>
                  </a:lnTo>
                  <a:lnTo>
                    <a:pt x="108023" y="1100"/>
                  </a:lnTo>
                  <a:lnTo>
                    <a:pt x="91059" y="0"/>
                  </a:lnTo>
                  <a:lnTo>
                    <a:pt x="85931" y="2058"/>
                  </a:lnTo>
                  <a:lnTo>
                    <a:pt x="72378" y="13639"/>
                  </a:lnTo>
                  <a:lnTo>
                    <a:pt x="62835" y="26633"/>
                  </a:lnTo>
                  <a:lnTo>
                    <a:pt x="53294" y="55065"/>
                  </a:lnTo>
                  <a:lnTo>
                    <a:pt x="49919" y="85618"/>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476" name="SMARTInkShape-6659"/>
            <p:cNvSpPr/>
            <p:nvPr/>
          </p:nvSpPr>
          <p:spPr>
            <a:xfrm>
              <a:off x="2264984" y="5800725"/>
              <a:ext cx="78167" cy="168064"/>
            </a:xfrm>
            <a:custGeom>
              <a:avLst/>
              <a:gdLst/>
              <a:ahLst/>
              <a:cxnLst/>
              <a:rect l="0" t="0" r="0" b="0"/>
              <a:pathLst>
                <a:path w="78167" h="168064">
                  <a:moveTo>
                    <a:pt x="35304" y="100013"/>
                  </a:moveTo>
                  <a:lnTo>
                    <a:pt x="28454" y="100013"/>
                  </a:lnTo>
                  <a:lnTo>
                    <a:pt x="15992" y="112992"/>
                  </a:lnTo>
                  <a:lnTo>
                    <a:pt x="4313" y="133805"/>
                  </a:lnTo>
                  <a:lnTo>
                    <a:pt x="519" y="151696"/>
                  </a:lnTo>
                  <a:lnTo>
                    <a:pt x="0" y="158173"/>
                  </a:lnTo>
                  <a:lnTo>
                    <a:pt x="655" y="160217"/>
                  </a:lnTo>
                  <a:lnTo>
                    <a:pt x="1886" y="161580"/>
                  </a:lnTo>
                  <a:lnTo>
                    <a:pt x="9564" y="167560"/>
                  </a:lnTo>
                  <a:lnTo>
                    <a:pt x="11794" y="168063"/>
                  </a:lnTo>
                  <a:lnTo>
                    <a:pt x="14074" y="167604"/>
                  </a:lnTo>
                  <a:lnTo>
                    <a:pt x="21076" y="163168"/>
                  </a:lnTo>
                  <a:lnTo>
                    <a:pt x="40963" y="147802"/>
                  </a:lnTo>
                  <a:lnTo>
                    <a:pt x="49151" y="132958"/>
                  </a:lnTo>
                  <a:lnTo>
                    <a:pt x="61440" y="100441"/>
                  </a:lnTo>
                  <a:lnTo>
                    <a:pt x="67830" y="83383"/>
                  </a:lnTo>
                  <a:lnTo>
                    <a:pt x="74394" y="49698"/>
                  </a:lnTo>
                  <a:lnTo>
                    <a:pt x="77835" y="17059"/>
                  </a:lnTo>
                  <a:lnTo>
                    <a:pt x="78166" y="0"/>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477" name="SMARTInkShape-6660"/>
            <p:cNvSpPr/>
            <p:nvPr/>
          </p:nvSpPr>
          <p:spPr>
            <a:xfrm>
              <a:off x="2543185" y="5866012"/>
              <a:ext cx="107147" cy="91877"/>
            </a:xfrm>
            <a:custGeom>
              <a:avLst/>
              <a:gdLst/>
              <a:ahLst/>
              <a:cxnLst/>
              <a:rect l="0" t="0" r="0" b="0"/>
              <a:pathLst>
                <a:path w="107147" h="91877">
                  <a:moveTo>
                    <a:pt x="14278" y="6151"/>
                  </a:moveTo>
                  <a:lnTo>
                    <a:pt x="10485" y="2358"/>
                  </a:lnTo>
                  <a:lnTo>
                    <a:pt x="6507" y="496"/>
                  </a:lnTo>
                  <a:lnTo>
                    <a:pt x="4335" y="0"/>
                  </a:lnTo>
                  <a:lnTo>
                    <a:pt x="2886" y="462"/>
                  </a:lnTo>
                  <a:lnTo>
                    <a:pt x="1921" y="1566"/>
                  </a:lnTo>
                  <a:lnTo>
                    <a:pt x="848" y="4906"/>
                  </a:lnTo>
                  <a:lnTo>
                    <a:pt x="0" y="33769"/>
                  </a:lnTo>
                  <a:lnTo>
                    <a:pt x="2111" y="40386"/>
                  </a:lnTo>
                  <a:lnTo>
                    <a:pt x="9934" y="51100"/>
                  </a:lnTo>
                  <a:lnTo>
                    <a:pt x="16580" y="53910"/>
                  </a:lnTo>
                  <a:lnTo>
                    <a:pt x="33783" y="55713"/>
                  </a:lnTo>
                  <a:lnTo>
                    <a:pt x="40938" y="53843"/>
                  </a:lnTo>
                  <a:lnTo>
                    <a:pt x="47558" y="51159"/>
                  </a:lnTo>
                  <a:lnTo>
                    <a:pt x="65560" y="49296"/>
                  </a:lnTo>
                  <a:lnTo>
                    <a:pt x="67516" y="48408"/>
                  </a:lnTo>
                  <a:lnTo>
                    <a:pt x="68820" y="47022"/>
                  </a:lnTo>
                  <a:lnTo>
                    <a:pt x="69689" y="45305"/>
                  </a:lnTo>
                  <a:lnTo>
                    <a:pt x="71062" y="44159"/>
                  </a:lnTo>
                  <a:lnTo>
                    <a:pt x="77426" y="42171"/>
                  </a:lnTo>
                  <a:lnTo>
                    <a:pt x="77807" y="42864"/>
                  </a:lnTo>
                  <a:lnTo>
                    <a:pt x="79298" y="49956"/>
                  </a:lnTo>
                  <a:lnTo>
                    <a:pt x="86329" y="62311"/>
                  </a:lnTo>
                  <a:lnTo>
                    <a:pt x="107146" y="91876"/>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478" name="SMARTInkShape-6661"/>
            <p:cNvSpPr/>
            <p:nvPr/>
          </p:nvSpPr>
          <p:spPr>
            <a:xfrm>
              <a:off x="2793206" y="5906838"/>
              <a:ext cx="145654" cy="228439"/>
            </a:xfrm>
            <a:custGeom>
              <a:avLst/>
              <a:gdLst/>
              <a:ahLst/>
              <a:cxnLst/>
              <a:rect l="0" t="0" r="0" b="0"/>
              <a:pathLst>
                <a:path w="145654" h="228439">
                  <a:moveTo>
                    <a:pt x="0" y="29617"/>
                  </a:moveTo>
                  <a:lnTo>
                    <a:pt x="0" y="60147"/>
                  </a:lnTo>
                  <a:lnTo>
                    <a:pt x="0" y="93651"/>
                  </a:lnTo>
                  <a:lnTo>
                    <a:pt x="794" y="125409"/>
                  </a:lnTo>
                  <a:lnTo>
                    <a:pt x="4910" y="155279"/>
                  </a:lnTo>
                  <a:lnTo>
                    <a:pt x="6703" y="189584"/>
                  </a:lnTo>
                  <a:lnTo>
                    <a:pt x="7105" y="223540"/>
                  </a:lnTo>
                  <a:lnTo>
                    <a:pt x="7136" y="228438"/>
                  </a:lnTo>
                  <a:lnTo>
                    <a:pt x="7144" y="197465"/>
                  </a:lnTo>
                  <a:lnTo>
                    <a:pt x="7144" y="162257"/>
                  </a:lnTo>
                  <a:lnTo>
                    <a:pt x="7144" y="130390"/>
                  </a:lnTo>
                  <a:lnTo>
                    <a:pt x="10936" y="99605"/>
                  </a:lnTo>
                  <a:lnTo>
                    <a:pt x="14420" y="66461"/>
                  </a:lnTo>
                  <a:lnTo>
                    <a:pt x="21928" y="36984"/>
                  </a:lnTo>
                  <a:lnTo>
                    <a:pt x="28722" y="19630"/>
                  </a:lnTo>
                  <a:lnTo>
                    <a:pt x="31055" y="15816"/>
                  </a:lnTo>
                  <a:lnTo>
                    <a:pt x="49507" y="2863"/>
                  </a:lnTo>
                  <a:lnTo>
                    <a:pt x="61955" y="0"/>
                  </a:lnTo>
                  <a:lnTo>
                    <a:pt x="77889" y="2851"/>
                  </a:lnTo>
                  <a:lnTo>
                    <a:pt x="96897" y="12956"/>
                  </a:lnTo>
                  <a:lnTo>
                    <a:pt x="128824" y="33921"/>
                  </a:lnTo>
                  <a:lnTo>
                    <a:pt x="144660" y="52273"/>
                  </a:lnTo>
                  <a:lnTo>
                    <a:pt x="145653" y="55834"/>
                  </a:lnTo>
                  <a:lnTo>
                    <a:pt x="143398" y="73767"/>
                  </a:lnTo>
                  <a:lnTo>
                    <a:pt x="142430" y="75719"/>
                  </a:lnTo>
                  <a:lnTo>
                    <a:pt x="140991" y="77021"/>
                  </a:lnTo>
                  <a:lnTo>
                    <a:pt x="139238" y="77889"/>
                  </a:lnTo>
                  <a:lnTo>
                    <a:pt x="119946" y="79472"/>
                  </a:lnTo>
                  <a:lnTo>
                    <a:pt x="95964" y="72340"/>
                  </a:lnTo>
                  <a:lnTo>
                    <a:pt x="85725" y="65337"/>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479" name="SMARTInkShape-6662"/>
            <p:cNvSpPr/>
            <p:nvPr/>
          </p:nvSpPr>
          <p:spPr>
            <a:xfrm>
              <a:off x="2981972" y="5922614"/>
              <a:ext cx="182194" cy="78137"/>
            </a:xfrm>
            <a:custGeom>
              <a:avLst/>
              <a:gdLst/>
              <a:ahLst/>
              <a:cxnLst/>
              <a:rect l="0" t="0" r="0" b="0"/>
              <a:pathLst>
                <a:path w="182194" h="78137">
                  <a:moveTo>
                    <a:pt x="4116" y="49561"/>
                  </a:moveTo>
                  <a:lnTo>
                    <a:pt x="323" y="53353"/>
                  </a:lnTo>
                  <a:lnTo>
                    <a:pt x="0" y="54471"/>
                  </a:lnTo>
                  <a:lnTo>
                    <a:pt x="578" y="55215"/>
                  </a:lnTo>
                  <a:lnTo>
                    <a:pt x="1757" y="55713"/>
                  </a:lnTo>
                  <a:lnTo>
                    <a:pt x="2543" y="56837"/>
                  </a:lnTo>
                  <a:lnTo>
                    <a:pt x="4054" y="63528"/>
                  </a:lnTo>
                  <a:lnTo>
                    <a:pt x="10261" y="63821"/>
                  </a:lnTo>
                  <a:lnTo>
                    <a:pt x="10594" y="63036"/>
                  </a:lnTo>
                  <a:lnTo>
                    <a:pt x="13337" y="47257"/>
                  </a:lnTo>
                  <a:lnTo>
                    <a:pt x="16902" y="36708"/>
                  </a:lnTo>
                  <a:lnTo>
                    <a:pt x="18999" y="18647"/>
                  </a:lnTo>
                  <a:lnTo>
                    <a:pt x="24048" y="9798"/>
                  </a:lnTo>
                  <a:lnTo>
                    <a:pt x="28320" y="4637"/>
                  </a:lnTo>
                  <a:lnTo>
                    <a:pt x="32865" y="1814"/>
                  </a:lnTo>
                  <a:lnTo>
                    <a:pt x="42250" y="0"/>
                  </a:lnTo>
                  <a:lnTo>
                    <a:pt x="57451" y="5346"/>
                  </a:lnTo>
                  <a:lnTo>
                    <a:pt x="92013" y="21046"/>
                  </a:lnTo>
                  <a:lnTo>
                    <a:pt x="125123" y="35279"/>
                  </a:lnTo>
                  <a:lnTo>
                    <a:pt x="134890" y="39245"/>
                  </a:lnTo>
                  <a:lnTo>
                    <a:pt x="167026" y="42293"/>
                  </a:lnTo>
                  <a:lnTo>
                    <a:pt x="170666" y="40747"/>
                  </a:lnTo>
                  <a:lnTo>
                    <a:pt x="176828" y="34796"/>
                  </a:lnTo>
                  <a:lnTo>
                    <a:pt x="180095" y="26859"/>
                  </a:lnTo>
                  <a:lnTo>
                    <a:pt x="182193" y="12621"/>
                  </a:lnTo>
                  <a:lnTo>
                    <a:pt x="181571" y="10647"/>
                  </a:lnTo>
                  <a:lnTo>
                    <a:pt x="180363" y="9331"/>
                  </a:lnTo>
                  <a:lnTo>
                    <a:pt x="174871" y="5362"/>
                  </a:lnTo>
                  <a:lnTo>
                    <a:pt x="172721" y="3426"/>
                  </a:lnTo>
                  <a:lnTo>
                    <a:pt x="171288" y="2930"/>
                  </a:lnTo>
                  <a:lnTo>
                    <a:pt x="170332" y="3393"/>
                  </a:lnTo>
                  <a:lnTo>
                    <a:pt x="169696" y="4494"/>
                  </a:lnTo>
                  <a:lnTo>
                    <a:pt x="168477" y="5229"/>
                  </a:lnTo>
                  <a:lnTo>
                    <a:pt x="165007" y="6045"/>
                  </a:lnTo>
                  <a:lnTo>
                    <a:pt x="163764" y="7057"/>
                  </a:lnTo>
                  <a:lnTo>
                    <a:pt x="157813" y="20378"/>
                  </a:lnTo>
                  <a:lnTo>
                    <a:pt x="154861" y="38005"/>
                  </a:lnTo>
                  <a:lnTo>
                    <a:pt x="155143" y="52046"/>
                  </a:lnTo>
                  <a:lnTo>
                    <a:pt x="161278" y="78136"/>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480" name="SMARTInkShape-6663"/>
            <p:cNvSpPr/>
            <p:nvPr/>
          </p:nvSpPr>
          <p:spPr>
            <a:xfrm>
              <a:off x="3264694" y="5900738"/>
              <a:ext cx="64295" cy="21433"/>
            </a:xfrm>
            <a:custGeom>
              <a:avLst/>
              <a:gdLst/>
              <a:ahLst/>
              <a:cxnLst/>
              <a:rect l="0" t="0" r="0" b="0"/>
              <a:pathLst>
                <a:path w="64295" h="21433">
                  <a:moveTo>
                    <a:pt x="0" y="0"/>
                  </a:moveTo>
                  <a:lnTo>
                    <a:pt x="27340" y="793"/>
                  </a:lnTo>
                  <a:lnTo>
                    <a:pt x="43026" y="5703"/>
                  </a:lnTo>
                  <a:lnTo>
                    <a:pt x="56241" y="14472"/>
                  </a:lnTo>
                  <a:lnTo>
                    <a:pt x="64294" y="21432"/>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481" name="SMARTInkShape-6664"/>
            <p:cNvSpPr/>
            <p:nvPr/>
          </p:nvSpPr>
          <p:spPr>
            <a:xfrm>
              <a:off x="3350419" y="5865020"/>
              <a:ext cx="114301" cy="242421"/>
            </a:xfrm>
            <a:custGeom>
              <a:avLst/>
              <a:gdLst/>
              <a:ahLst/>
              <a:cxnLst/>
              <a:rect l="0" t="0" r="0" b="0"/>
              <a:pathLst>
                <a:path w="114301" h="242421">
                  <a:moveTo>
                    <a:pt x="114300" y="0"/>
                  </a:moveTo>
                  <a:lnTo>
                    <a:pt x="110508" y="3791"/>
                  </a:lnTo>
                  <a:lnTo>
                    <a:pt x="108645" y="7770"/>
                  </a:lnTo>
                  <a:lnTo>
                    <a:pt x="106420" y="39196"/>
                  </a:lnTo>
                  <a:lnTo>
                    <a:pt x="94976" y="73976"/>
                  </a:lnTo>
                  <a:lnTo>
                    <a:pt x="83307" y="107489"/>
                  </a:lnTo>
                  <a:lnTo>
                    <a:pt x="73812" y="136590"/>
                  </a:lnTo>
                  <a:lnTo>
                    <a:pt x="64292" y="169973"/>
                  </a:lnTo>
                  <a:lnTo>
                    <a:pt x="54768" y="199732"/>
                  </a:lnTo>
                  <a:lnTo>
                    <a:pt x="42862" y="225816"/>
                  </a:lnTo>
                  <a:lnTo>
                    <a:pt x="29986" y="241312"/>
                  </a:lnTo>
                  <a:lnTo>
                    <a:pt x="27085" y="242187"/>
                  </a:lnTo>
                  <a:lnTo>
                    <a:pt x="25201" y="242420"/>
                  </a:lnTo>
                  <a:lnTo>
                    <a:pt x="20990" y="240562"/>
                  </a:lnTo>
                  <a:lnTo>
                    <a:pt x="11819" y="232902"/>
                  </a:lnTo>
                  <a:lnTo>
                    <a:pt x="0" y="207168"/>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482" name="SMARTInkShape-6665"/>
            <p:cNvSpPr/>
            <p:nvPr/>
          </p:nvSpPr>
          <p:spPr>
            <a:xfrm>
              <a:off x="3464719" y="5872163"/>
              <a:ext cx="14288" cy="7143"/>
            </a:xfrm>
            <a:custGeom>
              <a:avLst/>
              <a:gdLst/>
              <a:ahLst/>
              <a:cxnLst/>
              <a:rect l="0" t="0" r="0" b="0"/>
              <a:pathLst>
                <a:path w="14288" h="7143">
                  <a:moveTo>
                    <a:pt x="0" y="0"/>
                  </a:moveTo>
                  <a:lnTo>
                    <a:pt x="6151" y="0"/>
                  </a:lnTo>
                  <a:lnTo>
                    <a:pt x="14287" y="7142"/>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483" name="SMARTInkShape-6666"/>
            <p:cNvSpPr/>
            <p:nvPr/>
          </p:nvSpPr>
          <p:spPr>
            <a:xfrm>
              <a:off x="3515718" y="5922170"/>
              <a:ext cx="99021" cy="57028"/>
            </a:xfrm>
            <a:custGeom>
              <a:avLst/>
              <a:gdLst/>
              <a:ahLst/>
              <a:cxnLst/>
              <a:rect l="0" t="0" r="0" b="0"/>
              <a:pathLst>
                <a:path w="99021" h="57028">
                  <a:moveTo>
                    <a:pt x="6151" y="21430"/>
                  </a:moveTo>
                  <a:lnTo>
                    <a:pt x="6151" y="25222"/>
                  </a:lnTo>
                  <a:lnTo>
                    <a:pt x="4034" y="29201"/>
                  </a:lnTo>
                  <a:lnTo>
                    <a:pt x="0" y="34430"/>
                  </a:lnTo>
                  <a:lnTo>
                    <a:pt x="463" y="35653"/>
                  </a:lnTo>
                  <a:lnTo>
                    <a:pt x="4113" y="41167"/>
                  </a:lnTo>
                  <a:lnTo>
                    <a:pt x="5748" y="50141"/>
                  </a:lnTo>
                  <a:lnTo>
                    <a:pt x="5882" y="52477"/>
                  </a:lnTo>
                  <a:lnTo>
                    <a:pt x="6765" y="54034"/>
                  </a:lnTo>
                  <a:lnTo>
                    <a:pt x="8148" y="55072"/>
                  </a:lnTo>
                  <a:lnTo>
                    <a:pt x="11801" y="56226"/>
                  </a:lnTo>
                  <a:lnTo>
                    <a:pt x="26729" y="57027"/>
                  </a:lnTo>
                  <a:lnTo>
                    <a:pt x="60061" y="41044"/>
                  </a:lnTo>
                  <a:lnTo>
                    <a:pt x="74952" y="29711"/>
                  </a:lnTo>
                  <a:lnTo>
                    <a:pt x="99020" y="0"/>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484" name="SMARTInkShape-6667"/>
            <p:cNvSpPr/>
            <p:nvPr/>
          </p:nvSpPr>
          <p:spPr>
            <a:xfrm>
              <a:off x="3665196" y="5829300"/>
              <a:ext cx="113849" cy="164085"/>
            </a:xfrm>
            <a:custGeom>
              <a:avLst/>
              <a:gdLst/>
              <a:ahLst/>
              <a:cxnLst/>
              <a:rect l="0" t="0" r="0" b="0"/>
              <a:pathLst>
                <a:path w="113849" h="164085">
                  <a:moveTo>
                    <a:pt x="85273" y="42863"/>
                  </a:moveTo>
                  <a:lnTo>
                    <a:pt x="81481" y="42863"/>
                  </a:lnTo>
                  <a:lnTo>
                    <a:pt x="80363" y="43656"/>
                  </a:lnTo>
                  <a:lnTo>
                    <a:pt x="79618" y="44979"/>
                  </a:lnTo>
                  <a:lnTo>
                    <a:pt x="79122" y="46655"/>
                  </a:lnTo>
                  <a:lnTo>
                    <a:pt x="77997" y="47772"/>
                  </a:lnTo>
                  <a:lnTo>
                    <a:pt x="70489" y="51682"/>
                  </a:lnTo>
                  <a:lnTo>
                    <a:pt x="36522" y="77640"/>
                  </a:lnTo>
                  <a:lnTo>
                    <a:pt x="12766" y="104901"/>
                  </a:lnTo>
                  <a:lnTo>
                    <a:pt x="2982" y="123850"/>
                  </a:lnTo>
                  <a:lnTo>
                    <a:pt x="0" y="143848"/>
                  </a:lnTo>
                  <a:lnTo>
                    <a:pt x="3474" y="155775"/>
                  </a:lnTo>
                  <a:lnTo>
                    <a:pt x="5340" y="158619"/>
                  </a:lnTo>
                  <a:lnTo>
                    <a:pt x="9530" y="161778"/>
                  </a:lnTo>
                  <a:lnTo>
                    <a:pt x="16352" y="163557"/>
                  </a:lnTo>
                  <a:lnTo>
                    <a:pt x="27193" y="164084"/>
                  </a:lnTo>
                  <a:lnTo>
                    <a:pt x="35911" y="159975"/>
                  </a:lnTo>
                  <a:lnTo>
                    <a:pt x="50652" y="148193"/>
                  </a:lnTo>
                  <a:lnTo>
                    <a:pt x="72261" y="117305"/>
                  </a:lnTo>
                  <a:lnTo>
                    <a:pt x="85127" y="85180"/>
                  </a:lnTo>
                  <a:lnTo>
                    <a:pt x="97160" y="54844"/>
                  </a:lnTo>
                  <a:lnTo>
                    <a:pt x="104584" y="30236"/>
                  </a:lnTo>
                  <a:lnTo>
                    <a:pt x="106556" y="20582"/>
                  </a:lnTo>
                  <a:lnTo>
                    <a:pt x="113848" y="0"/>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485" name="SMARTInkShape-6668"/>
            <p:cNvSpPr/>
            <p:nvPr/>
          </p:nvSpPr>
          <p:spPr>
            <a:xfrm>
              <a:off x="3822301" y="5932841"/>
              <a:ext cx="549675" cy="224200"/>
            </a:xfrm>
            <a:custGeom>
              <a:avLst/>
              <a:gdLst/>
              <a:ahLst/>
              <a:cxnLst/>
              <a:rect l="0" t="0" r="0" b="0"/>
              <a:pathLst>
                <a:path w="549675" h="224200">
                  <a:moveTo>
                    <a:pt x="6749" y="32189"/>
                  </a:moveTo>
                  <a:lnTo>
                    <a:pt x="10541" y="35982"/>
                  </a:lnTo>
                  <a:lnTo>
                    <a:pt x="14520" y="37845"/>
                  </a:lnTo>
                  <a:lnTo>
                    <a:pt x="41509" y="39308"/>
                  </a:lnTo>
                  <a:lnTo>
                    <a:pt x="64994" y="33181"/>
                  </a:lnTo>
                  <a:lnTo>
                    <a:pt x="67010" y="32057"/>
                  </a:lnTo>
                  <a:lnTo>
                    <a:pt x="68355" y="30514"/>
                  </a:lnTo>
                  <a:lnTo>
                    <a:pt x="72363" y="24550"/>
                  </a:lnTo>
                  <a:lnTo>
                    <a:pt x="75598" y="20063"/>
                  </a:lnTo>
                  <a:lnTo>
                    <a:pt x="78085" y="11168"/>
                  </a:lnTo>
                  <a:lnTo>
                    <a:pt x="67542" y="10769"/>
                  </a:lnTo>
                  <a:lnTo>
                    <a:pt x="57394" y="14554"/>
                  </a:lnTo>
                  <a:lnTo>
                    <a:pt x="42865" y="25233"/>
                  </a:lnTo>
                  <a:lnTo>
                    <a:pt x="17745" y="44103"/>
                  </a:lnTo>
                  <a:lnTo>
                    <a:pt x="7892" y="59354"/>
                  </a:lnTo>
                  <a:lnTo>
                    <a:pt x="8305" y="60620"/>
                  </a:lnTo>
                  <a:lnTo>
                    <a:pt x="10880" y="64139"/>
                  </a:lnTo>
                  <a:lnTo>
                    <a:pt x="14671" y="66234"/>
                  </a:lnTo>
                  <a:lnTo>
                    <a:pt x="25902" y="67688"/>
                  </a:lnTo>
                  <a:lnTo>
                    <a:pt x="30607" y="67811"/>
                  </a:lnTo>
                  <a:lnTo>
                    <a:pt x="64087" y="59086"/>
                  </a:lnTo>
                  <a:lnTo>
                    <a:pt x="76125" y="53124"/>
                  </a:lnTo>
                  <a:lnTo>
                    <a:pt x="79194" y="50908"/>
                  </a:lnTo>
                  <a:lnTo>
                    <a:pt x="82033" y="50225"/>
                  </a:lnTo>
                  <a:lnTo>
                    <a:pt x="84719" y="50564"/>
                  </a:lnTo>
                  <a:lnTo>
                    <a:pt x="90942" y="53018"/>
                  </a:lnTo>
                  <a:lnTo>
                    <a:pt x="91453" y="54013"/>
                  </a:lnTo>
                  <a:lnTo>
                    <a:pt x="92020" y="57234"/>
                  </a:lnTo>
                  <a:lnTo>
                    <a:pt x="77983" y="91690"/>
                  </a:lnTo>
                  <a:lnTo>
                    <a:pt x="73099" y="111468"/>
                  </a:lnTo>
                  <a:lnTo>
                    <a:pt x="67657" y="139484"/>
                  </a:lnTo>
                  <a:lnTo>
                    <a:pt x="50969" y="175083"/>
                  </a:lnTo>
                  <a:lnTo>
                    <a:pt x="37090" y="205083"/>
                  </a:lnTo>
                  <a:lnTo>
                    <a:pt x="25705" y="218443"/>
                  </a:lnTo>
                  <a:lnTo>
                    <a:pt x="15605" y="224199"/>
                  </a:lnTo>
                  <a:lnTo>
                    <a:pt x="14240" y="223696"/>
                  </a:lnTo>
                  <a:lnTo>
                    <a:pt x="4100" y="215052"/>
                  </a:lnTo>
                  <a:lnTo>
                    <a:pt x="1603" y="208448"/>
                  </a:lnTo>
                  <a:lnTo>
                    <a:pt x="0" y="187480"/>
                  </a:lnTo>
                  <a:lnTo>
                    <a:pt x="5387" y="155498"/>
                  </a:lnTo>
                  <a:lnTo>
                    <a:pt x="14094" y="123311"/>
                  </a:lnTo>
                  <a:lnTo>
                    <a:pt x="23213" y="98083"/>
                  </a:lnTo>
                  <a:lnTo>
                    <a:pt x="32323" y="83701"/>
                  </a:lnTo>
                  <a:lnTo>
                    <a:pt x="66497" y="52375"/>
                  </a:lnTo>
                  <a:lnTo>
                    <a:pt x="86100" y="43551"/>
                  </a:lnTo>
                  <a:lnTo>
                    <a:pt x="121150" y="39889"/>
                  </a:lnTo>
                  <a:lnTo>
                    <a:pt x="156781" y="41524"/>
                  </a:lnTo>
                  <a:lnTo>
                    <a:pt x="181082" y="46619"/>
                  </a:lnTo>
                  <a:lnTo>
                    <a:pt x="190828" y="52542"/>
                  </a:lnTo>
                  <a:lnTo>
                    <a:pt x="191749" y="55259"/>
                  </a:lnTo>
                  <a:lnTo>
                    <a:pt x="192443" y="60443"/>
                  </a:lnTo>
                  <a:lnTo>
                    <a:pt x="188681" y="60670"/>
                  </a:lnTo>
                  <a:lnTo>
                    <a:pt x="184710" y="62840"/>
                  </a:lnTo>
                  <a:lnTo>
                    <a:pt x="179485" y="66908"/>
                  </a:lnTo>
                  <a:lnTo>
                    <a:pt x="172161" y="67821"/>
                  </a:lnTo>
                  <a:lnTo>
                    <a:pt x="171792" y="67057"/>
                  </a:lnTo>
                  <a:lnTo>
                    <a:pt x="171383" y="64091"/>
                  </a:lnTo>
                  <a:lnTo>
                    <a:pt x="182530" y="54166"/>
                  </a:lnTo>
                  <a:lnTo>
                    <a:pt x="217649" y="31059"/>
                  </a:lnTo>
                  <a:lnTo>
                    <a:pt x="228870" y="26829"/>
                  </a:lnTo>
                  <a:lnTo>
                    <a:pt x="231823" y="27029"/>
                  </a:lnTo>
                  <a:lnTo>
                    <a:pt x="247155" y="32426"/>
                  </a:lnTo>
                  <a:lnTo>
                    <a:pt x="251973" y="35735"/>
                  </a:lnTo>
                  <a:lnTo>
                    <a:pt x="254644" y="39851"/>
                  </a:lnTo>
                  <a:lnTo>
                    <a:pt x="256624" y="44326"/>
                  </a:lnTo>
                  <a:lnTo>
                    <a:pt x="261409" y="51308"/>
                  </a:lnTo>
                  <a:lnTo>
                    <a:pt x="270340" y="79155"/>
                  </a:lnTo>
                  <a:lnTo>
                    <a:pt x="270745" y="84284"/>
                  </a:lnTo>
                  <a:lnTo>
                    <a:pt x="273041" y="89209"/>
                  </a:lnTo>
                  <a:lnTo>
                    <a:pt x="280982" y="98840"/>
                  </a:lnTo>
                  <a:lnTo>
                    <a:pt x="285528" y="101499"/>
                  </a:lnTo>
                  <a:lnTo>
                    <a:pt x="294667" y="102997"/>
                  </a:lnTo>
                  <a:lnTo>
                    <a:pt x="302988" y="102554"/>
                  </a:lnTo>
                  <a:lnTo>
                    <a:pt x="311977" y="99711"/>
                  </a:lnTo>
                  <a:lnTo>
                    <a:pt x="336369" y="80673"/>
                  </a:lnTo>
                  <a:lnTo>
                    <a:pt x="358061" y="49509"/>
                  </a:lnTo>
                  <a:lnTo>
                    <a:pt x="369361" y="16438"/>
                  </a:lnTo>
                  <a:lnTo>
                    <a:pt x="370741" y="6148"/>
                  </a:lnTo>
                  <a:lnTo>
                    <a:pt x="368813" y="2624"/>
                  </a:lnTo>
                  <a:lnTo>
                    <a:pt x="367187" y="574"/>
                  </a:lnTo>
                  <a:lnTo>
                    <a:pt x="366103" y="0"/>
                  </a:lnTo>
                  <a:lnTo>
                    <a:pt x="365381" y="412"/>
                  </a:lnTo>
                  <a:lnTo>
                    <a:pt x="364579" y="2985"/>
                  </a:lnTo>
                  <a:lnTo>
                    <a:pt x="364021" y="13370"/>
                  </a:lnTo>
                  <a:lnTo>
                    <a:pt x="366091" y="18005"/>
                  </a:lnTo>
                  <a:lnTo>
                    <a:pt x="368863" y="22711"/>
                  </a:lnTo>
                  <a:lnTo>
                    <a:pt x="370095" y="27448"/>
                  </a:lnTo>
                  <a:lnTo>
                    <a:pt x="374875" y="32199"/>
                  </a:lnTo>
                  <a:lnTo>
                    <a:pt x="397937" y="50447"/>
                  </a:lnTo>
                  <a:lnTo>
                    <a:pt x="418032" y="53343"/>
                  </a:lnTo>
                  <a:lnTo>
                    <a:pt x="434315" y="53585"/>
                  </a:lnTo>
                  <a:lnTo>
                    <a:pt x="440989" y="51488"/>
                  </a:lnTo>
                  <a:lnTo>
                    <a:pt x="446600" y="48705"/>
                  </a:lnTo>
                  <a:lnTo>
                    <a:pt x="459097" y="46772"/>
                  </a:lnTo>
                  <a:lnTo>
                    <a:pt x="492707" y="53192"/>
                  </a:lnTo>
                  <a:lnTo>
                    <a:pt x="502130" y="54225"/>
                  </a:lnTo>
                  <a:lnTo>
                    <a:pt x="524928" y="60880"/>
                  </a:lnTo>
                  <a:lnTo>
                    <a:pt x="535202" y="66285"/>
                  </a:lnTo>
                  <a:lnTo>
                    <a:pt x="549549" y="67901"/>
                  </a:lnTo>
                  <a:lnTo>
                    <a:pt x="549674" y="75054"/>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486" name="SMARTInkShape-6669"/>
            <p:cNvSpPr/>
            <p:nvPr/>
          </p:nvSpPr>
          <p:spPr>
            <a:xfrm>
              <a:off x="4464844" y="5815307"/>
              <a:ext cx="84646" cy="228307"/>
            </a:xfrm>
            <a:custGeom>
              <a:avLst/>
              <a:gdLst/>
              <a:ahLst/>
              <a:cxnLst/>
              <a:rect l="0" t="0" r="0" b="0"/>
              <a:pathLst>
                <a:path w="84646" h="228307">
                  <a:moveTo>
                    <a:pt x="71437" y="6848"/>
                  </a:moveTo>
                  <a:lnTo>
                    <a:pt x="77588" y="698"/>
                  </a:lnTo>
                  <a:lnTo>
                    <a:pt x="82079" y="0"/>
                  </a:lnTo>
                  <a:lnTo>
                    <a:pt x="83294" y="695"/>
                  </a:lnTo>
                  <a:lnTo>
                    <a:pt x="84105" y="1953"/>
                  </a:lnTo>
                  <a:lnTo>
                    <a:pt x="84645" y="3585"/>
                  </a:lnTo>
                  <a:lnTo>
                    <a:pt x="84211" y="5467"/>
                  </a:lnTo>
                  <a:lnTo>
                    <a:pt x="68904" y="37292"/>
                  </a:lnTo>
                  <a:lnTo>
                    <a:pt x="58707" y="65162"/>
                  </a:lnTo>
                  <a:lnTo>
                    <a:pt x="47469" y="92037"/>
                  </a:lnTo>
                  <a:lnTo>
                    <a:pt x="37966" y="123989"/>
                  </a:lnTo>
                  <a:lnTo>
                    <a:pt x="26242" y="153917"/>
                  </a:lnTo>
                  <a:lnTo>
                    <a:pt x="17388" y="182099"/>
                  </a:lnTo>
                  <a:lnTo>
                    <a:pt x="4857" y="216929"/>
                  </a:lnTo>
                  <a:lnTo>
                    <a:pt x="0" y="228306"/>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487" name="SMARTInkShape-6670"/>
            <p:cNvSpPr/>
            <p:nvPr/>
          </p:nvSpPr>
          <p:spPr>
            <a:xfrm>
              <a:off x="4407694" y="5875387"/>
              <a:ext cx="257176" cy="175369"/>
            </a:xfrm>
            <a:custGeom>
              <a:avLst/>
              <a:gdLst/>
              <a:ahLst/>
              <a:cxnLst/>
              <a:rect l="0" t="0" r="0" b="0"/>
              <a:pathLst>
                <a:path w="257176" h="175369">
                  <a:moveTo>
                    <a:pt x="0" y="11063"/>
                  </a:moveTo>
                  <a:lnTo>
                    <a:pt x="0" y="7271"/>
                  </a:lnTo>
                  <a:lnTo>
                    <a:pt x="794" y="6153"/>
                  </a:lnTo>
                  <a:lnTo>
                    <a:pt x="2116" y="5409"/>
                  </a:lnTo>
                  <a:lnTo>
                    <a:pt x="3792" y="4911"/>
                  </a:lnTo>
                  <a:lnTo>
                    <a:pt x="9943" y="421"/>
                  </a:lnTo>
                  <a:lnTo>
                    <a:pt x="12185" y="0"/>
                  </a:lnTo>
                  <a:lnTo>
                    <a:pt x="14473" y="512"/>
                  </a:lnTo>
                  <a:lnTo>
                    <a:pt x="46250" y="13508"/>
                  </a:lnTo>
                  <a:lnTo>
                    <a:pt x="81631" y="34388"/>
                  </a:lnTo>
                  <a:lnTo>
                    <a:pt x="109736" y="54487"/>
                  </a:lnTo>
                  <a:lnTo>
                    <a:pt x="141964" y="79315"/>
                  </a:lnTo>
                  <a:lnTo>
                    <a:pt x="172855" y="102988"/>
                  </a:lnTo>
                  <a:lnTo>
                    <a:pt x="202117" y="128876"/>
                  </a:lnTo>
                  <a:lnTo>
                    <a:pt x="233952" y="154660"/>
                  </a:lnTo>
                  <a:lnTo>
                    <a:pt x="257175" y="175368"/>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2504" name="SMARTInkShape-Group650"/>
          <p:cNvGrpSpPr/>
          <p:nvPr/>
        </p:nvGrpSpPr>
        <p:grpSpPr>
          <a:xfrm>
            <a:off x="4329669" y="5351225"/>
            <a:ext cx="3478451" cy="392189"/>
            <a:chOff x="4329669" y="5351225"/>
            <a:chExt cx="3478451" cy="392189"/>
          </a:xfrm>
        </p:grpSpPr>
        <p:sp>
          <p:nvSpPr>
            <p:cNvPr id="2489" name="SMARTInkShape-6671"/>
            <p:cNvSpPr/>
            <p:nvPr/>
          </p:nvSpPr>
          <p:spPr>
            <a:xfrm>
              <a:off x="4329669" y="5429777"/>
              <a:ext cx="670637" cy="305033"/>
            </a:xfrm>
            <a:custGeom>
              <a:avLst/>
              <a:gdLst/>
              <a:ahLst/>
              <a:cxnLst/>
              <a:rect l="0" t="0" r="0" b="0"/>
              <a:pathLst>
                <a:path w="670637" h="305033">
                  <a:moveTo>
                    <a:pt x="106600" y="135203"/>
                  </a:moveTo>
                  <a:lnTo>
                    <a:pt x="106600" y="131412"/>
                  </a:lnTo>
                  <a:lnTo>
                    <a:pt x="105806" y="130294"/>
                  </a:lnTo>
                  <a:lnTo>
                    <a:pt x="104483" y="129550"/>
                  </a:lnTo>
                  <a:lnTo>
                    <a:pt x="99750" y="128148"/>
                  </a:lnTo>
                  <a:lnTo>
                    <a:pt x="95751" y="128086"/>
                  </a:lnTo>
                  <a:lnTo>
                    <a:pt x="72728" y="138006"/>
                  </a:lnTo>
                  <a:lnTo>
                    <a:pt x="38071" y="160855"/>
                  </a:lnTo>
                  <a:lnTo>
                    <a:pt x="16687" y="176519"/>
                  </a:lnTo>
                  <a:lnTo>
                    <a:pt x="5787" y="190220"/>
                  </a:lnTo>
                  <a:lnTo>
                    <a:pt x="2263" y="199608"/>
                  </a:lnTo>
                  <a:lnTo>
                    <a:pt x="0" y="214777"/>
                  </a:lnTo>
                  <a:lnTo>
                    <a:pt x="1808" y="220312"/>
                  </a:lnTo>
                  <a:lnTo>
                    <a:pt x="9435" y="230332"/>
                  </a:lnTo>
                  <a:lnTo>
                    <a:pt x="16055" y="233046"/>
                  </a:lnTo>
                  <a:lnTo>
                    <a:pt x="33240" y="234788"/>
                  </a:lnTo>
                  <a:lnTo>
                    <a:pt x="42510" y="230793"/>
                  </a:lnTo>
                  <a:lnTo>
                    <a:pt x="71849" y="214937"/>
                  </a:lnTo>
                  <a:lnTo>
                    <a:pt x="97531" y="191171"/>
                  </a:lnTo>
                  <a:lnTo>
                    <a:pt x="121918" y="159753"/>
                  </a:lnTo>
                  <a:lnTo>
                    <a:pt x="142624" y="132336"/>
                  </a:lnTo>
                  <a:lnTo>
                    <a:pt x="164457" y="100330"/>
                  </a:lnTo>
                  <a:lnTo>
                    <a:pt x="177236" y="71077"/>
                  </a:lnTo>
                  <a:lnTo>
                    <a:pt x="189044" y="36802"/>
                  </a:lnTo>
                  <a:lnTo>
                    <a:pt x="192197" y="5477"/>
                  </a:lnTo>
                  <a:lnTo>
                    <a:pt x="191446" y="3476"/>
                  </a:lnTo>
                  <a:lnTo>
                    <a:pt x="190151" y="2141"/>
                  </a:lnTo>
                  <a:lnTo>
                    <a:pt x="186163" y="0"/>
                  </a:lnTo>
                  <a:lnTo>
                    <a:pt x="181680" y="3422"/>
                  </a:lnTo>
                  <a:lnTo>
                    <a:pt x="179656" y="7313"/>
                  </a:lnTo>
                  <a:lnTo>
                    <a:pt x="168189" y="39420"/>
                  </a:lnTo>
                  <a:lnTo>
                    <a:pt x="163833" y="69511"/>
                  </a:lnTo>
                  <a:lnTo>
                    <a:pt x="158269" y="101326"/>
                  </a:lnTo>
                  <a:lnTo>
                    <a:pt x="157099" y="128606"/>
                  </a:lnTo>
                  <a:lnTo>
                    <a:pt x="158869" y="163148"/>
                  </a:lnTo>
                  <a:lnTo>
                    <a:pt x="163962" y="190486"/>
                  </a:lnTo>
                  <a:lnTo>
                    <a:pt x="179423" y="221346"/>
                  </a:lnTo>
                  <a:lnTo>
                    <a:pt x="189501" y="232491"/>
                  </a:lnTo>
                  <a:lnTo>
                    <a:pt x="199272" y="237974"/>
                  </a:lnTo>
                  <a:lnTo>
                    <a:pt x="218480" y="241494"/>
                  </a:lnTo>
                  <a:lnTo>
                    <a:pt x="232794" y="238311"/>
                  </a:lnTo>
                  <a:lnTo>
                    <a:pt x="251854" y="224421"/>
                  </a:lnTo>
                  <a:lnTo>
                    <a:pt x="265349" y="210234"/>
                  </a:lnTo>
                  <a:lnTo>
                    <a:pt x="287451" y="176383"/>
                  </a:lnTo>
                  <a:lnTo>
                    <a:pt x="290165" y="171233"/>
                  </a:lnTo>
                  <a:lnTo>
                    <a:pt x="290889" y="168749"/>
                  </a:lnTo>
                  <a:lnTo>
                    <a:pt x="290578" y="166298"/>
                  </a:lnTo>
                  <a:lnTo>
                    <a:pt x="286059" y="158065"/>
                  </a:lnTo>
                  <a:lnTo>
                    <a:pt x="283462" y="157271"/>
                  </a:lnTo>
                  <a:lnTo>
                    <a:pt x="281658" y="157060"/>
                  </a:lnTo>
                  <a:lnTo>
                    <a:pt x="280455" y="157711"/>
                  </a:lnTo>
                  <a:lnTo>
                    <a:pt x="279653" y="158941"/>
                  </a:lnTo>
                  <a:lnTo>
                    <a:pt x="270837" y="188754"/>
                  </a:lnTo>
                  <a:lnTo>
                    <a:pt x="264851" y="221396"/>
                  </a:lnTo>
                  <a:lnTo>
                    <a:pt x="267877" y="246291"/>
                  </a:lnTo>
                  <a:lnTo>
                    <a:pt x="273793" y="260247"/>
                  </a:lnTo>
                  <a:lnTo>
                    <a:pt x="286734" y="278349"/>
                  </a:lnTo>
                  <a:lnTo>
                    <a:pt x="298262" y="286979"/>
                  </a:lnTo>
                  <a:lnTo>
                    <a:pt x="307939" y="290770"/>
                  </a:lnTo>
                  <a:lnTo>
                    <a:pt x="315411" y="289541"/>
                  </a:lnTo>
                  <a:lnTo>
                    <a:pt x="333143" y="282284"/>
                  </a:lnTo>
                  <a:lnTo>
                    <a:pt x="366175" y="253955"/>
                  </a:lnTo>
                  <a:lnTo>
                    <a:pt x="394314" y="219947"/>
                  </a:lnTo>
                  <a:lnTo>
                    <a:pt x="401751" y="211819"/>
                  </a:lnTo>
                  <a:lnTo>
                    <a:pt x="406582" y="208943"/>
                  </a:lnTo>
                  <a:lnTo>
                    <a:pt x="413359" y="206777"/>
                  </a:lnTo>
                  <a:lnTo>
                    <a:pt x="415842" y="216547"/>
                  </a:lnTo>
                  <a:lnTo>
                    <a:pt x="418666" y="224538"/>
                  </a:lnTo>
                  <a:lnTo>
                    <a:pt x="426447" y="256719"/>
                  </a:lnTo>
                  <a:lnTo>
                    <a:pt x="431541" y="279506"/>
                  </a:lnTo>
                  <a:lnTo>
                    <a:pt x="437917" y="292348"/>
                  </a:lnTo>
                  <a:lnTo>
                    <a:pt x="444833" y="301181"/>
                  </a:lnTo>
                  <a:lnTo>
                    <a:pt x="449542" y="304221"/>
                  </a:lnTo>
                  <a:lnTo>
                    <a:pt x="451910" y="305032"/>
                  </a:lnTo>
                  <a:lnTo>
                    <a:pt x="454281" y="304779"/>
                  </a:lnTo>
                  <a:lnTo>
                    <a:pt x="469963" y="296569"/>
                  </a:lnTo>
                  <a:lnTo>
                    <a:pt x="483256" y="282235"/>
                  </a:lnTo>
                  <a:lnTo>
                    <a:pt x="501050" y="249110"/>
                  </a:lnTo>
                  <a:lnTo>
                    <a:pt x="523522" y="214527"/>
                  </a:lnTo>
                  <a:lnTo>
                    <a:pt x="542409" y="195088"/>
                  </a:lnTo>
                  <a:lnTo>
                    <a:pt x="557634" y="183370"/>
                  </a:lnTo>
                  <a:lnTo>
                    <a:pt x="561059" y="178307"/>
                  </a:lnTo>
                  <a:lnTo>
                    <a:pt x="561973" y="175845"/>
                  </a:lnTo>
                  <a:lnTo>
                    <a:pt x="563375" y="174205"/>
                  </a:lnTo>
                  <a:lnTo>
                    <a:pt x="569790" y="171356"/>
                  </a:lnTo>
                  <a:lnTo>
                    <a:pt x="570175" y="172005"/>
                  </a:lnTo>
                  <a:lnTo>
                    <a:pt x="571717" y="188491"/>
                  </a:lnTo>
                  <a:lnTo>
                    <a:pt x="576594" y="199206"/>
                  </a:lnTo>
                  <a:lnTo>
                    <a:pt x="581585" y="212758"/>
                  </a:lnTo>
                  <a:lnTo>
                    <a:pt x="583594" y="215482"/>
                  </a:lnTo>
                  <a:lnTo>
                    <a:pt x="589420" y="220109"/>
                  </a:lnTo>
                  <a:lnTo>
                    <a:pt x="591062" y="224004"/>
                  </a:lnTo>
                  <a:lnTo>
                    <a:pt x="592293" y="225360"/>
                  </a:lnTo>
                  <a:lnTo>
                    <a:pt x="595778" y="226867"/>
                  </a:lnTo>
                  <a:lnTo>
                    <a:pt x="597819" y="226475"/>
                  </a:lnTo>
                  <a:lnTo>
                    <a:pt x="604483" y="222132"/>
                  </a:lnTo>
                  <a:lnTo>
                    <a:pt x="631406" y="201848"/>
                  </a:lnTo>
                  <a:lnTo>
                    <a:pt x="634895" y="195520"/>
                  </a:lnTo>
                  <a:lnTo>
                    <a:pt x="641238" y="192771"/>
                  </a:lnTo>
                  <a:lnTo>
                    <a:pt x="649526" y="192353"/>
                  </a:lnTo>
                  <a:lnTo>
                    <a:pt x="635557" y="192353"/>
                  </a:lnTo>
                  <a:lnTo>
                    <a:pt x="629114" y="198505"/>
                  </a:lnTo>
                  <a:lnTo>
                    <a:pt x="622592" y="200096"/>
                  </a:lnTo>
                  <a:lnTo>
                    <a:pt x="615120" y="205622"/>
                  </a:lnTo>
                  <a:lnTo>
                    <a:pt x="614390" y="208306"/>
                  </a:lnTo>
                  <a:lnTo>
                    <a:pt x="613816" y="217483"/>
                  </a:lnTo>
                  <a:lnTo>
                    <a:pt x="614607" y="218632"/>
                  </a:lnTo>
                  <a:lnTo>
                    <a:pt x="615928" y="219398"/>
                  </a:lnTo>
                  <a:lnTo>
                    <a:pt x="617601" y="219908"/>
                  </a:lnTo>
                  <a:lnTo>
                    <a:pt x="618717" y="221042"/>
                  </a:lnTo>
                  <a:lnTo>
                    <a:pt x="620656" y="226991"/>
                  </a:lnTo>
                  <a:lnTo>
                    <a:pt x="620951" y="260049"/>
                  </a:lnTo>
                  <a:lnTo>
                    <a:pt x="621744" y="261297"/>
                  </a:lnTo>
                  <a:lnTo>
                    <a:pt x="623067" y="262128"/>
                  </a:lnTo>
                  <a:lnTo>
                    <a:pt x="624742" y="262683"/>
                  </a:lnTo>
                  <a:lnTo>
                    <a:pt x="625860" y="263846"/>
                  </a:lnTo>
                  <a:lnTo>
                    <a:pt x="627799" y="269845"/>
                  </a:lnTo>
                  <a:lnTo>
                    <a:pt x="630079" y="270451"/>
                  </a:lnTo>
                  <a:lnTo>
                    <a:pt x="641361" y="270933"/>
                  </a:lnTo>
                  <a:lnTo>
                    <a:pt x="648442" y="264785"/>
                  </a:lnTo>
                  <a:lnTo>
                    <a:pt x="649204" y="260294"/>
                  </a:lnTo>
                  <a:lnTo>
                    <a:pt x="650105" y="259078"/>
                  </a:lnTo>
                  <a:lnTo>
                    <a:pt x="653221" y="257728"/>
                  </a:lnTo>
                  <a:lnTo>
                    <a:pt x="654371" y="256574"/>
                  </a:lnTo>
                  <a:lnTo>
                    <a:pt x="656366" y="250592"/>
                  </a:lnTo>
                  <a:lnTo>
                    <a:pt x="656642" y="243450"/>
                  </a:lnTo>
                  <a:lnTo>
                    <a:pt x="662817" y="236305"/>
                  </a:lnTo>
                  <a:lnTo>
                    <a:pt x="667310" y="235539"/>
                  </a:lnTo>
                  <a:lnTo>
                    <a:pt x="668525" y="234638"/>
                  </a:lnTo>
                  <a:lnTo>
                    <a:pt x="669876" y="231520"/>
                  </a:lnTo>
                  <a:lnTo>
                    <a:pt x="670636" y="225302"/>
                  </a:lnTo>
                  <a:lnTo>
                    <a:pt x="669949" y="223844"/>
                  </a:lnTo>
                  <a:lnTo>
                    <a:pt x="668697" y="222873"/>
                  </a:lnTo>
                  <a:lnTo>
                    <a:pt x="667069" y="222225"/>
                  </a:lnTo>
                  <a:lnTo>
                    <a:pt x="665983" y="220999"/>
                  </a:lnTo>
                  <a:lnTo>
                    <a:pt x="662125" y="213329"/>
                  </a:lnTo>
                  <a:lnTo>
                    <a:pt x="659093" y="208820"/>
                  </a:lnTo>
                  <a:lnTo>
                    <a:pt x="656669" y="199498"/>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490" name="SMARTInkShape-6672"/>
            <p:cNvSpPr/>
            <p:nvPr/>
          </p:nvSpPr>
          <p:spPr>
            <a:xfrm>
              <a:off x="5014913" y="5608395"/>
              <a:ext cx="107158" cy="113751"/>
            </a:xfrm>
            <a:custGeom>
              <a:avLst/>
              <a:gdLst/>
              <a:ahLst/>
              <a:cxnLst/>
              <a:rect l="0" t="0" r="0" b="0"/>
              <a:pathLst>
                <a:path w="107158" h="113751">
                  <a:moveTo>
                    <a:pt x="0" y="78030"/>
                  </a:moveTo>
                  <a:lnTo>
                    <a:pt x="0" y="99139"/>
                  </a:lnTo>
                  <a:lnTo>
                    <a:pt x="0" y="89491"/>
                  </a:lnTo>
                  <a:lnTo>
                    <a:pt x="2116" y="84975"/>
                  </a:lnTo>
                  <a:lnTo>
                    <a:pt x="5703" y="78736"/>
                  </a:lnTo>
                  <a:lnTo>
                    <a:pt x="16792" y="48607"/>
                  </a:lnTo>
                  <a:lnTo>
                    <a:pt x="27011" y="26416"/>
                  </a:lnTo>
                  <a:lnTo>
                    <a:pt x="44253" y="5724"/>
                  </a:lnTo>
                  <a:lnTo>
                    <a:pt x="49565" y="2238"/>
                  </a:lnTo>
                  <a:lnTo>
                    <a:pt x="57019" y="275"/>
                  </a:lnTo>
                  <a:lnTo>
                    <a:pt x="59444" y="0"/>
                  </a:lnTo>
                  <a:lnTo>
                    <a:pt x="64254" y="1810"/>
                  </a:lnTo>
                  <a:lnTo>
                    <a:pt x="66649" y="3404"/>
                  </a:lnTo>
                  <a:lnTo>
                    <a:pt x="68245" y="5261"/>
                  </a:lnTo>
                  <a:lnTo>
                    <a:pt x="71285" y="14047"/>
                  </a:lnTo>
                  <a:lnTo>
                    <a:pt x="79021" y="46371"/>
                  </a:lnTo>
                  <a:lnTo>
                    <a:pt x="85855" y="77116"/>
                  </a:lnTo>
                  <a:lnTo>
                    <a:pt x="92907" y="99984"/>
                  </a:lnTo>
                  <a:lnTo>
                    <a:pt x="97648" y="107631"/>
                  </a:lnTo>
                  <a:lnTo>
                    <a:pt x="107157" y="113750"/>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491" name="SMARTInkShape-6673"/>
            <p:cNvSpPr/>
            <p:nvPr/>
          </p:nvSpPr>
          <p:spPr>
            <a:xfrm>
              <a:off x="5164930" y="5618292"/>
              <a:ext cx="42361" cy="125122"/>
            </a:xfrm>
            <a:custGeom>
              <a:avLst/>
              <a:gdLst/>
              <a:ahLst/>
              <a:cxnLst/>
              <a:rect l="0" t="0" r="0" b="0"/>
              <a:pathLst>
                <a:path w="42361" h="125122">
                  <a:moveTo>
                    <a:pt x="35720" y="32413"/>
                  </a:moveTo>
                  <a:lnTo>
                    <a:pt x="35720" y="22471"/>
                  </a:lnTo>
                  <a:lnTo>
                    <a:pt x="33603" y="17941"/>
                  </a:lnTo>
                  <a:lnTo>
                    <a:pt x="25777" y="8565"/>
                  </a:lnTo>
                  <a:lnTo>
                    <a:pt x="21247" y="5940"/>
                  </a:lnTo>
                  <a:lnTo>
                    <a:pt x="16587" y="3980"/>
                  </a:lnTo>
                  <a:lnTo>
                    <a:pt x="11871" y="462"/>
                  </a:lnTo>
                  <a:lnTo>
                    <a:pt x="9502" y="0"/>
                  </a:lnTo>
                  <a:lnTo>
                    <a:pt x="7129" y="486"/>
                  </a:lnTo>
                  <a:lnTo>
                    <a:pt x="4753" y="1604"/>
                  </a:lnTo>
                  <a:lnTo>
                    <a:pt x="3169" y="3143"/>
                  </a:lnTo>
                  <a:lnTo>
                    <a:pt x="1409" y="6969"/>
                  </a:lnTo>
                  <a:lnTo>
                    <a:pt x="419" y="13586"/>
                  </a:lnTo>
                  <a:lnTo>
                    <a:pt x="12211" y="47933"/>
                  </a:lnTo>
                  <a:lnTo>
                    <a:pt x="19935" y="67704"/>
                  </a:lnTo>
                  <a:lnTo>
                    <a:pt x="39035" y="98844"/>
                  </a:lnTo>
                  <a:lnTo>
                    <a:pt x="42360" y="119077"/>
                  </a:lnTo>
                  <a:lnTo>
                    <a:pt x="41734" y="121145"/>
                  </a:lnTo>
                  <a:lnTo>
                    <a:pt x="40523" y="122524"/>
                  </a:lnTo>
                  <a:lnTo>
                    <a:pt x="38922" y="123444"/>
                  </a:lnTo>
                  <a:lnTo>
                    <a:pt x="19907" y="125121"/>
                  </a:lnTo>
                  <a:lnTo>
                    <a:pt x="14669" y="123094"/>
                  </a:lnTo>
                  <a:lnTo>
                    <a:pt x="12161" y="121443"/>
                  </a:lnTo>
                  <a:lnTo>
                    <a:pt x="0" y="103853"/>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492" name="SMARTInkShape-6674"/>
            <p:cNvSpPr/>
            <p:nvPr/>
          </p:nvSpPr>
          <p:spPr>
            <a:xfrm>
              <a:off x="5279237" y="5557838"/>
              <a:ext cx="292889" cy="184863"/>
            </a:xfrm>
            <a:custGeom>
              <a:avLst/>
              <a:gdLst/>
              <a:ahLst/>
              <a:cxnLst/>
              <a:rect l="0" t="0" r="0" b="0"/>
              <a:pathLst>
                <a:path w="292889" h="184863">
                  <a:moveTo>
                    <a:pt x="35713" y="0"/>
                  </a:moveTo>
                  <a:lnTo>
                    <a:pt x="30059" y="13425"/>
                  </a:lnTo>
                  <a:lnTo>
                    <a:pt x="28700" y="44040"/>
                  </a:lnTo>
                  <a:lnTo>
                    <a:pt x="26491" y="64643"/>
                  </a:lnTo>
                  <a:lnTo>
                    <a:pt x="22426" y="96730"/>
                  </a:lnTo>
                  <a:lnTo>
                    <a:pt x="20829" y="127939"/>
                  </a:lnTo>
                  <a:lnTo>
                    <a:pt x="15301" y="160428"/>
                  </a:lnTo>
                  <a:lnTo>
                    <a:pt x="8220" y="182784"/>
                  </a:lnTo>
                  <a:lnTo>
                    <a:pt x="7066" y="183768"/>
                  </a:lnTo>
                  <a:lnTo>
                    <a:pt x="3666" y="184862"/>
                  </a:lnTo>
                  <a:lnTo>
                    <a:pt x="2442" y="184360"/>
                  </a:lnTo>
                  <a:lnTo>
                    <a:pt x="1626" y="183231"/>
                  </a:lnTo>
                  <a:lnTo>
                    <a:pt x="478" y="177851"/>
                  </a:lnTo>
                  <a:lnTo>
                    <a:pt x="37" y="148699"/>
                  </a:lnTo>
                  <a:lnTo>
                    <a:pt x="0" y="114919"/>
                  </a:lnTo>
                  <a:lnTo>
                    <a:pt x="2112" y="91344"/>
                  </a:lnTo>
                  <a:lnTo>
                    <a:pt x="7765" y="75219"/>
                  </a:lnTo>
                  <a:lnTo>
                    <a:pt x="27636" y="45047"/>
                  </a:lnTo>
                  <a:lnTo>
                    <a:pt x="40905" y="34690"/>
                  </a:lnTo>
                  <a:lnTo>
                    <a:pt x="58683" y="30387"/>
                  </a:lnTo>
                  <a:lnTo>
                    <a:pt x="85229" y="29726"/>
                  </a:lnTo>
                  <a:lnTo>
                    <a:pt x="116424" y="40791"/>
                  </a:lnTo>
                  <a:lnTo>
                    <a:pt x="130094" y="48510"/>
                  </a:lnTo>
                  <a:lnTo>
                    <a:pt x="146554" y="68402"/>
                  </a:lnTo>
                  <a:lnTo>
                    <a:pt x="148475" y="73528"/>
                  </a:lnTo>
                  <a:lnTo>
                    <a:pt x="150012" y="107024"/>
                  </a:lnTo>
                  <a:lnTo>
                    <a:pt x="150013" y="97201"/>
                  </a:lnTo>
                  <a:lnTo>
                    <a:pt x="166107" y="63420"/>
                  </a:lnTo>
                  <a:lnTo>
                    <a:pt x="186284" y="36231"/>
                  </a:lnTo>
                  <a:lnTo>
                    <a:pt x="208683" y="16769"/>
                  </a:lnTo>
                  <a:lnTo>
                    <a:pt x="235426" y="1865"/>
                  </a:lnTo>
                  <a:lnTo>
                    <a:pt x="241409" y="368"/>
                  </a:lnTo>
                  <a:lnTo>
                    <a:pt x="241900" y="1039"/>
                  </a:lnTo>
                  <a:lnTo>
                    <a:pt x="242796" y="7298"/>
                  </a:lnTo>
                  <a:lnTo>
                    <a:pt x="242843" y="10651"/>
                  </a:lnTo>
                  <a:lnTo>
                    <a:pt x="236178" y="37438"/>
                  </a:lnTo>
                  <a:lnTo>
                    <a:pt x="235764" y="65364"/>
                  </a:lnTo>
                  <a:lnTo>
                    <a:pt x="237867" y="70854"/>
                  </a:lnTo>
                  <a:lnTo>
                    <a:pt x="240653" y="75941"/>
                  </a:lnTo>
                  <a:lnTo>
                    <a:pt x="241891" y="80847"/>
                  </a:lnTo>
                  <a:lnTo>
                    <a:pt x="243015" y="82473"/>
                  </a:lnTo>
                  <a:lnTo>
                    <a:pt x="244558" y="83556"/>
                  </a:lnTo>
                  <a:lnTo>
                    <a:pt x="248389" y="84761"/>
                  </a:lnTo>
                  <a:lnTo>
                    <a:pt x="260573" y="85687"/>
                  </a:lnTo>
                  <a:lnTo>
                    <a:pt x="261819" y="86493"/>
                  </a:lnTo>
                  <a:lnTo>
                    <a:pt x="262651" y="87824"/>
                  </a:lnTo>
                  <a:lnTo>
                    <a:pt x="263984" y="91872"/>
                  </a:lnTo>
                  <a:lnTo>
                    <a:pt x="266284" y="92425"/>
                  </a:lnTo>
                  <a:lnTo>
                    <a:pt x="274946" y="92843"/>
                  </a:lnTo>
                  <a:lnTo>
                    <a:pt x="276958" y="91264"/>
                  </a:lnTo>
                  <a:lnTo>
                    <a:pt x="289778" y="74200"/>
                  </a:lnTo>
                  <a:lnTo>
                    <a:pt x="292888" y="64292"/>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493" name="SMARTInkShape-6675"/>
            <p:cNvSpPr/>
            <p:nvPr/>
          </p:nvSpPr>
          <p:spPr>
            <a:xfrm>
              <a:off x="5629362" y="5493545"/>
              <a:ext cx="14202" cy="171451"/>
            </a:xfrm>
            <a:custGeom>
              <a:avLst/>
              <a:gdLst/>
              <a:ahLst/>
              <a:cxnLst/>
              <a:rect l="0" t="0" r="0" b="0"/>
              <a:pathLst>
                <a:path w="14202" h="171451">
                  <a:moveTo>
                    <a:pt x="7058" y="0"/>
                  </a:moveTo>
                  <a:lnTo>
                    <a:pt x="7058" y="9942"/>
                  </a:lnTo>
                  <a:lnTo>
                    <a:pt x="575" y="44105"/>
                  </a:lnTo>
                  <a:lnTo>
                    <a:pt x="0" y="78744"/>
                  </a:lnTo>
                  <a:lnTo>
                    <a:pt x="724" y="112097"/>
                  </a:lnTo>
                  <a:lnTo>
                    <a:pt x="6066" y="145935"/>
                  </a:lnTo>
                  <a:lnTo>
                    <a:pt x="8733" y="154289"/>
                  </a:lnTo>
                  <a:lnTo>
                    <a:pt x="12580" y="163454"/>
                  </a:lnTo>
                  <a:lnTo>
                    <a:pt x="14201" y="171450"/>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494" name="SMARTInkShape-6676"/>
            <p:cNvSpPr/>
            <p:nvPr/>
          </p:nvSpPr>
          <p:spPr>
            <a:xfrm>
              <a:off x="5608837" y="5500688"/>
              <a:ext cx="277614" cy="163863"/>
            </a:xfrm>
            <a:custGeom>
              <a:avLst/>
              <a:gdLst/>
              <a:ahLst/>
              <a:cxnLst/>
              <a:rect l="0" t="0" r="0" b="0"/>
              <a:pathLst>
                <a:path w="277614" h="163863">
                  <a:moveTo>
                    <a:pt x="6151" y="78582"/>
                  </a:moveTo>
                  <a:lnTo>
                    <a:pt x="6151" y="74789"/>
                  </a:lnTo>
                  <a:lnTo>
                    <a:pt x="5357" y="73671"/>
                  </a:lnTo>
                  <a:lnTo>
                    <a:pt x="4034" y="72926"/>
                  </a:lnTo>
                  <a:lnTo>
                    <a:pt x="0" y="71731"/>
                  </a:lnTo>
                  <a:lnTo>
                    <a:pt x="5245" y="77613"/>
                  </a:lnTo>
                  <a:lnTo>
                    <a:pt x="13467" y="82086"/>
                  </a:lnTo>
                  <a:lnTo>
                    <a:pt x="45194" y="90421"/>
                  </a:lnTo>
                  <a:lnTo>
                    <a:pt x="78026" y="92546"/>
                  </a:lnTo>
                  <a:lnTo>
                    <a:pt x="110546" y="92840"/>
                  </a:lnTo>
                  <a:lnTo>
                    <a:pt x="131882" y="86715"/>
                  </a:lnTo>
                  <a:lnTo>
                    <a:pt x="132834" y="85591"/>
                  </a:lnTo>
                  <a:lnTo>
                    <a:pt x="133892" y="82225"/>
                  </a:lnTo>
                  <a:lnTo>
                    <a:pt x="134488" y="75868"/>
                  </a:lnTo>
                  <a:lnTo>
                    <a:pt x="133777" y="74391"/>
                  </a:lnTo>
                  <a:lnTo>
                    <a:pt x="132509" y="73406"/>
                  </a:lnTo>
                  <a:lnTo>
                    <a:pt x="128986" y="72312"/>
                  </a:lnTo>
                  <a:lnTo>
                    <a:pt x="110887" y="71471"/>
                  </a:lnTo>
                  <a:lnTo>
                    <a:pt x="104029" y="77803"/>
                  </a:lnTo>
                  <a:lnTo>
                    <a:pt x="99978" y="82824"/>
                  </a:lnTo>
                  <a:lnTo>
                    <a:pt x="97593" y="96871"/>
                  </a:lnTo>
                  <a:lnTo>
                    <a:pt x="99179" y="111316"/>
                  </a:lnTo>
                  <a:lnTo>
                    <a:pt x="102530" y="120382"/>
                  </a:lnTo>
                  <a:lnTo>
                    <a:pt x="105328" y="123117"/>
                  </a:lnTo>
                  <a:lnTo>
                    <a:pt x="112671" y="126156"/>
                  </a:lnTo>
                  <a:lnTo>
                    <a:pt x="139654" y="128374"/>
                  </a:lnTo>
                  <a:lnTo>
                    <a:pt x="163491" y="122842"/>
                  </a:lnTo>
                  <a:lnTo>
                    <a:pt x="188373" y="115154"/>
                  </a:lnTo>
                  <a:lnTo>
                    <a:pt x="193765" y="114679"/>
                  </a:lnTo>
                  <a:lnTo>
                    <a:pt x="195521" y="113759"/>
                  </a:lnTo>
                  <a:lnTo>
                    <a:pt x="196691" y="112352"/>
                  </a:lnTo>
                  <a:lnTo>
                    <a:pt x="198570" y="108182"/>
                  </a:lnTo>
                  <a:lnTo>
                    <a:pt x="198724" y="108634"/>
                  </a:lnTo>
                  <a:lnTo>
                    <a:pt x="199019" y="117824"/>
                  </a:lnTo>
                  <a:lnTo>
                    <a:pt x="196910" y="121951"/>
                  </a:lnTo>
                  <a:lnTo>
                    <a:pt x="187640" y="134210"/>
                  </a:lnTo>
                  <a:lnTo>
                    <a:pt x="186031" y="141934"/>
                  </a:lnTo>
                  <a:lnTo>
                    <a:pt x="187433" y="148542"/>
                  </a:lnTo>
                  <a:lnTo>
                    <a:pt x="194800" y="159251"/>
                  </a:lnTo>
                  <a:lnTo>
                    <a:pt x="199268" y="162059"/>
                  </a:lnTo>
                  <a:lnTo>
                    <a:pt x="208602" y="163862"/>
                  </a:lnTo>
                  <a:lnTo>
                    <a:pt x="227091" y="160382"/>
                  </a:lnTo>
                  <a:lnTo>
                    <a:pt x="237433" y="154360"/>
                  </a:lnTo>
                  <a:lnTo>
                    <a:pt x="247716" y="142044"/>
                  </a:lnTo>
                  <a:lnTo>
                    <a:pt x="263208" y="106457"/>
                  </a:lnTo>
                  <a:lnTo>
                    <a:pt x="268317" y="85517"/>
                  </a:lnTo>
                  <a:lnTo>
                    <a:pt x="275096" y="49979"/>
                  </a:lnTo>
                  <a:lnTo>
                    <a:pt x="277282" y="18076"/>
                  </a:lnTo>
                  <a:lnTo>
                    <a:pt x="277613" y="0"/>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495" name="SMARTInkShape-6677"/>
            <p:cNvSpPr/>
            <p:nvPr/>
          </p:nvSpPr>
          <p:spPr>
            <a:xfrm>
              <a:off x="6050755" y="5464970"/>
              <a:ext cx="157166" cy="206380"/>
            </a:xfrm>
            <a:custGeom>
              <a:avLst/>
              <a:gdLst/>
              <a:ahLst/>
              <a:cxnLst/>
              <a:rect l="0" t="0" r="0" b="0"/>
              <a:pathLst>
                <a:path w="157166" h="206380">
                  <a:moveTo>
                    <a:pt x="0" y="0"/>
                  </a:moveTo>
                  <a:lnTo>
                    <a:pt x="795" y="25629"/>
                  </a:lnTo>
                  <a:lnTo>
                    <a:pt x="6152" y="57701"/>
                  </a:lnTo>
                  <a:lnTo>
                    <a:pt x="1360" y="92940"/>
                  </a:lnTo>
                  <a:lnTo>
                    <a:pt x="270" y="125248"/>
                  </a:lnTo>
                  <a:lnTo>
                    <a:pt x="54" y="156502"/>
                  </a:lnTo>
                  <a:lnTo>
                    <a:pt x="6" y="189353"/>
                  </a:lnTo>
                  <a:lnTo>
                    <a:pt x="4" y="198191"/>
                  </a:lnTo>
                  <a:lnTo>
                    <a:pt x="797" y="201183"/>
                  </a:lnTo>
                  <a:lnTo>
                    <a:pt x="2119" y="203178"/>
                  </a:lnTo>
                  <a:lnTo>
                    <a:pt x="6152" y="206379"/>
                  </a:lnTo>
                  <a:lnTo>
                    <a:pt x="6483" y="205848"/>
                  </a:lnTo>
                  <a:lnTo>
                    <a:pt x="6851" y="203141"/>
                  </a:lnTo>
                  <a:lnTo>
                    <a:pt x="9131" y="199293"/>
                  </a:lnTo>
                  <a:lnTo>
                    <a:pt x="17062" y="186563"/>
                  </a:lnTo>
                  <a:lnTo>
                    <a:pt x="30992" y="153255"/>
                  </a:lnTo>
                  <a:lnTo>
                    <a:pt x="54110" y="119905"/>
                  </a:lnTo>
                  <a:lnTo>
                    <a:pt x="59239" y="113351"/>
                  </a:lnTo>
                  <a:lnTo>
                    <a:pt x="64166" y="109909"/>
                  </a:lnTo>
                  <a:lnTo>
                    <a:pt x="71400" y="107970"/>
                  </a:lnTo>
                  <a:lnTo>
                    <a:pt x="77164" y="107316"/>
                  </a:lnTo>
                  <a:lnTo>
                    <a:pt x="81954" y="110995"/>
                  </a:lnTo>
                  <a:lnTo>
                    <a:pt x="88401" y="120905"/>
                  </a:lnTo>
                  <a:lnTo>
                    <a:pt x="100063" y="151591"/>
                  </a:lnTo>
                  <a:lnTo>
                    <a:pt x="116478" y="185433"/>
                  </a:lnTo>
                  <a:lnTo>
                    <a:pt x="121354" y="189570"/>
                  </a:lnTo>
                  <a:lnTo>
                    <a:pt x="123767" y="190674"/>
                  </a:lnTo>
                  <a:lnTo>
                    <a:pt x="126167" y="190616"/>
                  </a:lnTo>
                  <a:lnTo>
                    <a:pt x="130952" y="188435"/>
                  </a:lnTo>
                  <a:lnTo>
                    <a:pt x="157165" y="171450"/>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496" name="SMARTInkShape-6678"/>
            <p:cNvSpPr/>
            <p:nvPr/>
          </p:nvSpPr>
          <p:spPr>
            <a:xfrm>
              <a:off x="6211686" y="5550829"/>
              <a:ext cx="239120" cy="127017"/>
            </a:xfrm>
            <a:custGeom>
              <a:avLst/>
              <a:gdLst/>
              <a:ahLst/>
              <a:cxnLst/>
              <a:rect l="0" t="0" r="0" b="0"/>
              <a:pathLst>
                <a:path w="239120" h="127017">
                  <a:moveTo>
                    <a:pt x="39094" y="21296"/>
                  </a:moveTo>
                  <a:lnTo>
                    <a:pt x="32944" y="21296"/>
                  </a:lnTo>
                  <a:lnTo>
                    <a:pt x="26444" y="16386"/>
                  </a:lnTo>
                  <a:lnTo>
                    <a:pt x="22096" y="15144"/>
                  </a:lnTo>
                  <a:lnTo>
                    <a:pt x="19824" y="15608"/>
                  </a:lnTo>
                  <a:lnTo>
                    <a:pt x="15184" y="18239"/>
                  </a:lnTo>
                  <a:lnTo>
                    <a:pt x="8110" y="27975"/>
                  </a:lnTo>
                  <a:lnTo>
                    <a:pt x="0" y="54802"/>
                  </a:lnTo>
                  <a:lnTo>
                    <a:pt x="24" y="64234"/>
                  </a:lnTo>
                  <a:lnTo>
                    <a:pt x="5199" y="96278"/>
                  </a:lnTo>
                  <a:lnTo>
                    <a:pt x="13261" y="108691"/>
                  </a:lnTo>
                  <a:lnTo>
                    <a:pt x="17824" y="111732"/>
                  </a:lnTo>
                  <a:lnTo>
                    <a:pt x="20151" y="112543"/>
                  </a:lnTo>
                  <a:lnTo>
                    <a:pt x="22497" y="112290"/>
                  </a:lnTo>
                  <a:lnTo>
                    <a:pt x="27220" y="109892"/>
                  </a:lnTo>
                  <a:lnTo>
                    <a:pt x="34342" y="100287"/>
                  </a:lnTo>
                  <a:lnTo>
                    <a:pt x="43066" y="82819"/>
                  </a:lnTo>
                  <a:lnTo>
                    <a:pt x="51663" y="49690"/>
                  </a:lnTo>
                  <a:lnTo>
                    <a:pt x="58541" y="28874"/>
                  </a:lnTo>
                  <a:lnTo>
                    <a:pt x="60437" y="19902"/>
                  </a:lnTo>
                  <a:lnTo>
                    <a:pt x="65968" y="10387"/>
                  </a:lnTo>
                  <a:lnTo>
                    <a:pt x="74699" y="0"/>
                  </a:lnTo>
                  <a:lnTo>
                    <a:pt x="74811" y="20453"/>
                  </a:lnTo>
                  <a:lnTo>
                    <a:pt x="67964" y="55667"/>
                  </a:lnTo>
                  <a:lnTo>
                    <a:pt x="69918" y="62501"/>
                  </a:lnTo>
                  <a:lnTo>
                    <a:pt x="71550" y="65434"/>
                  </a:lnTo>
                  <a:lnTo>
                    <a:pt x="73432" y="67390"/>
                  </a:lnTo>
                  <a:lnTo>
                    <a:pt x="77639" y="69564"/>
                  </a:lnTo>
                  <a:lnTo>
                    <a:pt x="112524" y="71282"/>
                  </a:lnTo>
                  <a:lnTo>
                    <a:pt x="122391" y="71298"/>
                  </a:lnTo>
                  <a:lnTo>
                    <a:pt x="125857" y="73417"/>
                  </a:lnTo>
                  <a:lnTo>
                    <a:pt x="130758" y="77453"/>
                  </a:lnTo>
                  <a:lnTo>
                    <a:pt x="131428" y="80121"/>
                  </a:lnTo>
                  <a:lnTo>
                    <a:pt x="132737" y="102471"/>
                  </a:lnTo>
                  <a:lnTo>
                    <a:pt x="137661" y="111141"/>
                  </a:lnTo>
                  <a:lnTo>
                    <a:pt x="141904" y="116261"/>
                  </a:lnTo>
                  <a:lnTo>
                    <a:pt x="156340" y="123605"/>
                  </a:lnTo>
                  <a:lnTo>
                    <a:pt x="171907" y="127016"/>
                  </a:lnTo>
                  <a:lnTo>
                    <a:pt x="179614" y="125697"/>
                  </a:lnTo>
                  <a:lnTo>
                    <a:pt x="186479" y="121672"/>
                  </a:lnTo>
                  <a:lnTo>
                    <a:pt x="208444" y="101679"/>
                  </a:lnTo>
                  <a:lnTo>
                    <a:pt x="230613" y="67482"/>
                  </a:lnTo>
                  <a:lnTo>
                    <a:pt x="235339" y="57433"/>
                  </a:lnTo>
                  <a:lnTo>
                    <a:pt x="239119" y="42726"/>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497" name="SMARTInkShape-6679"/>
            <p:cNvSpPr/>
            <p:nvPr/>
          </p:nvSpPr>
          <p:spPr>
            <a:xfrm>
              <a:off x="6572279" y="5407820"/>
              <a:ext cx="35633" cy="257176"/>
            </a:xfrm>
            <a:custGeom>
              <a:avLst/>
              <a:gdLst/>
              <a:ahLst/>
              <a:cxnLst/>
              <a:rect l="0" t="0" r="0" b="0"/>
              <a:pathLst>
                <a:path w="35633" h="257176">
                  <a:moveTo>
                    <a:pt x="28546" y="0"/>
                  </a:moveTo>
                  <a:lnTo>
                    <a:pt x="32339" y="3791"/>
                  </a:lnTo>
                  <a:lnTo>
                    <a:pt x="34201" y="7770"/>
                  </a:lnTo>
                  <a:lnTo>
                    <a:pt x="35632" y="39196"/>
                  </a:lnTo>
                  <a:lnTo>
                    <a:pt x="33562" y="67096"/>
                  </a:lnTo>
                  <a:lnTo>
                    <a:pt x="25745" y="99154"/>
                  </a:lnTo>
                  <a:lnTo>
                    <a:pt x="21466" y="134120"/>
                  </a:lnTo>
                  <a:lnTo>
                    <a:pt x="16747" y="162152"/>
                  </a:lnTo>
                  <a:lnTo>
                    <a:pt x="14202" y="189772"/>
                  </a:lnTo>
                  <a:lnTo>
                    <a:pt x="8750" y="220841"/>
                  </a:lnTo>
                  <a:lnTo>
                    <a:pt x="7047" y="233882"/>
                  </a:lnTo>
                  <a:lnTo>
                    <a:pt x="0" y="257026"/>
                  </a:lnTo>
                  <a:lnTo>
                    <a:pt x="7115" y="257175"/>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498" name="SMARTInkShape-6680"/>
            <p:cNvSpPr/>
            <p:nvPr/>
          </p:nvSpPr>
          <p:spPr>
            <a:xfrm>
              <a:off x="6543675" y="5479704"/>
              <a:ext cx="335757" cy="171002"/>
            </a:xfrm>
            <a:custGeom>
              <a:avLst/>
              <a:gdLst/>
              <a:ahLst/>
              <a:cxnLst/>
              <a:rect l="0" t="0" r="0" b="0"/>
              <a:pathLst>
                <a:path w="335757" h="171002">
                  <a:moveTo>
                    <a:pt x="0" y="35271"/>
                  </a:moveTo>
                  <a:lnTo>
                    <a:pt x="6497" y="40974"/>
                  </a:lnTo>
                  <a:lnTo>
                    <a:pt x="38076" y="56757"/>
                  </a:lnTo>
                  <a:lnTo>
                    <a:pt x="72541" y="67822"/>
                  </a:lnTo>
                  <a:lnTo>
                    <a:pt x="105728" y="72481"/>
                  </a:lnTo>
                  <a:lnTo>
                    <a:pt x="120809" y="74828"/>
                  </a:lnTo>
                  <a:lnTo>
                    <a:pt x="149893" y="71983"/>
                  </a:lnTo>
                  <a:lnTo>
                    <a:pt x="157079" y="71652"/>
                  </a:lnTo>
                  <a:lnTo>
                    <a:pt x="169296" y="67051"/>
                  </a:lnTo>
                  <a:lnTo>
                    <a:pt x="204661" y="43573"/>
                  </a:lnTo>
                  <a:lnTo>
                    <a:pt x="218109" y="30414"/>
                  </a:lnTo>
                  <a:lnTo>
                    <a:pt x="233570" y="7178"/>
                  </a:lnTo>
                  <a:lnTo>
                    <a:pt x="235314" y="1058"/>
                  </a:lnTo>
                  <a:lnTo>
                    <a:pt x="234663" y="556"/>
                  </a:lnTo>
                  <a:lnTo>
                    <a:pt x="231825" y="0"/>
                  </a:lnTo>
                  <a:lnTo>
                    <a:pt x="230749" y="644"/>
                  </a:lnTo>
                  <a:lnTo>
                    <a:pt x="230033" y="1867"/>
                  </a:lnTo>
                  <a:lnTo>
                    <a:pt x="229556" y="3477"/>
                  </a:lnTo>
                  <a:lnTo>
                    <a:pt x="212590" y="20149"/>
                  </a:lnTo>
                  <a:lnTo>
                    <a:pt x="197995" y="50389"/>
                  </a:lnTo>
                  <a:lnTo>
                    <a:pt x="177533" y="85387"/>
                  </a:lnTo>
                  <a:lnTo>
                    <a:pt x="168458" y="117218"/>
                  </a:lnTo>
                  <a:lnTo>
                    <a:pt x="157082" y="145781"/>
                  </a:lnTo>
                  <a:lnTo>
                    <a:pt x="153158" y="152649"/>
                  </a:lnTo>
                  <a:lnTo>
                    <a:pt x="150141" y="163375"/>
                  </a:lnTo>
                  <a:lnTo>
                    <a:pt x="150054" y="159923"/>
                  </a:lnTo>
                  <a:lnTo>
                    <a:pt x="164493" y="127892"/>
                  </a:lnTo>
                  <a:lnTo>
                    <a:pt x="173622" y="113779"/>
                  </a:lnTo>
                  <a:lnTo>
                    <a:pt x="194972" y="90454"/>
                  </a:lnTo>
                  <a:lnTo>
                    <a:pt x="199896" y="87578"/>
                  </a:lnTo>
                  <a:lnTo>
                    <a:pt x="205732" y="85732"/>
                  </a:lnTo>
                  <a:lnTo>
                    <a:pt x="206211" y="86374"/>
                  </a:lnTo>
                  <a:lnTo>
                    <a:pt x="206980" y="93108"/>
                  </a:lnTo>
                  <a:lnTo>
                    <a:pt x="207042" y="95260"/>
                  </a:lnTo>
                  <a:lnTo>
                    <a:pt x="217808" y="126888"/>
                  </a:lnTo>
                  <a:lnTo>
                    <a:pt x="237230" y="150640"/>
                  </a:lnTo>
                  <a:lnTo>
                    <a:pt x="244606" y="154015"/>
                  </a:lnTo>
                  <a:lnTo>
                    <a:pt x="262277" y="156181"/>
                  </a:lnTo>
                  <a:lnTo>
                    <a:pt x="294334" y="146725"/>
                  </a:lnTo>
                  <a:lnTo>
                    <a:pt x="303588" y="140104"/>
                  </a:lnTo>
                  <a:lnTo>
                    <a:pt x="315997" y="122918"/>
                  </a:lnTo>
                  <a:lnTo>
                    <a:pt x="324781" y="104705"/>
                  </a:lnTo>
                  <a:lnTo>
                    <a:pt x="325265" y="102198"/>
                  </a:lnTo>
                  <a:lnTo>
                    <a:pt x="324793" y="99733"/>
                  </a:lnTo>
                  <a:lnTo>
                    <a:pt x="322126" y="93865"/>
                  </a:lnTo>
                  <a:lnTo>
                    <a:pt x="321113" y="93385"/>
                  </a:lnTo>
                  <a:lnTo>
                    <a:pt x="317871" y="92849"/>
                  </a:lnTo>
                  <a:lnTo>
                    <a:pt x="315895" y="94294"/>
                  </a:lnTo>
                  <a:lnTo>
                    <a:pt x="311583" y="100132"/>
                  </a:lnTo>
                  <a:lnTo>
                    <a:pt x="308486" y="108553"/>
                  </a:lnTo>
                  <a:lnTo>
                    <a:pt x="307232" y="142592"/>
                  </a:lnTo>
                  <a:lnTo>
                    <a:pt x="307997" y="151232"/>
                  </a:lnTo>
                  <a:lnTo>
                    <a:pt x="310983" y="157718"/>
                  </a:lnTo>
                  <a:lnTo>
                    <a:pt x="312891" y="159765"/>
                  </a:lnTo>
                  <a:lnTo>
                    <a:pt x="326314" y="168409"/>
                  </a:lnTo>
                  <a:lnTo>
                    <a:pt x="335756" y="171001"/>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499" name="SMARTInkShape-6681"/>
            <p:cNvSpPr/>
            <p:nvPr/>
          </p:nvSpPr>
          <p:spPr>
            <a:xfrm>
              <a:off x="6929438" y="5507830"/>
              <a:ext cx="78582" cy="135722"/>
            </a:xfrm>
            <a:custGeom>
              <a:avLst/>
              <a:gdLst/>
              <a:ahLst/>
              <a:cxnLst/>
              <a:rect l="0" t="0" r="0" b="0"/>
              <a:pathLst>
                <a:path w="78582" h="135722">
                  <a:moveTo>
                    <a:pt x="78581" y="0"/>
                  </a:moveTo>
                  <a:lnTo>
                    <a:pt x="72430" y="0"/>
                  </a:lnTo>
                  <a:lnTo>
                    <a:pt x="67939" y="3793"/>
                  </a:lnTo>
                  <a:lnTo>
                    <a:pt x="61680" y="5656"/>
                  </a:lnTo>
                  <a:lnTo>
                    <a:pt x="49231" y="8820"/>
                  </a:lnTo>
                  <a:lnTo>
                    <a:pt x="37606" y="14785"/>
                  </a:lnTo>
                  <a:lnTo>
                    <a:pt x="10260" y="34152"/>
                  </a:lnTo>
                  <a:lnTo>
                    <a:pt x="5089" y="41902"/>
                  </a:lnTo>
                  <a:lnTo>
                    <a:pt x="1508" y="55191"/>
                  </a:lnTo>
                  <a:lnTo>
                    <a:pt x="2786" y="64482"/>
                  </a:lnTo>
                  <a:lnTo>
                    <a:pt x="16832" y="97643"/>
                  </a:lnTo>
                  <a:lnTo>
                    <a:pt x="30970" y="122416"/>
                  </a:lnTo>
                  <a:lnTo>
                    <a:pt x="42445" y="135278"/>
                  </a:lnTo>
                  <a:lnTo>
                    <a:pt x="34027" y="135715"/>
                  </a:lnTo>
                  <a:lnTo>
                    <a:pt x="32209" y="135721"/>
                  </a:lnTo>
                  <a:lnTo>
                    <a:pt x="28073" y="133611"/>
                  </a:lnTo>
                  <a:lnTo>
                    <a:pt x="15158" y="125788"/>
                  </a:lnTo>
                  <a:lnTo>
                    <a:pt x="0" y="121445"/>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500" name="SMARTInkShape-6682"/>
            <p:cNvSpPr/>
            <p:nvPr/>
          </p:nvSpPr>
          <p:spPr>
            <a:xfrm>
              <a:off x="7043763" y="5443538"/>
              <a:ext cx="285726" cy="228562"/>
            </a:xfrm>
            <a:custGeom>
              <a:avLst/>
              <a:gdLst/>
              <a:ahLst/>
              <a:cxnLst/>
              <a:rect l="0" t="0" r="0" b="0"/>
              <a:pathLst>
                <a:path w="285726" h="228562">
                  <a:moveTo>
                    <a:pt x="7118" y="135732"/>
                  </a:moveTo>
                  <a:lnTo>
                    <a:pt x="3325" y="139523"/>
                  </a:lnTo>
                  <a:lnTo>
                    <a:pt x="1464" y="143502"/>
                  </a:lnTo>
                  <a:lnTo>
                    <a:pt x="0" y="176641"/>
                  </a:lnTo>
                  <a:lnTo>
                    <a:pt x="2102" y="183811"/>
                  </a:lnTo>
                  <a:lnTo>
                    <a:pt x="9920" y="194882"/>
                  </a:lnTo>
                  <a:lnTo>
                    <a:pt x="14449" y="197739"/>
                  </a:lnTo>
                  <a:lnTo>
                    <a:pt x="23823" y="199573"/>
                  </a:lnTo>
                  <a:lnTo>
                    <a:pt x="28566" y="197707"/>
                  </a:lnTo>
                  <a:lnTo>
                    <a:pt x="56155" y="172380"/>
                  </a:lnTo>
                  <a:lnTo>
                    <a:pt x="73499" y="138978"/>
                  </a:lnTo>
                  <a:lnTo>
                    <a:pt x="83544" y="116530"/>
                  </a:lnTo>
                  <a:lnTo>
                    <a:pt x="84262" y="113405"/>
                  </a:lnTo>
                  <a:lnTo>
                    <a:pt x="86329" y="114497"/>
                  </a:lnTo>
                  <a:lnTo>
                    <a:pt x="92859" y="124177"/>
                  </a:lnTo>
                  <a:lnTo>
                    <a:pt x="104282" y="156261"/>
                  </a:lnTo>
                  <a:lnTo>
                    <a:pt x="114182" y="188940"/>
                  </a:lnTo>
                  <a:lnTo>
                    <a:pt x="122900" y="213339"/>
                  </a:lnTo>
                  <a:lnTo>
                    <a:pt x="126045" y="218642"/>
                  </a:lnTo>
                  <a:lnTo>
                    <a:pt x="128533" y="228470"/>
                  </a:lnTo>
                  <a:lnTo>
                    <a:pt x="132345" y="228561"/>
                  </a:lnTo>
                  <a:lnTo>
                    <a:pt x="133466" y="227780"/>
                  </a:lnTo>
                  <a:lnTo>
                    <a:pt x="134212" y="226466"/>
                  </a:lnTo>
                  <a:lnTo>
                    <a:pt x="135042" y="222094"/>
                  </a:lnTo>
                  <a:lnTo>
                    <a:pt x="136303" y="210709"/>
                  </a:lnTo>
                  <a:lnTo>
                    <a:pt x="147874" y="177545"/>
                  </a:lnTo>
                  <a:lnTo>
                    <a:pt x="159305" y="147694"/>
                  </a:lnTo>
                  <a:lnTo>
                    <a:pt x="172823" y="115252"/>
                  </a:lnTo>
                  <a:lnTo>
                    <a:pt x="188046" y="85913"/>
                  </a:lnTo>
                  <a:lnTo>
                    <a:pt x="202061" y="53823"/>
                  </a:lnTo>
                  <a:lnTo>
                    <a:pt x="230376" y="20146"/>
                  </a:lnTo>
                  <a:lnTo>
                    <a:pt x="243663" y="12923"/>
                  </a:lnTo>
                  <a:lnTo>
                    <a:pt x="279179" y="1331"/>
                  </a:lnTo>
                  <a:lnTo>
                    <a:pt x="285725" y="0"/>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501" name="SMARTInkShape-6683"/>
            <p:cNvSpPr/>
            <p:nvPr/>
          </p:nvSpPr>
          <p:spPr>
            <a:xfrm>
              <a:off x="7322344" y="5351225"/>
              <a:ext cx="214153" cy="242331"/>
            </a:xfrm>
            <a:custGeom>
              <a:avLst/>
              <a:gdLst/>
              <a:ahLst/>
              <a:cxnLst/>
              <a:rect l="0" t="0" r="0" b="0"/>
              <a:pathLst>
                <a:path w="214153" h="242331">
                  <a:moveTo>
                    <a:pt x="0" y="242330"/>
                  </a:moveTo>
                  <a:lnTo>
                    <a:pt x="0" y="221746"/>
                  </a:lnTo>
                  <a:lnTo>
                    <a:pt x="13425" y="189379"/>
                  </a:lnTo>
                  <a:lnTo>
                    <a:pt x="21175" y="162877"/>
                  </a:lnTo>
                  <a:lnTo>
                    <a:pt x="30616" y="134916"/>
                  </a:lnTo>
                  <a:lnTo>
                    <a:pt x="48028" y="100817"/>
                  </a:lnTo>
                  <a:lnTo>
                    <a:pt x="66755" y="66240"/>
                  </a:lnTo>
                  <a:lnTo>
                    <a:pt x="90498" y="32141"/>
                  </a:lnTo>
                  <a:lnTo>
                    <a:pt x="110333" y="12488"/>
                  </a:lnTo>
                  <a:lnTo>
                    <a:pt x="128735" y="3661"/>
                  </a:lnTo>
                  <a:lnTo>
                    <a:pt x="154486" y="0"/>
                  </a:lnTo>
                  <a:lnTo>
                    <a:pt x="168982" y="3400"/>
                  </a:lnTo>
                  <a:lnTo>
                    <a:pt x="197636" y="16251"/>
                  </a:lnTo>
                  <a:lnTo>
                    <a:pt x="205048" y="23053"/>
                  </a:lnTo>
                  <a:lnTo>
                    <a:pt x="210195" y="30574"/>
                  </a:lnTo>
                  <a:lnTo>
                    <a:pt x="213770" y="40605"/>
                  </a:lnTo>
                  <a:lnTo>
                    <a:pt x="214152" y="45594"/>
                  </a:lnTo>
                  <a:lnTo>
                    <a:pt x="212124" y="49853"/>
                  </a:lnTo>
                  <a:lnTo>
                    <a:pt x="210472" y="52100"/>
                  </a:lnTo>
                  <a:lnTo>
                    <a:pt x="204404" y="54597"/>
                  </a:lnTo>
                  <a:lnTo>
                    <a:pt x="169876" y="56477"/>
                  </a:lnTo>
                  <a:lnTo>
                    <a:pt x="141770" y="55777"/>
                  </a:lnTo>
                  <a:lnTo>
                    <a:pt x="108584" y="50935"/>
                  </a:lnTo>
                  <a:lnTo>
                    <a:pt x="75071" y="49743"/>
                  </a:lnTo>
                  <a:lnTo>
                    <a:pt x="42786" y="51095"/>
                  </a:lnTo>
                  <a:lnTo>
                    <a:pt x="18322" y="60874"/>
                  </a:lnTo>
                  <a:lnTo>
                    <a:pt x="8672" y="69344"/>
                  </a:lnTo>
                  <a:lnTo>
                    <a:pt x="3854" y="76282"/>
                  </a:lnTo>
                  <a:lnTo>
                    <a:pt x="2569" y="79245"/>
                  </a:lnTo>
                  <a:lnTo>
                    <a:pt x="3258" y="86769"/>
                  </a:lnTo>
                  <a:lnTo>
                    <a:pt x="4554" y="90999"/>
                  </a:lnTo>
                  <a:lnTo>
                    <a:pt x="10225" y="97814"/>
                  </a:lnTo>
                  <a:lnTo>
                    <a:pt x="38106" y="119254"/>
                  </a:lnTo>
                  <a:lnTo>
                    <a:pt x="72546" y="132579"/>
                  </a:lnTo>
                  <a:lnTo>
                    <a:pt x="97871" y="138286"/>
                  </a:lnTo>
                  <a:lnTo>
                    <a:pt x="131657" y="135742"/>
                  </a:lnTo>
                  <a:lnTo>
                    <a:pt x="162594" y="127479"/>
                  </a:lnTo>
                  <a:lnTo>
                    <a:pt x="171482" y="123023"/>
                  </a:lnTo>
                  <a:lnTo>
                    <a:pt x="175433" y="118397"/>
                  </a:lnTo>
                  <a:lnTo>
                    <a:pt x="184467" y="101851"/>
                  </a:lnTo>
                  <a:lnTo>
                    <a:pt x="185361" y="96373"/>
                  </a:lnTo>
                  <a:lnTo>
                    <a:pt x="183454" y="92000"/>
                  </a:lnTo>
                  <a:lnTo>
                    <a:pt x="179554" y="86518"/>
                  </a:lnTo>
                  <a:lnTo>
                    <a:pt x="171293" y="85570"/>
                  </a:lnTo>
                  <a:lnTo>
                    <a:pt x="165295" y="87463"/>
                  </a:lnTo>
                  <a:lnTo>
                    <a:pt x="162584" y="89079"/>
                  </a:lnTo>
                  <a:lnTo>
                    <a:pt x="147620" y="93261"/>
                  </a:lnTo>
                  <a:lnTo>
                    <a:pt x="131176" y="111717"/>
                  </a:lnTo>
                  <a:lnTo>
                    <a:pt x="124680" y="124079"/>
                  </a:lnTo>
                  <a:lnTo>
                    <a:pt x="121870" y="147187"/>
                  </a:lnTo>
                  <a:lnTo>
                    <a:pt x="123750" y="154537"/>
                  </a:lnTo>
                  <a:lnTo>
                    <a:pt x="131424" y="169516"/>
                  </a:lnTo>
                  <a:lnTo>
                    <a:pt x="134447" y="172356"/>
                  </a:lnTo>
                  <a:lnTo>
                    <a:pt x="151447" y="181082"/>
                  </a:lnTo>
                  <a:lnTo>
                    <a:pt x="154940" y="181655"/>
                  </a:lnTo>
                  <a:lnTo>
                    <a:pt x="172754" y="178671"/>
                  </a:lnTo>
                  <a:lnTo>
                    <a:pt x="178115" y="176202"/>
                  </a:lnTo>
                  <a:lnTo>
                    <a:pt x="192839" y="165706"/>
                  </a:lnTo>
                  <a:lnTo>
                    <a:pt x="195234" y="165054"/>
                  </a:lnTo>
                  <a:lnTo>
                    <a:pt x="196831" y="163826"/>
                  </a:lnTo>
                  <a:lnTo>
                    <a:pt x="199901" y="156934"/>
                  </a:lnTo>
                  <a:lnTo>
                    <a:pt x="196196" y="160496"/>
                  </a:lnTo>
                  <a:lnTo>
                    <a:pt x="194354" y="164421"/>
                  </a:lnTo>
                  <a:lnTo>
                    <a:pt x="193863" y="166579"/>
                  </a:lnTo>
                  <a:lnTo>
                    <a:pt x="187356" y="178096"/>
                  </a:lnTo>
                  <a:lnTo>
                    <a:pt x="179681" y="200861"/>
                  </a:lnTo>
                  <a:lnTo>
                    <a:pt x="180113" y="203572"/>
                  </a:lnTo>
                  <a:lnTo>
                    <a:pt x="187455" y="220861"/>
                  </a:lnTo>
                  <a:lnTo>
                    <a:pt x="200025" y="235188"/>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502" name="SMARTInkShape-6684"/>
            <p:cNvSpPr/>
            <p:nvPr/>
          </p:nvSpPr>
          <p:spPr>
            <a:xfrm>
              <a:off x="7561890" y="5479371"/>
              <a:ext cx="117642" cy="128019"/>
            </a:xfrm>
            <a:custGeom>
              <a:avLst/>
              <a:gdLst/>
              <a:ahLst/>
              <a:cxnLst/>
              <a:rect l="0" t="0" r="0" b="0"/>
              <a:pathLst>
                <a:path w="117642" h="128019">
                  <a:moveTo>
                    <a:pt x="74779" y="21317"/>
                  </a:moveTo>
                  <a:lnTo>
                    <a:pt x="74779" y="4317"/>
                  </a:lnTo>
                  <a:lnTo>
                    <a:pt x="73985" y="2840"/>
                  </a:lnTo>
                  <a:lnTo>
                    <a:pt x="72662" y="1855"/>
                  </a:lnTo>
                  <a:lnTo>
                    <a:pt x="69075" y="761"/>
                  </a:lnTo>
                  <a:lnTo>
                    <a:pt x="57986" y="0"/>
                  </a:lnTo>
                  <a:lnTo>
                    <a:pt x="53292" y="2053"/>
                  </a:lnTo>
                  <a:lnTo>
                    <a:pt x="26733" y="20473"/>
                  </a:lnTo>
                  <a:lnTo>
                    <a:pt x="8484" y="43853"/>
                  </a:lnTo>
                  <a:lnTo>
                    <a:pt x="5627" y="53558"/>
                  </a:lnTo>
                  <a:lnTo>
                    <a:pt x="1902" y="70292"/>
                  </a:lnTo>
                  <a:lnTo>
                    <a:pt x="0" y="75398"/>
                  </a:lnTo>
                  <a:lnTo>
                    <a:pt x="4" y="85305"/>
                  </a:lnTo>
                  <a:lnTo>
                    <a:pt x="6474" y="104601"/>
                  </a:lnTo>
                  <a:lnTo>
                    <a:pt x="13089" y="115138"/>
                  </a:lnTo>
                  <a:lnTo>
                    <a:pt x="23868" y="123287"/>
                  </a:lnTo>
                  <a:lnTo>
                    <a:pt x="37117" y="126936"/>
                  </a:lnTo>
                  <a:lnTo>
                    <a:pt x="47304" y="128018"/>
                  </a:lnTo>
                  <a:lnTo>
                    <a:pt x="62935" y="124546"/>
                  </a:lnTo>
                  <a:lnTo>
                    <a:pt x="87474" y="111668"/>
                  </a:lnTo>
                  <a:lnTo>
                    <a:pt x="94444" y="104864"/>
                  </a:lnTo>
                  <a:lnTo>
                    <a:pt x="112775" y="83520"/>
                  </a:lnTo>
                  <a:lnTo>
                    <a:pt x="112810" y="81835"/>
                  </a:lnTo>
                  <a:lnTo>
                    <a:pt x="111246" y="80712"/>
                  </a:lnTo>
                  <a:lnTo>
                    <a:pt x="108615" y="79964"/>
                  </a:lnTo>
                  <a:lnTo>
                    <a:pt x="106861" y="81052"/>
                  </a:lnTo>
                  <a:lnTo>
                    <a:pt x="104913" y="86495"/>
                  </a:lnTo>
                  <a:lnTo>
                    <a:pt x="103816" y="98484"/>
                  </a:lnTo>
                  <a:lnTo>
                    <a:pt x="105249" y="102130"/>
                  </a:lnTo>
                  <a:lnTo>
                    <a:pt x="117641" y="114184"/>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503" name="SMARTInkShape-6685"/>
            <p:cNvSpPr/>
            <p:nvPr/>
          </p:nvSpPr>
          <p:spPr>
            <a:xfrm>
              <a:off x="7715250" y="5487232"/>
              <a:ext cx="92870" cy="170619"/>
            </a:xfrm>
            <a:custGeom>
              <a:avLst/>
              <a:gdLst/>
              <a:ahLst/>
              <a:cxnLst/>
              <a:rect l="0" t="0" r="0" b="0"/>
              <a:pathLst>
                <a:path w="92870" h="170619">
                  <a:moveTo>
                    <a:pt x="92869" y="63463"/>
                  </a:moveTo>
                  <a:lnTo>
                    <a:pt x="92869" y="32144"/>
                  </a:lnTo>
                  <a:lnTo>
                    <a:pt x="92869" y="1976"/>
                  </a:lnTo>
                  <a:lnTo>
                    <a:pt x="92075" y="1040"/>
                  </a:lnTo>
                  <a:lnTo>
                    <a:pt x="89076" y="0"/>
                  </a:lnTo>
                  <a:lnTo>
                    <a:pt x="87165" y="516"/>
                  </a:lnTo>
                  <a:lnTo>
                    <a:pt x="82926" y="3207"/>
                  </a:lnTo>
                  <a:lnTo>
                    <a:pt x="80512" y="9165"/>
                  </a:lnTo>
                  <a:lnTo>
                    <a:pt x="73096" y="40792"/>
                  </a:lnTo>
                  <a:lnTo>
                    <a:pt x="70862" y="71383"/>
                  </a:lnTo>
                  <a:lnTo>
                    <a:pt x="65315" y="102635"/>
                  </a:lnTo>
                  <a:lnTo>
                    <a:pt x="54440" y="132403"/>
                  </a:lnTo>
                  <a:lnTo>
                    <a:pt x="47528" y="146771"/>
                  </a:lnTo>
                  <a:lnTo>
                    <a:pt x="40703" y="154199"/>
                  </a:lnTo>
                  <a:lnTo>
                    <a:pt x="23386" y="165435"/>
                  </a:lnTo>
                  <a:lnTo>
                    <a:pt x="13191" y="169082"/>
                  </a:lnTo>
                  <a:lnTo>
                    <a:pt x="0" y="170618"/>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2513" name="SMARTInkShape-Group651"/>
          <p:cNvGrpSpPr/>
          <p:nvPr/>
        </p:nvGrpSpPr>
        <p:grpSpPr>
          <a:xfrm>
            <a:off x="2750344" y="5404811"/>
            <a:ext cx="1491601" cy="395915"/>
            <a:chOff x="2750344" y="5404811"/>
            <a:chExt cx="1491601" cy="395915"/>
          </a:xfrm>
        </p:grpSpPr>
        <p:sp>
          <p:nvSpPr>
            <p:cNvPr id="2505" name="SMARTInkShape-6686"/>
            <p:cNvSpPr/>
            <p:nvPr/>
          </p:nvSpPr>
          <p:spPr>
            <a:xfrm>
              <a:off x="3714750" y="5404811"/>
              <a:ext cx="527195" cy="395755"/>
            </a:xfrm>
            <a:custGeom>
              <a:avLst/>
              <a:gdLst/>
              <a:ahLst/>
              <a:cxnLst/>
              <a:rect l="0" t="0" r="0" b="0"/>
              <a:pathLst>
                <a:path w="527195" h="395755">
                  <a:moveTo>
                    <a:pt x="0" y="317334"/>
                  </a:moveTo>
                  <a:lnTo>
                    <a:pt x="24377" y="337918"/>
                  </a:lnTo>
                  <a:lnTo>
                    <a:pt x="57085" y="355736"/>
                  </a:lnTo>
                  <a:lnTo>
                    <a:pt x="89498" y="369810"/>
                  </a:lnTo>
                  <a:lnTo>
                    <a:pt x="124237" y="383240"/>
                  </a:lnTo>
                  <a:lnTo>
                    <a:pt x="159666" y="391806"/>
                  </a:lnTo>
                  <a:lnTo>
                    <a:pt x="183411" y="394089"/>
                  </a:lnTo>
                  <a:lnTo>
                    <a:pt x="209310" y="395102"/>
                  </a:lnTo>
                  <a:lnTo>
                    <a:pt x="235901" y="395554"/>
                  </a:lnTo>
                  <a:lnTo>
                    <a:pt x="260949" y="395754"/>
                  </a:lnTo>
                  <a:lnTo>
                    <a:pt x="287427" y="391610"/>
                  </a:lnTo>
                  <a:lnTo>
                    <a:pt x="315071" y="384476"/>
                  </a:lnTo>
                  <a:lnTo>
                    <a:pt x="343231" y="376014"/>
                  </a:lnTo>
                  <a:lnTo>
                    <a:pt x="369506" y="366961"/>
                  </a:lnTo>
                  <a:lnTo>
                    <a:pt x="394412" y="356852"/>
                  </a:lnTo>
                  <a:lnTo>
                    <a:pt x="429953" y="336980"/>
                  </a:lnTo>
                  <a:lnTo>
                    <a:pt x="460151" y="311336"/>
                  </a:lnTo>
                  <a:lnTo>
                    <a:pt x="484532" y="283629"/>
                  </a:lnTo>
                  <a:lnTo>
                    <a:pt x="506044" y="254518"/>
                  </a:lnTo>
                  <a:lnTo>
                    <a:pt x="521238" y="221110"/>
                  </a:lnTo>
                  <a:lnTo>
                    <a:pt x="526445" y="186870"/>
                  </a:lnTo>
                  <a:lnTo>
                    <a:pt x="527194" y="155469"/>
                  </a:lnTo>
                  <a:lnTo>
                    <a:pt x="521948" y="122176"/>
                  </a:lnTo>
                  <a:lnTo>
                    <a:pt x="509898" y="92645"/>
                  </a:lnTo>
                  <a:lnTo>
                    <a:pt x="484896" y="60931"/>
                  </a:lnTo>
                  <a:lnTo>
                    <a:pt x="449442" y="31735"/>
                  </a:lnTo>
                  <a:lnTo>
                    <a:pt x="415831" y="17780"/>
                  </a:lnTo>
                  <a:lnTo>
                    <a:pt x="380737" y="8620"/>
                  </a:lnTo>
                  <a:lnTo>
                    <a:pt x="354954" y="3385"/>
                  </a:lnTo>
                  <a:lnTo>
                    <a:pt x="328414" y="0"/>
                  </a:lnTo>
                  <a:lnTo>
                    <a:pt x="303389" y="1142"/>
                  </a:lnTo>
                  <a:lnTo>
                    <a:pt x="276921" y="4295"/>
                  </a:lnTo>
                  <a:lnTo>
                    <a:pt x="249282" y="9136"/>
                  </a:lnTo>
                  <a:lnTo>
                    <a:pt x="221123" y="16580"/>
                  </a:lnTo>
                  <a:lnTo>
                    <a:pt x="192733" y="27296"/>
                  </a:lnTo>
                  <a:lnTo>
                    <a:pt x="165828" y="40790"/>
                  </a:lnTo>
                  <a:lnTo>
                    <a:pt x="132831" y="66237"/>
                  </a:lnTo>
                  <a:lnTo>
                    <a:pt x="103739" y="94679"/>
                  </a:lnTo>
                  <a:lnTo>
                    <a:pt x="81273" y="127889"/>
                  </a:lnTo>
                  <a:lnTo>
                    <a:pt x="72369" y="151115"/>
                  </a:lnTo>
                  <a:lnTo>
                    <a:pt x="67883" y="176783"/>
                  </a:lnTo>
                  <a:lnTo>
                    <a:pt x="66683" y="204066"/>
                  </a:lnTo>
                  <a:lnTo>
                    <a:pt x="68795" y="232067"/>
                  </a:lnTo>
                  <a:lnTo>
                    <a:pt x="74496" y="258270"/>
                  </a:lnTo>
                  <a:lnTo>
                    <a:pt x="83115" y="283939"/>
                  </a:lnTo>
                  <a:lnTo>
                    <a:pt x="94884" y="311222"/>
                  </a:lnTo>
                  <a:lnTo>
                    <a:pt x="118689" y="345773"/>
                  </a:lnTo>
                  <a:lnTo>
                    <a:pt x="150019" y="388769"/>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506" name="SMARTInkShape-6687"/>
            <p:cNvSpPr/>
            <p:nvPr/>
          </p:nvSpPr>
          <p:spPr>
            <a:xfrm>
              <a:off x="4007644" y="5622130"/>
              <a:ext cx="100013" cy="21434"/>
            </a:xfrm>
            <a:custGeom>
              <a:avLst/>
              <a:gdLst/>
              <a:ahLst/>
              <a:cxnLst/>
              <a:rect l="0" t="0" r="0" b="0"/>
              <a:pathLst>
                <a:path w="100013" h="21434">
                  <a:moveTo>
                    <a:pt x="0" y="0"/>
                  </a:moveTo>
                  <a:lnTo>
                    <a:pt x="0" y="3793"/>
                  </a:lnTo>
                  <a:lnTo>
                    <a:pt x="794" y="4911"/>
                  </a:lnTo>
                  <a:lnTo>
                    <a:pt x="2116" y="5656"/>
                  </a:lnTo>
                  <a:lnTo>
                    <a:pt x="37814" y="14362"/>
                  </a:lnTo>
                  <a:lnTo>
                    <a:pt x="72322" y="19801"/>
                  </a:lnTo>
                  <a:lnTo>
                    <a:pt x="100012" y="21433"/>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507" name="SMARTInkShape-6688"/>
            <p:cNvSpPr/>
            <p:nvPr/>
          </p:nvSpPr>
          <p:spPr>
            <a:xfrm>
              <a:off x="3750469" y="5486400"/>
              <a:ext cx="342901" cy="239583"/>
            </a:xfrm>
            <a:custGeom>
              <a:avLst/>
              <a:gdLst/>
              <a:ahLst/>
              <a:cxnLst/>
              <a:rect l="0" t="0" r="0" b="0"/>
              <a:pathLst>
                <a:path w="342901" h="239583">
                  <a:moveTo>
                    <a:pt x="0" y="0"/>
                  </a:moveTo>
                  <a:lnTo>
                    <a:pt x="6151" y="0"/>
                  </a:lnTo>
                  <a:lnTo>
                    <a:pt x="6482" y="794"/>
                  </a:lnTo>
                  <a:lnTo>
                    <a:pt x="9129" y="9887"/>
                  </a:lnTo>
                  <a:lnTo>
                    <a:pt x="11995" y="17888"/>
                  </a:lnTo>
                  <a:lnTo>
                    <a:pt x="13835" y="44426"/>
                  </a:lnTo>
                  <a:lnTo>
                    <a:pt x="14153" y="74811"/>
                  </a:lnTo>
                  <a:lnTo>
                    <a:pt x="10468" y="106411"/>
                  </a:lnTo>
                  <a:lnTo>
                    <a:pt x="7800" y="135584"/>
                  </a:lnTo>
                  <a:lnTo>
                    <a:pt x="7273" y="164277"/>
                  </a:lnTo>
                  <a:lnTo>
                    <a:pt x="7995" y="177787"/>
                  </a:lnTo>
                  <a:lnTo>
                    <a:pt x="17094" y="204368"/>
                  </a:lnTo>
                  <a:lnTo>
                    <a:pt x="28631" y="220774"/>
                  </a:lnTo>
                  <a:lnTo>
                    <a:pt x="30994" y="223382"/>
                  </a:lnTo>
                  <a:lnTo>
                    <a:pt x="37852" y="226281"/>
                  </a:lnTo>
                  <a:lnTo>
                    <a:pt x="69181" y="228464"/>
                  </a:lnTo>
                  <a:lnTo>
                    <a:pt x="100656" y="215157"/>
                  </a:lnTo>
                  <a:lnTo>
                    <a:pt x="135816" y="201724"/>
                  </a:lnTo>
                  <a:lnTo>
                    <a:pt x="162206" y="189366"/>
                  </a:lnTo>
                  <a:lnTo>
                    <a:pt x="182941" y="186455"/>
                  </a:lnTo>
                  <a:lnTo>
                    <a:pt x="190580" y="188173"/>
                  </a:lnTo>
                  <a:lnTo>
                    <a:pt x="199343" y="193603"/>
                  </a:lnTo>
                  <a:lnTo>
                    <a:pt x="203690" y="197965"/>
                  </a:lnTo>
                  <a:lnTo>
                    <a:pt x="205623" y="202549"/>
                  </a:lnTo>
                  <a:lnTo>
                    <a:pt x="206710" y="209593"/>
                  </a:lnTo>
                  <a:lnTo>
                    <a:pt x="204848" y="214332"/>
                  </a:lnTo>
                  <a:lnTo>
                    <a:pt x="202168" y="219084"/>
                  </a:lnTo>
                  <a:lnTo>
                    <a:pt x="200448" y="228602"/>
                  </a:lnTo>
                  <a:lnTo>
                    <a:pt x="200041" y="239582"/>
                  </a:lnTo>
                  <a:lnTo>
                    <a:pt x="200026" y="232147"/>
                  </a:lnTo>
                  <a:lnTo>
                    <a:pt x="212210" y="202850"/>
                  </a:lnTo>
                  <a:lnTo>
                    <a:pt x="221511" y="170126"/>
                  </a:lnTo>
                  <a:lnTo>
                    <a:pt x="230733" y="142483"/>
                  </a:lnTo>
                  <a:lnTo>
                    <a:pt x="243519" y="114185"/>
                  </a:lnTo>
                  <a:lnTo>
                    <a:pt x="262062" y="79970"/>
                  </a:lnTo>
                  <a:lnTo>
                    <a:pt x="281012" y="51868"/>
                  </a:lnTo>
                  <a:lnTo>
                    <a:pt x="305352" y="30245"/>
                  </a:lnTo>
                  <a:lnTo>
                    <a:pt x="306756" y="30482"/>
                  </a:lnTo>
                  <a:lnTo>
                    <a:pt x="310432" y="32862"/>
                  </a:lnTo>
                  <a:lnTo>
                    <a:pt x="312595" y="36566"/>
                  </a:lnTo>
                  <a:lnTo>
                    <a:pt x="313812" y="45231"/>
                  </a:lnTo>
                  <a:lnTo>
                    <a:pt x="315051" y="73484"/>
                  </a:lnTo>
                  <a:lnTo>
                    <a:pt x="319214" y="99737"/>
                  </a:lnTo>
                  <a:lnTo>
                    <a:pt x="321594" y="131504"/>
                  </a:lnTo>
                  <a:lnTo>
                    <a:pt x="326974" y="161378"/>
                  </a:lnTo>
                  <a:lnTo>
                    <a:pt x="333595" y="189543"/>
                  </a:lnTo>
                  <a:lnTo>
                    <a:pt x="342900" y="235745"/>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508" name="SMARTInkShape-6689"/>
            <p:cNvSpPr/>
            <p:nvPr/>
          </p:nvSpPr>
          <p:spPr>
            <a:xfrm>
              <a:off x="3258543" y="5514975"/>
              <a:ext cx="6152" cy="7146"/>
            </a:xfrm>
            <a:custGeom>
              <a:avLst/>
              <a:gdLst/>
              <a:ahLst/>
              <a:cxnLst/>
              <a:rect l="0" t="0" r="0" b="0"/>
              <a:pathLst>
                <a:path w="6152" h="7146">
                  <a:moveTo>
                    <a:pt x="6151" y="7145"/>
                  </a:moveTo>
                  <a:lnTo>
                    <a:pt x="0" y="7145"/>
                  </a:lnTo>
                  <a:lnTo>
                    <a:pt x="6151" y="0"/>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509" name="SMARTInkShape-6690"/>
            <p:cNvSpPr/>
            <p:nvPr/>
          </p:nvSpPr>
          <p:spPr>
            <a:xfrm>
              <a:off x="3436144" y="5609559"/>
              <a:ext cx="99559" cy="191167"/>
            </a:xfrm>
            <a:custGeom>
              <a:avLst/>
              <a:gdLst/>
              <a:ahLst/>
              <a:cxnLst/>
              <a:rect l="0" t="0" r="0" b="0"/>
              <a:pathLst>
                <a:path w="99559" h="191167">
                  <a:moveTo>
                    <a:pt x="0" y="91154"/>
                  </a:moveTo>
                  <a:lnTo>
                    <a:pt x="33853" y="91154"/>
                  </a:lnTo>
                  <a:lnTo>
                    <a:pt x="47777" y="87361"/>
                  </a:lnTo>
                  <a:lnTo>
                    <a:pt x="80177" y="64745"/>
                  </a:lnTo>
                  <a:lnTo>
                    <a:pt x="94833" y="43187"/>
                  </a:lnTo>
                  <a:lnTo>
                    <a:pt x="98477" y="32932"/>
                  </a:lnTo>
                  <a:lnTo>
                    <a:pt x="99558" y="24867"/>
                  </a:lnTo>
                  <a:lnTo>
                    <a:pt x="96085" y="13657"/>
                  </a:lnTo>
                  <a:lnTo>
                    <a:pt x="90065" y="6969"/>
                  </a:lnTo>
                  <a:lnTo>
                    <a:pt x="82097" y="2144"/>
                  </a:lnTo>
                  <a:lnTo>
                    <a:pt x="73265" y="0"/>
                  </a:lnTo>
                  <a:lnTo>
                    <a:pt x="64047" y="1164"/>
                  </a:lnTo>
                  <a:lnTo>
                    <a:pt x="45195" y="8378"/>
                  </a:lnTo>
                  <a:lnTo>
                    <a:pt x="37814" y="14941"/>
                  </a:lnTo>
                  <a:lnTo>
                    <a:pt x="15961" y="43472"/>
                  </a:lnTo>
                  <a:lnTo>
                    <a:pt x="11062" y="56468"/>
                  </a:lnTo>
                  <a:lnTo>
                    <a:pt x="7659" y="91290"/>
                  </a:lnTo>
                  <a:lnTo>
                    <a:pt x="14982" y="126890"/>
                  </a:lnTo>
                  <a:lnTo>
                    <a:pt x="27742" y="155451"/>
                  </a:lnTo>
                  <a:lnTo>
                    <a:pt x="57150" y="191166"/>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510" name="SMARTInkShape-6691"/>
            <p:cNvSpPr/>
            <p:nvPr/>
          </p:nvSpPr>
          <p:spPr>
            <a:xfrm>
              <a:off x="3371981" y="5500688"/>
              <a:ext cx="7014" cy="242888"/>
            </a:xfrm>
            <a:custGeom>
              <a:avLst/>
              <a:gdLst/>
              <a:ahLst/>
              <a:cxnLst/>
              <a:rect l="0" t="0" r="0" b="0"/>
              <a:pathLst>
                <a:path w="7014" h="242888">
                  <a:moveTo>
                    <a:pt x="7013" y="0"/>
                  </a:moveTo>
                  <a:lnTo>
                    <a:pt x="3221" y="3792"/>
                  </a:lnTo>
                  <a:lnTo>
                    <a:pt x="862" y="17527"/>
                  </a:lnTo>
                  <a:lnTo>
                    <a:pt x="0" y="46895"/>
                  </a:lnTo>
                  <a:lnTo>
                    <a:pt x="3687" y="81758"/>
                  </a:lnTo>
                  <a:lnTo>
                    <a:pt x="6028" y="113565"/>
                  </a:lnTo>
                  <a:lnTo>
                    <a:pt x="6721" y="148125"/>
                  </a:lnTo>
                  <a:lnTo>
                    <a:pt x="6926" y="179708"/>
                  </a:lnTo>
                  <a:lnTo>
                    <a:pt x="6987" y="209174"/>
                  </a:lnTo>
                  <a:lnTo>
                    <a:pt x="7013" y="242887"/>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511" name="SMARTInkShape-6692"/>
            <p:cNvSpPr/>
            <p:nvPr/>
          </p:nvSpPr>
          <p:spPr>
            <a:xfrm>
              <a:off x="3250406" y="5650705"/>
              <a:ext cx="7145" cy="64296"/>
            </a:xfrm>
            <a:custGeom>
              <a:avLst/>
              <a:gdLst/>
              <a:ahLst/>
              <a:cxnLst/>
              <a:rect l="0" t="0" r="0" b="0"/>
              <a:pathLst>
                <a:path w="7145" h="64296">
                  <a:moveTo>
                    <a:pt x="0" y="0"/>
                  </a:moveTo>
                  <a:lnTo>
                    <a:pt x="794" y="24837"/>
                  </a:lnTo>
                  <a:lnTo>
                    <a:pt x="7144" y="64295"/>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512" name="SMARTInkShape-6693"/>
            <p:cNvSpPr/>
            <p:nvPr/>
          </p:nvSpPr>
          <p:spPr>
            <a:xfrm>
              <a:off x="2750344" y="5459495"/>
              <a:ext cx="428626" cy="276936"/>
            </a:xfrm>
            <a:custGeom>
              <a:avLst/>
              <a:gdLst/>
              <a:ahLst/>
              <a:cxnLst/>
              <a:rect l="0" t="0" r="0" b="0"/>
              <a:pathLst>
                <a:path w="428626" h="276936">
                  <a:moveTo>
                    <a:pt x="0" y="126918"/>
                  </a:moveTo>
                  <a:lnTo>
                    <a:pt x="794" y="147638"/>
                  </a:lnTo>
                  <a:lnTo>
                    <a:pt x="3792" y="158352"/>
                  </a:lnTo>
                  <a:lnTo>
                    <a:pt x="29094" y="191021"/>
                  </a:lnTo>
                  <a:lnTo>
                    <a:pt x="41241" y="195096"/>
                  </a:lnTo>
                  <a:lnTo>
                    <a:pt x="72664" y="197926"/>
                  </a:lnTo>
                  <a:lnTo>
                    <a:pt x="87764" y="197434"/>
                  </a:lnTo>
                  <a:lnTo>
                    <a:pt x="104289" y="192187"/>
                  </a:lnTo>
                  <a:lnTo>
                    <a:pt x="106038" y="192656"/>
                  </a:lnTo>
                  <a:lnTo>
                    <a:pt x="114264" y="198544"/>
                  </a:lnTo>
                  <a:lnTo>
                    <a:pt x="126412" y="211281"/>
                  </a:lnTo>
                  <a:lnTo>
                    <a:pt x="145264" y="236170"/>
                  </a:lnTo>
                  <a:lnTo>
                    <a:pt x="150022" y="238974"/>
                  </a:lnTo>
                  <a:lnTo>
                    <a:pt x="152402" y="239721"/>
                  </a:lnTo>
                  <a:lnTo>
                    <a:pt x="167129" y="236982"/>
                  </a:lnTo>
                  <a:lnTo>
                    <a:pt x="175615" y="231133"/>
                  </a:lnTo>
                  <a:lnTo>
                    <a:pt x="195017" y="209081"/>
                  </a:lnTo>
                  <a:lnTo>
                    <a:pt x="209204" y="176455"/>
                  </a:lnTo>
                  <a:lnTo>
                    <a:pt x="223916" y="147462"/>
                  </a:lnTo>
                  <a:lnTo>
                    <a:pt x="235288" y="111985"/>
                  </a:lnTo>
                  <a:lnTo>
                    <a:pt x="242753" y="83864"/>
                  </a:lnTo>
                  <a:lnTo>
                    <a:pt x="252386" y="49709"/>
                  </a:lnTo>
                  <a:lnTo>
                    <a:pt x="258661" y="17032"/>
                  </a:lnTo>
                  <a:lnTo>
                    <a:pt x="262642" y="6782"/>
                  </a:lnTo>
                  <a:lnTo>
                    <a:pt x="263201" y="3965"/>
                  </a:lnTo>
                  <a:lnTo>
                    <a:pt x="264367" y="2086"/>
                  </a:lnTo>
                  <a:lnTo>
                    <a:pt x="265939" y="834"/>
                  </a:lnTo>
                  <a:lnTo>
                    <a:pt x="267780" y="0"/>
                  </a:lnTo>
                  <a:lnTo>
                    <a:pt x="269007" y="237"/>
                  </a:lnTo>
                  <a:lnTo>
                    <a:pt x="269826" y="1189"/>
                  </a:lnTo>
                  <a:lnTo>
                    <a:pt x="270735" y="4363"/>
                  </a:lnTo>
                  <a:lnTo>
                    <a:pt x="275226" y="35928"/>
                  </a:lnTo>
                  <a:lnTo>
                    <a:pt x="278732" y="67904"/>
                  </a:lnTo>
                  <a:lnTo>
                    <a:pt x="286245" y="100090"/>
                  </a:lnTo>
                  <a:lnTo>
                    <a:pt x="290923" y="127435"/>
                  </a:lnTo>
                  <a:lnTo>
                    <a:pt x="294427" y="155646"/>
                  </a:lnTo>
                  <a:lnTo>
                    <a:pt x="302721" y="189831"/>
                  </a:lnTo>
                  <a:lnTo>
                    <a:pt x="312003" y="213016"/>
                  </a:lnTo>
                  <a:lnTo>
                    <a:pt x="316733" y="220217"/>
                  </a:lnTo>
                  <a:lnTo>
                    <a:pt x="321481" y="223946"/>
                  </a:lnTo>
                  <a:lnTo>
                    <a:pt x="328616" y="226046"/>
                  </a:lnTo>
                  <a:lnTo>
                    <a:pt x="330996" y="226341"/>
                  </a:lnTo>
                  <a:lnTo>
                    <a:pt x="333376" y="224950"/>
                  </a:lnTo>
                  <a:lnTo>
                    <a:pt x="350044" y="203614"/>
                  </a:lnTo>
                  <a:lnTo>
                    <a:pt x="366712" y="175844"/>
                  </a:lnTo>
                  <a:lnTo>
                    <a:pt x="377648" y="167784"/>
                  </a:lnTo>
                  <a:lnTo>
                    <a:pt x="381147" y="166862"/>
                  </a:lnTo>
                  <a:lnTo>
                    <a:pt x="384273" y="167041"/>
                  </a:lnTo>
                  <a:lnTo>
                    <a:pt x="389863" y="169356"/>
                  </a:lnTo>
                  <a:lnTo>
                    <a:pt x="394993" y="173031"/>
                  </a:lnTo>
                  <a:lnTo>
                    <a:pt x="397803" y="179427"/>
                  </a:lnTo>
                  <a:lnTo>
                    <a:pt x="407623" y="213490"/>
                  </a:lnTo>
                  <a:lnTo>
                    <a:pt x="415864" y="247809"/>
                  </a:lnTo>
                  <a:lnTo>
                    <a:pt x="428625" y="276935"/>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2523" name="SMARTInkShape-Group652"/>
          <p:cNvGrpSpPr/>
          <p:nvPr/>
        </p:nvGrpSpPr>
        <p:grpSpPr>
          <a:xfrm>
            <a:off x="1172692" y="5350670"/>
            <a:ext cx="1406203" cy="420903"/>
            <a:chOff x="1172692" y="5350670"/>
            <a:chExt cx="1406203" cy="420903"/>
          </a:xfrm>
        </p:grpSpPr>
        <p:sp>
          <p:nvSpPr>
            <p:cNvPr id="2514" name="SMARTInkShape-6694"/>
            <p:cNvSpPr/>
            <p:nvPr/>
          </p:nvSpPr>
          <p:spPr>
            <a:xfrm>
              <a:off x="2236057" y="5350670"/>
              <a:ext cx="342838" cy="300036"/>
            </a:xfrm>
            <a:custGeom>
              <a:avLst/>
              <a:gdLst/>
              <a:ahLst/>
              <a:cxnLst/>
              <a:rect l="0" t="0" r="0" b="0"/>
              <a:pathLst>
                <a:path w="342838" h="300036">
                  <a:moveTo>
                    <a:pt x="21368" y="0"/>
                  </a:moveTo>
                  <a:lnTo>
                    <a:pt x="20574" y="18681"/>
                  </a:lnTo>
                  <a:lnTo>
                    <a:pt x="15217" y="50584"/>
                  </a:lnTo>
                  <a:lnTo>
                    <a:pt x="9511" y="83604"/>
                  </a:lnTo>
                  <a:lnTo>
                    <a:pt x="5444" y="115997"/>
                  </a:lnTo>
                  <a:lnTo>
                    <a:pt x="1568" y="143377"/>
                  </a:lnTo>
                  <a:lnTo>
                    <a:pt x="259" y="177281"/>
                  </a:lnTo>
                  <a:lnTo>
                    <a:pt x="0" y="206908"/>
                  </a:lnTo>
                  <a:lnTo>
                    <a:pt x="749" y="227728"/>
                  </a:lnTo>
                  <a:lnTo>
                    <a:pt x="5646" y="243510"/>
                  </a:lnTo>
                  <a:lnTo>
                    <a:pt x="12938" y="255217"/>
                  </a:lnTo>
                  <a:lnTo>
                    <a:pt x="17886" y="256305"/>
                  </a:lnTo>
                  <a:lnTo>
                    <a:pt x="21428" y="256594"/>
                  </a:lnTo>
                  <a:lnTo>
                    <a:pt x="27480" y="254799"/>
                  </a:lnTo>
                  <a:lnTo>
                    <a:pt x="30205" y="253210"/>
                  </a:lnTo>
                  <a:lnTo>
                    <a:pt x="45985" y="249071"/>
                  </a:lnTo>
                  <a:lnTo>
                    <a:pt x="79519" y="226412"/>
                  </a:lnTo>
                  <a:lnTo>
                    <a:pt x="99822" y="207292"/>
                  </a:lnTo>
                  <a:lnTo>
                    <a:pt x="96119" y="207205"/>
                  </a:lnTo>
                  <a:lnTo>
                    <a:pt x="95015" y="207986"/>
                  </a:lnTo>
                  <a:lnTo>
                    <a:pt x="94278" y="209301"/>
                  </a:lnTo>
                  <a:lnTo>
                    <a:pt x="93787" y="210971"/>
                  </a:lnTo>
                  <a:lnTo>
                    <a:pt x="87280" y="221642"/>
                  </a:lnTo>
                  <a:lnTo>
                    <a:pt x="78840" y="255913"/>
                  </a:lnTo>
                  <a:lnTo>
                    <a:pt x="78614" y="265621"/>
                  </a:lnTo>
                  <a:lnTo>
                    <a:pt x="80677" y="270981"/>
                  </a:lnTo>
                  <a:lnTo>
                    <a:pt x="82339" y="273523"/>
                  </a:lnTo>
                  <a:lnTo>
                    <a:pt x="85034" y="275217"/>
                  </a:lnTo>
                  <a:lnTo>
                    <a:pt x="98649" y="277936"/>
                  </a:lnTo>
                  <a:lnTo>
                    <a:pt x="118181" y="277723"/>
                  </a:lnTo>
                  <a:lnTo>
                    <a:pt x="151742" y="266412"/>
                  </a:lnTo>
                  <a:lnTo>
                    <a:pt x="186621" y="251430"/>
                  </a:lnTo>
                  <a:lnTo>
                    <a:pt x="202217" y="244002"/>
                  </a:lnTo>
                  <a:lnTo>
                    <a:pt x="203846" y="244424"/>
                  </a:lnTo>
                  <a:lnTo>
                    <a:pt x="204933" y="245499"/>
                  </a:lnTo>
                  <a:lnTo>
                    <a:pt x="206140" y="248810"/>
                  </a:lnTo>
                  <a:lnTo>
                    <a:pt x="206676" y="252927"/>
                  </a:lnTo>
                  <a:lnTo>
                    <a:pt x="209031" y="257403"/>
                  </a:lnTo>
                  <a:lnTo>
                    <a:pt x="211930" y="262038"/>
                  </a:lnTo>
                  <a:lnTo>
                    <a:pt x="213791" y="271481"/>
                  </a:lnTo>
                  <a:lnTo>
                    <a:pt x="213944" y="273856"/>
                  </a:lnTo>
                  <a:lnTo>
                    <a:pt x="216230" y="278611"/>
                  </a:lnTo>
                  <a:lnTo>
                    <a:pt x="217951" y="280990"/>
                  </a:lnTo>
                  <a:lnTo>
                    <a:pt x="221980" y="283634"/>
                  </a:lnTo>
                  <a:lnTo>
                    <a:pt x="231034" y="285331"/>
                  </a:lnTo>
                  <a:lnTo>
                    <a:pt x="241888" y="285625"/>
                  </a:lnTo>
                  <a:lnTo>
                    <a:pt x="275296" y="269644"/>
                  </a:lnTo>
                  <a:lnTo>
                    <a:pt x="286400" y="265896"/>
                  </a:lnTo>
                  <a:lnTo>
                    <a:pt x="308360" y="264456"/>
                  </a:lnTo>
                  <a:lnTo>
                    <a:pt x="310327" y="265203"/>
                  </a:lnTo>
                  <a:lnTo>
                    <a:pt x="311639" y="266496"/>
                  </a:lnTo>
                  <a:lnTo>
                    <a:pt x="312513" y="268151"/>
                  </a:lnTo>
                  <a:lnTo>
                    <a:pt x="313890" y="269254"/>
                  </a:lnTo>
                  <a:lnTo>
                    <a:pt x="321802" y="273142"/>
                  </a:lnTo>
                  <a:lnTo>
                    <a:pt x="331009" y="281318"/>
                  </a:lnTo>
                  <a:lnTo>
                    <a:pt x="333611" y="285896"/>
                  </a:lnTo>
                  <a:lnTo>
                    <a:pt x="335562" y="290577"/>
                  </a:lnTo>
                  <a:lnTo>
                    <a:pt x="342837" y="300035"/>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515" name="SMARTInkShape-6695"/>
            <p:cNvSpPr/>
            <p:nvPr/>
          </p:nvSpPr>
          <p:spPr>
            <a:xfrm>
              <a:off x="2044132" y="5393530"/>
              <a:ext cx="84285" cy="235096"/>
            </a:xfrm>
            <a:custGeom>
              <a:avLst/>
              <a:gdLst/>
              <a:ahLst/>
              <a:cxnLst/>
              <a:rect l="0" t="0" r="0" b="0"/>
              <a:pathLst>
                <a:path w="84285" h="235096">
                  <a:moveTo>
                    <a:pt x="20412" y="0"/>
                  </a:moveTo>
                  <a:lnTo>
                    <a:pt x="20412" y="3793"/>
                  </a:lnTo>
                  <a:lnTo>
                    <a:pt x="18295" y="7772"/>
                  </a:lnTo>
                  <a:lnTo>
                    <a:pt x="16619" y="9944"/>
                  </a:lnTo>
                  <a:lnTo>
                    <a:pt x="14757" y="16592"/>
                  </a:lnTo>
                  <a:lnTo>
                    <a:pt x="9563" y="51553"/>
                  </a:lnTo>
                  <a:lnTo>
                    <a:pt x="6803" y="79682"/>
                  </a:lnTo>
                  <a:lnTo>
                    <a:pt x="4142" y="112872"/>
                  </a:lnTo>
                  <a:lnTo>
                    <a:pt x="0" y="146387"/>
                  </a:lnTo>
                  <a:lnTo>
                    <a:pt x="4885" y="181993"/>
                  </a:lnTo>
                  <a:lnTo>
                    <a:pt x="15800" y="214918"/>
                  </a:lnTo>
                  <a:lnTo>
                    <a:pt x="22838" y="228339"/>
                  </a:lnTo>
                  <a:lnTo>
                    <a:pt x="25998" y="230808"/>
                  </a:lnTo>
                  <a:lnTo>
                    <a:pt x="33742" y="233551"/>
                  </a:lnTo>
                  <a:lnTo>
                    <a:pt x="47028" y="235095"/>
                  </a:lnTo>
                  <a:lnTo>
                    <a:pt x="54201" y="233339"/>
                  </a:lnTo>
                  <a:lnTo>
                    <a:pt x="57226" y="231760"/>
                  </a:lnTo>
                  <a:lnTo>
                    <a:pt x="65275" y="221953"/>
                  </a:lnTo>
                  <a:lnTo>
                    <a:pt x="81508" y="190391"/>
                  </a:lnTo>
                  <a:lnTo>
                    <a:pt x="84284" y="166674"/>
                  </a:lnTo>
                  <a:lnTo>
                    <a:pt x="80788" y="152397"/>
                  </a:lnTo>
                  <a:lnTo>
                    <a:pt x="64562" y="130705"/>
                  </a:lnTo>
                  <a:lnTo>
                    <a:pt x="59084" y="125560"/>
                  </a:lnTo>
                  <a:lnTo>
                    <a:pt x="41969" y="114402"/>
                  </a:lnTo>
                  <a:lnTo>
                    <a:pt x="48987" y="107158"/>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516" name="SMARTInkShape-6696"/>
            <p:cNvSpPr/>
            <p:nvPr/>
          </p:nvSpPr>
          <p:spPr>
            <a:xfrm>
              <a:off x="1943100" y="5457825"/>
              <a:ext cx="28161" cy="167399"/>
            </a:xfrm>
            <a:custGeom>
              <a:avLst/>
              <a:gdLst/>
              <a:ahLst/>
              <a:cxnLst/>
              <a:rect l="0" t="0" r="0" b="0"/>
              <a:pathLst>
                <a:path w="28161" h="167399">
                  <a:moveTo>
                    <a:pt x="14288" y="35720"/>
                  </a:moveTo>
                  <a:lnTo>
                    <a:pt x="20438" y="41870"/>
                  </a:lnTo>
                  <a:lnTo>
                    <a:pt x="21137" y="46361"/>
                  </a:lnTo>
                  <a:lnTo>
                    <a:pt x="21428" y="79222"/>
                  </a:lnTo>
                  <a:lnTo>
                    <a:pt x="20636" y="88391"/>
                  </a:lnTo>
                  <a:lnTo>
                    <a:pt x="6958" y="121461"/>
                  </a:lnTo>
                  <a:lnTo>
                    <a:pt x="3092" y="130977"/>
                  </a:lnTo>
                  <a:lnTo>
                    <a:pt x="36" y="166563"/>
                  </a:lnTo>
                  <a:lnTo>
                    <a:pt x="818" y="167398"/>
                  </a:lnTo>
                  <a:lnTo>
                    <a:pt x="2133" y="167161"/>
                  </a:lnTo>
                  <a:lnTo>
                    <a:pt x="5710" y="165575"/>
                  </a:lnTo>
                  <a:lnTo>
                    <a:pt x="9946" y="164870"/>
                  </a:lnTo>
                  <a:lnTo>
                    <a:pt x="14475" y="160324"/>
                  </a:lnTo>
                  <a:lnTo>
                    <a:pt x="23849" y="148262"/>
                  </a:lnTo>
                  <a:lnTo>
                    <a:pt x="26475" y="138919"/>
                  </a:lnTo>
                  <a:lnTo>
                    <a:pt x="28160" y="117311"/>
                  </a:lnTo>
                  <a:lnTo>
                    <a:pt x="22388" y="82010"/>
                  </a:lnTo>
                  <a:lnTo>
                    <a:pt x="19440" y="51633"/>
                  </a:lnTo>
                  <a:lnTo>
                    <a:pt x="5147" y="17383"/>
                  </a:lnTo>
                  <a:lnTo>
                    <a:pt x="0" y="0"/>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517" name="SMARTInkShape-6697"/>
            <p:cNvSpPr/>
            <p:nvPr/>
          </p:nvSpPr>
          <p:spPr>
            <a:xfrm>
              <a:off x="1844080" y="5514975"/>
              <a:ext cx="34727" cy="92775"/>
            </a:xfrm>
            <a:custGeom>
              <a:avLst/>
              <a:gdLst/>
              <a:ahLst/>
              <a:cxnLst/>
              <a:rect l="0" t="0" r="0" b="0"/>
              <a:pathLst>
                <a:path w="34727" h="92775">
                  <a:moveTo>
                    <a:pt x="6151" y="78580"/>
                  </a:moveTo>
                  <a:lnTo>
                    <a:pt x="6151" y="89223"/>
                  </a:lnTo>
                  <a:lnTo>
                    <a:pt x="5358" y="90439"/>
                  </a:lnTo>
                  <a:lnTo>
                    <a:pt x="4035" y="91249"/>
                  </a:lnTo>
                  <a:lnTo>
                    <a:pt x="0" y="92549"/>
                  </a:lnTo>
                  <a:lnTo>
                    <a:pt x="3094" y="92774"/>
                  </a:lnTo>
                  <a:lnTo>
                    <a:pt x="4113" y="92012"/>
                  </a:lnTo>
                  <a:lnTo>
                    <a:pt x="5245" y="89048"/>
                  </a:lnTo>
                  <a:lnTo>
                    <a:pt x="11045" y="56037"/>
                  </a:lnTo>
                  <a:lnTo>
                    <a:pt x="16791" y="31124"/>
                  </a:lnTo>
                  <a:lnTo>
                    <a:pt x="27729" y="9282"/>
                  </a:lnTo>
                  <a:lnTo>
                    <a:pt x="34726" y="0"/>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518" name="SMARTInkShape-6698"/>
            <p:cNvSpPr/>
            <p:nvPr/>
          </p:nvSpPr>
          <p:spPr>
            <a:xfrm>
              <a:off x="1671680" y="5508708"/>
              <a:ext cx="142644" cy="262865"/>
            </a:xfrm>
            <a:custGeom>
              <a:avLst/>
              <a:gdLst/>
              <a:ahLst/>
              <a:cxnLst/>
              <a:rect l="0" t="0" r="0" b="0"/>
              <a:pathLst>
                <a:path w="142644" h="262865">
                  <a:moveTo>
                    <a:pt x="35676" y="113422"/>
                  </a:moveTo>
                  <a:lnTo>
                    <a:pt x="35676" y="117215"/>
                  </a:lnTo>
                  <a:lnTo>
                    <a:pt x="29525" y="143952"/>
                  </a:lnTo>
                  <a:lnTo>
                    <a:pt x="26547" y="177974"/>
                  </a:lnTo>
                  <a:lnTo>
                    <a:pt x="21274" y="213469"/>
                  </a:lnTo>
                  <a:lnTo>
                    <a:pt x="15327" y="245366"/>
                  </a:lnTo>
                  <a:lnTo>
                    <a:pt x="12609" y="253557"/>
                  </a:lnTo>
                  <a:lnTo>
                    <a:pt x="8189" y="261489"/>
                  </a:lnTo>
                  <a:lnTo>
                    <a:pt x="7033" y="262141"/>
                  </a:lnTo>
                  <a:lnTo>
                    <a:pt x="3631" y="262864"/>
                  </a:lnTo>
                  <a:lnTo>
                    <a:pt x="2407" y="262262"/>
                  </a:lnTo>
                  <a:lnTo>
                    <a:pt x="1590" y="261069"/>
                  </a:lnTo>
                  <a:lnTo>
                    <a:pt x="683" y="256832"/>
                  </a:lnTo>
                  <a:lnTo>
                    <a:pt x="0" y="223243"/>
                  </a:lnTo>
                  <a:lnTo>
                    <a:pt x="2087" y="195703"/>
                  </a:lnTo>
                  <a:lnTo>
                    <a:pt x="5615" y="164526"/>
                  </a:lnTo>
                  <a:lnTo>
                    <a:pt x="8778" y="133063"/>
                  </a:lnTo>
                  <a:lnTo>
                    <a:pt x="16858" y="100722"/>
                  </a:lnTo>
                  <a:lnTo>
                    <a:pt x="33811" y="65141"/>
                  </a:lnTo>
                  <a:lnTo>
                    <a:pt x="57176" y="30042"/>
                  </a:lnTo>
                  <a:lnTo>
                    <a:pt x="76171" y="9111"/>
                  </a:lnTo>
                  <a:lnTo>
                    <a:pt x="85689" y="3563"/>
                  </a:lnTo>
                  <a:lnTo>
                    <a:pt x="100941" y="0"/>
                  </a:lnTo>
                  <a:lnTo>
                    <a:pt x="112870" y="3175"/>
                  </a:lnTo>
                  <a:lnTo>
                    <a:pt x="122666" y="9144"/>
                  </a:lnTo>
                  <a:lnTo>
                    <a:pt x="133087" y="23974"/>
                  </a:lnTo>
                  <a:lnTo>
                    <a:pt x="139592" y="37531"/>
                  </a:lnTo>
                  <a:lnTo>
                    <a:pt x="142643" y="70579"/>
                  </a:lnTo>
                  <a:lnTo>
                    <a:pt x="141954" y="79301"/>
                  </a:lnTo>
                  <a:lnTo>
                    <a:pt x="139003" y="85822"/>
                  </a:lnTo>
                  <a:lnTo>
                    <a:pt x="126037" y="101395"/>
                  </a:lnTo>
                  <a:lnTo>
                    <a:pt x="117111" y="104108"/>
                  </a:lnTo>
                  <a:lnTo>
                    <a:pt x="99970" y="106280"/>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519" name="SMARTInkShape-6699"/>
            <p:cNvSpPr/>
            <p:nvPr/>
          </p:nvSpPr>
          <p:spPr>
            <a:xfrm>
              <a:off x="1535940" y="5472113"/>
              <a:ext cx="49553" cy="149979"/>
            </a:xfrm>
            <a:custGeom>
              <a:avLst/>
              <a:gdLst/>
              <a:ahLst/>
              <a:cxnLst/>
              <a:rect l="0" t="0" r="0" b="0"/>
              <a:pathLst>
                <a:path w="49553" h="149979">
                  <a:moveTo>
                    <a:pt x="14254" y="0"/>
                  </a:moveTo>
                  <a:lnTo>
                    <a:pt x="14254" y="6150"/>
                  </a:lnTo>
                  <a:lnTo>
                    <a:pt x="1253" y="20118"/>
                  </a:lnTo>
                  <a:lnTo>
                    <a:pt x="538" y="22964"/>
                  </a:lnTo>
                  <a:lnTo>
                    <a:pt x="0" y="48132"/>
                  </a:lnTo>
                  <a:lnTo>
                    <a:pt x="3769" y="62062"/>
                  </a:lnTo>
                  <a:lnTo>
                    <a:pt x="22910" y="94293"/>
                  </a:lnTo>
                  <a:lnTo>
                    <a:pt x="40397" y="129979"/>
                  </a:lnTo>
                  <a:lnTo>
                    <a:pt x="46782" y="139494"/>
                  </a:lnTo>
                  <a:lnTo>
                    <a:pt x="49552" y="148476"/>
                  </a:lnTo>
                  <a:lnTo>
                    <a:pt x="48899" y="148990"/>
                  </a:lnTo>
                  <a:lnTo>
                    <a:pt x="42146" y="149815"/>
                  </a:lnTo>
                  <a:lnTo>
                    <a:pt x="33169" y="149978"/>
                  </a:lnTo>
                  <a:lnTo>
                    <a:pt x="31626" y="149198"/>
                  </a:lnTo>
                  <a:lnTo>
                    <a:pt x="30598" y="147884"/>
                  </a:lnTo>
                  <a:lnTo>
                    <a:pt x="28541" y="142875"/>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520" name="SMARTInkShape-6700"/>
            <p:cNvSpPr/>
            <p:nvPr/>
          </p:nvSpPr>
          <p:spPr>
            <a:xfrm>
              <a:off x="1385888" y="5372100"/>
              <a:ext cx="35719" cy="35721"/>
            </a:xfrm>
            <a:custGeom>
              <a:avLst/>
              <a:gdLst/>
              <a:ahLst/>
              <a:cxnLst/>
              <a:rect l="0" t="0" r="0" b="0"/>
              <a:pathLst>
                <a:path w="35719" h="35721">
                  <a:moveTo>
                    <a:pt x="35718" y="35720"/>
                  </a:moveTo>
                  <a:lnTo>
                    <a:pt x="0" y="0"/>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521" name="SMARTInkShape-6701"/>
            <p:cNvSpPr/>
            <p:nvPr/>
          </p:nvSpPr>
          <p:spPr>
            <a:xfrm>
              <a:off x="1410964" y="5550695"/>
              <a:ext cx="10643" cy="71436"/>
            </a:xfrm>
            <a:custGeom>
              <a:avLst/>
              <a:gdLst/>
              <a:ahLst/>
              <a:cxnLst/>
              <a:rect l="0" t="0" r="0" b="0"/>
              <a:pathLst>
                <a:path w="10643" h="71436">
                  <a:moveTo>
                    <a:pt x="10642" y="0"/>
                  </a:moveTo>
                  <a:lnTo>
                    <a:pt x="10642" y="3791"/>
                  </a:lnTo>
                  <a:lnTo>
                    <a:pt x="8526" y="7770"/>
                  </a:lnTo>
                  <a:lnTo>
                    <a:pt x="6850" y="9942"/>
                  </a:lnTo>
                  <a:lnTo>
                    <a:pt x="4988" y="16589"/>
                  </a:lnTo>
                  <a:lnTo>
                    <a:pt x="1823" y="29256"/>
                  </a:lnTo>
                  <a:lnTo>
                    <a:pt x="0" y="33791"/>
                  </a:lnTo>
                  <a:lnTo>
                    <a:pt x="3499" y="71435"/>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522" name="SMARTInkShape-6702"/>
            <p:cNvSpPr/>
            <p:nvPr/>
          </p:nvSpPr>
          <p:spPr>
            <a:xfrm>
              <a:off x="1172692" y="5386388"/>
              <a:ext cx="148903" cy="255486"/>
            </a:xfrm>
            <a:custGeom>
              <a:avLst/>
              <a:gdLst/>
              <a:ahLst/>
              <a:cxnLst/>
              <a:rect l="0" t="0" r="0" b="0"/>
              <a:pathLst>
                <a:path w="148903" h="255486">
                  <a:moveTo>
                    <a:pt x="63177" y="0"/>
                  </a:moveTo>
                  <a:lnTo>
                    <a:pt x="59384" y="0"/>
                  </a:lnTo>
                  <a:lnTo>
                    <a:pt x="58267" y="793"/>
                  </a:lnTo>
                  <a:lnTo>
                    <a:pt x="57523" y="2116"/>
                  </a:lnTo>
                  <a:lnTo>
                    <a:pt x="56474" y="9886"/>
                  </a:lnTo>
                  <a:lnTo>
                    <a:pt x="55435" y="17888"/>
                  </a:lnTo>
                  <a:lnTo>
                    <a:pt x="50417" y="38075"/>
                  </a:lnTo>
                  <a:lnTo>
                    <a:pt x="49191" y="68551"/>
                  </a:lnTo>
                  <a:lnTo>
                    <a:pt x="44039" y="101029"/>
                  </a:lnTo>
                  <a:lnTo>
                    <a:pt x="41631" y="131888"/>
                  </a:lnTo>
                  <a:lnTo>
                    <a:pt x="36244" y="160697"/>
                  </a:lnTo>
                  <a:lnTo>
                    <a:pt x="27312" y="194285"/>
                  </a:lnTo>
                  <a:lnTo>
                    <a:pt x="17904" y="227466"/>
                  </a:lnTo>
                  <a:lnTo>
                    <a:pt x="6172" y="253376"/>
                  </a:lnTo>
                  <a:lnTo>
                    <a:pt x="4536" y="254641"/>
                  </a:lnTo>
                  <a:lnTo>
                    <a:pt x="2652" y="255485"/>
                  </a:lnTo>
                  <a:lnTo>
                    <a:pt x="1395" y="255255"/>
                  </a:lnTo>
                  <a:lnTo>
                    <a:pt x="558" y="254306"/>
                  </a:lnTo>
                  <a:lnTo>
                    <a:pt x="0" y="252883"/>
                  </a:lnTo>
                  <a:lnTo>
                    <a:pt x="6224" y="220124"/>
                  </a:lnTo>
                  <a:lnTo>
                    <a:pt x="13680" y="190501"/>
                  </a:lnTo>
                  <a:lnTo>
                    <a:pt x="22582" y="165717"/>
                  </a:lnTo>
                  <a:lnTo>
                    <a:pt x="39812" y="136011"/>
                  </a:lnTo>
                  <a:lnTo>
                    <a:pt x="63412" y="108798"/>
                  </a:lnTo>
                  <a:lnTo>
                    <a:pt x="80003" y="97147"/>
                  </a:lnTo>
                  <a:lnTo>
                    <a:pt x="98854" y="89461"/>
                  </a:lnTo>
                  <a:lnTo>
                    <a:pt x="109725" y="87386"/>
                  </a:lnTo>
                  <a:lnTo>
                    <a:pt x="117732" y="88579"/>
                  </a:lnTo>
                  <a:lnTo>
                    <a:pt x="120978" y="90009"/>
                  </a:lnTo>
                  <a:lnTo>
                    <a:pt x="126702" y="95831"/>
                  </a:lnTo>
                  <a:lnTo>
                    <a:pt x="136844" y="112503"/>
                  </a:lnTo>
                  <a:lnTo>
                    <a:pt x="145119" y="144336"/>
                  </a:lnTo>
                  <a:lnTo>
                    <a:pt x="147781" y="164739"/>
                  </a:lnTo>
                  <a:lnTo>
                    <a:pt x="142653" y="197263"/>
                  </a:lnTo>
                  <a:lnTo>
                    <a:pt x="141836" y="212449"/>
                  </a:lnTo>
                  <a:lnTo>
                    <a:pt x="142604" y="213069"/>
                  </a:lnTo>
                  <a:lnTo>
                    <a:pt x="148902" y="214312"/>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2542" name="SMARTInkShape-Group653"/>
          <p:cNvGrpSpPr/>
          <p:nvPr/>
        </p:nvGrpSpPr>
        <p:grpSpPr>
          <a:xfrm>
            <a:off x="4757738" y="5007770"/>
            <a:ext cx="3343276" cy="498186"/>
            <a:chOff x="4757738" y="5007770"/>
            <a:chExt cx="3343276" cy="498186"/>
          </a:xfrm>
        </p:grpSpPr>
        <p:sp>
          <p:nvSpPr>
            <p:cNvPr id="2524" name="SMARTInkShape-6703"/>
            <p:cNvSpPr/>
            <p:nvPr/>
          </p:nvSpPr>
          <p:spPr>
            <a:xfrm>
              <a:off x="4757738" y="5144010"/>
              <a:ext cx="664332" cy="361946"/>
            </a:xfrm>
            <a:custGeom>
              <a:avLst/>
              <a:gdLst/>
              <a:ahLst/>
              <a:cxnLst/>
              <a:rect l="0" t="0" r="0" b="0"/>
              <a:pathLst>
                <a:path w="664332" h="361946">
                  <a:moveTo>
                    <a:pt x="0" y="85215"/>
                  </a:moveTo>
                  <a:lnTo>
                    <a:pt x="6150" y="85215"/>
                  </a:lnTo>
                  <a:lnTo>
                    <a:pt x="22554" y="90869"/>
                  </a:lnTo>
                  <a:lnTo>
                    <a:pt x="52221" y="92228"/>
                  </a:lnTo>
                  <a:lnTo>
                    <a:pt x="86016" y="91548"/>
                  </a:lnTo>
                  <a:lnTo>
                    <a:pt x="121482" y="82414"/>
                  </a:lnTo>
                  <a:lnTo>
                    <a:pt x="153348" y="63406"/>
                  </a:lnTo>
                  <a:lnTo>
                    <a:pt x="166527" y="52383"/>
                  </a:lnTo>
                  <a:lnTo>
                    <a:pt x="174666" y="40209"/>
                  </a:lnTo>
                  <a:lnTo>
                    <a:pt x="177429" y="31222"/>
                  </a:lnTo>
                  <a:lnTo>
                    <a:pt x="178441" y="18642"/>
                  </a:lnTo>
                  <a:lnTo>
                    <a:pt x="176408" y="13823"/>
                  </a:lnTo>
                  <a:lnTo>
                    <a:pt x="174755" y="11426"/>
                  </a:lnTo>
                  <a:lnTo>
                    <a:pt x="170802" y="8764"/>
                  </a:lnTo>
                  <a:lnTo>
                    <a:pt x="168637" y="8054"/>
                  </a:lnTo>
                  <a:lnTo>
                    <a:pt x="161997" y="9382"/>
                  </a:lnTo>
                  <a:lnTo>
                    <a:pt x="149334" y="12474"/>
                  </a:lnTo>
                  <a:lnTo>
                    <a:pt x="144800" y="12909"/>
                  </a:lnTo>
                  <a:lnTo>
                    <a:pt x="135528" y="17625"/>
                  </a:lnTo>
                  <a:lnTo>
                    <a:pt x="126909" y="25012"/>
                  </a:lnTo>
                  <a:lnTo>
                    <a:pt x="101682" y="56740"/>
                  </a:lnTo>
                  <a:lnTo>
                    <a:pt x="96785" y="67003"/>
                  </a:lnTo>
                  <a:lnTo>
                    <a:pt x="93384" y="96134"/>
                  </a:lnTo>
                  <a:lnTo>
                    <a:pt x="96813" y="111117"/>
                  </a:lnTo>
                  <a:lnTo>
                    <a:pt x="102824" y="118687"/>
                  </a:lnTo>
                  <a:lnTo>
                    <a:pt x="133514" y="137471"/>
                  </a:lnTo>
                  <a:lnTo>
                    <a:pt x="151478" y="140915"/>
                  </a:lnTo>
                  <a:lnTo>
                    <a:pt x="178882" y="136375"/>
                  </a:lnTo>
                  <a:lnTo>
                    <a:pt x="199316" y="129301"/>
                  </a:lnTo>
                  <a:lnTo>
                    <a:pt x="229916" y="108864"/>
                  </a:lnTo>
                  <a:lnTo>
                    <a:pt x="253910" y="80665"/>
                  </a:lnTo>
                  <a:lnTo>
                    <a:pt x="257047" y="71354"/>
                  </a:lnTo>
                  <a:lnTo>
                    <a:pt x="257137" y="74846"/>
                  </a:lnTo>
                  <a:lnTo>
                    <a:pt x="259274" y="78754"/>
                  </a:lnTo>
                  <a:lnTo>
                    <a:pt x="262077" y="83137"/>
                  </a:lnTo>
                  <a:lnTo>
                    <a:pt x="274174" y="111839"/>
                  </a:lnTo>
                  <a:lnTo>
                    <a:pt x="302717" y="144771"/>
                  </a:lnTo>
                  <a:lnTo>
                    <a:pt x="326270" y="164769"/>
                  </a:lnTo>
                  <a:lnTo>
                    <a:pt x="356561" y="183056"/>
                  </a:lnTo>
                  <a:lnTo>
                    <a:pt x="366590" y="184798"/>
                  </a:lnTo>
                  <a:lnTo>
                    <a:pt x="377611" y="185100"/>
                  </a:lnTo>
                  <a:lnTo>
                    <a:pt x="384256" y="183054"/>
                  </a:lnTo>
                  <a:lnTo>
                    <a:pt x="397470" y="173034"/>
                  </a:lnTo>
                  <a:lnTo>
                    <a:pt x="419094" y="152677"/>
                  </a:lnTo>
                  <a:lnTo>
                    <a:pt x="426242" y="150447"/>
                  </a:lnTo>
                  <a:lnTo>
                    <a:pt x="431005" y="149926"/>
                  </a:lnTo>
                  <a:lnTo>
                    <a:pt x="435767" y="151811"/>
                  </a:lnTo>
                  <a:lnTo>
                    <a:pt x="445292" y="159488"/>
                  </a:lnTo>
                  <a:lnTo>
                    <a:pt x="452437" y="170104"/>
                  </a:lnTo>
                  <a:lnTo>
                    <a:pt x="464342" y="200346"/>
                  </a:lnTo>
                  <a:lnTo>
                    <a:pt x="473867" y="232046"/>
                  </a:lnTo>
                  <a:lnTo>
                    <a:pt x="481012" y="259513"/>
                  </a:lnTo>
                  <a:lnTo>
                    <a:pt x="488157" y="287760"/>
                  </a:lnTo>
                  <a:lnTo>
                    <a:pt x="497682" y="319251"/>
                  </a:lnTo>
                  <a:lnTo>
                    <a:pt x="512233" y="354321"/>
                  </a:lnTo>
                  <a:lnTo>
                    <a:pt x="512939" y="357488"/>
                  </a:lnTo>
                  <a:lnTo>
                    <a:pt x="514202" y="359599"/>
                  </a:lnTo>
                  <a:lnTo>
                    <a:pt x="515839" y="361006"/>
                  </a:lnTo>
                  <a:lnTo>
                    <a:pt x="517724" y="361945"/>
                  </a:lnTo>
                  <a:lnTo>
                    <a:pt x="518980" y="361776"/>
                  </a:lnTo>
                  <a:lnTo>
                    <a:pt x="519818" y="360871"/>
                  </a:lnTo>
                  <a:lnTo>
                    <a:pt x="520748" y="357746"/>
                  </a:lnTo>
                  <a:lnTo>
                    <a:pt x="521162" y="353713"/>
                  </a:lnTo>
                  <a:lnTo>
                    <a:pt x="517604" y="328018"/>
                  </a:lnTo>
                  <a:lnTo>
                    <a:pt x="515795" y="303459"/>
                  </a:lnTo>
                  <a:lnTo>
                    <a:pt x="514992" y="275875"/>
                  </a:lnTo>
                  <a:lnTo>
                    <a:pt x="514635" y="245094"/>
                  </a:lnTo>
                  <a:lnTo>
                    <a:pt x="516593" y="210776"/>
                  </a:lnTo>
                  <a:lnTo>
                    <a:pt x="520903" y="175151"/>
                  </a:lnTo>
                  <a:lnTo>
                    <a:pt x="528110" y="140797"/>
                  </a:lnTo>
                  <a:lnTo>
                    <a:pt x="536605" y="109124"/>
                  </a:lnTo>
                  <a:lnTo>
                    <a:pt x="546466" y="80760"/>
                  </a:lnTo>
                  <a:lnTo>
                    <a:pt x="566199" y="47735"/>
                  </a:lnTo>
                  <a:lnTo>
                    <a:pt x="596675" y="19074"/>
                  </a:lnTo>
                  <a:lnTo>
                    <a:pt x="622244" y="5299"/>
                  </a:lnTo>
                  <a:lnTo>
                    <a:pt x="641780" y="255"/>
                  </a:lnTo>
                  <a:lnTo>
                    <a:pt x="644547" y="0"/>
                  </a:lnTo>
                  <a:lnTo>
                    <a:pt x="649738" y="1833"/>
                  </a:lnTo>
                  <a:lnTo>
                    <a:pt x="654691" y="4500"/>
                  </a:lnTo>
                  <a:lnTo>
                    <a:pt x="659538" y="5686"/>
                  </a:lnTo>
                  <a:lnTo>
                    <a:pt x="661148" y="6795"/>
                  </a:lnTo>
                  <a:lnTo>
                    <a:pt x="662221" y="8329"/>
                  </a:lnTo>
                  <a:lnTo>
                    <a:pt x="663414" y="12943"/>
                  </a:lnTo>
                  <a:lnTo>
                    <a:pt x="664331" y="37325"/>
                  </a:lnTo>
                  <a:lnTo>
                    <a:pt x="660565" y="48447"/>
                  </a:lnTo>
                  <a:lnTo>
                    <a:pt x="636178" y="83151"/>
                  </a:lnTo>
                  <a:lnTo>
                    <a:pt x="631202" y="88266"/>
                  </a:lnTo>
                  <a:lnTo>
                    <a:pt x="626344" y="90539"/>
                  </a:lnTo>
                  <a:lnTo>
                    <a:pt x="619147" y="91820"/>
                  </a:lnTo>
                  <a:lnTo>
                    <a:pt x="617552" y="91206"/>
                  </a:lnTo>
                  <a:lnTo>
                    <a:pt x="616489" y="90002"/>
                  </a:lnTo>
                  <a:lnTo>
                    <a:pt x="614362" y="85215"/>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525" name="SMARTInkShape-6704"/>
            <p:cNvSpPr/>
            <p:nvPr/>
          </p:nvSpPr>
          <p:spPr>
            <a:xfrm>
              <a:off x="5486400" y="5007770"/>
              <a:ext cx="92871" cy="278606"/>
            </a:xfrm>
            <a:custGeom>
              <a:avLst/>
              <a:gdLst/>
              <a:ahLst/>
              <a:cxnLst/>
              <a:rect l="0" t="0" r="0" b="0"/>
              <a:pathLst>
                <a:path w="92871" h="278606">
                  <a:moveTo>
                    <a:pt x="0" y="0"/>
                  </a:moveTo>
                  <a:lnTo>
                    <a:pt x="0" y="31373"/>
                  </a:lnTo>
                  <a:lnTo>
                    <a:pt x="0" y="61494"/>
                  </a:lnTo>
                  <a:lnTo>
                    <a:pt x="0" y="88687"/>
                  </a:lnTo>
                  <a:lnTo>
                    <a:pt x="0" y="116852"/>
                  </a:lnTo>
                  <a:lnTo>
                    <a:pt x="0" y="145306"/>
                  </a:lnTo>
                  <a:lnTo>
                    <a:pt x="0" y="173845"/>
                  </a:lnTo>
                  <a:lnTo>
                    <a:pt x="0" y="206230"/>
                  </a:lnTo>
                  <a:lnTo>
                    <a:pt x="0" y="238969"/>
                  </a:lnTo>
                  <a:lnTo>
                    <a:pt x="0" y="256592"/>
                  </a:lnTo>
                  <a:lnTo>
                    <a:pt x="0" y="253209"/>
                  </a:lnTo>
                  <a:lnTo>
                    <a:pt x="9943" y="230423"/>
                  </a:lnTo>
                  <a:lnTo>
                    <a:pt x="27012" y="204885"/>
                  </a:lnTo>
                  <a:lnTo>
                    <a:pt x="38254" y="196790"/>
                  </a:lnTo>
                  <a:lnTo>
                    <a:pt x="44254" y="194618"/>
                  </a:lnTo>
                  <a:lnTo>
                    <a:pt x="55887" y="193395"/>
                  </a:lnTo>
                  <a:lnTo>
                    <a:pt x="58689" y="194017"/>
                  </a:lnTo>
                  <a:lnTo>
                    <a:pt x="60558" y="195226"/>
                  </a:lnTo>
                  <a:lnTo>
                    <a:pt x="67348" y="202869"/>
                  </a:lnTo>
                  <a:lnTo>
                    <a:pt x="69620" y="209490"/>
                  </a:lnTo>
                  <a:lnTo>
                    <a:pt x="71367" y="242992"/>
                  </a:lnTo>
                  <a:lnTo>
                    <a:pt x="72210" y="254206"/>
                  </a:lnTo>
                  <a:lnTo>
                    <a:pt x="77134" y="266437"/>
                  </a:lnTo>
                  <a:lnTo>
                    <a:pt x="84437" y="276846"/>
                  </a:lnTo>
                  <a:lnTo>
                    <a:pt x="87269" y="277823"/>
                  </a:lnTo>
                  <a:lnTo>
                    <a:pt x="92870" y="278605"/>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526" name="SMARTInkShape-6705"/>
            <p:cNvSpPr/>
            <p:nvPr/>
          </p:nvSpPr>
          <p:spPr>
            <a:xfrm>
              <a:off x="7973530" y="5050630"/>
              <a:ext cx="20327" cy="78584"/>
            </a:xfrm>
            <a:custGeom>
              <a:avLst/>
              <a:gdLst/>
              <a:ahLst/>
              <a:cxnLst/>
              <a:rect l="0" t="0" r="0" b="0"/>
              <a:pathLst>
                <a:path w="20327" h="78584">
                  <a:moveTo>
                    <a:pt x="20326" y="0"/>
                  </a:moveTo>
                  <a:lnTo>
                    <a:pt x="10383" y="0"/>
                  </a:lnTo>
                  <a:lnTo>
                    <a:pt x="8935" y="795"/>
                  </a:lnTo>
                  <a:lnTo>
                    <a:pt x="7970" y="2118"/>
                  </a:lnTo>
                  <a:lnTo>
                    <a:pt x="6103" y="5704"/>
                  </a:lnTo>
                  <a:lnTo>
                    <a:pt x="2627" y="9944"/>
                  </a:lnTo>
                  <a:lnTo>
                    <a:pt x="0" y="24379"/>
                  </a:lnTo>
                  <a:lnTo>
                    <a:pt x="3015" y="43737"/>
                  </a:lnTo>
                  <a:lnTo>
                    <a:pt x="20326" y="78583"/>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527" name="SMARTInkShape-6706"/>
            <p:cNvSpPr/>
            <p:nvPr/>
          </p:nvSpPr>
          <p:spPr>
            <a:xfrm>
              <a:off x="7886700" y="5051478"/>
              <a:ext cx="214314" cy="141942"/>
            </a:xfrm>
            <a:custGeom>
              <a:avLst/>
              <a:gdLst/>
              <a:ahLst/>
              <a:cxnLst/>
              <a:rect l="0" t="0" r="0" b="0"/>
              <a:pathLst>
                <a:path w="214314" h="141942">
                  <a:moveTo>
                    <a:pt x="0" y="134885"/>
                  </a:moveTo>
                  <a:lnTo>
                    <a:pt x="0" y="138677"/>
                  </a:lnTo>
                  <a:lnTo>
                    <a:pt x="794" y="139794"/>
                  </a:lnTo>
                  <a:lnTo>
                    <a:pt x="2117" y="140539"/>
                  </a:lnTo>
                  <a:lnTo>
                    <a:pt x="7276" y="141832"/>
                  </a:lnTo>
                  <a:lnTo>
                    <a:pt x="10642" y="141941"/>
                  </a:lnTo>
                  <a:lnTo>
                    <a:pt x="14784" y="139873"/>
                  </a:lnTo>
                  <a:lnTo>
                    <a:pt x="23911" y="132078"/>
                  </a:lnTo>
                  <a:lnTo>
                    <a:pt x="38109" y="98292"/>
                  </a:lnTo>
                  <a:lnTo>
                    <a:pt x="52124" y="63332"/>
                  </a:lnTo>
                  <a:lnTo>
                    <a:pt x="73113" y="28345"/>
                  </a:lnTo>
                  <a:lnTo>
                    <a:pt x="94611" y="8800"/>
                  </a:lnTo>
                  <a:lnTo>
                    <a:pt x="105814" y="3441"/>
                  </a:lnTo>
                  <a:lnTo>
                    <a:pt x="129733" y="0"/>
                  </a:lnTo>
                  <a:lnTo>
                    <a:pt x="161505" y="9933"/>
                  </a:lnTo>
                  <a:lnTo>
                    <a:pt x="193610" y="26610"/>
                  </a:lnTo>
                  <a:lnTo>
                    <a:pt x="214313" y="42017"/>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528" name="SMARTInkShape-6707"/>
            <p:cNvSpPr/>
            <p:nvPr/>
          </p:nvSpPr>
          <p:spPr>
            <a:xfrm>
              <a:off x="7822446" y="5100638"/>
              <a:ext cx="42700" cy="106702"/>
            </a:xfrm>
            <a:custGeom>
              <a:avLst/>
              <a:gdLst/>
              <a:ahLst/>
              <a:cxnLst/>
              <a:rect l="0" t="0" r="0" b="0"/>
              <a:pathLst>
                <a:path w="42700" h="106702">
                  <a:moveTo>
                    <a:pt x="14248" y="14287"/>
                  </a:moveTo>
                  <a:lnTo>
                    <a:pt x="10455" y="14287"/>
                  </a:lnTo>
                  <a:lnTo>
                    <a:pt x="9338" y="15081"/>
                  </a:lnTo>
                  <a:lnTo>
                    <a:pt x="8593" y="16404"/>
                  </a:lnTo>
                  <a:lnTo>
                    <a:pt x="640" y="45742"/>
                  </a:lnTo>
                  <a:lnTo>
                    <a:pt x="0" y="78610"/>
                  </a:lnTo>
                  <a:lnTo>
                    <a:pt x="772" y="87325"/>
                  </a:lnTo>
                  <a:lnTo>
                    <a:pt x="5668" y="96694"/>
                  </a:lnTo>
                  <a:lnTo>
                    <a:pt x="9906" y="101977"/>
                  </a:lnTo>
                  <a:lnTo>
                    <a:pt x="14435" y="104854"/>
                  </a:lnTo>
                  <a:lnTo>
                    <a:pt x="23809" y="106701"/>
                  </a:lnTo>
                  <a:lnTo>
                    <a:pt x="28552" y="104837"/>
                  </a:lnTo>
                  <a:lnTo>
                    <a:pt x="38063" y="97173"/>
                  </a:lnTo>
                  <a:lnTo>
                    <a:pt x="40707" y="90548"/>
                  </a:lnTo>
                  <a:lnTo>
                    <a:pt x="42699" y="55602"/>
                  </a:lnTo>
                  <a:lnTo>
                    <a:pt x="37152" y="23344"/>
                  </a:lnTo>
                  <a:lnTo>
                    <a:pt x="35540" y="13550"/>
                  </a:lnTo>
                  <a:lnTo>
                    <a:pt x="28535" y="0"/>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529" name="SMARTInkShape-6708"/>
            <p:cNvSpPr/>
            <p:nvPr/>
          </p:nvSpPr>
          <p:spPr>
            <a:xfrm>
              <a:off x="7415299" y="5036781"/>
              <a:ext cx="249946" cy="199590"/>
            </a:xfrm>
            <a:custGeom>
              <a:avLst/>
              <a:gdLst/>
              <a:ahLst/>
              <a:cxnLst/>
              <a:rect l="0" t="0" r="0" b="0"/>
              <a:pathLst>
                <a:path w="249946" h="199590">
                  <a:moveTo>
                    <a:pt x="7057" y="63857"/>
                  </a:moveTo>
                  <a:lnTo>
                    <a:pt x="208" y="63857"/>
                  </a:lnTo>
                  <a:lnTo>
                    <a:pt x="0" y="67649"/>
                  </a:lnTo>
                  <a:lnTo>
                    <a:pt x="2069" y="71627"/>
                  </a:lnTo>
                  <a:lnTo>
                    <a:pt x="16507" y="90997"/>
                  </a:lnTo>
                  <a:lnTo>
                    <a:pt x="31288" y="99150"/>
                  </a:lnTo>
                  <a:lnTo>
                    <a:pt x="48633" y="104477"/>
                  </a:lnTo>
                  <a:lnTo>
                    <a:pt x="59666" y="104928"/>
                  </a:lnTo>
                  <a:lnTo>
                    <a:pt x="89333" y="96644"/>
                  </a:lnTo>
                  <a:lnTo>
                    <a:pt x="108164" y="86095"/>
                  </a:lnTo>
                  <a:lnTo>
                    <a:pt x="117610" y="75328"/>
                  </a:lnTo>
                  <a:lnTo>
                    <a:pt x="126042" y="63398"/>
                  </a:lnTo>
                  <a:lnTo>
                    <a:pt x="142589" y="46964"/>
                  </a:lnTo>
                  <a:lnTo>
                    <a:pt x="153979" y="24713"/>
                  </a:lnTo>
                  <a:lnTo>
                    <a:pt x="156493" y="17884"/>
                  </a:lnTo>
                  <a:lnTo>
                    <a:pt x="162459" y="7033"/>
                  </a:lnTo>
                  <a:lnTo>
                    <a:pt x="164117" y="0"/>
                  </a:lnTo>
                  <a:lnTo>
                    <a:pt x="164211" y="13336"/>
                  </a:lnTo>
                  <a:lnTo>
                    <a:pt x="158068" y="44000"/>
                  </a:lnTo>
                  <a:lnTo>
                    <a:pt x="151552" y="76235"/>
                  </a:lnTo>
                  <a:lnTo>
                    <a:pt x="150412" y="100333"/>
                  </a:lnTo>
                  <a:lnTo>
                    <a:pt x="150027" y="132179"/>
                  </a:lnTo>
                  <a:lnTo>
                    <a:pt x="152091" y="139995"/>
                  </a:lnTo>
                  <a:lnTo>
                    <a:pt x="156092" y="147688"/>
                  </a:lnTo>
                  <a:lnTo>
                    <a:pt x="157213" y="148320"/>
                  </a:lnTo>
                  <a:lnTo>
                    <a:pt x="164717" y="149332"/>
                  </a:lnTo>
                  <a:lnTo>
                    <a:pt x="166933" y="149415"/>
                  </a:lnTo>
                  <a:lnTo>
                    <a:pt x="171511" y="147391"/>
                  </a:lnTo>
                  <a:lnTo>
                    <a:pt x="188198" y="138181"/>
                  </a:lnTo>
                  <a:lnTo>
                    <a:pt x="199501" y="135865"/>
                  </a:lnTo>
                  <a:lnTo>
                    <a:pt x="205585" y="135407"/>
                  </a:lnTo>
                  <a:lnTo>
                    <a:pt x="214656" y="140963"/>
                  </a:lnTo>
                  <a:lnTo>
                    <a:pt x="216894" y="141455"/>
                  </a:lnTo>
                  <a:lnTo>
                    <a:pt x="218386" y="143369"/>
                  </a:lnTo>
                  <a:lnTo>
                    <a:pt x="222897" y="155733"/>
                  </a:lnTo>
                  <a:lnTo>
                    <a:pt x="224769" y="158445"/>
                  </a:lnTo>
                  <a:lnTo>
                    <a:pt x="232254" y="178697"/>
                  </a:lnTo>
                  <a:lnTo>
                    <a:pt x="238907" y="186334"/>
                  </a:lnTo>
                  <a:lnTo>
                    <a:pt x="246322" y="191427"/>
                  </a:lnTo>
                  <a:lnTo>
                    <a:pt x="249945" y="199589"/>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530" name="SMARTInkShape-6709"/>
            <p:cNvSpPr/>
            <p:nvPr/>
          </p:nvSpPr>
          <p:spPr>
            <a:xfrm>
              <a:off x="7415213" y="5029200"/>
              <a:ext cx="21432" cy="185739"/>
            </a:xfrm>
            <a:custGeom>
              <a:avLst/>
              <a:gdLst/>
              <a:ahLst/>
              <a:cxnLst/>
              <a:rect l="0" t="0" r="0" b="0"/>
              <a:pathLst>
                <a:path w="21432" h="185739">
                  <a:moveTo>
                    <a:pt x="21431" y="0"/>
                  </a:moveTo>
                  <a:lnTo>
                    <a:pt x="15280" y="32188"/>
                  </a:lnTo>
                  <a:lnTo>
                    <a:pt x="14483" y="63567"/>
                  </a:lnTo>
                  <a:lnTo>
                    <a:pt x="14345" y="90977"/>
                  </a:lnTo>
                  <a:lnTo>
                    <a:pt x="12182" y="126567"/>
                  </a:lnTo>
                  <a:lnTo>
                    <a:pt x="8139" y="156764"/>
                  </a:lnTo>
                  <a:lnTo>
                    <a:pt x="5469" y="167039"/>
                  </a:lnTo>
                  <a:lnTo>
                    <a:pt x="1620" y="177287"/>
                  </a:lnTo>
                  <a:lnTo>
                    <a:pt x="0" y="185738"/>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531" name="SMARTInkShape-6710"/>
            <p:cNvSpPr/>
            <p:nvPr/>
          </p:nvSpPr>
          <p:spPr>
            <a:xfrm>
              <a:off x="6895209" y="5011929"/>
              <a:ext cx="448440" cy="359594"/>
            </a:xfrm>
            <a:custGeom>
              <a:avLst/>
              <a:gdLst/>
              <a:ahLst/>
              <a:cxnLst/>
              <a:rect l="0" t="0" r="0" b="0"/>
              <a:pathLst>
                <a:path w="448440" h="359594">
                  <a:moveTo>
                    <a:pt x="41372" y="238726"/>
                  </a:moveTo>
                  <a:lnTo>
                    <a:pt x="37579" y="242519"/>
                  </a:lnTo>
                  <a:lnTo>
                    <a:pt x="35718" y="248614"/>
                  </a:lnTo>
                  <a:lnTo>
                    <a:pt x="34097" y="255822"/>
                  </a:lnTo>
                  <a:lnTo>
                    <a:pt x="11311" y="289052"/>
                  </a:lnTo>
                  <a:lnTo>
                    <a:pt x="1861" y="305143"/>
                  </a:lnTo>
                  <a:lnTo>
                    <a:pt x="0" y="311372"/>
                  </a:lnTo>
                  <a:lnTo>
                    <a:pt x="297" y="314145"/>
                  </a:lnTo>
                  <a:lnTo>
                    <a:pt x="2744" y="319342"/>
                  </a:lnTo>
                  <a:lnTo>
                    <a:pt x="4507" y="320252"/>
                  </a:lnTo>
                  <a:lnTo>
                    <a:pt x="6477" y="320065"/>
                  </a:lnTo>
                  <a:lnTo>
                    <a:pt x="23371" y="311175"/>
                  </a:lnTo>
                  <a:lnTo>
                    <a:pt x="50066" y="283036"/>
                  </a:lnTo>
                  <a:lnTo>
                    <a:pt x="66614" y="256795"/>
                  </a:lnTo>
                  <a:lnTo>
                    <a:pt x="89157" y="225120"/>
                  </a:lnTo>
                  <a:lnTo>
                    <a:pt x="108359" y="190598"/>
                  </a:lnTo>
                  <a:lnTo>
                    <a:pt x="127895" y="155234"/>
                  </a:lnTo>
                  <a:lnTo>
                    <a:pt x="144973" y="119621"/>
                  </a:lnTo>
                  <a:lnTo>
                    <a:pt x="156294" y="87726"/>
                  </a:lnTo>
                  <a:lnTo>
                    <a:pt x="160884" y="58166"/>
                  </a:lnTo>
                  <a:lnTo>
                    <a:pt x="162434" y="27025"/>
                  </a:lnTo>
                  <a:lnTo>
                    <a:pt x="162646" y="18166"/>
                  </a:lnTo>
                  <a:lnTo>
                    <a:pt x="160624" y="11584"/>
                  </a:lnTo>
                  <a:lnTo>
                    <a:pt x="152858" y="890"/>
                  </a:lnTo>
                  <a:lnTo>
                    <a:pt x="151415" y="0"/>
                  </a:lnTo>
                  <a:lnTo>
                    <a:pt x="150452" y="201"/>
                  </a:lnTo>
                  <a:lnTo>
                    <a:pt x="138698" y="22707"/>
                  </a:lnTo>
                  <a:lnTo>
                    <a:pt x="134328" y="52623"/>
                  </a:lnTo>
                  <a:lnTo>
                    <a:pt x="128799" y="80574"/>
                  </a:lnTo>
                  <a:lnTo>
                    <a:pt x="122927" y="113638"/>
                  </a:lnTo>
                  <a:lnTo>
                    <a:pt x="121629" y="148571"/>
                  </a:lnTo>
                  <a:lnTo>
                    <a:pt x="125124" y="184057"/>
                  </a:lnTo>
                  <a:lnTo>
                    <a:pt x="127307" y="218913"/>
                  </a:lnTo>
                  <a:lnTo>
                    <a:pt x="132627" y="249702"/>
                  </a:lnTo>
                  <a:lnTo>
                    <a:pt x="140024" y="277345"/>
                  </a:lnTo>
                  <a:lnTo>
                    <a:pt x="147660" y="290551"/>
                  </a:lnTo>
                  <a:lnTo>
                    <a:pt x="160883" y="303119"/>
                  </a:lnTo>
                  <a:lnTo>
                    <a:pt x="171063" y="308077"/>
                  </a:lnTo>
                  <a:lnTo>
                    <a:pt x="178652" y="307120"/>
                  </a:lnTo>
                  <a:lnTo>
                    <a:pt x="200252" y="300039"/>
                  </a:lnTo>
                  <a:lnTo>
                    <a:pt x="211469" y="291377"/>
                  </a:lnTo>
                  <a:lnTo>
                    <a:pt x="239162" y="260390"/>
                  </a:lnTo>
                  <a:lnTo>
                    <a:pt x="253372" y="239375"/>
                  </a:lnTo>
                  <a:lnTo>
                    <a:pt x="254143" y="236778"/>
                  </a:lnTo>
                  <a:lnTo>
                    <a:pt x="253863" y="234252"/>
                  </a:lnTo>
                  <a:lnTo>
                    <a:pt x="249399" y="225888"/>
                  </a:lnTo>
                  <a:lnTo>
                    <a:pt x="249113" y="226199"/>
                  </a:lnTo>
                  <a:lnTo>
                    <a:pt x="248795" y="228662"/>
                  </a:lnTo>
                  <a:lnTo>
                    <a:pt x="237164" y="250095"/>
                  </a:lnTo>
                  <a:lnTo>
                    <a:pt x="234637" y="282146"/>
                  </a:lnTo>
                  <a:lnTo>
                    <a:pt x="236421" y="317382"/>
                  </a:lnTo>
                  <a:lnTo>
                    <a:pt x="244206" y="342106"/>
                  </a:lnTo>
                  <a:lnTo>
                    <a:pt x="250848" y="350289"/>
                  </a:lnTo>
                  <a:lnTo>
                    <a:pt x="259092" y="355779"/>
                  </a:lnTo>
                  <a:lnTo>
                    <a:pt x="272657" y="358870"/>
                  </a:lnTo>
                  <a:lnTo>
                    <a:pt x="282013" y="359593"/>
                  </a:lnTo>
                  <a:lnTo>
                    <a:pt x="289347" y="357798"/>
                  </a:lnTo>
                  <a:lnTo>
                    <a:pt x="307948" y="347159"/>
                  </a:lnTo>
                  <a:lnTo>
                    <a:pt x="314103" y="339571"/>
                  </a:lnTo>
                  <a:lnTo>
                    <a:pt x="317367" y="330907"/>
                  </a:lnTo>
                  <a:lnTo>
                    <a:pt x="320405" y="320971"/>
                  </a:lnTo>
                  <a:lnTo>
                    <a:pt x="335919" y="288275"/>
                  </a:lnTo>
                  <a:lnTo>
                    <a:pt x="346029" y="254365"/>
                  </a:lnTo>
                  <a:lnTo>
                    <a:pt x="354067" y="226515"/>
                  </a:lnTo>
                  <a:lnTo>
                    <a:pt x="370603" y="192894"/>
                  </a:lnTo>
                  <a:lnTo>
                    <a:pt x="389157" y="170495"/>
                  </a:lnTo>
                  <a:lnTo>
                    <a:pt x="398614" y="164746"/>
                  </a:lnTo>
                  <a:lnTo>
                    <a:pt x="417621" y="161054"/>
                  </a:lnTo>
                  <a:lnTo>
                    <a:pt x="425023" y="162666"/>
                  </a:lnTo>
                  <a:lnTo>
                    <a:pt x="433653" y="165919"/>
                  </a:lnTo>
                  <a:lnTo>
                    <a:pt x="443680" y="167019"/>
                  </a:lnTo>
                  <a:lnTo>
                    <a:pt x="445309" y="167903"/>
                  </a:lnTo>
                  <a:lnTo>
                    <a:pt x="446395" y="169286"/>
                  </a:lnTo>
                  <a:lnTo>
                    <a:pt x="448137" y="173417"/>
                  </a:lnTo>
                  <a:lnTo>
                    <a:pt x="448439" y="177925"/>
                  </a:lnTo>
                  <a:lnTo>
                    <a:pt x="447688" y="179142"/>
                  </a:lnTo>
                  <a:lnTo>
                    <a:pt x="446392" y="179953"/>
                  </a:lnTo>
                  <a:lnTo>
                    <a:pt x="444736" y="180495"/>
                  </a:lnTo>
                  <a:lnTo>
                    <a:pt x="434088" y="192743"/>
                  </a:lnTo>
                  <a:lnTo>
                    <a:pt x="411448" y="201833"/>
                  </a:lnTo>
                  <a:lnTo>
                    <a:pt x="391416" y="195866"/>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532" name="SMARTInkShape-6711"/>
            <p:cNvSpPr/>
            <p:nvPr/>
          </p:nvSpPr>
          <p:spPr>
            <a:xfrm>
              <a:off x="6365080" y="5100773"/>
              <a:ext cx="414340" cy="242753"/>
            </a:xfrm>
            <a:custGeom>
              <a:avLst/>
              <a:gdLst/>
              <a:ahLst/>
              <a:cxnLst/>
              <a:rect l="0" t="0" r="0" b="0"/>
              <a:pathLst>
                <a:path w="414340" h="242753">
                  <a:moveTo>
                    <a:pt x="0" y="114165"/>
                  </a:moveTo>
                  <a:lnTo>
                    <a:pt x="3793" y="114165"/>
                  </a:lnTo>
                  <a:lnTo>
                    <a:pt x="7772" y="116281"/>
                  </a:lnTo>
                  <a:lnTo>
                    <a:pt x="9944" y="117957"/>
                  </a:lnTo>
                  <a:lnTo>
                    <a:pt x="16592" y="119819"/>
                  </a:lnTo>
                  <a:lnTo>
                    <a:pt x="25631" y="119853"/>
                  </a:lnTo>
                  <a:lnTo>
                    <a:pt x="57704" y="115070"/>
                  </a:lnTo>
                  <a:lnTo>
                    <a:pt x="92332" y="107846"/>
                  </a:lnTo>
                  <a:lnTo>
                    <a:pt x="124284" y="96329"/>
                  </a:lnTo>
                  <a:lnTo>
                    <a:pt x="154213" y="82863"/>
                  </a:lnTo>
                  <a:lnTo>
                    <a:pt x="183189" y="68024"/>
                  </a:lnTo>
                  <a:lnTo>
                    <a:pt x="211089" y="49693"/>
                  </a:lnTo>
                  <a:lnTo>
                    <a:pt x="245816" y="23967"/>
                  </a:lnTo>
                  <a:lnTo>
                    <a:pt x="278442" y="0"/>
                  </a:lnTo>
                  <a:lnTo>
                    <a:pt x="278559" y="3697"/>
                  </a:lnTo>
                  <a:lnTo>
                    <a:pt x="259144" y="36888"/>
                  </a:lnTo>
                  <a:lnTo>
                    <a:pt x="241551" y="71474"/>
                  </a:lnTo>
                  <a:lnTo>
                    <a:pt x="220968" y="107043"/>
                  </a:lnTo>
                  <a:lnTo>
                    <a:pt x="200610" y="142115"/>
                  </a:lnTo>
                  <a:lnTo>
                    <a:pt x="195172" y="154726"/>
                  </a:lnTo>
                  <a:lnTo>
                    <a:pt x="193016" y="169769"/>
                  </a:lnTo>
                  <a:lnTo>
                    <a:pt x="193765" y="169490"/>
                  </a:lnTo>
                  <a:lnTo>
                    <a:pt x="229245" y="137064"/>
                  </a:lnTo>
                  <a:lnTo>
                    <a:pt x="240963" y="131004"/>
                  </a:lnTo>
                  <a:lnTo>
                    <a:pt x="254542" y="128788"/>
                  </a:lnTo>
                  <a:lnTo>
                    <a:pt x="259444" y="128602"/>
                  </a:lnTo>
                  <a:lnTo>
                    <a:pt x="261070" y="129346"/>
                  </a:lnTo>
                  <a:lnTo>
                    <a:pt x="262153" y="130635"/>
                  </a:lnTo>
                  <a:lnTo>
                    <a:pt x="264151" y="134185"/>
                  </a:lnTo>
                  <a:lnTo>
                    <a:pt x="267685" y="138408"/>
                  </a:lnTo>
                  <a:lnTo>
                    <a:pt x="269784" y="145048"/>
                  </a:lnTo>
                  <a:lnTo>
                    <a:pt x="273083" y="157711"/>
                  </a:lnTo>
                  <a:lnTo>
                    <a:pt x="276970" y="171518"/>
                  </a:lnTo>
                  <a:lnTo>
                    <a:pt x="277516" y="176212"/>
                  </a:lnTo>
                  <a:lnTo>
                    <a:pt x="282356" y="185662"/>
                  </a:lnTo>
                  <a:lnTo>
                    <a:pt x="301857" y="212066"/>
                  </a:lnTo>
                  <a:lnTo>
                    <a:pt x="310371" y="217207"/>
                  </a:lnTo>
                  <a:lnTo>
                    <a:pt x="319448" y="219492"/>
                  </a:lnTo>
                  <a:lnTo>
                    <a:pt x="328773" y="218391"/>
                  </a:lnTo>
                  <a:lnTo>
                    <a:pt x="351653" y="213145"/>
                  </a:lnTo>
                  <a:lnTo>
                    <a:pt x="372934" y="194765"/>
                  </a:lnTo>
                  <a:lnTo>
                    <a:pt x="376093" y="186764"/>
                  </a:lnTo>
                  <a:lnTo>
                    <a:pt x="378554" y="168032"/>
                  </a:lnTo>
                  <a:lnTo>
                    <a:pt x="376989" y="167539"/>
                  </a:lnTo>
                  <a:lnTo>
                    <a:pt x="371016" y="169107"/>
                  </a:lnTo>
                  <a:lnTo>
                    <a:pt x="368788" y="170637"/>
                  </a:lnTo>
                  <a:lnTo>
                    <a:pt x="367303" y="172450"/>
                  </a:lnTo>
                  <a:lnTo>
                    <a:pt x="366312" y="174453"/>
                  </a:lnTo>
                  <a:lnTo>
                    <a:pt x="364506" y="197993"/>
                  </a:lnTo>
                  <a:lnTo>
                    <a:pt x="368176" y="211939"/>
                  </a:lnTo>
                  <a:lnTo>
                    <a:pt x="374243" y="219268"/>
                  </a:lnTo>
                  <a:lnTo>
                    <a:pt x="398825" y="237869"/>
                  </a:lnTo>
                  <a:lnTo>
                    <a:pt x="414339" y="242752"/>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533" name="SMARTInkShape-6712"/>
            <p:cNvSpPr/>
            <p:nvPr/>
          </p:nvSpPr>
          <p:spPr>
            <a:xfrm>
              <a:off x="6457950" y="5136355"/>
              <a:ext cx="1" cy="185741"/>
            </a:xfrm>
            <a:custGeom>
              <a:avLst/>
              <a:gdLst/>
              <a:ahLst/>
              <a:cxnLst/>
              <a:rect l="0" t="0" r="0" b="0"/>
              <a:pathLst>
                <a:path w="1" h="185741">
                  <a:moveTo>
                    <a:pt x="0" y="0"/>
                  </a:moveTo>
                  <a:lnTo>
                    <a:pt x="0" y="31333"/>
                  </a:lnTo>
                  <a:lnTo>
                    <a:pt x="0" y="65310"/>
                  </a:lnTo>
                  <a:lnTo>
                    <a:pt x="0" y="93171"/>
                  </a:lnTo>
                  <a:lnTo>
                    <a:pt x="0" y="121534"/>
                  </a:lnTo>
                  <a:lnTo>
                    <a:pt x="0" y="155770"/>
                  </a:lnTo>
                  <a:lnTo>
                    <a:pt x="0" y="185740"/>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534" name="SMARTInkShape-6713"/>
            <p:cNvSpPr/>
            <p:nvPr/>
          </p:nvSpPr>
          <p:spPr>
            <a:xfrm>
              <a:off x="6250780" y="5272469"/>
              <a:ext cx="42517" cy="220533"/>
            </a:xfrm>
            <a:custGeom>
              <a:avLst/>
              <a:gdLst/>
              <a:ahLst/>
              <a:cxnLst/>
              <a:rect l="0" t="0" r="0" b="0"/>
              <a:pathLst>
                <a:path w="42517" h="220533">
                  <a:moveTo>
                    <a:pt x="35720" y="13906"/>
                  </a:moveTo>
                  <a:lnTo>
                    <a:pt x="31928" y="10114"/>
                  </a:lnTo>
                  <a:lnTo>
                    <a:pt x="30066" y="6135"/>
                  </a:lnTo>
                  <a:lnTo>
                    <a:pt x="28870" y="906"/>
                  </a:lnTo>
                  <a:lnTo>
                    <a:pt x="27979" y="477"/>
                  </a:lnTo>
                  <a:lnTo>
                    <a:pt x="24871" y="0"/>
                  </a:lnTo>
                  <a:lnTo>
                    <a:pt x="23725" y="1459"/>
                  </a:lnTo>
                  <a:lnTo>
                    <a:pt x="19769" y="13094"/>
                  </a:lnTo>
                  <a:lnTo>
                    <a:pt x="17942" y="15746"/>
                  </a:lnTo>
                  <a:lnTo>
                    <a:pt x="15371" y="27063"/>
                  </a:lnTo>
                  <a:lnTo>
                    <a:pt x="20535" y="60648"/>
                  </a:lnTo>
                  <a:lnTo>
                    <a:pt x="32623" y="92998"/>
                  </a:lnTo>
                  <a:lnTo>
                    <a:pt x="40221" y="128273"/>
                  </a:lnTo>
                  <a:lnTo>
                    <a:pt x="42516" y="160140"/>
                  </a:lnTo>
                  <a:lnTo>
                    <a:pt x="42001" y="180318"/>
                  </a:lnTo>
                  <a:lnTo>
                    <a:pt x="34040" y="211798"/>
                  </a:lnTo>
                  <a:lnTo>
                    <a:pt x="32219" y="214890"/>
                  </a:lnTo>
                  <a:lnTo>
                    <a:pt x="30211" y="216953"/>
                  </a:lnTo>
                  <a:lnTo>
                    <a:pt x="25863" y="219242"/>
                  </a:lnTo>
                  <a:lnTo>
                    <a:pt x="18953" y="220532"/>
                  </a:lnTo>
                  <a:lnTo>
                    <a:pt x="14245" y="218718"/>
                  </a:lnTo>
                  <a:lnTo>
                    <a:pt x="9507" y="216058"/>
                  </a:lnTo>
                  <a:lnTo>
                    <a:pt x="4755" y="214876"/>
                  </a:lnTo>
                  <a:lnTo>
                    <a:pt x="3171" y="213767"/>
                  </a:lnTo>
                  <a:lnTo>
                    <a:pt x="2114" y="212235"/>
                  </a:lnTo>
                  <a:lnTo>
                    <a:pt x="0" y="206786"/>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535" name="SMARTInkShape-6714"/>
            <p:cNvSpPr/>
            <p:nvPr/>
          </p:nvSpPr>
          <p:spPr>
            <a:xfrm>
              <a:off x="6108201" y="5250655"/>
              <a:ext cx="106863" cy="92871"/>
            </a:xfrm>
            <a:custGeom>
              <a:avLst/>
              <a:gdLst/>
              <a:ahLst/>
              <a:cxnLst/>
              <a:rect l="0" t="0" r="0" b="0"/>
              <a:pathLst>
                <a:path w="106863" h="92871">
                  <a:moveTo>
                    <a:pt x="13994" y="0"/>
                  </a:moveTo>
                  <a:lnTo>
                    <a:pt x="13994" y="14434"/>
                  </a:lnTo>
                  <a:lnTo>
                    <a:pt x="11876" y="20440"/>
                  </a:lnTo>
                  <a:lnTo>
                    <a:pt x="9083" y="25754"/>
                  </a:lnTo>
                  <a:lnTo>
                    <a:pt x="7290" y="35633"/>
                  </a:lnTo>
                  <a:lnTo>
                    <a:pt x="6875" y="48591"/>
                  </a:lnTo>
                  <a:lnTo>
                    <a:pt x="6072" y="49063"/>
                  </a:lnTo>
                  <a:lnTo>
                    <a:pt x="0" y="49970"/>
                  </a:lnTo>
                  <a:lnTo>
                    <a:pt x="4673" y="44297"/>
                  </a:lnTo>
                  <a:lnTo>
                    <a:pt x="6998" y="37821"/>
                  </a:lnTo>
                  <a:lnTo>
                    <a:pt x="29767" y="12890"/>
                  </a:lnTo>
                  <a:lnTo>
                    <a:pt x="37143" y="9698"/>
                  </a:lnTo>
                  <a:lnTo>
                    <a:pt x="65070" y="1144"/>
                  </a:lnTo>
                  <a:lnTo>
                    <a:pt x="67888" y="1557"/>
                  </a:lnTo>
                  <a:lnTo>
                    <a:pt x="73136" y="4132"/>
                  </a:lnTo>
                  <a:lnTo>
                    <a:pt x="87777" y="16823"/>
                  </a:lnTo>
                  <a:lnTo>
                    <a:pt x="90442" y="21501"/>
                  </a:lnTo>
                  <a:lnTo>
                    <a:pt x="91942" y="30713"/>
                  </a:lnTo>
                  <a:lnTo>
                    <a:pt x="93343" y="60278"/>
                  </a:lnTo>
                  <a:lnTo>
                    <a:pt x="99847" y="82470"/>
                  </a:lnTo>
                  <a:lnTo>
                    <a:pt x="106862" y="92870"/>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536" name="SMARTInkShape-6715"/>
            <p:cNvSpPr/>
            <p:nvPr/>
          </p:nvSpPr>
          <p:spPr>
            <a:xfrm>
              <a:off x="6079330" y="5164930"/>
              <a:ext cx="21434" cy="35721"/>
            </a:xfrm>
            <a:custGeom>
              <a:avLst/>
              <a:gdLst/>
              <a:ahLst/>
              <a:cxnLst/>
              <a:rect l="0" t="0" r="0" b="0"/>
              <a:pathLst>
                <a:path w="21434" h="35721">
                  <a:moveTo>
                    <a:pt x="21433" y="35720"/>
                  </a:moveTo>
                  <a:lnTo>
                    <a:pt x="15729" y="29223"/>
                  </a:lnTo>
                  <a:lnTo>
                    <a:pt x="10041" y="18626"/>
                  </a:lnTo>
                  <a:lnTo>
                    <a:pt x="7209" y="10106"/>
                  </a:lnTo>
                  <a:lnTo>
                    <a:pt x="0" y="0"/>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537" name="SMARTInkShape-6716"/>
            <p:cNvSpPr/>
            <p:nvPr/>
          </p:nvSpPr>
          <p:spPr>
            <a:xfrm>
              <a:off x="6079330" y="5236370"/>
              <a:ext cx="14291" cy="85726"/>
            </a:xfrm>
            <a:custGeom>
              <a:avLst/>
              <a:gdLst/>
              <a:ahLst/>
              <a:cxnLst/>
              <a:rect l="0" t="0" r="0" b="0"/>
              <a:pathLst>
                <a:path w="14291" h="85726">
                  <a:moveTo>
                    <a:pt x="14290" y="0"/>
                  </a:moveTo>
                  <a:lnTo>
                    <a:pt x="8138" y="6150"/>
                  </a:lnTo>
                  <a:lnTo>
                    <a:pt x="680" y="38443"/>
                  </a:lnTo>
                  <a:lnTo>
                    <a:pt x="28" y="72420"/>
                  </a:lnTo>
                  <a:lnTo>
                    <a:pt x="0" y="85725"/>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538" name="SMARTInkShape-6717"/>
            <p:cNvSpPr/>
            <p:nvPr/>
          </p:nvSpPr>
          <p:spPr>
            <a:xfrm>
              <a:off x="5900738" y="5175427"/>
              <a:ext cx="140993" cy="175244"/>
            </a:xfrm>
            <a:custGeom>
              <a:avLst/>
              <a:gdLst/>
              <a:ahLst/>
              <a:cxnLst/>
              <a:rect l="0" t="0" r="0" b="0"/>
              <a:pathLst>
                <a:path w="140993" h="175244">
                  <a:moveTo>
                    <a:pt x="0" y="3793"/>
                  </a:moveTo>
                  <a:lnTo>
                    <a:pt x="11377" y="0"/>
                  </a:lnTo>
                  <a:lnTo>
                    <a:pt x="33621" y="1435"/>
                  </a:lnTo>
                  <a:lnTo>
                    <a:pt x="64113" y="10677"/>
                  </a:lnTo>
                  <a:lnTo>
                    <a:pt x="97771" y="22320"/>
                  </a:lnTo>
                  <a:lnTo>
                    <a:pt x="133344" y="37363"/>
                  </a:lnTo>
                  <a:lnTo>
                    <a:pt x="136521" y="38079"/>
                  </a:lnTo>
                  <a:lnTo>
                    <a:pt x="138639" y="39350"/>
                  </a:lnTo>
                  <a:lnTo>
                    <a:pt x="140051" y="40991"/>
                  </a:lnTo>
                  <a:lnTo>
                    <a:pt x="140992" y="42879"/>
                  </a:lnTo>
                  <a:lnTo>
                    <a:pt x="140827" y="44931"/>
                  </a:lnTo>
                  <a:lnTo>
                    <a:pt x="138524" y="49328"/>
                  </a:lnTo>
                  <a:lnTo>
                    <a:pt x="103668" y="85038"/>
                  </a:lnTo>
                  <a:lnTo>
                    <a:pt x="70484" y="113354"/>
                  </a:lnTo>
                  <a:lnTo>
                    <a:pt x="55270" y="137145"/>
                  </a:lnTo>
                  <a:lnTo>
                    <a:pt x="51565" y="147638"/>
                  </a:lnTo>
                  <a:lnTo>
                    <a:pt x="50468" y="159566"/>
                  </a:lnTo>
                  <a:lnTo>
                    <a:pt x="52328" y="166423"/>
                  </a:lnTo>
                  <a:lnTo>
                    <a:pt x="53935" y="169362"/>
                  </a:lnTo>
                  <a:lnTo>
                    <a:pt x="55800" y="171322"/>
                  </a:lnTo>
                  <a:lnTo>
                    <a:pt x="59990" y="173500"/>
                  </a:lnTo>
                  <a:lnTo>
                    <a:pt x="78582" y="175243"/>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539" name="SMARTInkShape-6718"/>
            <p:cNvSpPr/>
            <p:nvPr/>
          </p:nvSpPr>
          <p:spPr>
            <a:xfrm>
              <a:off x="5872163" y="5214938"/>
              <a:ext cx="14288" cy="85726"/>
            </a:xfrm>
            <a:custGeom>
              <a:avLst/>
              <a:gdLst/>
              <a:ahLst/>
              <a:cxnLst/>
              <a:rect l="0" t="0" r="0" b="0"/>
              <a:pathLst>
                <a:path w="14288" h="85726">
                  <a:moveTo>
                    <a:pt x="14287" y="0"/>
                  </a:moveTo>
                  <a:lnTo>
                    <a:pt x="10495" y="0"/>
                  </a:lnTo>
                  <a:lnTo>
                    <a:pt x="9377" y="793"/>
                  </a:lnTo>
                  <a:lnTo>
                    <a:pt x="8633" y="2116"/>
                  </a:lnTo>
                  <a:lnTo>
                    <a:pt x="7584" y="9886"/>
                  </a:lnTo>
                  <a:lnTo>
                    <a:pt x="6408" y="31317"/>
                  </a:lnTo>
                  <a:lnTo>
                    <a:pt x="667" y="59563"/>
                  </a:lnTo>
                  <a:lnTo>
                    <a:pt x="0" y="85725"/>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540" name="SMARTInkShape-6719"/>
            <p:cNvSpPr/>
            <p:nvPr/>
          </p:nvSpPr>
          <p:spPr>
            <a:xfrm>
              <a:off x="5779295" y="5186478"/>
              <a:ext cx="56638" cy="132303"/>
            </a:xfrm>
            <a:custGeom>
              <a:avLst/>
              <a:gdLst/>
              <a:ahLst/>
              <a:cxnLst/>
              <a:rect l="0" t="0" r="0" b="0"/>
              <a:pathLst>
                <a:path w="56638" h="132303">
                  <a:moveTo>
                    <a:pt x="42860" y="21317"/>
                  </a:moveTo>
                  <a:lnTo>
                    <a:pt x="42860" y="17524"/>
                  </a:lnTo>
                  <a:lnTo>
                    <a:pt x="42068" y="16406"/>
                  </a:lnTo>
                  <a:lnTo>
                    <a:pt x="40744" y="15661"/>
                  </a:lnTo>
                  <a:lnTo>
                    <a:pt x="39069" y="15165"/>
                  </a:lnTo>
                  <a:lnTo>
                    <a:pt x="18819" y="2839"/>
                  </a:lnTo>
                  <a:lnTo>
                    <a:pt x="7646" y="0"/>
                  </a:lnTo>
                  <a:lnTo>
                    <a:pt x="7156" y="26623"/>
                  </a:lnTo>
                  <a:lnTo>
                    <a:pt x="10939" y="40527"/>
                  </a:lnTo>
                  <a:lnTo>
                    <a:pt x="33551" y="73713"/>
                  </a:lnTo>
                  <a:lnTo>
                    <a:pt x="51317" y="97517"/>
                  </a:lnTo>
                  <a:lnTo>
                    <a:pt x="55421" y="108011"/>
                  </a:lnTo>
                  <a:lnTo>
                    <a:pt x="56637" y="116148"/>
                  </a:lnTo>
                  <a:lnTo>
                    <a:pt x="54805" y="121143"/>
                  </a:lnTo>
                  <a:lnTo>
                    <a:pt x="53206" y="123585"/>
                  </a:lnTo>
                  <a:lnTo>
                    <a:pt x="51344" y="125215"/>
                  </a:lnTo>
                  <a:lnTo>
                    <a:pt x="36551" y="131835"/>
                  </a:lnTo>
                  <a:lnTo>
                    <a:pt x="33098" y="132302"/>
                  </a:lnTo>
                  <a:lnTo>
                    <a:pt x="12740" y="128119"/>
                  </a:lnTo>
                  <a:lnTo>
                    <a:pt x="10874" y="126650"/>
                  </a:lnTo>
                  <a:lnTo>
                    <a:pt x="9630" y="124876"/>
                  </a:lnTo>
                  <a:lnTo>
                    <a:pt x="8007" y="123692"/>
                  </a:lnTo>
                  <a:lnTo>
                    <a:pt x="0" y="121327"/>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541" name="SMARTInkShape-6720"/>
            <p:cNvSpPr/>
            <p:nvPr/>
          </p:nvSpPr>
          <p:spPr>
            <a:xfrm>
              <a:off x="5629406" y="5207795"/>
              <a:ext cx="114170" cy="81466"/>
            </a:xfrm>
            <a:custGeom>
              <a:avLst/>
              <a:gdLst/>
              <a:ahLst/>
              <a:cxnLst/>
              <a:rect l="0" t="0" r="0" b="0"/>
              <a:pathLst>
                <a:path w="114170" h="81466">
                  <a:moveTo>
                    <a:pt x="49874" y="0"/>
                  </a:moveTo>
                  <a:lnTo>
                    <a:pt x="36875" y="0"/>
                  </a:lnTo>
                  <a:lnTo>
                    <a:pt x="29345" y="10611"/>
                  </a:lnTo>
                  <a:lnTo>
                    <a:pt x="18569" y="20253"/>
                  </a:lnTo>
                  <a:lnTo>
                    <a:pt x="3222" y="51969"/>
                  </a:lnTo>
                  <a:lnTo>
                    <a:pt x="0" y="80527"/>
                  </a:lnTo>
                  <a:lnTo>
                    <a:pt x="750" y="81465"/>
                  </a:lnTo>
                  <a:lnTo>
                    <a:pt x="2044" y="81297"/>
                  </a:lnTo>
                  <a:lnTo>
                    <a:pt x="5598" y="79788"/>
                  </a:lnTo>
                  <a:lnTo>
                    <a:pt x="12062" y="78144"/>
                  </a:lnTo>
                  <a:lnTo>
                    <a:pt x="44605" y="48066"/>
                  </a:lnTo>
                  <a:lnTo>
                    <a:pt x="58565" y="36275"/>
                  </a:lnTo>
                  <a:lnTo>
                    <a:pt x="65643" y="31203"/>
                  </a:lnTo>
                  <a:lnTo>
                    <a:pt x="70422" y="24679"/>
                  </a:lnTo>
                  <a:lnTo>
                    <a:pt x="78091" y="21557"/>
                  </a:lnTo>
                  <a:lnTo>
                    <a:pt x="79242" y="53352"/>
                  </a:lnTo>
                  <a:lnTo>
                    <a:pt x="84601" y="72534"/>
                  </a:lnTo>
                  <a:lnTo>
                    <a:pt x="86520" y="74549"/>
                  </a:lnTo>
                  <a:lnTo>
                    <a:pt x="92883" y="76788"/>
                  </a:lnTo>
                  <a:lnTo>
                    <a:pt x="114169" y="78580"/>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2565" name="SMARTInkShape-Group654"/>
          <p:cNvGrpSpPr/>
          <p:nvPr/>
        </p:nvGrpSpPr>
        <p:grpSpPr>
          <a:xfrm>
            <a:off x="521494" y="4979195"/>
            <a:ext cx="4136232" cy="635794"/>
            <a:chOff x="521494" y="4979195"/>
            <a:chExt cx="4136232" cy="635794"/>
          </a:xfrm>
        </p:grpSpPr>
        <p:sp>
          <p:nvSpPr>
            <p:cNvPr id="2543" name="SMARTInkShape-6721"/>
            <p:cNvSpPr/>
            <p:nvPr/>
          </p:nvSpPr>
          <p:spPr>
            <a:xfrm>
              <a:off x="750189" y="5101161"/>
              <a:ext cx="285656" cy="170464"/>
            </a:xfrm>
            <a:custGeom>
              <a:avLst/>
              <a:gdLst/>
              <a:ahLst/>
              <a:cxnLst/>
              <a:rect l="0" t="0" r="0" b="0"/>
              <a:pathLst>
                <a:path w="285656" h="170464">
                  <a:moveTo>
                    <a:pt x="35624" y="20909"/>
                  </a:moveTo>
                  <a:lnTo>
                    <a:pt x="31831" y="24700"/>
                  </a:lnTo>
                  <a:lnTo>
                    <a:pt x="29969" y="28679"/>
                  </a:lnTo>
                  <a:lnTo>
                    <a:pt x="24713" y="61818"/>
                  </a:lnTo>
                  <a:lnTo>
                    <a:pt x="17094" y="75614"/>
                  </a:lnTo>
                  <a:lnTo>
                    <a:pt x="6992" y="110515"/>
                  </a:lnTo>
                  <a:lnTo>
                    <a:pt x="228" y="120468"/>
                  </a:lnTo>
                  <a:lnTo>
                    <a:pt x="0" y="116994"/>
                  </a:lnTo>
                  <a:lnTo>
                    <a:pt x="2064" y="113090"/>
                  </a:lnTo>
                  <a:lnTo>
                    <a:pt x="3725" y="110937"/>
                  </a:lnTo>
                  <a:lnTo>
                    <a:pt x="5572" y="104313"/>
                  </a:lnTo>
                  <a:lnTo>
                    <a:pt x="8728" y="91658"/>
                  </a:lnTo>
                  <a:lnTo>
                    <a:pt x="19970" y="68442"/>
                  </a:lnTo>
                  <a:lnTo>
                    <a:pt x="34178" y="47348"/>
                  </a:lnTo>
                  <a:lnTo>
                    <a:pt x="40537" y="35834"/>
                  </a:lnTo>
                  <a:lnTo>
                    <a:pt x="71490" y="8426"/>
                  </a:lnTo>
                  <a:lnTo>
                    <a:pt x="80933" y="3454"/>
                  </a:lnTo>
                  <a:lnTo>
                    <a:pt x="100896" y="0"/>
                  </a:lnTo>
                  <a:lnTo>
                    <a:pt x="106438" y="1826"/>
                  </a:lnTo>
                  <a:lnTo>
                    <a:pt x="109027" y="3424"/>
                  </a:lnTo>
                  <a:lnTo>
                    <a:pt x="116463" y="13258"/>
                  </a:lnTo>
                  <a:lnTo>
                    <a:pt x="119901" y="22432"/>
                  </a:lnTo>
                  <a:lnTo>
                    <a:pt x="121264" y="57795"/>
                  </a:lnTo>
                  <a:lnTo>
                    <a:pt x="123448" y="85432"/>
                  </a:lnTo>
                  <a:lnTo>
                    <a:pt x="127496" y="110029"/>
                  </a:lnTo>
                  <a:lnTo>
                    <a:pt x="122707" y="140683"/>
                  </a:lnTo>
                  <a:lnTo>
                    <a:pt x="121428" y="165649"/>
                  </a:lnTo>
                  <a:lnTo>
                    <a:pt x="122195" y="167407"/>
                  </a:lnTo>
                  <a:lnTo>
                    <a:pt x="123501" y="168581"/>
                  </a:lnTo>
                  <a:lnTo>
                    <a:pt x="127506" y="170463"/>
                  </a:lnTo>
                  <a:lnTo>
                    <a:pt x="131992" y="166997"/>
                  </a:lnTo>
                  <a:lnTo>
                    <a:pt x="145529" y="147308"/>
                  </a:lnTo>
                  <a:lnTo>
                    <a:pt x="155677" y="128210"/>
                  </a:lnTo>
                  <a:lnTo>
                    <a:pt x="175402" y="105015"/>
                  </a:lnTo>
                  <a:lnTo>
                    <a:pt x="191204" y="81531"/>
                  </a:lnTo>
                  <a:lnTo>
                    <a:pt x="208819" y="63192"/>
                  </a:lnTo>
                  <a:lnTo>
                    <a:pt x="217292" y="57778"/>
                  </a:lnTo>
                  <a:lnTo>
                    <a:pt x="220949" y="52293"/>
                  </a:lnTo>
                  <a:lnTo>
                    <a:pt x="227353" y="49853"/>
                  </a:lnTo>
                  <a:lnTo>
                    <a:pt x="227737" y="50523"/>
                  </a:lnTo>
                  <a:lnTo>
                    <a:pt x="228491" y="85447"/>
                  </a:lnTo>
                  <a:lnTo>
                    <a:pt x="230620" y="115915"/>
                  </a:lnTo>
                  <a:lnTo>
                    <a:pt x="238448" y="138981"/>
                  </a:lnTo>
                  <a:lnTo>
                    <a:pt x="247874" y="155882"/>
                  </a:lnTo>
                  <a:lnTo>
                    <a:pt x="248562" y="158516"/>
                  </a:lnTo>
                  <a:lnTo>
                    <a:pt x="250607" y="160271"/>
                  </a:lnTo>
                  <a:lnTo>
                    <a:pt x="260277" y="162742"/>
                  </a:lnTo>
                  <a:lnTo>
                    <a:pt x="265909" y="163320"/>
                  </a:lnTo>
                  <a:lnTo>
                    <a:pt x="273175" y="159344"/>
                  </a:lnTo>
                  <a:lnTo>
                    <a:pt x="285655" y="149494"/>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544" name="SMARTInkShape-6722"/>
            <p:cNvSpPr/>
            <p:nvPr/>
          </p:nvSpPr>
          <p:spPr>
            <a:xfrm>
              <a:off x="1057693" y="5130729"/>
              <a:ext cx="271046" cy="141360"/>
            </a:xfrm>
            <a:custGeom>
              <a:avLst/>
              <a:gdLst/>
              <a:ahLst/>
              <a:cxnLst/>
              <a:rect l="0" t="0" r="0" b="0"/>
              <a:pathLst>
                <a:path w="271046" h="141360">
                  <a:moveTo>
                    <a:pt x="49588" y="34201"/>
                  </a:moveTo>
                  <a:lnTo>
                    <a:pt x="45796" y="34201"/>
                  </a:lnTo>
                  <a:lnTo>
                    <a:pt x="44679" y="33409"/>
                  </a:lnTo>
                  <a:lnTo>
                    <a:pt x="43934" y="32085"/>
                  </a:lnTo>
                  <a:lnTo>
                    <a:pt x="41847" y="22018"/>
                  </a:lnTo>
                  <a:lnTo>
                    <a:pt x="38739" y="17409"/>
                  </a:lnTo>
                  <a:lnTo>
                    <a:pt x="34712" y="14833"/>
                  </a:lnTo>
                  <a:lnTo>
                    <a:pt x="25660" y="13178"/>
                  </a:lnTo>
                  <a:lnTo>
                    <a:pt x="20962" y="15069"/>
                  </a:lnTo>
                  <a:lnTo>
                    <a:pt x="18598" y="16684"/>
                  </a:lnTo>
                  <a:lnTo>
                    <a:pt x="4341" y="45668"/>
                  </a:lnTo>
                  <a:lnTo>
                    <a:pt x="522" y="65071"/>
                  </a:lnTo>
                  <a:lnTo>
                    <a:pt x="0" y="74645"/>
                  </a:lnTo>
                  <a:lnTo>
                    <a:pt x="1884" y="82075"/>
                  </a:lnTo>
                  <a:lnTo>
                    <a:pt x="9562" y="93312"/>
                  </a:lnTo>
                  <a:lnTo>
                    <a:pt x="14072" y="96192"/>
                  </a:lnTo>
                  <a:lnTo>
                    <a:pt x="21073" y="97813"/>
                  </a:lnTo>
                  <a:lnTo>
                    <a:pt x="23434" y="98041"/>
                  </a:lnTo>
                  <a:lnTo>
                    <a:pt x="34342" y="94569"/>
                  </a:lnTo>
                  <a:lnTo>
                    <a:pt x="43836" y="88513"/>
                  </a:lnTo>
                  <a:lnTo>
                    <a:pt x="54155" y="73652"/>
                  </a:lnTo>
                  <a:lnTo>
                    <a:pt x="60643" y="59297"/>
                  </a:lnTo>
                  <a:lnTo>
                    <a:pt x="65354" y="37748"/>
                  </a:lnTo>
                  <a:lnTo>
                    <a:pt x="68501" y="30222"/>
                  </a:lnTo>
                  <a:lnTo>
                    <a:pt x="70990" y="0"/>
                  </a:lnTo>
                  <a:lnTo>
                    <a:pt x="71019" y="32287"/>
                  </a:lnTo>
                  <a:lnTo>
                    <a:pt x="76674" y="63466"/>
                  </a:lnTo>
                  <a:lnTo>
                    <a:pt x="78761" y="97793"/>
                  </a:lnTo>
                  <a:lnTo>
                    <a:pt x="86971" y="131918"/>
                  </a:lnTo>
                  <a:lnTo>
                    <a:pt x="91368" y="139493"/>
                  </a:lnTo>
                  <a:lnTo>
                    <a:pt x="92523" y="140116"/>
                  </a:lnTo>
                  <a:lnTo>
                    <a:pt x="98506" y="141195"/>
                  </a:lnTo>
                  <a:lnTo>
                    <a:pt x="98869" y="140455"/>
                  </a:lnTo>
                  <a:lnTo>
                    <a:pt x="99272" y="137518"/>
                  </a:lnTo>
                  <a:lnTo>
                    <a:pt x="101568" y="133566"/>
                  </a:lnTo>
                  <a:lnTo>
                    <a:pt x="103291" y="131401"/>
                  </a:lnTo>
                  <a:lnTo>
                    <a:pt x="105206" y="124763"/>
                  </a:lnTo>
                  <a:lnTo>
                    <a:pt x="112240" y="98045"/>
                  </a:lnTo>
                  <a:lnTo>
                    <a:pt x="128213" y="62890"/>
                  </a:lnTo>
                  <a:lnTo>
                    <a:pt x="130580" y="58090"/>
                  </a:lnTo>
                  <a:lnTo>
                    <a:pt x="133745" y="54890"/>
                  </a:lnTo>
                  <a:lnTo>
                    <a:pt x="141495" y="51335"/>
                  </a:lnTo>
                  <a:lnTo>
                    <a:pt x="155040" y="48740"/>
                  </a:lnTo>
                  <a:lnTo>
                    <a:pt x="160032" y="52356"/>
                  </a:lnTo>
                  <a:lnTo>
                    <a:pt x="177285" y="65289"/>
                  </a:lnTo>
                  <a:lnTo>
                    <a:pt x="201903" y="75951"/>
                  </a:lnTo>
                  <a:lnTo>
                    <a:pt x="208829" y="74453"/>
                  </a:lnTo>
                  <a:lnTo>
                    <a:pt x="219538" y="69147"/>
                  </a:lnTo>
                  <a:lnTo>
                    <a:pt x="246511" y="50047"/>
                  </a:lnTo>
                  <a:lnTo>
                    <a:pt x="261742" y="27498"/>
                  </a:lnTo>
                  <a:lnTo>
                    <a:pt x="262461" y="24969"/>
                  </a:lnTo>
                  <a:lnTo>
                    <a:pt x="261354" y="23285"/>
                  </a:lnTo>
                  <a:lnTo>
                    <a:pt x="251473" y="20359"/>
                  </a:lnTo>
                  <a:lnTo>
                    <a:pt x="248323" y="22229"/>
                  </a:lnTo>
                  <a:lnTo>
                    <a:pt x="232869" y="36719"/>
                  </a:lnTo>
                  <a:lnTo>
                    <a:pt x="230265" y="45640"/>
                  </a:lnTo>
                  <a:lnTo>
                    <a:pt x="228365" y="76814"/>
                  </a:lnTo>
                  <a:lnTo>
                    <a:pt x="229057" y="86479"/>
                  </a:lnTo>
                  <a:lnTo>
                    <a:pt x="238136" y="110388"/>
                  </a:lnTo>
                  <a:lnTo>
                    <a:pt x="244777" y="117804"/>
                  </a:lnTo>
                  <a:lnTo>
                    <a:pt x="271045" y="141359"/>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545" name="SMARTInkShape-6723"/>
            <p:cNvSpPr/>
            <p:nvPr/>
          </p:nvSpPr>
          <p:spPr>
            <a:xfrm>
              <a:off x="1451599" y="5029365"/>
              <a:ext cx="577227" cy="263700"/>
            </a:xfrm>
            <a:custGeom>
              <a:avLst/>
              <a:gdLst/>
              <a:ahLst/>
              <a:cxnLst/>
              <a:rect l="0" t="0" r="0" b="0"/>
              <a:pathLst>
                <a:path w="577227" h="263700">
                  <a:moveTo>
                    <a:pt x="55732" y="149855"/>
                  </a:moveTo>
                  <a:lnTo>
                    <a:pt x="51940" y="153646"/>
                  </a:lnTo>
                  <a:lnTo>
                    <a:pt x="50078" y="157625"/>
                  </a:lnTo>
                  <a:lnTo>
                    <a:pt x="45090" y="170439"/>
                  </a:lnTo>
                  <a:lnTo>
                    <a:pt x="22991" y="202331"/>
                  </a:lnTo>
                  <a:lnTo>
                    <a:pt x="5761" y="235584"/>
                  </a:lnTo>
                  <a:lnTo>
                    <a:pt x="709" y="247751"/>
                  </a:lnTo>
                  <a:lnTo>
                    <a:pt x="0" y="250838"/>
                  </a:lnTo>
                  <a:lnTo>
                    <a:pt x="321" y="253688"/>
                  </a:lnTo>
                  <a:lnTo>
                    <a:pt x="2795" y="258973"/>
                  </a:lnTo>
                  <a:lnTo>
                    <a:pt x="4566" y="260700"/>
                  </a:lnTo>
                  <a:lnTo>
                    <a:pt x="8650" y="262619"/>
                  </a:lnTo>
                  <a:lnTo>
                    <a:pt x="15412" y="263699"/>
                  </a:lnTo>
                  <a:lnTo>
                    <a:pt x="22202" y="259718"/>
                  </a:lnTo>
                  <a:lnTo>
                    <a:pt x="48781" y="233073"/>
                  </a:lnTo>
                  <a:lnTo>
                    <a:pt x="71469" y="202716"/>
                  </a:lnTo>
                  <a:lnTo>
                    <a:pt x="88088" y="175482"/>
                  </a:lnTo>
                  <a:lnTo>
                    <a:pt x="106859" y="143513"/>
                  </a:lnTo>
                  <a:lnTo>
                    <a:pt x="123709" y="112697"/>
                  </a:lnTo>
                  <a:lnTo>
                    <a:pt x="138756" y="83459"/>
                  </a:lnTo>
                  <a:lnTo>
                    <a:pt x="151566" y="51631"/>
                  </a:lnTo>
                  <a:lnTo>
                    <a:pt x="155500" y="16484"/>
                  </a:lnTo>
                  <a:lnTo>
                    <a:pt x="155582" y="13315"/>
                  </a:lnTo>
                  <a:lnTo>
                    <a:pt x="153556" y="7678"/>
                  </a:lnTo>
                  <a:lnTo>
                    <a:pt x="151904" y="5064"/>
                  </a:lnTo>
                  <a:lnTo>
                    <a:pt x="150009" y="3321"/>
                  </a:lnTo>
                  <a:lnTo>
                    <a:pt x="142740" y="294"/>
                  </a:lnTo>
                  <a:lnTo>
                    <a:pt x="138045" y="7555"/>
                  </a:lnTo>
                  <a:lnTo>
                    <a:pt x="130849" y="41017"/>
                  </a:lnTo>
                  <a:lnTo>
                    <a:pt x="122987" y="71734"/>
                  </a:lnTo>
                  <a:lnTo>
                    <a:pt x="120903" y="99102"/>
                  </a:lnTo>
                  <a:lnTo>
                    <a:pt x="120286" y="131200"/>
                  </a:lnTo>
                  <a:lnTo>
                    <a:pt x="120897" y="161172"/>
                  </a:lnTo>
                  <a:lnTo>
                    <a:pt x="125752" y="189367"/>
                  </a:lnTo>
                  <a:lnTo>
                    <a:pt x="136822" y="224202"/>
                  </a:lnTo>
                  <a:lnTo>
                    <a:pt x="157144" y="250674"/>
                  </a:lnTo>
                  <a:lnTo>
                    <a:pt x="164569" y="254194"/>
                  </a:lnTo>
                  <a:lnTo>
                    <a:pt x="168771" y="255133"/>
                  </a:lnTo>
                  <a:lnTo>
                    <a:pt x="177674" y="254059"/>
                  </a:lnTo>
                  <a:lnTo>
                    <a:pt x="196324" y="246902"/>
                  </a:lnTo>
                  <a:lnTo>
                    <a:pt x="210543" y="236376"/>
                  </a:lnTo>
                  <a:lnTo>
                    <a:pt x="223866" y="218597"/>
                  </a:lnTo>
                  <a:lnTo>
                    <a:pt x="243815" y="184590"/>
                  </a:lnTo>
                  <a:lnTo>
                    <a:pt x="246481" y="179050"/>
                  </a:lnTo>
                  <a:lnTo>
                    <a:pt x="248192" y="172819"/>
                  </a:lnTo>
                  <a:lnTo>
                    <a:pt x="238711" y="193607"/>
                  </a:lnTo>
                  <a:lnTo>
                    <a:pt x="234903" y="220967"/>
                  </a:lnTo>
                  <a:lnTo>
                    <a:pt x="236699" y="227234"/>
                  </a:lnTo>
                  <a:lnTo>
                    <a:pt x="238289" y="230015"/>
                  </a:lnTo>
                  <a:lnTo>
                    <a:pt x="240937" y="231870"/>
                  </a:lnTo>
                  <a:lnTo>
                    <a:pt x="251454" y="234480"/>
                  </a:lnTo>
                  <a:lnTo>
                    <a:pt x="268822" y="235434"/>
                  </a:lnTo>
                  <a:lnTo>
                    <a:pt x="286086" y="227951"/>
                  </a:lnTo>
                  <a:lnTo>
                    <a:pt x="312460" y="205497"/>
                  </a:lnTo>
                  <a:lnTo>
                    <a:pt x="335896" y="176014"/>
                  </a:lnTo>
                  <a:lnTo>
                    <a:pt x="356231" y="147022"/>
                  </a:lnTo>
                  <a:lnTo>
                    <a:pt x="375221" y="115412"/>
                  </a:lnTo>
                  <a:lnTo>
                    <a:pt x="390902" y="85938"/>
                  </a:lnTo>
                  <a:lnTo>
                    <a:pt x="406630" y="51326"/>
                  </a:lnTo>
                  <a:lnTo>
                    <a:pt x="422311" y="17053"/>
                  </a:lnTo>
                  <a:lnTo>
                    <a:pt x="425757" y="6171"/>
                  </a:lnTo>
                  <a:lnTo>
                    <a:pt x="425446" y="4059"/>
                  </a:lnTo>
                  <a:lnTo>
                    <a:pt x="424446" y="2651"/>
                  </a:lnTo>
                  <a:lnTo>
                    <a:pt x="420320" y="0"/>
                  </a:lnTo>
                  <a:lnTo>
                    <a:pt x="416347" y="7469"/>
                  </a:lnTo>
                  <a:lnTo>
                    <a:pt x="409428" y="37217"/>
                  </a:lnTo>
                  <a:lnTo>
                    <a:pt x="405704" y="70160"/>
                  </a:lnTo>
                  <a:lnTo>
                    <a:pt x="401080" y="97842"/>
                  </a:lnTo>
                  <a:lnTo>
                    <a:pt x="399358" y="126153"/>
                  </a:lnTo>
                  <a:lnTo>
                    <a:pt x="399641" y="153856"/>
                  </a:lnTo>
                  <a:lnTo>
                    <a:pt x="406446" y="189185"/>
                  </a:lnTo>
                  <a:lnTo>
                    <a:pt x="415433" y="222534"/>
                  </a:lnTo>
                  <a:lnTo>
                    <a:pt x="418692" y="231714"/>
                  </a:lnTo>
                  <a:lnTo>
                    <a:pt x="419943" y="233002"/>
                  </a:lnTo>
                  <a:lnTo>
                    <a:pt x="423449" y="234433"/>
                  </a:lnTo>
                  <a:lnTo>
                    <a:pt x="424702" y="233229"/>
                  </a:lnTo>
                  <a:lnTo>
                    <a:pt x="426094" y="227655"/>
                  </a:lnTo>
                  <a:lnTo>
                    <a:pt x="425671" y="224740"/>
                  </a:lnTo>
                  <a:lnTo>
                    <a:pt x="422078" y="215258"/>
                  </a:lnTo>
                  <a:lnTo>
                    <a:pt x="419073" y="198866"/>
                  </a:lnTo>
                  <a:lnTo>
                    <a:pt x="404048" y="177641"/>
                  </a:lnTo>
                  <a:lnTo>
                    <a:pt x="374130" y="144703"/>
                  </a:lnTo>
                  <a:lnTo>
                    <a:pt x="369147" y="136157"/>
                  </a:lnTo>
                  <a:lnTo>
                    <a:pt x="367069" y="133579"/>
                  </a:lnTo>
                  <a:lnTo>
                    <a:pt x="362644" y="130714"/>
                  </a:lnTo>
                  <a:lnTo>
                    <a:pt x="360353" y="129950"/>
                  </a:lnTo>
                  <a:lnTo>
                    <a:pt x="358825" y="128647"/>
                  </a:lnTo>
                  <a:lnTo>
                    <a:pt x="357128" y="125083"/>
                  </a:lnTo>
                  <a:lnTo>
                    <a:pt x="358262" y="123815"/>
                  </a:lnTo>
                  <a:lnTo>
                    <a:pt x="366651" y="122030"/>
                  </a:lnTo>
                  <a:lnTo>
                    <a:pt x="400421" y="121308"/>
                  </a:lnTo>
                  <a:lnTo>
                    <a:pt x="428354" y="121285"/>
                  </a:lnTo>
                  <a:lnTo>
                    <a:pt x="461506" y="121280"/>
                  </a:lnTo>
                  <a:lnTo>
                    <a:pt x="483937" y="123396"/>
                  </a:lnTo>
                  <a:lnTo>
                    <a:pt x="517121" y="128226"/>
                  </a:lnTo>
                  <a:lnTo>
                    <a:pt x="525733" y="128397"/>
                  </a:lnTo>
                  <a:lnTo>
                    <a:pt x="517146" y="128420"/>
                  </a:lnTo>
                  <a:lnTo>
                    <a:pt x="512688" y="130538"/>
                  </a:lnTo>
                  <a:lnTo>
                    <a:pt x="500200" y="139814"/>
                  </a:lnTo>
                  <a:lnTo>
                    <a:pt x="485840" y="144255"/>
                  </a:lnTo>
                  <a:lnTo>
                    <a:pt x="478918" y="148748"/>
                  </a:lnTo>
                  <a:lnTo>
                    <a:pt x="477971" y="151478"/>
                  </a:lnTo>
                  <a:lnTo>
                    <a:pt x="477363" y="155908"/>
                  </a:lnTo>
                  <a:lnTo>
                    <a:pt x="481050" y="152882"/>
                  </a:lnTo>
                  <a:lnTo>
                    <a:pt x="493809" y="142481"/>
                  </a:lnTo>
                  <a:lnTo>
                    <a:pt x="527721" y="119156"/>
                  </a:lnTo>
                  <a:lnTo>
                    <a:pt x="545395" y="103684"/>
                  </a:lnTo>
                  <a:lnTo>
                    <a:pt x="550644" y="101553"/>
                  </a:lnTo>
                  <a:lnTo>
                    <a:pt x="552361" y="100191"/>
                  </a:lnTo>
                  <a:lnTo>
                    <a:pt x="555343" y="93847"/>
                  </a:lnTo>
                  <a:lnTo>
                    <a:pt x="555493" y="94259"/>
                  </a:lnTo>
                  <a:lnTo>
                    <a:pt x="555661" y="96835"/>
                  </a:lnTo>
                  <a:lnTo>
                    <a:pt x="556499" y="97839"/>
                  </a:lnTo>
                  <a:lnTo>
                    <a:pt x="559547" y="98955"/>
                  </a:lnTo>
                  <a:lnTo>
                    <a:pt x="560678" y="100046"/>
                  </a:lnTo>
                  <a:lnTo>
                    <a:pt x="561934" y="103375"/>
                  </a:lnTo>
                  <a:lnTo>
                    <a:pt x="562899" y="135797"/>
                  </a:lnTo>
                  <a:lnTo>
                    <a:pt x="563715" y="144400"/>
                  </a:lnTo>
                  <a:lnTo>
                    <a:pt x="577226" y="171285"/>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546" name="SMARTInkShape-6724"/>
            <p:cNvSpPr/>
            <p:nvPr/>
          </p:nvSpPr>
          <p:spPr>
            <a:xfrm>
              <a:off x="2100263" y="5157788"/>
              <a:ext cx="7144" cy="71438"/>
            </a:xfrm>
            <a:custGeom>
              <a:avLst/>
              <a:gdLst/>
              <a:ahLst/>
              <a:cxnLst/>
              <a:rect l="0" t="0" r="0" b="0"/>
              <a:pathLst>
                <a:path w="7144" h="71438">
                  <a:moveTo>
                    <a:pt x="0" y="0"/>
                  </a:moveTo>
                  <a:lnTo>
                    <a:pt x="0" y="31921"/>
                  </a:lnTo>
                  <a:lnTo>
                    <a:pt x="793" y="58821"/>
                  </a:lnTo>
                  <a:lnTo>
                    <a:pt x="7143" y="71437"/>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547" name="SMARTInkShape-6725"/>
            <p:cNvSpPr/>
            <p:nvPr/>
          </p:nvSpPr>
          <p:spPr>
            <a:xfrm>
              <a:off x="2200275" y="4979195"/>
              <a:ext cx="7145" cy="242886"/>
            </a:xfrm>
            <a:custGeom>
              <a:avLst/>
              <a:gdLst/>
              <a:ahLst/>
              <a:cxnLst/>
              <a:rect l="0" t="0" r="0" b="0"/>
              <a:pathLst>
                <a:path w="7145" h="242886">
                  <a:moveTo>
                    <a:pt x="7144" y="0"/>
                  </a:moveTo>
                  <a:lnTo>
                    <a:pt x="7144" y="32110"/>
                  </a:lnTo>
                  <a:lnTo>
                    <a:pt x="7144" y="64758"/>
                  </a:lnTo>
                  <a:lnTo>
                    <a:pt x="7144" y="93753"/>
                  </a:lnTo>
                  <a:lnTo>
                    <a:pt x="7144" y="127115"/>
                  </a:lnTo>
                  <a:lnTo>
                    <a:pt x="3351" y="160663"/>
                  </a:lnTo>
                  <a:lnTo>
                    <a:pt x="662" y="191367"/>
                  </a:lnTo>
                  <a:lnTo>
                    <a:pt x="87" y="222353"/>
                  </a:lnTo>
                  <a:lnTo>
                    <a:pt x="0" y="242885"/>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548" name="SMARTInkShape-6726"/>
            <p:cNvSpPr/>
            <p:nvPr/>
          </p:nvSpPr>
          <p:spPr>
            <a:xfrm>
              <a:off x="2143125" y="5043488"/>
              <a:ext cx="7145" cy="7143"/>
            </a:xfrm>
            <a:custGeom>
              <a:avLst/>
              <a:gdLst/>
              <a:ahLst/>
              <a:cxnLst/>
              <a:rect l="0" t="0" r="0" b="0"/>
              <a:pathLst>
                <a:path w="7145" h="7143">
                  <a:moveTo>
                    <a:pt x="0" y="7142"/>
                  </a:moveTo>
                  <a:lnTo>
                    <a:pt x="0" y="25"/>
                  </a:lnTo>
                  <a:lnTo>
                    <a:pt x="7144" y="0"/>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549" name="SMARTInkShape-6727"/>
            <p:cNvSpPr/>
            <p:nvPr/>
          </p:nvSpPr>
          <p:spPr>
            <a:xfrm>
              <a:off x="2231338" y="5115038"/>
              <a:ext cx="54618" cy="92630"/>
            </a:xfrm>
            <a:custGeom>
              <a:avLst/>
              <a:gdLst/>
              <a:ahLst/>
              <a:cxnLst/>
              <a:rect l="0" t="0" r="0" b="0"/>
              <a:pathLst>
                <a:path w="54618" h="92630">
                  <a:moveTo>
                    <a:pt x="47518" y="14175"/>
                  </a:moveTo>
                  <a:lnTo>
                    <a:pt x="37575" y="4232"/>
                  </a:lnTo>
                  <a:lnTo>
                    <a:pt x="30928" y="1818"/>
                  </a:lnTo>
                  <a:lnTo>
                    <a:pt x="5909" y="0"/>
                  </a:lnTo>
                  <a:lnTo>
                    <a:pt x="3110" y="1550"/>
                  </a:lnTo>
                  <a:lnTo>
                    <a:pt x="1244" y="4170"/>
                  </a:lnTo>
                  <a:lnTo>
                    <a:pt x="0" y="7505"/>
                  </a:lnTo>
                  <a:lnTo>
                    <a:pt x="734" y="15443"/>
                  </a:lnTo>
                  <a:lnTo>
                    <a:pt x="7674" y="33475"/>
                  </a:lnTo>
                  <a:lnTo>
                    <a:pt x="31018" y="65783"/>
                  </a:lnTo>
                  <a:lnTo>
                    <a:pt x="50770" y="82953"/>
                  </a:lnTo>
                  <a:lnTo>
                    <a:pt x="54617" y="92629"/>
                  </a:lnTo>
                  <a:lnTo>
                    <a:pt x="50856" y="88927"/>
                  </a:lnTo>
                  <a:lnTo>
                    <a:pt x="44768" y="87085"/>
                  </a:lnTo>
                  <a:lnTo>
                    <a:pt x="37565" y="85473"/>
                  </a:lnTo>
                  <a:lnTo>
                    <a:pt x="26473" y="77971"/>
                  </a:lnTo>
                  <a:lnTo>
                    <a:pt x="21496" y="74279"/>
                  </a:lnTo>
                  <a:lnTo>
                    <a:pt x="11833" y="69791"/>
                  </a:lnTo>
                  <a:lnTo>
                    <a:pt x="4656" y="64182"/>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550" name="SMARTInkShape-6728"/>
            <p:cNvSpPr/>
            <p:nvPr/>
          </p:nvSpPr>
          <p:spPr>
            <a:xfrm>
              <a:off x="2450448" y="5017575"/>
              <a:ext cx="457059" cy="254462"/>
            </a:xfrm>
            <a:custGeom>
              <a:avLst/>
              <a:gdLst/>
              <a:ahLst/>
              <a:cxnLst/>
              <a:rect l="0" t="0" r="0" b="0"/>
              <a:pathLst>
                <a:path w="457059" h="254462">
                  <a:moveTo>
                    <a:pt x="14146" y="111638"/>
                  </a:moveTo>
                  <a:lnTo>
                    <a:pt x="10353" y="111638"/>
                  </a:lnTo>
                  <a:lnTo>
                    <a:pt x="9236" y="113225"/>
                  </a:lnTo>
                  <a:lnTo>
                    <a:pt x="938" y="145223"/>
                  </a:lnTo>
                  <a:lnTo>
                    <a:pt x="0" y="176591"/>
                  </a:lnTo>
                  <a:lnTo>
                    <a:pt x="715" y="189718"/>
                  </a:lnTo>
                  <a:lnTo>
                    <a:pt x="6374" y="206828"/>
                  </a:lnTo>
                  <a:lnTo>
                    <a:pt x="17752" y="225038"/>
                  </a:lnTo>
                  <a:lnTo>
                    <a:pt x="26597" y="232946"/>
                  </a:lnTo>
                  <a:lnTo>
                    <a:pt x="35819" y="236990"/>
                  </a:lnTo>
                  <a:lnTo>
                    <a:pt x="54675" y="239586"/>
                  </a:lnTo>
                  <a:lnTo>
                    <a:pt x="62056" y="237824"/>
                  </a:lnTo>
                  <a:lnTo>
                    <a:pt x="65136" y="236243"/>
                  </a:lnTo>
                  <a:lnTo>
                    <a:pt x="80692" y="206777"/>
                  </a:lnTo>
                  <a:lnTo>
                    <a:pt x="90115" y="176379"/>
                  </a:lnTo>
                  <a:lnTo>
                    <a:pt x="90772" y="161049"/>
                  </a:lnTo>
                  <a:lnTo>
                    <a:pt x="85886" y="133775"/>
                  </a:lnTo>
                  <a:lnTo>
                    <a:pt x="75531" y="103291"/>
                  </a:lnTo>
                  <a:lnTo>
                    <a:pt x="64518" y="79680"/>
                  </a:lnTo>
                  <a:lnTo>
                    <a:pt x="59552" y="73620"/>
                  </a:lnTo>
                  <a:lnTo>
                    <a:pt x="54699" y="70929"/>
                  </a:lnTo>
                  <a:lnTo>
                    <a:pt x="53088" y="71004"/>
                  </a:lnTo>
                  <a:lnTo>
                    <a:pt x="52014" y="71848"/>
                  </a:lnTo>
                  <a:lnTo>
                    <a:pt x="51297" y="73206"/>
                  </a:lnTo>
                  <a:lnTo>
                    <a:pt x="52618" y="78946"/>
                  </a:lnTo>
                  <a:lnTo>
                    <a:pt x="72165" y="112530"/>
                  </a:lnTo>
                  <a:lnTo>
                    <a:pt x="98102" y="144181"/>
                  </a:lnTo>
                  <a:lnTo>
                    <a:pt x="123981" y="176098"/>
                  </a:lnTo>
                  <a:lnTo>
                    <a:pt x="153787" y="210037"/>
                  </a:lnTo>
                  <a:lnTo>
                    <a:pt x="180407" y="240659"/>
                  </a:lnTo>
                  <a:lnTo>
                    <a:pt x="194201" y="250055"/>
                  </a:lnTo>
                  <a:lnTo>
                    <a:pt x="206865" y="254461"/>
                  </a:lnTo>
                  <a:lnTo>
                    <a:pt x="207789" y="243096"/>
                  </a:lnTo>
                  <a:lnTo>
                    <a:pt x="212675" y="223448"/>
                  </a:lnTo>
                  <a:lnTo>
                    <a:pt x="217668" y="193078"/>
                  </a:lnTo>
                  <a:lnTo>
                    <a:pt x="224026" y="165842"/>
                  </a:lnTo>
                  <a:lnTo>
                    <a:pt x="227145" y="137664"/>
                  </a:lnTo>
                  <a:lnTo>
                    <a:pt x="235654" y="109207"/>
                  </a:lnTo>
                  <a:lnTo>
                    <a:pt x="248229" y="80667"/>
                  </a:lnTo>
                  <a:lnTo>
                    <a:pt x="267494" y="48282"/>
                  </a:lnTo>
                  <a:lnTo>
                    <a:pt x="286591" y="27778"/>
                  </a:lnTo>
                  <a:lnTo>
                    <a:pt x="321456" y="6324"/>
                  </a:lnTo>
                  <a:lnTo>
                    <a:pt x="346589" y="0"/>
                  </a:lnTo>
                  <a:lnTo>
                    <a:pt x="370352" y="1919"/>
                  </a:lnTo>
                  <a:lnTo>
                    <a:pt x="399714" y="10472"/>
                  </a:lnTo>
                  <a:lnTo>
                    <a:pt x="426328" y="26626"/>
                  </a:lnTo>
                  <a:lnTo>
                    <a:pt x="440016" y="40411"/>
                  </a:lnTo>
                  <a:lnTo>
                    <a:pt x="457058" y="68775"/>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551" name="SMARTInkShape-6729"/>
            <p:cNvSpPr/>
            <p:nvPr/>
          </p:nvSpPr>
          <p:spPr>
            <a:xfrm>
              <a:off x="2651706" y="5114925"/>
              <a:ext cx="255801" cy="28161"/>
            </a:xfrm>
            <a:custGeom>
              <a:avLst/>
              <a:gdLst/>
              <a:ahLst/>
              <a:cxnLst/>
              <a:rect l="0" t="0" r="0" b="0"/>
              <a:pathLst>
                <a:path w="255801" h="28161">
                  <a:moveTo>
                    <a:pt x="20057" y="0"/>
                  </a:moveTo>
                  <a:lnTo>
                    <a:pt x="3264" y="0"/>
                  </a:lnTo>
                  <a:lnTo>
                    <a:pt x="1718" y="794"/>
                  </a:lnTo>
                  <a:lnTo>
                    <a:pt x="687" y="2117"/>
                  </a:lnTo>
                  <a:lnTo>
                    <a:pt x="0" y="3792"/>
                  </a:lnTo>
                  <a:lnTo>
                    <a:pt x="335" y="5703"/>
                  </a:lnTo>
                  <a:lnTo>
                    <a:pt x="2825" y="9943"/>
                  </a:lnTo>
                  <a:lnTo>
                    <a:pt x="16274" y="16793"/>
                  </a:lnTo>
                  <a:lnTo>
                    <a:pt x="48649" y="25425"/>
                  </a:lnTo>
                  <a:lnTo>
                    <a:pt x="81798" y="27641"/>
                  </a:lnTo>
                  <a:lnTo>
                    <a:pt x="107822" y="28160"/>
                  </a:lnTo>
                  <a:lnTo>
                    <a:pt x="139496" y="26274"/>
                  </a:lnTo>
                  <a:lnTo>
                    <a:pt x="156833" y="24660"/>
                  </a:lnTo>
                  <a:lnTo>
                    <a:pt x="175535" y="22790"/>
                  </a:lnTo>
                  <a:lnTo>
                    <a:pt x="195146" y="20749"/>
                  </a:lnTo>
                  <a:lnTo>
                    <a:pt x="228843" y="17159"/>
                  </a:lnTo>
                  <a:lnTo>
                    <a:pt x="255800" y="14288"/>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552" name="SMARTInkShape-6730"/>
            <p:cNvSpPr/>
            <p:nvPr/>
          </p:nvSpPr>
          <p:spPr>
            <a:xfrm>
              <a:off x="3036219" y="4993801"/>
              <a:ext cx="157038" cy="306863"/>
            </a:xfrm>
            <a:custGeom>
              <a:avLst/>
              <a:gdLst/>
              <a:ahLst/>
              <a:cxnLst/>
              <a:rect l="0" t="0" r="0" b="0"/>
              <a:pathLst>
                <a:path w="157038" h="306863">
                  <a:moveTo>
                    <a:pt x="92744" y="13969"/>
                  </a:moveTo>
                  <a:lnTo>
                    <a:pt x="86593" y="7817"/>
                  </a:lnTo>
                  <a:lnTo>
                    <a:pt x="85894" y="3326"/>
                  </a:lnTo>
                  <a:lnTo>
                    <a:pt x="85002" y="2110"/>
                  </a:lnTo>
                  <a:lnTo>
                    <a:pt x="80748" y="400"/>
                  </a:lnTo>
                  <a:lnTo>
                    <a:pt x="79475" y="0"/>
                  </a:lnTo>
                  <a:lnTo>
                    <a:pt x="79135" y="687"/>
                  </a:lnTo>
                  <a:lnTo>
                    <a:pt x="78758" y="3567"/>
                  </a:lnTo>
                  <a:lnTo>
                    <a:pt x="76474" y="7493"/>
                  </a:lnTo>
                  <a:lnTo>
                    <a:pt x="74753" y="9653"/>
                  </a:lnTo>
                  <a:lnTo>
                    <a:pt x="72842" y="16283"/>
                  </a:lnTo>
                  <a:lnTo>
                    <a:pt x="69330" y="50517"/>
                  </a:lnTo>
                  <a:lnTo>
                    <a:pt x="61396" y="82218"/>
                  </a:lnTo>
                  <a:lnTo>
                    <a:pt x="51391" y="114144"/>
                  </a:lnTo>
                  <a:lnTo>
                    <a:pt x="40980" y="140928"/>
                  </a:lnTo>
                  <a:lnTo>
                    <a:pt x="35602" y="168971"/>
                  </a:lnTo>
                  <a:lnTo>
                    <a:pt x="25454" y="196596"/>
                  </a:lnTo>
                  <a:lnTo>
                    <a:pt x="14511" y="227666"/>
                  </a:lnTo>
                  <a:lnTo>
                    <a:pt x="7122" y="245296"/>
                  </a:lnTo>
                  <a:lnTo>
                    <a:pt x="2022" y="255547"/>
                  </a:lnTo>
                  <a:lnTo>
                    <a:pt x="0" y="263504"/>
                  </a:lnTo>
                  <a:lnTo>
                    <a:pt x="10512" y="252495"/>
                  </a:lnTo>
                  <a:lnTo>
                    <a:pt x="36146" y="221021"/>
                  </a:lnTo>
                  <a:lnTo>
                    <a:pt x="46158" y="212354"/>
                  </a:lnTo>
                  <a:lnTo>
                    <a:pt x="78907" y="197736"/>
                  </a:lnTo>
                  <a:lnTo>
                    <a:pt x="96229" y="194095"/>
                  </a:lnTo>
                  <a:lnTo>
                    <a:pt x="106463" y="195360"/>
                  </a:lnTo>
                  <a:lnTo>
                    <a:pt x="116304" y="199361"/>
                  </a:lnTo>
                  <a:lnTo>
                    <a:pt x="129975" y="210539"/>
                  </a:lnTo>
                  <a:lnTo>
                    <a:pt x="136543" y="219337"/>
                  </a:lnTo>
                  <a:lnTo>
                    <a:pt x="139991" y="228539"/>
                  </a:lnTo>
                  <a:lnTo>
                    <a:pt x="146381" y="261633"/>
                  </a:lnTo>
                  <a:lnTo>
                    <a:pt x="149688" y="294162"/>
                  </a:lnTo>
                  <a:lnTo>
                    <a:pt x="149802" y="300688"/>
                  </a:lnTo>
                  <a:lnTo>
                    <a:pt x="150626" y="302746"/>
                  </a:lnTo>
                  <a:lnTo>
                    <a:pt x="151970" y="304118"/>
                  </a:lnTo>
                  <a:lnTo>
                    <a:pt x="157037" y="306862"/>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553" name="SMARTInkShape-6731"/>
            <p:cNvSpPr/>
            <p:nvPr/>
          </p:nvSpPr>
          <p:spPr>
            <a:xfrm>
              <a:off x="3286125" y="5200650"/>
              <a:ext cx="14289" cy="85726"/>
            </a:xfrm>
            <a:custGeom>
              <a:avLst/>
              <a:gdLst/>
              <a:ahLst/>
              <a:cxnLst/>
              <a:rect l="0" t="0" r="0" b="0"/>
              <a:pathLst>
                <a:path w="14289" h="85726">
                  <a:moveTo>
                    <a:pt x="14288" y="0"/>
                  </a:moveTo>
                  <a:lnTo>
                    <a:pt x="10495" y="3792"/>
                  </a:lnTo>
                  <a:lnTo>
                    <a:pt x="8633" y="7771"/>
                  </a:lnTo>
                  <a:lnTo>
                    <a:pt x="2292" y="43313"/>
                  </a:lnTo>
                  <a:lnTo>
                    <a:pt x="134" y="76352"/>
                  </a:lnTo>
                  <a:lnTo>
                    <a:pt x="0" y="85725"/>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554" name="SMARTInkShape-6732"/>
            <p:cNvSpPr/>
            <p:nvPr/>
          </p:nvSpPr>
          <p:spPr>
            <a:xfrm>
              <a:off x="3373250" y="5144787"/>
              <a:ext cx="90990" cy="191594"/>
            </a:xfrm>
            <a:custGeom>
              <a:avLst/>
              <a:gdLst/>
              <a:ahLst/>
              <a:cxnLst/>
              <a:rect l="0" t="0" r="0" b="0"/>
              <a:pathLst>
                <a:path w="90990" h="191594">
                  <a:moveTo>
                    <a:pt x="27175" y="13001"/>
                  </a:moveTo>
                  <a:lnTo>
                    <a:pt x="23383" y="13001"/>
                  </a:lnTo>
                  <a:lnTo>
                    <a:pt x="19404" y="10884"/>
                  </a:lnTo>
                  <a:lnTo>
                    <a:pt x="8042" y="1609"/>
                  </a:lnTo>
                  <a:lnTo>
                    <a:pt x="3326" y="0"/>
                  </a:lnTo>
                  <a:lnTo>
                    <a:pt x="1751" y="365"/>
                  </a:lnTo>
                  <a:lnTo>
                    <a:pt x="700" y="1402"/>
                  </a:lnTo>
                  <a:lnTo>
                    <a:pt x="0" y="2886"/>
                  </a:lnTo>
                  <a:lnTo>
                    <a:pt x="1339" y="8770"/>
                  </a:lnTo>
                  <a:lnTo>
                    <a:pt x="19221" y="43158"/>
                  </a:lnTo>
                  <a:lnTo>
                    <a:pt x="41669" y="77502"/>
                  </a:lnTo>
                  <a:lnTo>
                    <a:pt x="69418" y="113040"/>
                  </a:lnTo>
                  <a:lnTo>
                    <a:pt x="85998" y="148735"/>
                  </a:lnTo>
                  <a:lnTo>
                    <a:pt x="90989" y="177859"/>
                  </a:lnTo>
                  <a:lnTo>
                    <a:pt x="89561" y="180850"/>
                  </a:lnTo>
                  <a:lnTo>
                    <a:pt x="83742" y="186290"/>
                  </a:lnTo>
                  <a:lnTo>
                    <a:pt x="77980" y="189237"/>
                  </a:lnTo>
                  <a:lnTo>
                    <a:pt x="67814" y="191128"/>
                  </a:lnTo>
                  <a:lnTo>
                    <a:pt x="55750" y="191593"/>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555" name="SMARTInkShape-6733"/>
            <p:cNvSpPr/>
            <p:nvPr/>
          </p:nvSpPr>
          <p:spPr>
            <a:xfrm>
              <a:off x="3557588" y="5136355"/>
              <a:ext cx="14288" cy="178596"/>
            </a:xfrm>
            <a:custGeom>
              <a:avLst/>
              <a:gdLst/>
              <a:ahLst/>
              <a:cxnLst/>
              <a:rect l="0" t="0" r="0" b="0"/>
              <a:pathLst>
                <a:path w="14288" h="178596">
                  <a:moveTo>
                    <a:pt x="0" y="0"/>
                  </a:moveTo>
                  <a:lnTo>
                    <a:pt x="793" y="20722"/>
                  </a:lnTo>
                  <a:lnTo>
                    <a:pt x="6150" y="54648"/>
                  </a:lnTo>
                  <a:lnTo>
                    <a:pt x="6947" y="86025"/>
                  </a:lnTo>
                  <a:lnTo>
                    <a:pt x="7104" y="119858"/>
                  </a:lnTo>
                  <a:lnTo>
                    <a:pt x="9249" y="142406"/>
                  </a:lnTo>
                  <a:lnTo>
                    <a:pt x="14287" y="178595"/>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556" name="SMARTInkShape-6734"/>
            <p:cNvSpPr/>
            <p:nvPr/>
          </p:nvSpPr>
          <p:spPr>
            <a:xfrm>
              <a:off x="3651158" y="5132241"/>
              <a:ext cx="90627" cy="168092"/>
            </a:xfrm>
            <a:custGeom>
              <a:avLst/>
              <a:gdLst/>
              <a:ahLst/>
              <a:cxnLst/>
              <a:rect l="0" t="0" r="0" b="0"/>
              <a:pathLst>
                <a:path w="90627" h="168092">
                  <a:moveTo>
                    <a:pt x="27873" y="4114"/>
                  </a:moveTo>
                  <a:lnTo>
                    <a:pt x="24081" y="4114"/>
                  </a:lnTo>
                  <a:lnTo>
                    <a:pt x="20102" y="1998"/>
                  </a:lnTo>
                  <a:lnTo>
                    <a:pt x="17930" y="323"/>
                  </a:lnTo>
                  <a:lnTo>
                    <a:pt x="14895" y="0"/>
                  </a:lnTo>
                  <a:lnTo>
                    <a:pt x="7288" y="1756"/>
                  </a:lnTo>
                  <a:lnTo>
                    <a:pt x="4625" y="3337"/>
                  </a:lnTo>
                  <a:lnTo>
                    <a:pt x="2849" y="5184"/>
                  </a:lnTo>
                  <a:lnTo>
                    <a:pt x="876" y="9353"/>
                  </a:lnTo>
                  <a:lnTo>
                    <a:pt x="0" y="13851"/>
                  </a:lnTo>
                  <a:lnTo>
                    <a:pt x="3299" y="24639"/>
                  </a:lnTo>
                  <a:lnTo>
                    <a:pt x="12318" y="42507"/>
                  </a:lnTo>
                  <a:lnTo>
                    <a:pt x="24940" y="56590"/>
                  </a:lnTo>
                  <a:lnTo>
                    <a:pt x="58259" y="85086"/>
                  </a:lnTo>
                  <a:lnTo>
                    <a:pt x="84363" y="112761"/>
                  </a:lnTo>
                  <a:lnTo>
                    <a:pt x="89855" y="123884"/>
                  </a:lnTo>
                  <a:lnTo>
                    <a:pt x="90626" y="126823"/>
                  </a:lnTo>
                  <a:lnTo>
                    <a:pt x="90345" y="129577"/>
                  </a:lnTo>
                  <a:lnTo>
                    <a:pt x="87918" y="134753"/>
                  </a:lnTo>
                  <a:lnTo>
                    <a:pt x="68306" y="156507"/>
                  </a:lnTo>
                  <a:lnTo>
                    <a:pt x="63570" y="159158"/>
                  </a:lnTo>
                  <a:lnTo>
                    <a:pt x="32930" y="168091"/>
                  </a:lnTo>
                  <a:lnTo>
                    <a:pt x="28004" y="166158"/>
                  </a:lnTo>
                  <a:lnTo>
                    <a:pt x="20730" y="161279"/>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557" name="SMARTInkShape-6735"/>
            <p:cNvSpPr/>
            <p:nvPr/>
          </p:nvSpPr>
          <p:spPr>
            <a:xfrm>
              <a:off x="3814857" y="5157788"/>
              <a:ext cx="55978" cy="121285"/>
            </a:xfrm>
            <a:custGeom>
              <a:avLst/>
              <a:gdLst/>
              <a:ahLst/>
              <a:cxnLst/>
              <a:rect l="0" t="0" r="0" b="0"/>
              <a:pathLst>
                <a:path w="55978" h="121285">
                  <a:moveTo>
                    <a:pt x="14193" y="35717"/>
                  </a:moveTo>
                  <a:lnTo>
                    <a:pt x="10401" y="39510"/>
                  </a:lnTo>
                  <a:lnTo>
                    <a:pt x="8539" y="43489"/>
                  </a:lnTo>
                  <a:lnTo>
                    <a:pt x="8042" y="45661"/>
                  </a:lnTo>
                  <a:lnTo>
                    <a:pt x="2336" y="55644"/>
                  </a:lnTo>
                  <a:lnTo>
                    <a:pt x="0" y="90614"/>
                  </a:lnTo>
                  <a:lnTo>
                    <a:pt x="718" y="108768"/>
                  </a:lnTo>
                  <a:lnTo>
                    <a:pt x="3706" y="115281"/>
                  </a:lnTo>
                  <a:lnTo>
                    <a:pt x="6408" y="117335"/>
                  </a:lnTo>
                  <a:lnTo>
                    <a:pt x="13643" y="119617"/>
                  </a:lnTo>
                  <a:lnTo>
                    <a:pt x="36755" y="121284"/>
                  </a:lnTo>
                  <a:lnTo>
                    <a:pt x="42212" y="119256"/>
                  </a:lnTo>
                  <a:lnTo>
                    <a:pt x="44779" y="117603"/>
                  </a:lnTo>
                  <a:lnTo>
                    <a:pt x="52183" y="107694"/>
                  </a:lnTo>
                  <a:lnTo>
                    <a:pt x="55612" y="94703"/>
                  </a:lnTo>
                  <a:lnTo>
                    <a:pt x="55977" y="65478"/>
                  </a:lnTo>
                  <a:lnTo>
                    <a:pt x="51345" y="35952"/>
                  </a:lnTo>
                  <a:lnTo>
                    <a:pt x="49912" y="0"/>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558" name="SMARTInkShape-6736"/>
            <p:cNvSpPr/>
            <p:nvPr/>
          </p:nvSpPr>
          <p:spPr>
            <a:xfrm>
              <a:off x="3936206" y="5014913"/>
              <a:ext cx="28576" cy="257176"/>
            </a:xfrm>
            <a:custGeom>
              <a:avLst/>
              <a:gdLst/>
              <a:ahLst/>
              <a:cxnLst/>
              <a:rect l="0" t="0" r="0" b="0"/>
              <a:pathLst>
                <a:path w="28576" h="257176">
                  <a:moveTo>
                    <a:pt x="0" y="0"/>
                  </a:moveTo>
                  <a:lnTo>
                    <a:pt x="0" y="31374"/>
                  </a:lnTo>
                  <a:lnTo>
                    <a:pt x="0" y="65455"/>
                  </a:lnTo>
                  <a:lnTo>
                    <a:pt x="0" y="100712"/>
                  </a:lnTo>
                  <a:lnTo>
                    <a:pt x="0" y="130911"/>
                  </a:lnTo>
                  <a:lnTo>
                    <a:pt x="2117" y="162877"/>
                  </a:lnTo>
                  <a:lnTo>
                    <a:pt x="5655" y="192458"/>
                  </a:lnTo>
                  <a:lnTo>
                    <a:pt x="10642" y="227105"/>
                  </a:lnTo>
                  <a:lnTo>
                    <a:pt x="17000" y="242003"/>
                  </a:lnTo>
                  <a:lnTo>
                    <a:pt x="28575" y="257175"/>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559" name="SMARTInkShape-6737"/>
            <p:cNvSpPr/>
            <p:nvPr/>
          </p:nvSpPr>
          <p:spPr>
            <a:xfrm>
              <a:off x="4015234" y="5201730"/>
              <a:ext cx="135286" cy="48926"/>
            </a:xfrm>
            <a:custGeom>
              <a:avLst/>
              <a:gdLst/>
              <a:ahLst/>
              <a:cxnLst/>
              <a:rect l="0" t="0" r="0" b="0"/>
              <a:pathLst>
                <a:path w="135286" h="48926">
                  <a:moveTo>
                    <a:pt x="63847" y="13208"/>
                  </a:moveTo>
                  <a:lnTo>
                    <a:pt x="63847" y="9415"/>
                  </a:lnTo>
                  <a:lnTo>
                    <a:pt x="63054" y="8298"/>
                  </a:lnTo>
                  <a:lnTo>
                    <a:pt x="61731" y="7553"/>
                  </a:lnTo>
                  <a:lnTo>
                    <a:pt x="60055" y="7057"/>
                  </a:lnTo>
                  <a:lnTo>
                    <a:pt x="50869" y="1350"/>
                  </a:lnTo>
                  <a:lnTo>
                    <a:pt x="43262" y="0"/>
                  </a:lnTo>
                  <a:lnTo>
                    <a:pt x="36707" y="1517"/>
                  </a:lnTo>
                  <a:lnTo>
                    <a:pt x="12537" y="15741"/>
                  </a:lnTo>
                  <a:lnTo>
                    <a:pt x="4635" y="26570"/>
                  </a:lnTo>
                  <a:lnTo>
                    <a:pt x="0" y="40081"/>
                  </a:lnTo>
                  <a:lnTo>
                    <a:pt x="1868" y="43143"/>
                  </a:lnTo>
                  <a:lnTo>
                    <a:pt x="3478" y="45071"/>
                  </a:lnTo>
                  <a:lnTo>
                    <a:pt x="7383" y="47213"/>
                  </a:lnTo>
                  <a:lnTo>
                    <a:pt x="9536" y="47784"/>
                  </a:lnTo>
                  <a:lnTo>
                    <a:pt x="16161" y="46302"/>
                  </a:lnTo>
                  <a:lnTo>
                    <a:pt x="48274" y="34409"/>
                  </a:lnTo>
                  <a:lnTo>
                    <a:pt x="82822" y="17957"/>
                  </a:lnTo>
                  <a:lnTo>
                    <a:pt x="103881" y="13625"/>
                  </a:lnTo>
                  <a:lnTo>
                    <a:pt x="109664" y="13332"/>
                  </a:lnTo>
                  <a:lnTo>
                    <a:pt x="111060" y="14083"/>
                  </a:lnTo>
                  <a:lnTo>
                    <a:pt x="111992" y="15379"/>
                  </a:lnTo>
                  <a:lnTo>
                    <a:pt x="113486" y="19369"/>
                  </a:lnTo>
                  <a:lnTo>
                    <a:pt x="114575" y="26654"/>
                  </a:lnTo>
                  <a:lnTo>
                    <a:pt x="119535" y="37388"/>
                  </a:lnTo>
                  <a:lnTo>
                    <a:pt x="126851" y="47250"/>
                  </a:lnTo>
                  <a:lnTo>
                    <a:pt x="129684" y="48181"/>
                  </a:lnTo>
                  <a:lnTo>
                    <a:pt x="135285" y="48925"/>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560" name="SMARTInkShape-6738"/>
            <p:cNvSpPr/>
            <p:nvPr/>
          </p:nvSpPr>
          <p:spPr>
            <a:xfrm>
              <a:off x="4272058" y="5022055"/>
              <a:ext cx="21337" cy="250034"/>
            </a:xfrm>
            <a:custGeom>
              <a:avLst/>
              <a:gdLst/>
              <a:ahLst/>
              <a:cxnLst/>
              <a:rect l="0" t="0" r="0" b="0"/>
              <a:pathLst>
                <a:path w="21337" h="250034">
                  <a:moveTo>
                    <a:pt x="21336" y="0"/>
                  </a:moveTo>
                  <a:lnTo>
                    <a:pt x="17544" y="0"/>
                  </a:lnTo>
                  <a:lnTo>
                    <a:pt x="12517" y="34622"/>
                  </a:lnTo>
                  <a:lnTo>
                    <a:pt x="8128" y="64078"/>
                  </a:lnTo>
                  <a:lnTo>
                    <a:pt x="3576" y="93247"/>
                  </a:lnTo>
                  <a:lnTo>
                    <a:pt x="992" y="123232"/>
                  </a:lnTo>
                  <a:lnTo>
                    <a:pt x="227" y="156017"/>
                  </a:lnTo>
                  <a:lnTo>
                    <a:pt x="0" y="187075"/>
                  </a:lnTo>
                  <a:lnTo>
                    <a:pt x="4833" y="218724"/>
                  </a:lnTo>
                  <a:lnTo>
                    <a:pt x="14192" y="250033"/>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561" name="SMARTInkShape-6739"/>
            <p:cNvSpPr/>
            <p:nvPr/>
          </p:nvSpPr>
          <p:spPr>
            <a:xfrm>
              <a:off x="4201518" y="5100638"/>
              <a:ext cx="169991" cy="164308"/>
            </a:xfrm>
            <a:custGeom>
              <a:avLst/>
              <a:gdLst/>
              <a:ahLst/>
              <a:cxnLst/>
              <a:rect l="0" t="0" r="0" b="0"/>
              <a:pathLst>
                <a:path w="169991" h="164308">
                  <a:moveTo>
                    <a:pt x="6151" y="0"/>
                  </a:moveTo>
                  <a:lnTo>
                    <a:pt x="0" y="0"/>
                  </a:lnTo>
                  <a:lnTo>
                    <a:pt x="3094" y="0"/>
                  </a:lnTo>
                  <a:lnTo>
                    <a:pt x="36839" y="7275"/>
                  </a:lnTo>
                  <a:lnTo>
                    <a:pt x="71332" y="14783"/>
                  </a:lnTo>
                  <a:lnTo>
                    <a:pt x="104927" y="23910"/>
                  </a:lnTo>
                  <a:lnTo>
                    <a:pt x="133700" y="34150"/>
                  </a:lnTo>
                  <a:lnTo>
                    <a:pt x="156689" y="51396"/>
                  </a:lnTo>
                  <a:lnTo>
                    <a:pt x="165143" y="63030"/>
                  </a:lnTo>
                  <a:lnTo>
                    <a:pt x="168882" y="76531"/>
                  </a:lnTo>
                  <a:lnTo>
                    <a:pt x="169990" y="90585"/>
                  </a:lnTo>
                  <a:lnTo>
                    <a:pt x="166526" y="104804"/>
                  </a:lnTo>
                  <a:lnTo>
                    <a:pt x="158082" y="128591"/>
                  </a:lnTo>
                  <a:lnTo>
                    <a:pt x="156170" y="164307"/>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562" name="SMARTInkShape-6740"/>
            <p:cNvSpPr/>
            <p:nvPr/>
          </p:nvSpPr>
          <p:spPr>
            <a:xfrm>
              <a:off x="4394520" y="5093581"/>
              <a:ext cx="98571" cy="128170"/>
            </a:xfrm>
            <a:custGeom>
              <a:avLst/>
              <a:gdLst/>
              <a:ahLst/>
              <a:cxnLst/>
              <a:rect l="0" t="0" r="0" b="0"/>
              <a:pathLst>
                <a:path w="98571" h="128170">
                  <a:moveTo>
                    <a:pt x="27461" y="7057"/>
                  </a:moveTo>
                  <a:lnTo>
                    <a:pt x="23669" y="3264"/>
                  </a:lnTo>
                  <a:lnTo>
                    <a:pt x="19690" y="1402"/>
                  </a:lnTo>
                  <a:lnTo>
                    <a:pt x="7404" y="0"/>
                  </a:lnTo>
                  <a:lnTo>
                    <a:pt x="2645" y="3731"/>
                  </a:lnTo>
                  <a:lnTo>
                    <a:pt x="557" y="7695"/>
                  </a:lnTo>
                  <a:lnTo>
                    <a:pt x="0" y="9863"/>
                  </a:lnTo>
                  <a:lnTo>
                    <a:pt x="5135" y="29912"/>
                  </a:lnTo>
                  <a:lnTo>
                    <a:pt x="16466" y="45115"/>
                  </a:lnTo>
                  <a:lnTo>
                    <a:pt x="25438" y="53964"/>
                  </a:lnTo>
                  <a:lnTo>
                    <a:pt x="44406" y="64065"/>
                  </a:lnTo>
                  <a:lnTo>
                    <a:pt x="59734" y="71308"/>
                  </a:lnTo>
                  <a:lnTo>
                    <a:pt x="66411" y="75300"/>
                  </a:lnTo>
                  <a:lnTo>
                    <a:pt x="77165" y="79980"/>
                  </a:lnTo>
                  <a:lnTo>
                    <a:pt x="84175" y="85307"/>
                  </a:lnTo>
                  <a:lnTo>
                    <a:pt x="84482" y="89332"/>
                  </a:lnTo>
                  <a:lnTo>
                    <a:pt x="82437" y="93365"/>
                  </a:lnTo>
                  <a:lnTo>
                    <a:pt x="73213" y="104764"/>
                  </a:lnTo>
                  <a:lnTo>
                    <a:pt x="71180" y="111854"/>
                  </a:lnTo>
                  <a:lnTo>
                    <a:pt x="70334" y="127384"/>
                  </a:lnTo>
                  <a:lnTo>
                    <a:pt x="71124" y="127756"/>
                  </a:lnTo>
                  <a:lnTo>
                    <a:pt x="74119" y="128169"/>
                  </a:lnTo>
                  <a:lnTo>
                    <a:pt x="75235" y="127486"/>
                  </a:lnTo>
                  <a:lnTo>
                    <a:pt x="75979" y="126236"/>
                  </a:lnTo>
                  <a:lnTo>
                    <a:pt x="76475" y="124611"/>
                  </a:lnTo>
                  <a:lnTo>
                    <a:pt x="77600" y="123525"/>
                  </a:lnTo>
                  <a:lnTo>
                    <a:pt x="85108" y="119667"/>
                  </a:lnTo>
                  <a:lnTo>
                    <a:pt x="87323" y="117851"/>
                  </a:lnTo>
                  <a:lnTo>
                    <a:pt x="89785" y="111596"/>
                  </a:lnTo>
                  <a:lnTo>
                    <a:pt x="93288" y="99150"/>
                  </a:lnTo>
                  <a:lnTo>
                    <a:pt x="97236" y="85408"/>
                  </a:lnTo>
                  <a:lnTo>
                    <a:pt x="98570" y="66542"/>
                  </a:lnTo>
                  <a:lnTo>
                    <a:pt x="96636" y="59159"/>
                  </a:lnTo>
                  <a:lnTo>
                    <a:pt x="91755" y="49919"/>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563" name="SMARTInkShape-6741"/>
            <p:cNvSpPr/>
            <p:nvPr/>
          </p:nvSpPr>
          <p:spPr>
            <a:xfrm>
              <a:off x="4557738" y="5172208"/>
              <a:ext cx="99988" cy="107023"/>
            </a:xfrm>
            <a:custGeom>
              <a:avLst/>
              <a:gdLst/>
              <a:ahLst/>
              <a:cxnLst/>
              <a:rect l="0" t="0" r="0" b="0"/>
              <a:pathLst>
                <a:path w="99988" h="107023">
                  <a:moveTo>
                    <a:pt x="7118" y="64162"/>
                  </a:moveTo>
                  <a:lnTo>
                    <a:pt x="3326" y="64162"/>
                  </a:lnTo>
                  <a:lnTo>
                    <a:pt x="2209" y="64955"/>
                  </a:lnTo>
                  <a:lnTo>
                    <a:pt x="1464" y="66278"/>
                  </a:lnTo>
                  <a:lnTo>
                    <a:pt x="0" y="71217"/>
                  </a:lnTo>
                  <a:lnTo>
                    <a:pt x="769" y="52949"/>
                  </a:lnTo>
                  <a:lnTo>
                    <a:pt x="5678" y="40642"/>
                  </a:lnTo>
                  <a:lnTo>
                    <a:pt x="19901" y="19005"/>
                  </a:lnTo>
                  <a:lnTo>
                    <a:pt x="40885" y="4954"/>
                  </a:lnTo>
                  <a:lnTo>
                    <a:pt x="51078" y="1375"/>
                  </a:lnTo>
                  <a:lnTo>
                    <a:pt x="66537" y="0"/>
                  </a:lnTo>
                  <a:lnTo>
                    <a:pt x="71362" y="2042"/>
                  </a:lnTo>
                  <a:lnTo>
                    <a:pt x="80927" y="9821"/>
                  </a:lnTo>
                  <a:lnTo>
                    <a:pt x="83578" y="16462"/>
                  </a:lnTo>
                  <a:lnTo>
                    <a:pt x="89368" y="51420"/>
                  </a:lnTo>
                  <a:lnTo>
                    <a:pt x="92538" y="86721"/>
                  </a:lnTo>
                  <a:lnTo>
                    <a:pt x="94824" y="96148"/>
                  </a:lnTo>
                  <a:lnTo>
                    <a:pt x="99987" y="107022"/>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564" name="SMARTInkShape-6742"/>
            <p:cNvSpPr/>
            <p:nvPr/>
          </p:nvSpPr>
          <p:spPr>
            <a:xfrm>
              <a:off x="521494" y="5607845"/>
              <a:ext cx="42863" cy="7144"/>
            </a:xfrm>
            <a:custGeom>
              <a:avLst/>
              <a:gdLst/>
              <a:ahLst/>
              <a:cxnLst/>
              <a:rect l="0" t="0" r="0" b="0"/>
              <a:pathLst>
                <a:path w="42863" h="7144">
                  <a:moveTo>
                    <a:pt x="0" y="0"/>
                  </a:moveTo>
                  <a:lnTo>
                    <a:pt x="13000" y="0"/>
                  </a:lnTo>
                  <a:lnTo>
                    <a:pt x="19736" y="4909"/>
                  </a:lnTo>
                  <a:lnTo>
                    <a:pt x="28183" y="7055"/>
                  </a:lnTo>
                  <a:lnTo>
                    <a:pt x="42862" y="7143"/>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2577" name="SMARTInkShape-Group655"/>
          <p:cNvGrpSpPr/>
          <p:nvPr/>
        </p:nvGrpSpPr>
        <p:grpSpPr>
          <a:xfrm>
            <a:off x="6072188" y="4467263"/>
            <a:ext cx="2257426" cy="624329"/>
            <a:chOff x="6072188" y="4467263"/>
            <a:chExt cx="2257426" cy="624329"/>
          </a:xfrm>
        </p:grpSpPr>
        <p:sp>
          <p:nvSpPr>
            <p:cNvPr id="2566" name="SMARTInkShape-6743"/>
            <p:cNvSpPr/>
            <p:nvPr/>
          </p:nvSpPr>
          <p:spPr>
            <a:xfrm>
              <a:off x="6072188" y="4850606"/>
              <a:ext cx="41332" cy="157165"/>
            </a:xfrm>
            <a:custGeom>
              <a:avLst/>
              <a:gdLst/>
              <a:ahLst/>
              <a:cxnLst/>
              <a:rect l="0" t="0" r="0" b="0"/>
              <a:pathLst>
                <a:path w="41332" h="157165">
                  <a:moveTo>
                    <a:pt x="21432" y="0"/>
                  </a:moveTo>
                  <a:lnTo>
                    <a:pt x="32822" y="20254"/>
                  </a:lnTo>
                  <a:lnTo>
                    <a:pt x="40373" y="52764"/>
                  </a:lnTo>
                  <a:lnTo>
                    <a:pt x="41331" y="70667"/>
                  </a:lnTo>
                  <a:lnTo>
                    <a:pt x="32191" y="104978"/>
                  </a:lnTo>
                  <a:lnTo>
                    <a:pt x="21280" y="126498"/>
                  </a:lnTo>
                  <a:lnTo>
                    <a:pt x="0" y="157164"/>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567" name="SMARTInkShape-6744"/>
            <p:cNvSpPr/>
            <p:nvPr/>
          </p:nvSpPr>
          <p:spPr>
            <a:xfrm>
              <a:off x="6272272" y="4687857"/>
              <a:ext cx="192824" cy="236723"/>
            </a:xfrm>
            <a:custGeom>
              <a:avLst/>
              <a:gdLst/>
              <a:ahLst/>
              <a:cxnLst/>
              <a:rect l="0" t="0" r="0" b="0"/>
              <a:pathLst>
                <a:path w="192824" h="236723">
                  <a:moveTo>
                    <a:pt x="14228" y="48449"/>
                  </a:moveTo>
                  <a:lnTo>
                    <a:pt x="12111" y="78464"/>
                  </a:lnTo>
                  <a:lnTo>
                    <a:pt x="8076" y="109676"/>
                  </a:lnTo>
                  <a:lnTo>
                    <a:pt x="7378" y="137058"/>
                  </a:lnTo>
                  <a:lnTo>
                    <a:pt x="3379" y="165279"/>
                  </a:lnTo>
                  <a:lnTo>
                    <a:pt x="959" y="197542"/>
                  </a:lnTo>
                  <a:lnTo>
                    <a:pt x="0" y="224279"/>
                  </a:lnTo>
                  <a:lnTo>
                    <a:pt x="737" y="195659"/>
                  </a:lnTo>
                  <a:lnTo>
                    <a:pt x="7711" y="161724"/>
                  </a:lnTo>
                  <a:lnTo>
                    <a:pt x="14414" y="131754"/>
                  </a:lnTo>
                  <a:lnTo>
                    <a:pt x="23544" y="99855"/>
                  </a:lnTo>
                  <a:lnTo>
                    <a:pt x="34186" y="70295"/>
                  </a:lnTo>
                  <a:lnTo>
                    <a:pt x="44894" y="39447"/>
                  </a:lnTo>
                  <a:lnTo>
                    <a:pt x="58569" y="6327"/>
                  </a:lnTo>
                  <a:lnTo>
                    <a:pt x="63115" y="0"/>
                  </a:lnTo>
                  <a:lnTo>
                    <a:pt x="63489" y="275"/>
                  </a:lnTo>
                  <a:lnTo>
                    <a:pt x="64013" y="5248"/>
                  </a:lnTo>
                  <a:lnTo>
                    <a:pt x="64215" y="35491"/>
                  </a:lnTo>
                  <a:lnTo>
                    <a:pt x="64230" y="65116"/>
                  </a:lnTo>
                  <a:lnTo>
                    <a:pt x="66350" y="92017"/>
                  </a:lnTo>
                  <a:lnTo>
                    <a:pt x="72005" y="120096"/>
                  </a:lnTo>
                  <a:lnTo>
                    <a:pt x="78707" y="148524"/>
                  </a:lnTo>
                  <a:lnTo>
                    <a:pt x="87837" y="177055"/>
                  </a:lnTo>
                  <a:lnTo>
                    <a:pt x="105145" y="211348"/>
                  </a:lnTo>
                  <a:lnTo>
                    <a:pt x="119130" y="226185"/>
                  </a:lnTo>
                  <a:lnTo>
                    <a:pt x="133328" y="235608"/>
                  </a:lnTo>
                  <a:lnTo>
                    <a:pt x="138078" y="236722"/>
                  </a:lnTo>
                  <a:lnTo>
                    <a:pt x="147589" y="235842"/>
                  </a:lnTo>
                  <a:lnTo>
                    <a:pt x="154991" y="232806"/>
                  </a:lnTo>
                  <a:lnTo>
                    <a:pt x="158076" y="230885"/>
                  </a:lnTo>
                  <a:lnTo>
                    <a:pt x="163620" y="222401"/>
                  </a:lnTo>
                  <a:lnTo>
                    <a:pt x="180186" y="190713"/>
                  </a:lnTo>
                  <a:lnTo>
                    <a:pt x="192823" y="141318"/>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568" name="SMARTInkShape-6745"/>
            <p:cNvSpPr/>
            <p:nvPr/>
          </p:nvSpPr>
          <p:spPr>
            <a:xfrm>
              <a:off x="6523565" y="4600575"/>
              <a:ext cx="155842" cy="263730"/>
            </a:xfrm>
            <a:custGeom>
              <a:avLst/>
              <a:gdLst/>
              <a:ahLst/>
              <a:cxnLst/>
              <a:rect l="0" t="0" r="0" b="0"/>
              <a:pathLst>
                <a:path w="155842" h="263730">
                  <a:moveTo>
                    <a:pt x="12966" y="0"/>
                  </a:moveTo>
                  <a:lnTo>
                    <a:pt x="16759" y="3792"/>
                  </a:lnTo>
                  <a:lnTo>
                    <a:pt x="18621" y="9887"/>
                  </a:lnTo>
                  <a:lnTo>
                    <a:pt x="25617" y="37815"/>
                  </a:lnTo>
                  <a:lnTo>
                    <a:pt x="32428" y="72322"/>
                  </a:lnTo>
                  <a:lnTo>
                    <a:pt x="33814" y="100274"/>
                  </a:lnTo>
                  <a:lnTo>
                    <a:pt x="34225" y="130782"/>
                  </a:lnTo>
                  <a:lnTo>
                    <a:pt x="34346" y="162840"/>
                  </a:lnTo>
                  <a:lnTo>
                    <a:pt x="32266" y="192447"/>
                  </a:lnTo>
                  <a:lnTo>
                    <a:pt x="28244" y="227103"/>
                  </a:lnTo>
                  <a:lnTo>
                    <a:pt x="23755" y="245795"/>
                  </a:lnTo>
                  <a:lnTo>
                    <a:pt x="14279" y="262327"/>
                  </a:lnTo>
                  <a:lnTo>
                    <a:pt x="13048" y="262991"/>
                  </a:lnTo>
                  <a:lnTo>
                    <a:pt x="9563" y="263729"/>
                  </a:lnTo>
                  <a:lnTo>
                    <a:pt x="5368" y="261940"/>
                  </a:lnTo>
                  <a:lnTo>
                    <a:pt x="3138" y="260352"/>
                  </a:lnTo>
                  <a:lnTo>
                    <a:pt x="1652" y="257705"/>
                  </a:lnTo>
                  <a:lnTo>
                    <a:pt x="0" y="250532"/>
                  </a:lnTo>
                  <a:lnTo>
                    <a:pt x="1382" y="242052"/>
                  </a:lnTo>
                  <a:lnTo>
                    <a:pt x="7550" y="222010"/>
                  </a:lnTo>
                  <a:lnTo>
                    <a:pt x="10559" y="216940"/>
                  </a:lnTo>
                  <a:lnTo>
                    <a:pt x="13047" y="209623"/>
                  </a:lnTo>
                  <a:lnTo>
                    <a:pt x="16442" y="204820"/>
                  </a:lnTo>
                  <a:lnTo>
                    <a:pt x="26608" y="197653"/>
                  </a:lnTo>
                  <a:lnTo>
                    <a:pt x="57392" y="189508"/>
                  </a:lnTo>
                  <a:lnTo>
                    <a:pt x="85506" y="179985"/>
                  </a:lnTo>
                  <a:lnTo>
                    <a:pt x="112424" y="167276"/>
                  </a:lnTo>
                  <a:lnTo>
                    <a:pt x="155841" y="142875"/>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569" name="SMARTInkShape-6746"/>
            <p:cNvSpPr/>
            <p:nvPr/>
          </p:nvSpPr>
          <p:spPr>
            <a:xfrm>
              <a:off x="6665119" y="4568080"/>
              <a:ext cx="92870" cy="325391"/>
            </a:xfrm>
            <a:custGeom>
              <a:avLst/>
              <a:gdLst/>
              <a:ahLst/>
              <a:cxnLst/>
              <a:rect l="0" t="0" r="0" b="0"/>
              <a:pathLst>
                <a:path w="92870" h="325391">
                  <a:moveTo>
                    <a:pt x="92869" y="11064"/>
                  </a:moveTo>
                  <a:lnTo>
                    <a:pt x="92869" y="7272"/>
                  </a:lnTo>
                  <a:lnTo>
                    <a:pt x="92075" y="6154"/>
                  </a:lnTo>
                  <a:lnTo>
                    <a:pt x="90752" y="5409"/>
                  </a:lnTo>
                  <a:lnTo>
                    <a:pt x="89076" y="4913"/>
                  </a:lnTo>
                  <a:lnTo>
                    <a:pt x="87959" y="3788"/>
                  </a:lnTo>
                  <a:lnTo>
                    <a:pt x="86718" y="422"/>
                  </a:lnTo>
                  <a:lnTo>
                    <a:pt x="84799" y="0"/>
                  </a:lnTo>
                  <a:lnTo>
                    <a:pt x="78434" y="1649"/>
                  </a:lnTo>
                  <a:lnTo>
                    <a:pt x="72430" y="7144"/>
                  </a:lnTo>
                  <a:lnTo>
                    <a:pt x="51583" y="37011"/>
                  </a:lnTo>
                  <a:lnTo>
                    <a:pt x="37000" y="67694"/>
                  </a:lnTo>
                  <a:lnTo>
                    <a:pt x="27279" y="97076"/>
                  </a:lnTo>
                  <a:lnTo>
                    <a:pt x="19371" y="127125"/>
                  </a:lnTo>
                  <a:lnTo>
                    <a:pt x="16547" y="150753"/>
                  </a:lnTo>
                  <a:lnTo>
                    <a:pt x="14498" y="177129"/>
                  </a:lnTo>
                  <a:lnTo>
                    <a:pt x="10941" y="204727"/>
                  </a:lnTo>
                  <a:lnTo>
                    <a:pt x="6715" y="232867"/>
                  </a:lnTo>
                  <a:lnTo>
                    <a:pt x="2984" y="259662"/>
                  </a:lnTo>
                  <a:lnTo>
                    <a:pt x="884" y="291803"/>
                  </a:lnTo>
                  <a:lnTo>
                    <a:pt x="0" y="325390"/>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570" name="SMARTInkShape-6747"/>
            <p:cNvSpPr/>
            <p:nvPr/>
          </p:nvSpPr>
          <p:spPr>
            <a:xfrm>
              <a:off x="6232480" y="4467263"/>
              <a:ext cx="615459" cy="624329"/>
            </a:xfrm>
            <a:custGeom>
              <a:avLst/>
              <a:gdLst/>
              <a:ahLst/>
              <a:cxnLst/>
              <a:rect l="0" t="0" r="0" b="0"/>
              <a:pathLst>
                <a:path w="615459" h="624329">
                  <a:moveTo>
                    <a:pt x="18300" y="383343"/>
                  </a:moveTo>
                  <a:lnTo>
                    <a:pt x="8414" y="398885"/>
                  </a:lnTo>
                  <a:lnTo>
                    <a:pt x="4566" y="403229"/>
                  </a:lnTo>
                  <a:lnTo>
                    <a:pt x="290" y="416523"/>
                  </a:lnTo>
                  <a:lnTo>
                    <a:pt x="0" y="443974"/>
                  </a:lnTo>
                  <a:lnTo>
                    <a:pt x="4611" y="465059"/>
                  </a:lnTo>
                  <a:lnTo>
                    <a:pt x="21389" y="494779"/>
                  </a:lnTo>
                  <a:lnTo>
                    <a:pt x="46910" y="523694"/>
                  </a:lnTo>
                  <a:lnTo>
                    <a:pt x="80047" y="552369"/>
                  </a:lnTo>
                  <a:lnTo>
                    <a:pt x="106069" y="571443"/>
                  </a:lnTo>
                  <a:lnTo>
                    <a:pt x="133509" y="586270"/>
                  </a:lnTo>
                  <a:lnTo>
                    <a:pt x="160786" y="598152"/>
                  </a:lnTo>
                  <a:lnTo>
                    <a:pt x="186138" y="608724"/>
                  </a:lnTo>
                  <a:lnTo>
                    <a:pt x="214868" y="616598"/>
                  </a:lnTo>
                  <a:lnTo>
                    <a:pt x="245364" y="621950"/>
                  </a:lnTo>
                  <a:lnTo>
                    <a:pt x="274793" y="624328"/>
                  </a:lnTo>
                  <a:lnTo>
                    <a:pt x="303747" y="623269"/>
                  </a:lnTo>
                  <a:lnTo>
                    <a:pt x="332491" y="619358"/>
                  </a:lnTo>
                  <a:lnTo>
                    <a:pt x="361142" y="612328"/>
                  </a:lnTo>
                  <a:lnTo>
                    <a:pt x="389750" y="601796"/>
                  </a:lnTo>
                  <a:lnTo>
                    <a:pt x="418340" y="588383"/>
                  </a:lnTo>
                  <a:lnTo>
                    <a:pt x="446921" y="571839"/>
                  </a:lnTo>
                  <a:lnTo>
                    <a:pt x="475499" y="551786"/>
                  </a:lnTo>
                  <a:lnTo>
                    <a:pt x="502488" y="528850"/>
                  </a:lnTo>
                  <a:lnTo>
                    <a:pt x="525066" y="502782"/>
                  </a:lnTo>
                  <a:lnTo>
                    <a:pt x="545685" y="473204"/>
                  </a:lnTo>
                  <a:lnTo>
                    <a:pt x="564638" y="441537"/>
                  </a:lnTo>
                  <a:lnTo>
                    <a:pt x="580999" y="408943"/>
                  </a:lnTo>
                  <a:lnTo>
                    <a:pt x="594091" y="375936"/>
                  </a:lnTo>
                  <a:lnTo>
                    <a:pt x="604408" y="342745"/>
                  </a:lnTo>
                  <a:lnTo>
                    <a:pt x="611639" y="309472"/>
                  </a:lnTo>
                  <a:lnTo>
                    <a:pt x="615382" y="276164"/>
                  </a:lnTo>
                  <a:lnTo>
                    <a:pt x="615458" y="242839"/>
                  </a:lnTo>
                  <a:lnTo>
                    <a:pt x="610200" y="209507"/>
                  </a:lnTo>
                  <a:lnTo>
                    <a:pt x="602572" y="178289"/>
                  </a:lnTo>
                  <a:lnTo>
                    <a:pt x="593096" y="148539"/>
                  </a:lnTo>
                  <a:lnTo>
                    <a:pt x="580947" y="119442"/>
                  </a:lnTo>
                  <a:lnTo>
                    <a:pt x="565493" y="92752"/>
                  </a:lnTo>
                  <a:lnTo>
                    <a:pt x="536825" y="57529"/>
                  </a:lnTo>
                  <a:lnTo>
                    <a:pt x="513869" y="37719"/>
                  </a:lnTo>
                  <a:lnTo>
                    <a:pt x="487791" y="20976"/>
                  </a:lnTo>
                  <a:lnTo>
                    <a:pt x="460326" y="9831"/>
                  </a:lnTo>
                  <a:lnTo>
                    <a:pt x="431450" y="3025"/>
                  </a:lnTo>
                  <a:lnTo>
                    <a:pt x="400096" y="0"/>
                  </a:lnTo>
                  <a:lnTo>
                    <a:pt x="367640" y="773"/>
                  </a:lnTo>
                  <a:lnTo>
                    <a:pt x="334694" y="4556"/>
                  </a:lnTo>
                  <a:lnTo>
                    <a:pt x="301530" y="11529"/>
                  </a:lnTo>
                  <a:lnTo>
                    <a:pt x="268270" y="22036"/>
                  </a:lnTo>
                  <a:lnTo>
                    <a:pt x="235761" y="35437"/>
                  </a:lnTo>
                  <a:lnTo>
                    <a:pt x="205438" y="51977"/>
                  </a:lnTo>
                  <a:lnTo>
                    <a:pt x="173969" y="72027"/>
                  </a:lnTo>
                  <a:lnTo>
                    <a:pt x="143049" y="94962"/>
                  </a:lnTo>
                  <a:lnTo>
                    <a:pt x="116078" y="121030"/>
                  </a:lnTo>
                  <a:lnTo>
                    <a:pt x="90862" y="148491"/>
                  </a:lnTo>
                  <a:lnTo>
                    <a:pt x="68013" y="177364"/>
                  </a:lnTo>
                  <a:lnTo>
                    <a:pt x="49919" y="208718"/>
                  </a:lnTo>
                  <a:lnTo>
                    <a:pt x="36058" y="241174"/>
                  </a:lnTo>
                  <a:lnTo>
                    <a:pt x="26193" y="273326"/>
                  </a:lnTo>
                  <a:lnTo>
                    <a:pt x="21809" y="303490"/>
                  </a:lnTo>
                  <a:lnTo>
                    <a:pt x="21977" y="334888"/>
                  </a:lnTo>
                  <a:lnTo>
                    <a:pt x="26285" y="366570"/>
                  </a:lnTo>
                  <a:lnTo>
                    <a:pt x="36137" y="396526"/>
                  </a:lnTo>
                  <a:lnTo>
                    <a:pt x="48454" y="421482"/>
                  </a:lnTo>
                  <a:lnTo>
                    <a:pt x="66658" y="451264"/>
                  </a:lnTo>
                  <a:lnTo>
                    <a:pt x="82595" y="476212"/>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571" name="SMARTInkShape-6748"/>
            <p:cNvSpPr/>
            <p:nvPr/>
          </p:nvSpPr>
          <p:spPr>
            <a:xfrm>
              <a:off x="6844585" y="4544339"/>
              <a:ext cx="856379" cy="398691"/>
            </a:xfrm>
            <a:custGeom>
              <a:avLst/>
              <a:gdLst/>
              <a:ahLst/>
              <a:cxnLst/>
              <a:rect l="0" t="0" r="0" b="0"/>
              <a:pathLst>
                <a:path w="856379" h="398691">
                  <a:moveTo>
                    <a:pt x="170578" y="277692"/>
                  </a:moveTo>
                  <a:lnTo>
                    <a:pt x="170578" y="273900"/>
                  </a:lnTo>
                  <a:lnTo>
                    <a:pt x="168461" y="269921"/>
                  </a:lnTo>
                  <a:lnTo>
                    <a:pt x="160635" y="260899"/>
                  </a:lnTo>
                  <a:lnTo>
                    <a:pt x="146200" y="253843"/>
                  </a:lnTo>
                  <a:lnTo>
                    <a:pt x="126842" y="250518"/>
                  </a:lnTo>
                  <a:lnTo>
                    <a:pt x="106026" y="253325"/>
                  </a:lnTo>
                  <a:lnTo>
                    <a:pt x="70531" y="271416"/>
                  </a:lnTo>
                  <a:lnTo>
                    <a:pt x="35635" y="299385"/>
                  </a:lnTo>
                  <a:lnTo>
                    <a:pt x="9070" y="328830"/>
                  </a:lnTo>
                  <a:lnTo>
                    <a:pt x="3547" y="340373"/>
                  </a:lnTo>
                  <a:lnTo>
                    <a:pt x="0" y="364509"/>
                  </a:lnTo>
                  <a:lnTo>
                    <a:pt x="1632" y="373957"/>
                  </a:lnTo>
                  <a:lnTo>
                    <a:pt x="7013" y="383738"/>
                  </a:lnTo>
                  <a:lnTo>
                    <a:pt x="9147" y="386489"/>
                  </a:lnTo>
                  <a:lnTo>
                    <a:pt x="17868" y="389547"/>
                  </a:lnTo>
                  <a:lnTo>
                    <a:pt x="30476" y="390112"/>
                  </a:lnTo>
                  <a:lnTo>
                    <a:pt x="54630" y="385173"/>
                  </a:lnTo>
                  <a:lnTo>
                    <a:pt x="88760" y="367567"/>
                  </a:lnTo>
                  <a:lnTo>
                    <a:pt x="119612" y="346126"/>
                  </a:lnTo>
                  <a:lnTo>
                    <a:pt x="148862" y="317548"/>
                  </a:lnTo>
                  <a:lnTo>
                    <a:pt x="175521" y="283945"/>
                  </a:lnTo>
                  <a:lnTo>
                    <a:pt x="191031" y="259834"/>
                  </a:lnTo>
                  <a:lnTo>
                    <a:pt x="205861" y="233243"/>
                  </a:lnTo>
                  <a:lnTo>
                    <a:pt x="218274" y="205549"/>
                  </a:lnTo>
                  <a:lnTo>
                    <a:pt x="228289" y="177366"/>
                  </a:lnTo>
                  <a:lnTo>
                    <a:pt x="235385" y="148966"/>
                  </a:lnTo>
                  <a:lnTo>
                    <a:pt x="241185" y="122585"/>
                  </a:lnTo>
                  <a:lnTo>
                    <a:pt x="246796" y="87536"/>
                  </a:lnTo>
                  <a:lnTo>
                    <a:pt x="248459" y="57044"/>
                  </a:lnTo>
                  <a:lnTo>
                    <a:pt x="247260" y="39132"/>
                  </a:lnTo>
                  <a:lnTo>
                    <a:pt x="233023" y="9494"/>
                  </a:lnTo>
                  <a:lnTo>
                    <a:pt x="227965" y="3712"/>
                  </a:lnTo>
                  <a:lnTo>
                    <a:pt x="223070" y="1142"/>
                  </a:lnTo>
                  <a:lnTo>
                    <a:pt x="218250" y="0"/>
                  </a:lnTo>
                  <a:lnTo>
                    <a:pt x="211344" y="3726"/>
                  </a:lnTo>
                  <a:lnTo>
                    <a:pt x="207280" y="6942"/>
                  </a:lnTo>
                  <a:lnTo>
                    <a:pt x="186131" y="42638"/>
                  </a:lnTo>
                  <a:lnTo>
                    <a:pt x="173679" y="76363"/>
                  </a:lnTo>
                  <a:lnTo>
                    <a:pt x="166028" y="104974"/>
                  </a:lnTo>
                  <a:lnTo>
                    <a:pt x="159529" y="139027"/>
                  </a:lnTo>
                  <a:lnTo>
                    <a:pt x="157729" y="165263"/>
                  </a:lnTo>
                  <a:lnTo>
                    <a:pt x="159046" y="190682"/>
                  </a:lnTo>
                  <a:lnTo>
                    <a:pt x="162277" y="215208"/>
                  </a:lnTo>
                  <a:lnTo>
                    <a:pt x="166360" y="239338"/>
                  </a:lnTo>
                  <a:lnTo>
                    <a:pt x="170819" y="263292"/>
                  </a:lnTo>
                  <a:lnTo>
                    <a:pt x="179909" y="296973"/>
                  </a:lnTo>
                  <a:lnTo>
                    <a:pt x="192657" y="327061"/>
                  </a:lnTo>
                  <a:lnTo>
                    <a:pt x="202616" y="344878"/>
                  </a:lnTo>
                  <a:lnTo>
                    <a:pt x="226295" y="367134"/>
                  </a:lnTo>
                  <a:lnTo>
                    <a:pt x="237409" y="373007"/>
                  </a:lnTo>
                  <a:lnTo>
                    <a:pt x="250287" y="375617"/>
                  </a:lnTo>
                  <a:lnTo>
                    <a:pt x="270924" y="373293"/>
                  </a:lnTo>
                  <a:lnTo>
                    <a:pt x="282909" y="367542"/>
                  </a:lnTo>
                  <a:lnTo>
                    <a:pt x="313340" y="340648"/>
                  </a:lnTo>
                  <a:lnTo>
                    <a:pt x="339318" y="306091"/>
                  </a:lnTo>
                  <a:lnTo>
                    <a:pt x="352135" y="273542"/>
                  </a:lnTo>
                  <a:lnTo>
                    <a:pt x="354457" y="261031"/>
                  </a:lnTo>
                  <a:lnTo>
                    <a:pt x="353373" y="250179"/>
                  </a:lnTo>
                  <a:lnTo>
                    <a:pt x="346209" y="230277"/>
                  </a:lnTo>
                  <a:lnTo>
                    <a:pt x="341769" y="224869"/>
                  </a:lnTo>
                  <a:lnTo>
                    <a:pt x="339474" y="223427"/>
                  </a:lnTo>
                  <a:lnTo>
                    <a:pt x="328659" y="221397"/>
                  </a:lnTo>
                  <a:lnTo>
                    <a:pt x="315400" y="220795"/>
                  </a:lnTo>
                  <a:lnTo>
                    <a:pt x="311577" y="222299"/>
                  </a:lnTo>
                  <a:lnTo>
                    <a:pt x="305210" y="228202"/>
                  </a:lnTo>
                  <a:lnTo>
                    <a:pt x="283218" y="263721"/>
                  </a:lnTo>
                  <a:lnTo>
                    <a:pt x="280172" y="274394"/>
                  </a:lnTo>
                  <a:lnTo>
                    <a:pt x="283709" y="306773"/>
                  </a:lnTo>
                  <a:lnTo>
                    <a:pt x="284098" y="313749"/>
                  </a:lnTo>
                  <a:lnTo>
                    <a:pt x="288765" y="325732"/>
                  </a:lnTo>
                  <a:lnTo>
                    <a:pt x="304696" y="346360"/>
                  </a:lnTo>
                  <a:lnTo>
                    <a:pt x="322235" y="357128"/>
                  </a:lnTo>
                  <a:lnTo>
                    <a:pt x="349495" y="362175"/>
                  </a:lnTo>
                  <a:lnTo>
                    <a:pt x="363603" y="362865"/>
                  </a:lnTo>
                  <a:lnTo>
                    <a:pt x="377811" y="358938"/>
                  </a:lnTo>
                  <a:lnTo>
                    <a:pt x="413474" y="339015"/>
                  </a:lnTo>
                  <a:lnTo>
                    <a:pt x="434105" y="324349"/>
                  </a:lnTo>
                  <a:lnTo>
                    <a:pt x="460672" y="291539"/>
                  </a:lnTo>
                  <a:lnTo>
                    <a:pt x="491403" y="260222"/>
                  </a:lnTo>
                  <a:lnTo>
                    <a:pt x="498999" y="255318"/>
                  </a:lnTo>
                  <a:lnTo>
                    <a:pt x="501444" y="253251"/>
                  </a:lnTo>
                  <a:lnTo>
                    <a:pt x="503074" y="252667"/>
                  </a:lnTo>
                  <a:lnTo>
                    <a:pt x="504160" y="253071"/>
                  </a:lnTo>
                  <a:lnTo>
                    <a:pt x="504885" y="254134"/>
                  </a:lnTo>
                  <a:lnTo>
                    <a:pt x="505904" y="259423"/>
                  </a:lnTo>
                  <a:lnTo>
                    <a:pt x="506317" y="294313"/>
                  </a:lnTo>
                  <a:lnTo>
                    <a:pt x="506331" y="327212"/>
                  </a:lnTo>
                  <a:lnTo>
                    <a:pt x="506333" y="357307"/>
                  </a:lnTo>
                  <a:lnTo>
                    <a:pt x="510126" y="374219"/>
                  </a:lnTo>
                  <a:lnTo>
                    <a:pt x="519335" y="390066"/>
                  </a:lnTo>
                  <a:lnTo>
                    <a:pt x="522166" y="391136"/>
                  </a:lnTo>
                  <a:lnTo>
                    <a:pt x="524033" y="391421"/>
                  </a:lnTo>
                  <a:lnTo>
                    <a:pt x="534244" y="388031"/>
                  </a:lnTo>
                  <a:lnTo>
                    <a:pt x="543531" y="381999"/>
                  </a:lnTo>
                  <a:lnTo>
                    <a:pt x="572441" y="346311"/>
                  </a:lnTo>
                  <a:lnTo>
                    <a:pt x="593535" y="312517"/>
                  </a:lnTo>
                  <a:lnTo>
                    <a:pt x="598317" y="303445"/>
                  </a:lnTo>
                  <a:lnTo>
                    <a:pt x="605987" y="299292"/>
                  </a:lnTo>
                  <a:lnTo>
                    <a:pt x="606315" y="319025"/>
                  </a:lnTo>
                  <a:lnTo>
                    <a:pt x="600192" y="346823"/>
                  </a:lnTo>
                  <a:lnTo>
                    <a:pt x="603288" y="361058"/>
                  </a:lnTo>
                  <a:lnTo>
                    <a:pt x="613714" y="382735"/>
                  </a:lnTo>
                  <a:lnTo>
                    <a:pt x="623059" y="393956"/>
                  </a:lnTo>
                  <a:lnTo>
                    <a:pt x="629914" y="396834"/>
                  </a:lnTo>
                  <a:lnTo>
                    <a:pt x="633965" y="397600"/>
                  </a:lnTo>
                  <a:lnTo>
                    <a:pt x="642698" y="396337"/>
                  </a:lnTo>
                  <a:lnTo>
                    <a:pt x="647249" y="394889"/>
                  </a:lnTo>
                  <a:lnTo>
                    <a:pt x="654423" y="389047"/>
                  </a:lnTo>
                  <a:lnTo>
                    <a:pt x="667158" y="376832"/>
                  </a:lnTo>
                  <a:lnTo>
                    <a:pt x="688291" y="358687"/>
                  </a:lnTo>
                  <a:lnTo>
                    <a:pt x="696419" y="347640"/>
                  </a:lnTo>
                  <a:lnTo>
                    <a:pt x="703061" y="342867"/>
                  </a:lnTo>
                  <a:lnTo>
                    <a:pt x="706230" y="335202"/>
                  </a:lnTo>
                  <a:lnTo>
                    <a:pt x="696404" y="344817"/>
                  </a:lnTo>
                  <a:lnTo>
                    <a:pt x="693997" y="351447"/>
                  </a:lnTo>
                  <a:lnTo>
                    <a:pt x="692133" y="358891"/>
                  </a:lnTo>
                  <a:lnTo>
                    <a:pt x="687415" y="368338"/>
                  </a:lnTo>
                  <a:lnTo>
                    <a:pt x="686033" y="376452"/>
                  </a:lnTo>
                  <a:lnTo>
                    <a:pt x="687536" y="383233"/>
                  </a:lnTo>
                  <a:lnTo>
                    <a:pt x="690056" y="388893"/>
                  </a:lnTo>
                  <a:lnTo>
                    <a:pt x="691175" y="394054"/>
                  </a:lnTo>
                  <a:lnTo>
                    <a:pt x="692268" y="395749"/>
                  </a:lnTo>
                  <a:lnTo>
                    <a:pt x="693790" y="396877"/>
                  </a:lnTo>
                  <a:lnTo>
                    <a:pt x="697598" y="398132"/>
                  </a:lnTo>
                  <a:lnTo>
                    <a:pt x="701936" y="398690"/>
                  </a:lnTo>
                  <a:lnTo>
                    <a:pt x="706510" y="396821"/>
                  </a:lnTo>
                  <a:lnTo>
                    <a:pt x="715914" y="389154"/>
                  </a:lnTo>
                  <a:lnTo>
                    <a:pt x="719244" y="367162"/>
                  </a:lnTo>
                  <a:lnTo>
                    <a:pt x="719575" y="336376"/>
                  </a:lnTo>
                  <a:lnTo>
                    <a:pt x="714459" y="305372"/>
                  </a:lnTo>
                  <a:lnTo>
                    <a:pt x="711811" y="295815"/>
                  </a:lnTo>
                  <a:lnTo>
                    <a:pt x="707435" y="287004"/>
                  </a:lnTo>
                  <a:lnTo>
                    <a:pt x="707870" y="286282"/>
                  </a:lnTo>
                  <a:lnTo>
                    <a:pt x="710470" y="285479"/>
                  </a:lnTo>
                  <a:lnTo>
                    <a:pt x="714271" y="287238"/>
                  </a:lnTo>
                  <a:lnTo>
                    <a:pt x="716397" y="288819"/>
                  </a:lnTo>
                  <a:lnTo>
                    <a:pt x="734954" y="321851"/>
                  </a:lnTo>
                  <a:lnTo>
                    <a:pt x="747107" y="347127"/>
                  </a:lnTo>
                  <a:lnTo>
                    <a:pt x="749076" y="353002"/>
                  </a:lnTo>
                  <a:lnTo>
                    <a:pt x="756034" y="362965"/>
                  </a:lnTo>
                  <a:lnTo>
                    <a:pt x="762796" y="352715"/>
                  </a:lnTo>
                  <a:lnTo>
                    <a:pt x="776480" y="340107"/>
                  </a:lnTo>
                  <a:lnTo>
                    <a:pt x="782767" y="332420"/>
                  </a:lnTo>
                  <a:lnTo>
                    <a:pt x="797622" y="318900"/>
                  </a:lnTo>
                  <a:lnTo>
                    <a:pt x="800538" y="314689"/>
                  </a:lnTo>
                  <a:lnTo>
                    <a:pt x="810129" y="307894"/>
                  </a:lnTo>
                  <a:lnTo>
                    <a:pt x="820741" y="303815"/>
                  </a:lnTo>
                  <a:lnTo>
                    <a:pt x="824683" y="303839"/>
                  </a:lnTo>
                  <a:lnTo>
                    <a:pt x="828103" y="304648"/>
                  </a:lnTo>
                  <a:lnTo>
                    <a:pt x="834022" y="309781"/>
                  </a:lnTo>
                  <a:lnTo>
                    <a:pt x="838504" y="316560"/>
                  </a:lnTo>
                  <a:lnTo>
                    <a:pt x="840496" y="322219"/>
                  </a:lnTo>
                  <a:lnTo>
                    <a:pt x="845742" y="347104"/>
                  </a:lnTo>
                  <a:lnTo>
                    <a:pt x="856378" y="370561"/>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572" name="SMARTInkShape-6749"/>
            <p:cNvSpPr/>
            <p:nvPr/>
          </p:nvSpPr>
          <p:spPr>
            <a:xfrm>
              <a:off x="7750969" y="4809180"/>
              <a:ext cx="34614" cy="141274"/>
            </a:xfrm>
            <a:custGeom>
              <a:avLst/>
              <a:gdLst/>
              <a:ahLst/>
              <a:cxnLst/>
              <a:rect l="0" t="0" r="0" b="0"/>
              <a:pathLst>
                <a:path w="34614" h="141274">
                  <a:moveTo>
                    <a:pt x="28575" y="48570"/>
                  </a:moveTo>
                  <a:lnTo>
                    <a:pt x="28575" y="13276"/>
                  </a:lnTo>
                  <a:lnTo>
                    <a:pt x="28575" y="10753"/>
                  </a:lnTo>
                  <a:lnTo>
                    <a:pt x="26458" y="5833"/>
                  </a:lnTo>
                  <a:lnTo>
                    <a:pt x="22424" y="0"/>
                  </a:lnTo>
                  <a:lnTo>
                    <a:pt x="21299" y="315"/>
                  </a:lnTo>
                  <a:lnTo>
                    <a:pt x="17933" y="2781"/>
                  </a:lnTo>
                  <a:lnTo>
                    <a:pt x="15907" y="8640"/>
                  </a:lnTo>
                  <a:lnTo>
                    <a:pt x="15294" y="37991"/>
                  </a:lnTo>
                  <a:lnTo>
                    <a:pt x="20054" y="70835"/>
                  </a:lnTo>
                  <a:lnTo>
                    <a:pt x="26656" y="102357"/>
                  </a:lnTo>
                  <a:lnTo>
                    <a:pt x="30123" y="119011"/>
                  </a:lnTo>
                  <a:lnTo>
                    <a:pt x="34613" y="135068"/>
                  </a:lnTo>
                  <a:lnTo>
                    <a:pt x="34188" y="137192"/>
                  </a:lnTo>
                  <a:lnTo>
                    <a:pt x="33111" y="138608"/>
                  </a:lnTo>
                  <a:lnTo>
                    <a:pt x="29471" y="140879"/>
                  </a:lnTo>
                  <a:lnTo>
                    <a:pt x="25048" y="141273"/>
                  </a:lnTo>
                  <a:lnTo>
                    <a:pt x="20922" y="139249"/>
                  </a:lnTo>
                  <a:lnTo>
                    <a:pt x="0" y="120008"/>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573" name="SMARTInkShape-6750"/>
            <p:cNvSpPr/>
            <p:nvPr/>
          </p:nvSpPr>
          <p:spPr>
            <a:xfrm>
              <a:off x="7786804" y="4736306"/>
              <a:ext cx="257060" cy="199150"/>
            </a:xfrm>
            <a:custGeom>
              <a:avLst/>
              <a:gdLst/>
              <a:ahLst/>
              <a:cxnLst/>
              <a:rect l="0" t="0" r="0" b="0"/>
              <a:pathLst>
                <a:path w="257060" h="199150">
                  <a:moveTo>
                    <a:pt x="78465" y="0"/>
                  </a:moveTo>
                  <a:lnTo>
                    <a:pt x="82258" y="3792"/>
                  </a:lnTo>
                  <a:lnTo>
                    <a:pt x="84119" y="9888"/>
                  </a:lnTo>
                  <a:lnTo>
                    <a:pt x="85550" y="44573"/>
                  </a:lnTo>
                  <a:lnTo>
                    <a:pt x="83481" y="73892"/>
                  </a:lnTo>
                  <a:lnTo>
                    <a:pt x="77835" y="100740"/>
                  </a:lnTo>
                  <a:lnTo>
                    <a:pt x="68816" y="134464"/>
                  </a:lnTo>
                  <a:lnTo>
                    <a:pt x="58597" y="163262"/>
                  </a:lnTo>
                  <a:lnTo>
                    <a:pt x="46347" y="185061"/>
                  </a:lnTo>
                  <a:lnTo>
                    <a:pt x="43553" y="193374"/>
                  </a:lnTo>
                  <a:lnTo>
                    <a:pt x="41696" y="195591"/>
                  </a:lnTo>
                  <a:lnTo>
                    <a:pt x="37517" y="198054"/>
                  </a:lnTo>
                  <a:lnTo>
                    <a:pt x="33014" y="199149"/>
                  </a:lnTo>
                  <a:lnTo>
                    <a:pt x="30702" y="197854"/>
                  </a:lnTo>
                  <a:lnTo>
                    <a:pt x="18916" y="183854"/>
                  </a:lnTo>
                  <a:lnTo>
                    <a:pt x="16279" y="174582"/>
                  </a:lnTo>
                  <a:lnTo>
                    <a:pt x="12679" y="158091"/>
                  </a:lnTo>
                  <a:lnTo>
                    <a:pt x="766" y="124802"/>
                  </a:lnTo>
                  <a:lnTo>
                    <a:pt x="0" y="112048"/>
                  </a:lnTo>
                  <a:lnTo>
                    <a:pt x="2052" y="107214"/>
                  </a:lnTo>
                  <a:lnTo>
                    <a:pt x="9837" y="97643"/>
                  </a:lnTo>
                  <a:lnTo>
                    <a:pt x="16478" y="94991"/>
                  </a:lnTo>
                  <a:lnTo>
                    <a:pt x="51436" y="92993"/>
                  </a:lnTo>
                  <a:lnTo>
                    <a:pt x="80158" y="95002"/>
                  </a:lnTo>
                  <a:lnTo>
                    <a:pt x="113705" y="107344"/>
                  </a:lnTo>
                  <a:lnTo>
                    <a:pt x="126213" y="112239"/>
                  </a:lnTo>
                  <a:lnTo>
                    <a:pt x="129347" y="112926"/>
                  </a:lnTo>
                  <a:lnTo>
                    <a:pt x="134946" y="117923"/>
                  </a:lnTo>
                  <a:lnTo>
                    <a:pt x="139286" y="124641"/>
                  </a:lnTo>
                  <a:lnTo>
                    <a:pt x="141730" y="132887"/>
                  </a:lnTo>
                  <a:lnTo>
                    <a:pt x="142718" y="146232"/>
                  </a:lnTo>
                  <a:lnTo>
                    <a:pt x="140624" y="150452"/>
                  </a:lnTo>
                  <a:lnTo>
                    <a:pt x="135640" y="157129"/>
                  </a:lnTo>
                  <a:lnTo>
                    <a:pt x="135617" y="147217"/>
                  </a:lnTo>
                  <a:lnTo>
                    <a:pt x="137732" y="142688"/>
                  </a:lnTo>
                  <a:lnTo>
                    <a:pt x="163256" y="108418"/>
                  </a:lnTo>
                  <a:lnTo>
                    <a:pt x="185812" y="87695"/>
                  </a:lnTo>
                  <a:lnTo>
                    <a:pt x="195231" y="82632"/>
                  </a:lnTo>
                  <a:lnTo>
                    <a:pt x="229457" y="72589"/>
                  </a:lnTo>
                  <a:lnTo>
                    <a:pt x="233799" y="71779"/>
                  </a:lnTo>
                  <a:lnTo>
                    <a:pt x="236931" y="73706"/>
                  </a:lnTo>
                  <a:lnTo>
                    <a:pt x="241618" y="77618"/>
                  </a:lnTo>
                  <a:lnTo>
                    <a:pt x="241208" y="78733"/>
                  </a:lnTo>
                  <a:lnTo>
                    <a:pt x="237633" y="84094"/>
                  </a:lnTo>
                  <a:lnTo>
                    <a:pt x="235428" y="90710"/>
                  </a:lnTo>
                  <a:lnTo>
                    <a:pt x="232100" y="95349"/>
                  </a:lnTo>
                  <a:lnTo>
                    <a:pt x="219379" y="105588"/>
                  </a:lnTo>
                  <a:lnTo>
                    <a:pt x="210986" y="122075"/>
                  </a:lnTo>
                  <a:lnTo>
                    <a:pt x="204832" y="130456"/>
                  </a:lnTo>
                  <a:lnTo>
                    <a:pt x="193949" y="152287"/>
                  </a:lnTo>
                  <a:lnTo>
                    <a:pt x="194348" y="153913"/>
                  </a:lnTo>
                  <a:lnTo>
                    <a:pt x="195408" y="154996"/>
                  </a:lnTo>
                  <a:lnTo>
                    <a:pt x="198702" y="156199"/>
                  </a:lnTo>
                  <a:lnTo>
                    <a:pt x="202812" y="156735"/>
                  </a:lnTo>
                  <a:lnTo>
                    <a:pt x="204225" y="156085"/>
                  </a:lnTo>
                  <a:lnTo>
                    <a:pt x="205168" y="154856"/>
                  </a:lnTo>
                  <a:lnTo>
                    <a:pt x="205796" y="153244"/>
                  </a:lnTo>
                  <a:lnTo>
                    <a:pt x="207009" y="152169"/>
                  </a:lnTo>
                  <a:lnTo>
                    <a:pt x="210472" y="150976"/>
                  </a:lnTo>
                  <a:lnTo>
                    <a:pt x="214658" y="146211"/>
                  </a:lnTo>
                  <a:lnTo>
                    <a:pt x="219164" y="140389"/>
                  </a:lnTo>
                  <a:lnTo>
                    <a:pt x="235212" y="128936"/>
                  </a:lnTo>
                  <a:lnTo>
                    <a:pt x="241742" y="128618"/>
                  </a:lnTo>
                  <a:lnTo>
                    <a:pt x="242085" y="129402"/>
                  </a:lnTo>
                  <a:lnTo>
                    <a:pt x="243504" y="140774"/>
                  </a:lnTo>
                  <a:lnTo>
                    <a:pt x="248413" y="150074"/>
                  </a:lnTo>
                  <a:lnTo>
                    <a:pt x="248913" y="152437"/>
                  </a:lnTo>
                  <a:lnTo>
                    <a:pt x="257059" y="164307"/>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574" name="SMARTInkShape-6751"/>
            <p:cNvSpPr/>
            <p:nvPr/>
          </p:nvSpPr>
          <p:spPr>
            <a:xfrm>
              <a:off x="8093869" y="4696668"/>
              <a:ext cx="21424" cy="182513"/>
            </a:xfrm>
            <a:custGeom>
              <a:avLst/>
              <a:gdLst/>
              <a:ahLst/>
              <a:cxnLst/>
              <a:rect l="0" t="0" r="0" b="0"/>
              <a:pathLst>
                <a:path w="21424" h="182513">
                  <a:moveTo>
                    <a:pt x="14287" y="11063"/>
                  </a:moveTo>
                  <a:lnTo>
                    <a:pt x="18080" y="11063"/>
                  </a:lnTo>
                  <a:lnTo>
                    <a:pt x="19197" y="10270"/>
                  </a:lnTo>
                  <a:lnTo>
                    <a:pt x="19942" y="8947"/>
                  </a:lnTo>
                  <a:lnTo>
                    <a:pt x="21235" y="3788"/>
                  </a:lnTo>
                  <a:lnTo>
                    <a:pt x="21373" y="0"/>
                  </a:lnTo>
                  <a:lnTo>
                    <a:pt x="21423" y="7039"/>
                  </a:lnTo>
                  <a:lnTo>
                    <a:pt x="14728" y="39853"/>
                  </a:lnTo>
                  <a:lnTo>
                    <a:pt x="14345" y="74092"/>
                  </a:lnTo>
                  <a:lnTo>
                    <a:pt x="12182" y="105799"/>
                  </a:lnTo>
                  <a:lnTo>
                    <a:pt x="8139" y="138608"/>
                  </a:lnTo>
                  <a:lnTo>
                    <a:pt x="0" y="182512"/>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575" name="SMARTInkShape-6752"/>
            <p:cNvSpPr/>
            <p:nvPr/>
          </p:nvSpPr>
          <p:spPr>
            <a:xfrm>
              <a:off x="8022431" y="4793580"/>
              <a:ext cx="178175" cy="78459"/>
            </a:xfrm>
            <a:custGeom>
              <a:avLst/>
              <a:gdLst/>
              <a:ahLst/>
              <a:cxnLst/>
              <a:rect l="0" t="0" r="0" b="0"/>
              <a:pathLst>
                <a:path w="178175" h="78459">
                  <a:moveTo>
                    <a:pt x="0" y="7020"/>
                  </a:moveTo>
                  <a:lnTo>
                    <a:pt x="0" y="10812"/>
                  </a:lnTo>
                  <a:lnTo>
                    <a:pt x="11378" y="20755"/>
                  </a:lnTo>
                  <a:lnTo>
                    <a:pt x="46007" y="40186"/>
                  </a:lnTo>
                  <a:lnTo>
                    <a:pt x="78995" y="52241"/>
                  </a:lnTo>
                  <a:lnTo>
                    <a:pt x="111537" y="56606"/>
                  </a:lnTo>
                  <a:lnTo>
                    <a:pt x="135009" y="56150"/>
                  </a:lnTo>
                  <a:lnTo>
                    <a:pt x="142819" y="53197"/>
                  </a:lnTo>
                  <a:lnTo>
                    <a:pt x="159330" y="40230"/>
                  </a:lnTo>
                  <a:lnTo>
                    <a:pt x="175407" y="23681"/>
                  </a:lnTo>
                  <a:lnTo>
                    <a:pt x="177178" y="18923"/>
                  </a:lnTo>
                  <a:lnTo>
                    <a:pt x="178174" y="11781"/>
                  </a:lnTo>
                  <a:lnTo>
                    <a:pt x="176727" y="9400"/>
                  </a:lnTo>
                  <a:lnTo>
                    <a:pt x="170885" y="4638"/>
                  </a:lnTo>
                  <a:lnTo>
                    <a:pt x="165113" y="1993"/>
                  </a:lnTo>
                  <a:lnTo>
                    <a:pt x="150090" y="62"/>
                  </a:lnTo>
                  <a:lnTo>
                    <a:pt x="147685" y="0"/>
                  </a:lnTo>
                  <a:lnTo>
                    <a:pt x="136715" y="3705"/>
                  </a:lnTo>
                  <a:lnTo>
                    <a:pt x="127203" y="9830"/>
                  </a:lnTo>
                  <a:lnTo>
                    <a:pt x="119358" y="20465"/>
                  </a:lnTo>
                  <a:lnTo>
                    <a:pt x="110390" y="43189"/>
                  </a:lnTo>
                  <a:lnTo>
                    <a:pt x="108594" y="53787"/>
                  </a:lnTo>
                  <a:lnTo>
                    <a:pt x="109912" y="61672"/>
                  </a:lnTo>
                  <a:lnTo>
                    <a:pt x="114300" y="78458"/>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576" name="SMARTInkShape-6753"/>
            <p:cNvSpPr/>
            <p:nvPr/>
          </p:nvSpPr>
          <p:spPr>
            <a:xfrm>
              <a:off x="8218618" y="4729163"/>
              <a:ext cx="110996" cy="153793"/>
            </a:xfrm>
            <a:custGeom>
              <a:avLst/>
              <a:gdLst/>
              <a:ahLst/>
              <a:cxnLst/>
              <a:rect l="0" t="0" r="0" b="0"/>
              <a:pathLst>
                <a:path w="110996" h="153793">
                  <a:moveTo>
                    <a:pt x="32413" y="107156"/>
                  </a:moveTo>
                  <a:lnTo>
                    <a:pt x="38564" y="101005"/>
                  </a:lnTo>
                  <a:lnTo>
                    <a:pt x="39262" y="96514"/>
                  </a:lnTo>
                  <a:lnTo>
                    <a:pt x="37310" y="92372"/>
                  </a:lnTo>
                  <a:lnTo>
                    <a:pt x="33381" y="87038"/>
                  </a:lnTo>
                  <a:lnTo>
                    <a:pt x="32264" y="87393"/>
                  </a:lnTo>
                  <a:lnTo>
                    <a:pt x="26901" y="90893"/>
                  </a:lnTo>
                  <a:lnTo>
                    <a:pt x="20285" y="93077"/>
                  </a:lnTo>
                  <a:lnTo>
                    <a:pt x="8571" y="102734"/>
                  </a:lnTo>
                  <a:lnTo>
                    <a:pt x="5942" y="109424"/>
                  </a:lnTo>
                  <a:lnTo>
                    <a:pt x="3979" y="116895"/>
                  </a:lnTo>
                  <a:lnTo>
                    <a:pt x="461" y="122861"/>
                  </a:lnTo>
                  <a:lnTo>
                    <a:pt x="0" y="126358"/>
                  </a:lnTo>
                  <a:lnTo>
                    <a:pt x="1603" y="134475"/>
                  </a:lnTo>
                  <a:lnTo>
                    <a:pt x="6968" y="144178"/>
                  </a:lnTo>
                  <a:lnTo>
                    <a:pt x="11315" y="147423"/>
                  </a:lnTo>
                  <a:lnTo>
                    <a:pt x="15892" y="149659"/>
                  </a:lnTo>
                  <a:lnTo>
                    <a:pt x="20573" y="153298"/>
                  </a:lnTo>
                  <a:lnTo>
                    <a:pt x="23726" y="153792"/>
                  </a:lnTo>
                  <a:lnTo>
                    <a:pt x="44744" y="150672"/>
                  </a:lnTo>
                  <a:lnTo>
                    <a:pt x="54033" y="146075"/>
                  </a:lnTo>
                  <a:lnTo>
                    <a:pt x="62659" y="138741"/>
                  </a:lnTo>
                  <a:lnTo>
                    <a:pt x="85470" y="106061"/>
                  </a:lnTo>
                  <a:lnTo>
                    <a:pt x="97699" y="85400"/>
                  </a:lnTo>
                  <a:lnTo>
                    <a:pt x="104752" y="54969"/>
                  </a:lnTo>
                  <a:lnTo>
                    <a:pt x="110173" y="20644"/>
                  </a:lnTo>
                  <a:lnTo>
                    <a:pt x="110995" y="0"/>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2606" name="SMARTInkShape-Group656"/>
          <p:cNvGrpSpPr/>
          <p:nvPr/>
        </p:nvGrpSpPr>
        <p:grpSpPr>
          <a:xfrm>
            <a:off x="714954" y="4543425"/>
            <a:ext cx="5221502" cy="453125"/>
            <a:chOff x="714954" y="4543425"/>
            <a:chExt cx="5221502" cy="453125"/>
          </a:xfrm>
        </p:grpSpPr>
        <p:sp>
          <p:nvSpPr>
            <p:cNvPr id="2578" name="SMARTInkShape-6754"/>
            <p:cNvSpPr/>
            <p:nvPr/>
          </p:nvSpPr>
          <p:spPr>
            <a:xfrm>
              <a:off x="5894708" y="4807744"/>
              <a:ext cx="41748" cy="85727"/>
            </a:xfrm>
            <a:custGeom>
              <a:avLst/>
              <a:gdLst/>
              <a:ahLst/>
              <a:cxnLst/>
              <a:rect l="0" t="0" r="0" b="0"/>
              <a:pathLst>
                <a:path w="41748" h="85727">
                  <a:moveTo>
                    <a:pt x="27462" y="0"/>
                  </a:moveTo>
                  <a:lnTo>
                    <a:pt x="23669" y="0"/>
                  </a:lnTo>
                  <a:lnTo>
                    <a:pt x="19690" y="2116"/>
                  </a:lnTo>
                  <a:lnTo>
                    <a:pt x="15276" y="4909"/>
                  </a:lnTo>
                  <a:lnTo>
                    <a:pt x="10668" y="6151"/>
                  </a:lnTo>
                  <a:lnTo>
                    <a:pt x="9122" y="8069"/>
                  </a:lnTo>
                  <a:lnTo>
                    <a:pt x="4524" y="20438"/>
                  </a:lnTo>
                  <a:lnTo>
                    <a:pt x="1391" y="25752"/>
                  </a:lnTo>
                  <a:lnTo>
                    <a:pt x="0" y="30760"/>
                  </a:lnTo>
                  <a:lnTo>
                    <a:pt x="1496" y="37748"/>
                  </a:lnTo>
                  <a:lnTo>
                    <a:pt x="7814" y="55682"/>
                  </a:lnTo>
                  <a:lnTo>
                    <a:pt x="22169" y="71531"/>
                  </a:lnTo>
                  <a:lnTo>
                    <a:pt x="41747" y="85726"/>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579" name="SMARTInkShape-6755"/>
            <p:cNvSpPr/>
            <p:nvPr/>
          </p:nvSpPr>
          <p:spPr>
            <a:xfrm>
              <a:off x="2521864" y="4750594"/>
              <a:ext cx="53461" cy="121223"/>
            </a:xfrm>
            <a:custGeom>
              <a:avLst/>
              <a:gdLst/>
              <a:ahLst/>
              <a:cxnLst/>
              <a:rect l="0" t="0" r="0" b="0"/>
              <a:pathLst>
                <a:path w="53461" h="121223">
                  <a:moveTo>
                    <a:pt x="21311" y="35719"/>
                  </a:moveTo>
                  <a:lnTo>
                    <a:pt x="21311" y="41869"/>
                  </a:lnTo>
                  <a:lnTo>
                    <a:pt x="4518" y="63421"/>
                  </a:lnTo>
                  <a:lnTo>
                    <a:pt x="1254" y="76647"/>
                  </a:lnTo>
                  <a:lnTo>
                    <a:pt x="0" y="101022"/>
                  </a:lnTo>
                  <a:lnTo>
                    <a:pt x="3708" y="112923"/>
                  </a:lnTo>
                  <a:lnTo>
                    <a:pt x="5607" y="115763"/>
                  </a:lnTo>
                  <a:lnTo>
                    <a:pt x="9833" y="118919"/>
                  </a:lnTo>
                  <a:lnTo>
                    <a:pt x="27022" y="121111"/>
                  </a:lnTo>
                  <a:lnTo>
                    <a:pt x="29881" y="121222"/>
                  </a:lnTo>
                  <a:lnTo>
                    <a:pt x="41489" y="117585"/>
                  </a:lnTo>
                  <a:lnTo>
                    <a:pt x="44288" y="115697"/>
                  </a:lnTo>
                  <a:lnTo>
                    <a:pt x="47398" y="111481"/>
                  </a:lnTo>
                  <a:lnTo>
                    <a:pt x="53460" y="93800"/>
                  </a:lnTo>
                  <a:lnTo>
                    <a:pt x="53326" y="82964"/>
                  </a:lnTo>
                  <a:lnTo>
                    <a:pt x="50339" y="50436"/>
                  </a:lnTo>
                  <a:lnTo>
                    <a:pt x="49132" y="19297"/>
                  </a:lnTo>
                  <a:lnTo>
                    <a:pt x="42742" y="0"/>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580" name="SMARTInkShape-6756"/>
            <p:cNvSpPr/>
            <p:nvPr/>
          </p:nvSpPr>
          <p:spPr>
            <a:xfrm>
              <a:off x="2386103" y="4672013"/>
              <a:ext cx="63982" cy="257020"/>
            </a:xfrm>
            <a:custGeom>
              <a:avLst/>
              <a:gdLst/>
              <a:ahLst/>
              <a:cxnLst/>
              <a:rect l="0" t="0" r="0" b="0"/>
              <a:pathLst>
                <a:path w="63982" h="257020">
                  <a:moveTo>
                    <a:pt x="49916" y="0"/>
                  </a:moveTo>
                  <a:lnTo>
                    <a:pt x="49916" y="3792"/>
                  </a:lnTo>
                  <a:lnTo>
                    <a:pt x="49122" y="4909"/>
                  </a:lnTo>
                  <a:lnTo>
                    <a:pt x="47799" y="5654"/>
                  </a:lnTo>
                  <a:lnTo>
                    <a:pt x="46123" y="6150"/>
                  </a:lnTo>
                  <a:lnTo>
                    <a:pt x="45006" y="8069"/>
                  </a:lnTo>
                  <a:lnTo>
                    <a:pt x="39067" y="40703"/>
                  </a:lnTo>
                  <a:lnTo>
                    <a:pt x="33964" y="72094"/>
                  </a:lnTo>
                  <a:lnTo>
                    <a:pt x="23503" y="102333"/>
                  </a:lnTo>
                  <a:lnTo>
                    <a:pt x="11787" y="136037"/>
                  </a:lnTo>
                  <a:lnTo>
                    <a:pt x="7677" y="171490"/>
                  </a:lnTo>
                  <a:lnTo>
                    <a:pt x="5121" y="190776"/>
                  </a:lnTo>
                  <a:lnTo>
                    <a:pt x="1454" y="208661"/>
                  </a:lnTo>
                  <a:lnTo>
                    <a:pt x="0" y="241168"/>
                  </a:lnTo>
                  <a:lnTo>
                    <a:pt x="2066" y="248208"/>
                  </a:lnTo>
                  <a:lnTo>
                    <a:pt x="3729" y="251197"/>
                  </a:lnTo>
                  <a:lnTo>
                    <a:pt x="5631" y="253189"/>
                  </a:lnTo>
                  <a:lnTo>
                    <a:pt x="9861" y="255403"/>
                  </a:lnTo>
                  <a:lnTo>
                    <a:pt x="21397" y="256941"/>
                  </a:lnTo>
                  <a:lnTo>
                    <a:pt x="23759" y="257019"/>
                  </a:lnTo>
                  <a:lnTo>
                    <a:pt x="34669" y="253336"/>
                  </a:lnTo>
                  <a:lnTo>
                    <a:pt x="41287" y="247267"/>
                  </a:lnTo>
                  <a:lnTo>
                    <a:pt x="52004" y="230435"/>
                  </a:lnTo>
                  <a:lnTo>
                    <a:pt x="60408" y="196207"/>
                  </a:lnTo>
                  <a:lnTo>
                    <a:pt x="63981" y="161980"/>
                  </a:lnTo>
                  <a:lnTo>
                    <a:pt x="63344" y="147653"/>
                  </a:lnTo>
                  <a:lnTo>
                    <a:pt x="58481" y="134148"/>
                  </a:lnTo>
                  <a:lnTo>
                    <a:pt x="42716" y="114486"/>
                  </a:lnTo>
                  <a:lnTo>
                    <a:pt x="37191" y="109620"/>
                  </a:lnTo>
                  <a:lnTo>
                    <a:pt x="23741" y="101434"/>
                  </a:lnTo>
                  <a:lnTo>
                    <a:pt x="22147" y="101754"/>
                  </a:lnTo>
                  <a:lnTo>
                    <a:pt x="14197" y="107156"/>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581" name="SMARTInkShape-6757"/>
            <p:cNvSpPr/>
            <p:nvPr/>
          </p:nvSpPr>
          <p:spPr>
            <a:xfrm>
              <a:off x="2121694" y="4650581"/>
              <a:ext cx="128588" cy="214314"/>
            </a:xfrm>
            <a:custGeom>
              <a:avLst/>
              <a:gdLst/>
              <a:ahLst/>
              <a:cxnLst/>
              <a:rect l="0" t="0" r="0" b="0"/>
              <a:pathLst>
                <a:path w="128588" h="214314">
                  <a:moveTo>
                    <a:pt x="0" y="0"/>
                  </a:moveTo>
                  <a:lnTo>
                    <a:pt x="14434" y="0"/>
                  </a:lnTo>
                  <a:lnTo>
                    <a:pt x="16766" y="794"/>
                  </a:lnTo>
                  <a:lnTo>
                    <a:pt x="18321" y="2117"/>
                  </a:lnTo>
                  <a:lnTo>
                    <a:pt x="20049" y="5703"/>
                  </a:lnTo>
                  <a:lnTo>
                    <a:pt x="21377" y="39943"/>
                  </a:lnTo>
                  <a:lnTo>
                    <a:pt x="21426" y="72802"/>
                  </a:lnTo>
                  <a:lnTo>
                    <a:pt x="15776" y="105219"/>
                  </a:lnTo>
                  <a:lnTo>
                    <a:pt x="12612" y="120870"/>
                  </a:lnTo>
                  <a:lnTo>
                    <a:pt x="8224" y="136588"/>
                  </a:lnTo>
                  <a:lnTo>
                    <a:pt x="7172" y="149561"/>
                  </a:lnTo>
                  <a:lnTo>
                    <a:pt x="7152" y="146091"/>
                  </a:lnTo>
                  <a:lnTo>
                    <a:pt x="7943" y="145019"/>
                  </a:lnTo>
                  <a:lnTo>
                    <a:pt x="17087" y="139365"/>
                  </a:lnTo>
                  <a:lnTo>
                    <a:pt x="33362" y="124553"/>
                  </a:lnTo>
                  <a:lnTo>
                    <a:pt x="40488" y="122365"/>
                  </a:lnTo>
                  <a:lnTo>
                    <a:pt x="52388" y="121566"/>
                  </a:lnTo>
                  <a:lnTo>
                    <a:pt x="57150" y="123615"/>
                  </a:lnTo>
                  <a:lnTo>
                    <a:pt x="66675" y="131398"/>
                  </a:lnTo>
                  <a:lnTo>
                    <a:pt x="91379" y="166626"/>
                  </a:lnTo>
                  <a:lnTo>
                    <a:pt x="97763" y="178037"/>
                  </a:lnTo>
                  <a:lnTo>
                    <a:pt x="128587" y="214313"/>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582" name="SMARTInkShape-6758"/>
            <p:cNvSpPr/>
            <p:nvPr/>
          </p:nvSpPr>
          <p:spPr>
            <a:xfrm>
              <a:off x="907369" y="4723432"/>
              <a:ext cx="449945" cy="127175"/>
            </a:xfrm>
            <a:custGeom>
              <a:avLst/>
              <a:gdLst/>
              <a:ahLst/>
              <a:cxnLst/>
              <a:rect l="0" t="0" r="0" b="0"/>
              <a:pathLst>
                <a:path w="449945" h="127175">
                  <a:moveTo>
                    <a:pt x="14175" y="5731"/>
                  </a:moveTo>
                  <a:lnTo>
                    <a:pt x="10382" y="9523"/>
                  </a:lnTo>
                  <a:lnTo>
                    <a:pt x="6404" y="11385"/>
                  </a:lnTo>
                  <a:lnTo>
                    <a:pt x="4232" y="11881"/>
                  </a:lnTo>
                  <a:lnTo>
                    <a:pt x="2783" y="13800"/>
                  </a:lnTo>
                  <a:lnTo>
                    <a:pt x="745" y="23291"/>
                  </a:lnTo>
                  <a:lnTo>
                    <a:pt x="0" y="40283"/>
                  </a:lnTo>
                  <a:lnTo>
                    <a:pt x="2054" y="47016"/>
                  </a:lnTo>
                  <a:lnTo>
                    <a:pt x="3713" y="49923"/>
                  </a:lnTo>
                  <a:lnTo>
                    <a:pt x="6407" y="51861"/>
                  </a:lnTo>
                  <a:lnTo>
                    <a:pt x="16988" y="54588"/>
                  </a:lnTo>
                  <a:lnTo>
                    <a:pt x="48917" y="55670"/>
                  </a:lnTo>
                  <a:lnTo>
                    <a:pt x="66008" y="53600"/>
                  </a:lnTo>
                  <a:lnTo>
                    <a:pt x="99433" y="41262"/>
                  </a:lnTo>
                  <a:lnTo>
                    <a:pt x="129418" y="24770"/>
                  </a:lnTo>
                  <a:lnTo>
                    <a:pt x="140097" y="16047"/>
                  </a:lnTo>
                  <a:lnTo>
                    <a:pt x="148457" y="13292"/>
                  </a:lnTo>
                  <a:lnTo>
                    <a:pt x="148940" y="13947"/>
                  </a:lnTo>
                  <a:lnTo>
                    <a:pt x="149821" y="20174"/>
                  </a:lnTo>
                  <a:lnTo>
                    <a:pt x="149868" y="23527"/>
                  </a:lnTo>
                  <a:lnTo>
                    <a:pt x="152006" y="27663"/>
                  </a:lnTo>
                  <a:lnTo>
                    <a:pt x="154808" y="32147"/>
                  </a:lnTo>
                  <a:lnTo>
                    <a:pt x="157179" y="39134"/>
                  </a:lnTo>
                  <a:lnTo>
                    <a:pt x="166905" y="50983"/>
                  </a:lnTo>
                  <a:lnTo>
                    <a:pt x="190834" y="65263"/>
                  </a:lnTo>
                  <a:lnTo>
                    <a:pt x="204807" y="68613"/>
                  </a:lnTo>
                  <a:lnTo>
                    <a:pt x="233261" y="69900"/>
                  </a:lnTo>
                  <a:lnTo>
                    <a:pt x="252302" y="64297"/>
                  </a:lnTo>
                  <a:lnTo>
                    <a:pt x="269234" y="55546"/>
                  </a:lnTo>
                  <a:lnTo>
                    <a:pt x="275172" y="50096"/>
                  </a:lnTo>
                  <a:lnTo>
                    <a:pt x="295126" y="25072"/>
                  </a:lnTo>
                  <a:lnTo>
                    <a:pt x="295932" y="22593"/>
                  </a:lnTo>
                  <a:lnTo>
                    <a:pt x="295675" y="20147"/>
                  </a:lnTo>
                  <a:lnTo>
                    <a:pt x="293639" y="12913"/>
                  </a:lnTo>
                  <a:lnTo>
                    <a:pt x="293353" y="10519"/>
                  </a:lnTo>
                  <a:lnTo>
                    <a:pt x="290918" y="5742"/>
                  </a:lnTo>
                  <a:lnTo>
                    <a:pt x="289158" y="3357"/>
                  </a:lnTo>
                  <a:lnTo>
                    <a:pt x="285085" y="707"/>
                  </a:lnTo>
                  <a:lnTo>
                    <a:pt x="282888" y="0"/>
                  </a:lnTo>
                  <a:lnTo>
                    <a:pt x="280630" y="323"/>
                  </a:lnTo>
                  <a:lnTo>
                    <a:pt x="258537" y="13115"/>
                  </a:lnTo>
                  <a:lnTo>
                    <a:pt x="241235" y="29722"/>
                  </a:lnTo>
                  <a:lnTo>
                    <a:pt x="238121" y="35708"/>
                  </a:lnTo>
                  <a:lnTo>
                    <a:pt x="235850" y="60831"/>
                  </a:lnTo>
                  <a:lnTo>
                    <a:pt x="237845" y="68055"/>
                  </a:lnTo>
                  <a:lnTo>
                    <a:pt x="245593" y="79160"/>
                  </a:lnTo>
                  <a:lnTo>
                    <a:pt x="256222" y="86578"/>
                  </a:lnTo>
                  <a:lnTo>
                    <a:pt x="269425" y="90010"/>
                  </a:lnTo>
                  <a:lnTo>
                    <a:pt x="293812" y="90376"/>
                  </a:lnTo>
                  <a:lnTo>
                    <a:pt x="328635" y="85267"/>
                  </a:lnTo>
                  <a:lnTo>
                    <a:pt x="361431" y="78245"/>
                  </a:lnTo>
                  <a:lnTo>
                    <a:pt x="384226" y="77263"/>
                  </a:lnTo>
                  <a:lnTo>
                    <a:pt x="404343" y="83327"/>
                  </a:lnTo>
                  <a:lnTo>
                    <a:pt x="410062" y="87812"/>
                  </a:lnTo>
                  <a:lnTo>
                    <a:pt x="412375" y="91953"/>
                  </a:lnTo>
                  <a:lnTo>
                    <a:pt x="414196" y="96439"/>
                  </a:lnTo>
                  <a:lnTo>
                    <a:pt x="430985" y="121427"/>
                  </a:lnTo>
                  <a:lnTo>
                    <a:pt x="437813" y="124620"/>
                  </a:lnTo>
                  <a:lnTo>
                    <a:pt x="449944" y="127174"/>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583" name="SMARTInkShape-6759"/>
            <p:cNvSpPr/>
            <p:nvPr/>
          </p:nvSpPr>
          <p:spPr>
            <a:xfrm>
              <a:off x="1800253" y="4725345"/>
              <a:ext cx="270437" cy="271205"/>
            </a:xfrm>
            <a:custGeom>
              <a:avLst/>
              <a:gdLst/>
              <a:ahLst/>
              <a:cxnLst/>
              <a:rect l="0" t="0" r="0" b="0"/>
              <a:pathLst>
                <a:path w="270437" h="271205">
                  <a:moveTo>
                    <a:pt x="14260" y="25249"/>
                  </a:moveTo>
                  <a:lnTo>
                    <a:pt x="10467" y="25249"/>
                  </a:lnTo>
                  <a:lnTo>
                    <a:pt x="9350" y="26043"/>
                  </a:lnTo>
                  <a:lnTo>
                    <a:pt x="8605" y="27365"/>
                  </a:lnTo>
                  <a:lnTo>
                    <a:pt x="692" y="51657"/>
                  </a:lnTo>
                  <a:lnTo>
                    <a:pt x="0" y="83470"/>
                  </a:lnTo>
                  <a:lnTo>
                    <a:pt x="2101" y="88960"/>
                  </a:lnTo>
                  <a:lnTo>
                    <a:pt x="9918" y="98952"/>
                  </a:lnTo>
                  <a:lnTo>
                    <a:pt x="16563" y="101662"/>
                  </a:lnTo>
                  <a:lnTo>
                    <a:pt x="20558" y="102385"/>
                  </a:lnTo>
                  <a:lnTo>
                    <a:pt x="27113" y="101071"/>
                  </a:lnTo>
                  <a:lnTo>
                    <a:pt x="51282" y="87000"/>
                  </a:lnTo>
                  <a:lnTo>
                    <a:pt x="54527" y="80210"/>
                  </a:lnTo>
                  <a:lnTo>
                    <a:pt x="57021" y="45007"/>
                  </a:lnTo>
                  <a:lnTo>
                    <a:pt x="56319" y="22992"/>
                  </a:lnTo>
                  <a:lnTo>
                    <a:pt x="51416" y="14085"/>
                  </a:lnTo>
                  <a:lnTo>
                    <a:pt x="44121" y="5326"/>
                  </a:lnTo>
                  <a:lnTo>
                    <a:pt x="43216" y="472"/>
                  </a:lnTo>
                  <a:lnTo>
                    <a:pt x="42295" y="0"/>
                  </a:lnTo>
                  <a:lnTo>
                    <a:pt x="40887" y="479"/>
                  </a:lnTo>
                  <a:lnTo>
                    <a:pt x="39155" y="1591"/>
                  </a:lnTo>
                  <a:lnTo>
                    <a:pt x="38794" y="2333"/>
                  </a:lnTo>
                  <a:lnTo>
                    <a:pt x="39347" y="2828"/>
                  </a:lnTo>
                  <a:lnTo>
                    <a:pt x="42146" y="3622"/>
                  </a:lnTo>
                  <a:lnTo>
                    <a:pt x="46423" y="7552"/>
                  </a:lnTo>
                  <a:lnTo>
                    <a:pt x="69049" y="41892"/>
                  </a:lnTo>
                  <a:lnTo>
                    <a:pt x="89666" y="70577"/>
                  </a:lnTo>
                  <a:lnTo>
                    <a:pt x="98265" y="91869"/>
                  </a:lnTo>
                  <a:lnTo>
                    <a:pt x="104150" y="100727"/>
                  </a:lnTo>
                  <a:lnTo>
                    <a:pt x="105804" y="105891"/>
                  </a:lnTo>
                  <a:lnTo>
                    <a:pt x="107833" y="107585"/>
                  </a:lnTo>
                  <a:lnTo>
                    <a:pt x="117480" y="109970"/>
                  </a:lnTo>
                  <a:lnTo>
                    <a:pt x="123106" y="110528"/>
                  </a:lnTo>
                  <a:lnTo>
                    <a:pt x="134528" y="107049"/>
                  </a:lnTo>
                  <a:lnTo>
                    <a:pt x="147967" y="97199"/>
                  </a:lnTo>
                  <a:lnTo>
                    <a:pt x="181138" y="64432"/>
                  </a:lnTo>
                  <a:lnTo>
                    <a:pt x="194409" y="49823"/>
                  </a:lnTo>
                  <a:lnTo>
                    <a:pt x="196272" y="46394"/>
                  </a:lnTo>
                  <a:lnTo>
                    <a:pt x="215764" y="30195"/>
                  </a:lnTo>
                  <a:lnTo>
                    <a:pt x="221027" y="27447"/>
                  </a:lnTo>
                  <a:lnTo>
                    <a:pt x="231694" y="25538"/>
                  </a:lnTo>
                  <a:lnTo>
                    <a:pt x="231447" y="25442"/>
                  </a:lnTo>
                  <a:lnTo>
                    <a:pt x="230489" y="25377"/>
                  </a:lnTo>
                  <a:lnTo>
                    <a:pt x="225347" y="29080"/>
                  </a:lnTo>
                  <a:lnTo>
                    <a:pt x="223170" y="33037"/>
                  </a:lnTo>
                  <a:lnTo>
                    <a:pt x="222589" y="35203"/>
                  </a:lnTo>
                  <a:lnTo>
                    <a:pt x="221409" y="36647"/>
                  </a:lnTo>
                  <a:lnTo>
                    <a:pt x="217980" y="38252"/>
                  </a:lnTo>
                  <a:lnTo>
                    <a:pt x="216748" y="39474"/>
                  </a:lnTo>
                  <a:lnTo>
                    <a:pt x="215379" y="42948"/>
                  </a:lnTo>
                  <a:lnTo>
                    <a:pt x="215808" y="44986"/>
                  </a:lnTo>
                  <a:lnTo>
                    <a:pt x="220204" y="51646"/>
                  </a:lnTo>
                  <a:lnTo>
                    <a:pt x="224324" y="56295"/>
                  </a:lnTo>
                  <a:lnTo>
                    <a:pt x="228800" y="58891"/>
                  </a:lnTo>
                  <a:lnTo>
                    <a:pt x="233436" y="60838"/>
                  </a:lnTo>
                  <a:lnTo>
                    <a:pt x="258539" y="77724"/>
                  </a:lnTo>
                  <a:lnTo>
                    <a:pt x="266379" y="92390"/>
                  </a:lnTo>
                  <a:lnTo>
                    <a:pt x="270436" y="113770"/>
                  </a:lnTo>
                  <a:lnTo>
                    <a:pt x="270345" y="132440"/>
                  </a:lnTo>
                  <a:lnTo>
                    <a:pt x="265245" y="162081"/>
                  </a:lnTo>
                  <a:lnTo>
                    <a:pt x="256645" y="196844"/>
                  </a:lnTo>
                  <a:lnTo>
                    <a:pt x="250084" y="231643"/>
                  </a:lnTo>
                  <a:lnTo>
                    <a:pt x="242804" y="257393"/>
                  </a:lnTo>
                  <a:lnTo>
                    <a:pt x="233014" y="270357"/>
                  </a:lnTo>
                  <a:lnTo>
                    <a:pt x="230740" y="271204"/>
                  </a:lnTo>
                  <a:lnTo>
                    <a:pt x="228429" y="270975"/>
                  </a:lnTo>
                  <a:lnTo>
                    <a:pt x="221386" y="268977"/>
                  </a:lnTo>
                  <a:lnTo>
                    <a:pt x="219019" y="268697"/>
                  </a:lnTo>
                  <a:lnTo>
                    <a:pt x="217441" y="266922"/>
                  </a:lnTo>
                  <a:lnTo>
                    <a:pt x="207141" y="239560"/>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584" name="SMARTInkShape-6760"/>
            <p:cNvSpPr/>
            <p:nvPr/>
          </p:nvSpPr>
          <p:spPr>
            <a:xfrm>
              <a:off x="2664619" y="4629150"/>
              <a:ext cx="14288" cy="292896"/>
            </a:xfrm>
            <a:custGeom>
              <a:avLst/>
              <a:gdLst/>
              <a:ahLst/>
              <a:cxnLst/>
              <a:rect l="0" t="0" r="0" b="0"/>
              <a:pathLst>
                <a:path w="14288" h="292896">
                  <a:moveTo>
                    <a:pt x="0" y="0"/>
                  </a:moveTo>
                  <a:lnTo>
                    <a:pt x="0" y="9943"/>
                  </a:lnTo>
                  <a:lnTo>
                    <a:pt x="4115" y="24836"/>
                  </a:lnTo>
                  <a:lnTo>
                    <a:pt x="466" y="58974"/>
                  </a:lnTo>
                  <a:lnTo>
                    <a:pt x="92" y="93699"/>
                  </a:lnTo>
                  <a:lnTo>
                    <a:pt x="27" y="121690"/>
                  </a:lnTo>
                  <a:lnTo>
                    <a:pt x="8" y="152208"/>
                  </a:lnTo>
                  <a:lnTo>
                    <a:pt x="2119" y="184269"/>
                  </a:lnTo>
                  <a:lnTo>
                    <a:pt x="6151" y="219755"/>
                  </a:lnTo>
                  <a:lnTo>
                    <a:pt x="6948" y="253811"/>
                  </a:lnTo>
                  <a:lnTo>
                    <a:pt x="7920" y="286040"/>
                  </a:lnTo>
                  <a:lnTo>
                    <a:pt x="14287" y="292895"/>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585" name="SMARTInkShape-6761"/>
            <p:cNvSpPr/>
            <p:nvPr/>
          </p:nvSpPr>
          <p:spPr>
            <a:xfrm>
              <a:off x="3914909" y="4701988"/>
              <a:ext cx="107023" cy="141476"/>
            </a:xfrm>
            <a:custGeom>
              <a:avLst/>
              <a:gdLst/>
              <a:ahLst/>
              <a:cxnLst/>
              <a:rect l="0" t="0" r="0" b="0"/>
              <a:pathLst>
                <a:path w="107023" h="141476">
                  <a:moveTo>
                    <a:pt x="85591" y="27175"/>
                  </a:moveTo>
                  <a:lnTo>
                    <a:pt x="81799" y="27175"/>
                  </a:lnTo>
                  <a:lnTo>
                    <a:pt x="80682" y="26381"/>
                  </a:lnTo>
                  <a:lnTo>
                    <a:pt x="79937" y="25058"/>
                  </a:lnTo>
                  <a:lnTo>
                    <a:pt x="79440" y="23382"/>
                  </a:lnTo>
                  <a:lnTo>
                    <a:pt x="70807" y="12701"/>
                  </a:lnTo>
                  <a:lnTo>
                    <a:pt x="65526" y="8042"/>
                  </a:lnTo>
                  <a:lnTo>
                    <a:pt x="54422" y="1750"/>
                  </a:lnTo>
                  <a:lnTo>
                    <a:pt x="48455" y="0"/>
                  </a:lnTo>
                  <a:lnTo>
                    <a:pt x="41040" y="1338"/>
                  </a:lnTo>
                  <a:lnTo>
                    <a:pt x="27941" y="4438"/>
                  </a:lnTo>
                  <a:lnTo>
                    <a:pt x="23345" y="4873"/>
                  </a:lnTo>
                  <a:lnTo>
                    <a:pt x="19487" y="6751"/>
                  </a:lnTo>
                  <a:lnTo>
                    <a:pt x="13085" y="13070"/>
                  </a:lnTo>
                  <a:lnTo>
                    <a:pt x="3300" y="29269"/>
                  </a:lnTo>
                  <a:lnTo>
                    <a:pt x="883" y="39084"/>
                  </a:lnTo>
                  <a:lnTo>
                    <a:pt x="0" y="60826"/>
                  </a:lnTo>
                  <a:lnTo>
                    <a:pt x="749" y="63896"/>
                  </a:lnTo>
                  <a:lnTo>
                    <a:pt x="2042" y="65943"/>
                  </a:lnTo>
                  <a:lnTo>
                    <a:pt x="13613" y="73021"/>
                  </a:lnTo>
                  <a:lnTo>
                    <a:pt x="22813" y="75948"/>
                  </a:lnTo>
                  <a:lnTo>
                    <a:pt x="38150" y="73023"/>
                  </a:lnTo>
                  <a:lnTo>
                    <a:pt x="50192" y="67129"/>
                  </a:lnTo>
                  <a:lnTo>
                    <a:pt x="71223" y="50702"/>
                  </a:lnTo>
                  <a:lnTo>
                    <a:pt x="78322" y="48642"/>
                  </a:lnTo>
                  <a:lnTo>
                    <a:pt x="78445" y="80390"/>
                  </a:lnTo>
                  <a:lnTo>
                    <a:pt x="79240" y="94095"/>
                  </a:lnTo>
                  <a:lnTo>
                    <a:pt x="88390" y="117694"/>
                  </a:lnTo>
                  <a:lnTo>
                    <a:pt x="99934" y="133708"/>
                  </a:lnTo>
                  <a:lnTo>
                    <a:pt x="107022" y="141475"/>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586" name="SMARTInkShape-6762"/>
            <p:cNvSpPr/>
            <p:nvPr/>
          </p:nvSpPr>
          <p:spPr>
            <a:xfrm>
              <a:off x="4093369" y="4772025"/>
              <a:ext cx="314326" cy="100014"/>
            </a:xfrm>
            <a:custGeom>
              <a:avLst/>
              <a:gdLst/>
              <a:ahLst/>
              <a:cxnLst/>
              <a:rect l="0" t="0" r="0" b="0"/>
              <a:pathLst>
                <a:path w="314326" h="100014">
                  <a:moveTo>
                    <a:pt x="0" y="0"/>
                  </a:moveTo>
                  <a:lnTo>
                    <a:pt x="0" y="9943"/>
                  </a:lnTo>
                  <a:lnTo>
                    <a:pt x="13000" y="43967"/>
                  </a:lnTo>
                  <a:lnTo>
                    <a:pt x="21491" y="55802"/>
                  </a:lnTo>
                  <a:lnTo>
                    <a:pt x="27543" y="60520"/>
                  </a:lnTo>
                  <a:lnTo>
                    <a:pt x="33673" y="62616"/>
                  </a:lnTo>
                  <a:lnTo>
                    <a:pt x="55126" y="64073"/>
                  </a:lnTo>
                  <a:lnTo>
                    <a:pt x="69162" y="60436"/>
                  </a:lnTo>
                  <a:lnTo>
                    <a:pt x="76511" y="54377"/>
                  </a:lnTo>
                  <a:lnTo>
                    <a:pt x="83217" y="47186"/>
                  </a:lnTo>
                  <a:lnTo>
                    <a:pt x="111698" y="24657"/>
                  </a:lnTo>
                  <a:lnTo>
                    <a:pt x="118997" y="22387"/>
                  </a:lnTo>
                  <a:lnTo>
                    <a:pt x="127168" y="21557"/>
                  </a:lnTo>
                  <a:lnTo>
                    <a:pt x="155764" y="39772"/>
                  </a:lnTo>
                  <a:lnTo>
                    <a:pt x="188476" y="42591"/>
                  </a:lnTo>
                  <a:lnTo>
                    <a:pt x="214853" y="40692"/>
                  </a:lnTo>
                  <a:lnTo>
                    <a:pt x="239202" y="32909"/>
                  </a:lnTo>
                  <a:lnTo>
                    <a:pt x="253595" y="23728"/>
                  </a:lnTo>
                  <a:lnTo>
                    <a:pt x="259023" y="19012"/>
                  </a:lnTo>
                  <a:lnTo>
                    <a:pt x="261965" y="14271"/>
                  </a:lnTo>
                  <a:lnTo>
                    <a:pt x="264008" y="7289"/>
                  </a:lnTo>
                  <a:lnTo>
                    <a:pt x="264278" y="1117"/>
                  </a:lnTo>
                  <a:lnTo>
                    <a:pt x="263498" y="745"/>
                  </a:lnTo>
                  <a:lnTo>
                    <a:pt x="260514" y="331"/>
                  </a:lnTo>
                  <a:lnTo>
                    <a:pt x="259401" y="1014"/>
                  </a:lnTo>
                  <a:lnTo>
                    <a:pt x="258659" y="2264"/>
                  </a:lnTo>
                  <a:lnTo>
                    <a:pt x="258164" y="3890"/>
                  </a:lnTo>
                  <a:lnTo>
                    <a:pt x="251651" y="14486"/>
                  </a:lnTo>
                  <a:lnTo>
                    <a:pt x="246129" y="31923"/>
                  </a:lnTo>
                  <a:lnTo>
                    <a:pt x="251849" y="64350"/>
                  </a:lnTo>
                  <a:lnTo>
                    <a:pt x="256395" y="73844"/>
                  </a:lnTo>
                  <a:lnTo>
                    <a:pt x="267880" y="87320"/>
                  </a:lnTo>
                  <a:lnTo>
                    <a:pt x="276749" y="93842"/>
                  </a:lnTo>
                  <a:lnTo>
                    <a:pt x="285983" y="97270"/>
                  </a:lnTo>
                  <a:lnTo>
                    <a:pt x="314325" y="100013"/>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587" name="SMARTInkShape-6763"/>
            <p:cNvSpPr/>
            <p:nvPr/>
          </p:nvSpPr>
          <p:spPr>
            <a:xfrm>
              <a:off x="2614613" y="4615084"/>
              <a:ext cx="242888" cy="235523"/>
            </a:xfrm>
            <a:custGeom>
              <a:avLst/>
              <a:gdLst/>
              <a:ahLst/>
              <a:cxnLst/>
              <a:rect l="0" t="0" r="0" b="0"/>
              <a:pathLst>
                <a:path w="242888" h="235523">
                  <a:moveTo>
                    <a:pt x="0" y="142654"/>
                  </a:moveTo>
                  <a:lnTo>
                    <a:pt x="0" y="125861"/>
                  </a:lnTo>
                  <a:lnTo>
                    <a:pt x="2116" y="121167"/>
                  </a:lnTo>
                  <a:lnTo>
                    <a:pt x="9942" y="111686"/>
                  </a:lnTo>
                  <a:lnTo>
                    <a:pt x="16590" y="109047"/>
                  </a:lnTo>
                  <a:lnTo>
                    <a:pt x="50835" y="99349"/>
                  </a:lnTo>
                  <a:lnTo>
                    <a:pt x="82537" y="90179"/>
                  </a:lnTo>
                  <a:lnTo>
                    <a:pt x="117786" y="75814"/>
                  </a:lnTo>
                  <a:lnTo>
                    <a:pt x="150634" y="58190"/>
                  </a:lnTo>
                  <a:lnTo>
                    <a:pt x="172218" y="40039"/>
                  </a:lnTo>
                  <a:lnTo>
                    <a:pt x="189355" y="16575"/>
                  </a:lnTo>
                  <a:lnTo>
                    <a:pt x="192840" y="0"/>
                  </a:lnTo>
                  <a:lnTo>
                    <a:pt x="181487" y="20045"/>
                  </a:lnTo>
                  <a:lnTo>
                    <a:pt x="175182" y="50572"/>
                  </a:lnTo>
                  <a:lnTo>
                    <a:pt x="166484" y="79309"/>
                  </a:lnTo>
                  <a:lnTo>
                    <a:pt x="157122" y="112620"/>
                  </a:lnTo>
                  <a:lnTo>
                    <a:pt x="151421" y="142366"/>
                  </a:lnTo>
                  <a:lnTo>
                    <a:pt x="146180" y="170378"/>
                  </a:lnTo>
                  <a:lnTo>
                    <a:pt x="149724" y="204642"/>
                  </a:lnTo>
                  <a:lnTo>
                    <a:pt x="150001" y="219689"/>
                  </a:lnTo>
                  <a:lnTo>
                    <a:pt x="150013" y="216985"/>
                  </a:lnTo>
                  <a:lnTo>
                    <a:pt x="152133" y="213260"/>
                  </a:lnTo>
                  <a:lnTo>
                    <a:pt x="173867" y="183415"/>
                  </a:lnTo>
                  <a:lnTo>
                    <a:pt x="178610" y="180613"/>
                  </a:lnTo>
                  <a:lnTo>
                    <a:pt x="183363" y="178575"/>
                  </a:lnTo>
                  <a:lnTo>
                    <a:pt x="188121" y="175022"/>
                  </a:lnTo>
                  <a:lnTo>
                    <a:pt x="190501" y="174552"/>
                  </a:lnTo>
                  <a:lnTo>
                    <a:pt x="192882" y="175031"/>
                  </a:lnTo>
                  <a:lnTo>
                    <a:pt x="197644" y="176887"/>
                  </a:lnTo>
                  <a:lnTo>
                    <a:pt x="202406" y="177713"/>
                  </a:lnTo>
                  <a:lnTo>
                    <a:pt x="203993" y="178726"/>
                  </a:lnTo>
                  <a:lnTo>
                    <a:pt x="205052" y="180196"/>
                  </a:lnTo>
                  <a:lnTo>
                    <a:pt x="207021" y="183945"/>
                  </a:lnTo>
                  <a:lnTo>
                    <a:pt x="232758" y="217550"/>
                  </a:lnTo>
                  <a:lnTo>
                    <a:pt x="239533" y="225611"/>
                  </a:lnTo>
                  <a:lnTo>
                    <a:pt x="242887" y="235522"/>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588" name="SMARTInkShape-6764"/>
            <p:cNvSpPr/>
            <p:nvPr/>
          </p:nvSpPr>
          <p:spPr>
            <a:xfrm>
              <a:off x="2964667" y="4738201"/>
              <a:ext cx="155938" cy="239423"/>
            </a:xfrm>
            <a:custGeom>
              <a:avLst/>
              <a:gdLst/>
              <a:ahLst/>
              <a:cxnLst/>
              <a:rect l="0" t="0" r="0" b="0"/>
              <a:pathLst>
                <a:path w="155938" h="239423">
                  <a:moveTo>
                    <a:pt x="7133" y="83830"/>
                  </a:moveTo>
                  <a:lnTo>
                    <a:pt x="7133" y="87622"/>
                  </a:lnTo>
                  <a:lnTo>
                    <a:pt x="5016" y="91601"/>
                  </a:lnTo>
                  <a:lnTo>
                    <a:pt x="3341" y="93773"/>
                  </a:lnTo>
                  <a:lnTo>
                    <a:pt x="1479" y="100420"/>
                  </a:lnTo>
                  <a:lnTo>
                    <a:pt x="76" y="135382"/>
                  </a:lnTo>
                  <a:lnTo>
                    <a:pt x="0" y="169759"/>
                  </a:lnTo>
                  <a:lnTo>
                    <a:pt x="2109" y="191047"/>
                  </a:lnTo>
                  <a:lnTo>
                    <a:pt x="6692" y="223967"/>
                  </a:lnTo>
                  <a:lnTo>
                    <a:pt x="6839" y="227261"/>
                  </a:lnTo>
                  <a:lnTo>
                    <a:pt x="9119" y="233037"/>
                  </a:lnTo>
                  <a:lnTo>
                    <a:pt x="13258" y="239422"/>
                  </a:lnTo>
                  <a:lnTo>
                    <a:pt x="13597" y="239152"/>
                  </a:lnTo>
                  <a:lnTo>
                    <a:pt x="14217" y="222219"/>
                  </a:lnTo>
                  <a:lnTo>
                    <a:pt x="14269" y="190396"/>
                  </a:lnTo>
                  <a:lnTo>
                    <a:pt x="18067" y="161794"/>
                  </a:lnTo>
                  <a:lnTo>
                    <a:pt x="24219" y="131978"/>
                  </a:lnTo>
                  <a:lnTo>
                    <a:pt x="31069" y="103035"/>
                  </a:lnTo>
                  <a:lnTo>
                    <a:pt x="41289" y="69720"/>
                  </a:lnTo>
                  <a:lnTo>
                    <a:pt x="57771" y="37622"/>
                  </a:lnTo>
                  <a:lnTo>
                    <a:pt x="81035" y="11305"/>
                  </a:lnTo>
                  <a:lnTo>
                    <a:pt x="90514" y="4501"/>
                  </a:lnTo>
                  <a:lnTo>
                    <a:pt x="100018" y="948"/>
                  </a:lnTo>
                  <a:lnTo>
                    <a:pt x="104775" y="0"/>
                  </a:lnTo>
                  <a:lnTo>
                    <a:pt x="114294" y="1064"/>
                  </a:lnTo>
                  <a:lnTo>
                    <a:pt x="123023" y="4183"/>
                  </a:lnTo>
                  <a:lnTo>
                    <a:pt x="137211" y="14769"/>
                  </a:lnTo>
                  <a:lnTo>
                    <a:pt x="144320" y="22180"/>
                  </a:lnTo>
                  <a:lnTo>
                    <a:pt x="153051" y="43511"/>
                  </a:lnTo>
                  <a:lnTo>
                    <a:pt x="155937" y="59360"/>
                  </a:lnTo>
                  <a:lnTo>
                    <a:pt x="152999" y="74111"/>
                  </a:lnTo>
                  <a:lnTo>
                    <a:pt x="144896" y="92523"/>
                  </a:lnTo>
                  <a:lnTo>
                    <a:pt x="140328" y="99071"/>
                  </a:lnTo>
                  <a:lnTo>
                    <a:pt x="116530" y="121200"/>
                  </a:lnTo>
                  <a:lnTo>
                    <a:pt x="104811" y="125065"/>
                  </a:lnTo>
                  <a:lnTo>
                    <a:pt x="71427" y="126693"/>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589" name="SMARTInkShape-6765"/>
            <p:cNvSpPr/>
            <p:nvPr/>
          </p:nvSpPr>
          <p:spPr>
            <a:xfrm>
              <a:off x="1382901" y="4590319"/>
              <a:ext cx="345888" cy="231159"/>
            </a:xfrm>
            <a:custGeom>
              <a:avLst/>
              <a:gdLst/>
              <a:ahLst/>
              <a:cxnLst/>
              <a:rect l="0" t="0" r="0" b="0"/>
              <a:pathLst>
                <a:path w="345888" h="231159">
                  <a:moveTo>
                    <a:pt x="38705" y="110269"/>
                  </a:moveTo>
                  <a:lnTo>
                    <a:pt x="28762" y="100326"/>
                  </a:lnTo>
                  <a:lnTo>
                    <a:pt x="22115" y="97912"/>
                  </a:lnTo>
                  <a:lnTo>
                    <a:pt x="14663" y="96045"/>
                  </a:lnTo>
                  <a:lnTo>
                    <a:pt x="3411" y="88380"/>
                  </a:lnTo>
                  <a:lnTo>
                    <a:pt x="889" y="86151"/>
                  </a:lnTo>
                  <a:lnTo>
                    <a:pt x="0" y="84665"/>
                  </a:lnTo>
                  <a:lnTo>
                    <a:pt x="202" y="83674"/>
                  </a:lnTo>
                  <a:lnTo>
                    <a:pt x="6229" y="78293"/>
                  </a:lnTo>
                  <a:lnTo>
                    <a:pt x="14746" y="78330"/>
                  </a:lnTo>
                  <a:lnTo>
                    <a:pt x="43409" y="81029"/>
                  </a:lnTo>
                  <a:lnTo>
                    <a:pt x="74142" y="81497"/>
                  </a:lnTo>
                  <a:lnTo>
                    <a:pt x="108384" y="77843"/>
                  </a:lnTo>
                  <a:lnTo>
                    <a:pt x="133967" y="76013"/>
                  </a:lnTo>
                  <a:lnTo>
                    <a:pt x="161213" y="74406"/>
                  </a:lnTo>
                  <a:lnTo>
                    <a:pt x="189197" y="71046"/>
                  </a:lnTo>
                  <a:lnTo>
                    <a:pt x="224142" y="64692"/>
                  </a:lnTo>
                  <a:lnTo>
                    <a:pt x="254604" y="57783"/>
                  </a:lnTo>
                  <a:lnTo>
                    <a:pt x="286845" y="43427"/>
                  </a:lnTo>
                  <a:lnTo>
                    <a:pt x="303345" y="33931"/>
                  </a:lnTo>
                  <a:lnTo>
                    <a:pt x="312821" y="22210"/>
                  </a:lnTo>
                  <a:lnTo>
                    <a:pt x="315981" y="13357"/>
                  </a:lnTo>
                  <a:lnTo>
                    <a:pt x="316720" y="8194"/>
                  </a:lnTo>
                  <a:lnTo>
                    <a:pt x="314932" y="3254"/>
                  </a:lnTo>
                  <a:lnTo>
                    <a:pt x="313344" y="826"/>
                  </a:lnTo>
                  <a:lnTo>
                    <a:pt x="311492" y="0"/>
                  </a:lnTo>
                  <a:lnTo>
                    <a:pt x="309463" y="244"/>
                  </a:lnTo>
                  <a:lnTo>
                    <a:pt x="305092" y="1837"/>
                  </a:lnTo>
                  <a:lnTo>
                    <a:pt x="300504" y="2546"/>
                  </a:lnTo>
                  <a:lnTo>
                    <a:pt x="295818" y="7094"/>
                  </a:lnTo>
                  <a:lnTo>
                    <a:pt x="275416" y="40475"/>
                  </a:lnTo>
                  <a:lnTo>
                    <a:pt x="263204" y="68525"/>
                  </a:lnTo>
                  <a:lnTo>
                    <a:pt x="251032" y="101699"/>
                  </a:lnTo>
                  <a:lnTo>
                    <a:pt x="237368" y="135210"/>
                  </a:lnTo>
                  <a:lnTo>
                    <a:pt x="227819" y="166701"/>
                  </a:lnTo>
                  <a:lnTo>
                    <a:pt x="224887" y="199250"/>
                  </a:lnTo>
                  <a:lnTo>
                    <a:pt x="223737" y="218715"/>
                  </a:lnTo>
                  <a:lnTo>
                    <a:pt x="220353" y="227509"/>
                  </a:lnTo>
                  <a:lnTo>
                    <a:pt x="220922" y="228910"/>
                  </a:lnTo>
                  <a:lnTo>
                    <a:pt x="223747" y="231158"/>
                  </a:lnTo>
                  <a:lnTo>
                    <a:pt x="223979" y="230549"/>
                  </a:lnTo>
                  <a:lnTo>
                    <a:pt x="224237" y="227756"/>
                  </a:lnTo>
                  <a:lnTo>
                    <a:pt x="226468" y="223869"/>
                  </a:lnTo>
                  <a:lnTo>
                    <a:pt x="241025" y="204565"/>
                  </a:lnTo>
                  <a:lnTo>
                    <a:pt x="272202" y="176609"/>
                  </a:lnTo>
                  <a:lnTo>
                    <a:pt x="286395" y="166350"/>
                  </a:lnTo>
                  <a:lnTo>
                    <a:pt x="318901" y="155721"/>
                  </a:lnTo>
                  <a:lnTo>
                    <a:pt x="325427" y="154282"/>
                  </a:lnTo>
                  <a:lnTo>
                    <a:pt x="327484" y="154692"/>
                  </a:lnTo>
                  <a:lnTo>
                    <a:pt x="328856" y="155759"/>
                  </a:lnTo>
                  <a:lnTo>
                    <a:pt x="331057" y="159383"/>
                  </a:lnTo>
                  <a:lnTo>
                    <a:pt x="331596" y="192970"/>
                  </a:lnTo>
                  <a:lnTo>
                    <a:pt x="331599" y="220497"/>
                  </a:lnTo>
                  <a:lnTo>
                    <a:pt x="332393" y="221854"/>
                  </a:lnTo>
                  <a:lnTo>
                    <a:pt x="333716" y="222759"/>
                  </a:lnTo>
                  <a:lnTo>
                    <a:pt x="339370" y="224032"/>
                  </a:lnTo>
                  <a:lnTo>
                    <a:pt x="341542" y="224211"/>
                  </a:lnTo>
                  <a:lnTo>
                    <a:pt x="342990" y="223537"/>
                  </a:lnTo>
                  <a:lnTo>
                    <a:pt x="343956" y="222293"/>
                  </a:lnTo>
                  <a:lnTo>
                    <a:pt x="345887" y="217425"/>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590" name="SMARTInkShape-6766"/>
            <p:cNvSpPr/>
            <p:nvPr/>
          </p:nvSpPr>
          <p:spPr>
            <a:xfrm>
              <a:off x="3154384" y="4772026"/>
              <a:ext cx="381773" cy="106728"/>
            </a:xfrm>
            <a:custGeom>
              <a:avLst/>
              <a:gdLst/>
              <a:ahLst/>
              <a:cxnLst/>
              <a:rect l="0" t="0" r="0" b="0"/>
              <a:pathLst>
                <a:path w="381773" h="106728">
                  <a:moveTo>
                    <a:pt x="60304" y="28574"/>
                  </a:moveTo>
                  <a:lnTo>
                    <a:pt x="60304" y="21517"/>
                  </a:lnTo>
                  <a:lnTo>
                    <a:pt x="46568" y="21438"/>
                  </a:lnTo>
                  <a:lnTo>
                    <a:pt x="33568" y="25225"/>
                  </a:lnTo>
                  <a:lnTo>
                    <a:pt x="23454" y="31374"/>
                  </a:lnTo>
                  <a:lnTo>
                    <a:pt x="3202" y="58841"/>
                  </a:lnTo>
                  <a:lnTo>
                    <a:pt x="805" y="63039"/>
                  </a:lnTo>
                  <a:lnTo>
                    <a:pt x="0" y="67426"/>
                  </a:lnTo>
                  <a:lnTo>
                    <a:pt x="1223" y="76533"/>
                  </a:lnTo>
                  <a:lnTo>
                    <a:pt x="6374" y="86793"/>
                  </a:lnTo>
                  <a:lnTo>
                    <a:pt x="12927" y="94860"/>
                  </a:lnTo>
                  <a:lnTo>
                    <a:pt x="23688" y="102278"/>
                  </a:lnTo>
                  <a:lnTo>
                    <a:pt x="36931" y="105710"/>
                  </a:lnTo>
                  <a:lnTo>
                    <a:pt x="50909" y="106727"/>
                  </a:lnTo>
                  <a:lnTo>
                    <a:pt x="58245" y="104848"/>
                  </a:lnTo>
                  <a:lnTo>
                    <a:pt x="61312" y="103236"/>
                  </a:lnTo>
                  <a:lnTo>
                    <a:pt x="69422" y="93382"/>
                  </a:lnTo>
                  <a:lnTo>
                    <a:pt x="78480" y="76624"/>
                  </a:lnTo>
                  <a:lnTo>
                    <a:pt x="80770" y="66712"/>
                  </a:lnTo>
                  <a:lnTo>
                    <a:pt x="82444" y="45184"/>
                  </a:lnTo>
                  <a:lnTo>
                    <a:pt x="88581" y="23164"/>
                  </a:lnTo>
                  <a:lnTo>
                    <a:pt x="92583" y="18152"/>
                  </a:lnTo>
                  <a:lnTo>
                    <a:pt x="98727" y="16004"/>
                  </a:lnTo>
                  <a:lnTo>
                    <a:pt x="126984" y="10834"/>
                  </a:lnTo>
                  <a:lnTo>
                    <a:pt x="160807" y="7287"/>
                  </a:lnTo>
                  <a:lnTo>
                    <a:pt x="167070" y="7151"/>
                  </a:lnTo>
                  <a:lnTo>
                    <a:pt x="156808" y="7143"/>
                  </a:lnTo>
                  <a:lnTo>
                    <a:pt x="155596" y="7937"/>
                  </a:lnTo>
                  <a:lnTo>
                    <a:pt x="154788" y="9260"/>
                  </a:lnTo>
                  <a:lnTo>
                    <a:pt x="154250" y="10935"/>
                  </a:lnTo>
                  <a:lnTo>
                    <a:pt x="153097" y="12053"/>
                  </a:lnTo>
                  <a:lnTo>
                    <a:pt x="149699" y="13294"/>
                  </a:lnTo>
                  <a:lnTo>
                    <a:pt x="148476" y="14418"/>
                  </a:lnTo>
                  <a:lnTo>
                    <a:pt x="147116" y="17785"/>
                  </a:lnTo>
                  <a:lnTo>
                    <a:pt x="145960" y="19000"/>
                  </a:lnTo>
                  <a:lnTo>
                    <a:pt x="142558" y="20350"/>
                  </a:lnTo>
                  <a:lnTo>
                    <a:pt x="141334" y="21504"/>
                  </a:lnTo>
                  <a:lnTo>
                    <a:pt x="139973" y="24903"/>
                  </a:lnTo>
                  <a:lnTo>
                    <a:pt x="140404" y="26126"/>
                  </a:lnTo>
                  <a:lnTo>
                    <a:pt x="141485" y="26942"/>
                  </a:lnTo>
                  <a:lnTo>
                    <a:pt x="145131" y="28252"/>
                  </a:lnTo>
                  <a:lnTo>
                    <a:pt x="162798" y="28566"/>
                  </a:lnTo>
                  <a:lnTo>
                    <a:pt x="167504" y="26454"/>
                  </a:lnTo>
                  <a:lnTo>
                    <a:pt x="172242" y="23663"/>
                  </a:lnTo>
                  <a:lnTo>
                    <a:pt x="179372" y="21298"/>
                  </a:lnTo>
                  <a:lnTo>
                    <a:pt x="194624" y="8456"/>
                  </a:lnTo>
                  <a:lnTo>
                    <a:pt x="195408" y="5610"/>
                  </a:lnTo>
                  <a:lnTo>
                    <a:pt x="195617" y="3739"/>
                  </a:lnTo>
                  <a:lnTo>
                    <a:pt x="196550" y="2493"/>
                  </a:lnTo>
                  <a:lnTo>
                    <a:pt x="199703" y="1107"/>
                  </a:lnTo>
                  <a:lnTo>
                    <a:pt x="200068" y="738"/>
                  </a:lnTo>
                  <a:lnTo>
                    <a:pt x="199517" y="492"/>
                  </a:lnTo>
                  <a:lnTo>
                    <a:pt x="179247" y="0"/>
                  </a:lnTo>
                  <a:lnTo>
                    <a:pt x="174551" y="2116"/>
                  </a:lnTo>
                  <a:lnTo>
                    <a:pt x="169817" y="4909"/>
                  </a:lnTo>
                  <a:lnTo>
                    <a:pt x="162690" y="7275"/>
                  </a:lnTo>
                  <a:lnTo>
                    <a:pt x="157932" y="10641"/>
                  </a:lnTo>
                  <a:lnTo>
                    <a:pt x="150790" y="20791"/>
                  </a:lnTo>
                  <a:lnTo>
                    <a:pt x="142654" y="37834"/>
                  </a:lnTo>
                  <a:lnTo>
                    <a:pt x="142191" y="41097"/>
                  </a:lnTo>
                  <a:lnTo>
                    <a:pt x="143794" y="48956"/>
                  </a:lnTo>
                  <a:lnTo>
                    <a:pt x="155776" y="70165"/>
                  </a:lnTo>
                  <a:lnTo>
                    <a:pt x="162531" y="76957"/>
                  </a:lnTo>
                  <a:lnTo>
                    <a:pt x="170825" y="81828"/>
                  </a:lnTo>
                  <a:lnTo>
                    <a:pt x="189086" y="84954"/>
                  </a:lnTo>
                  <a:lnTo>
                    <a:pt x="212729" y="84829"/>
                  </a:lnTo>
                  <a:lnTo>
                    <a:pt x="226205" y="79991"/>
                  </a:lnTo>
                  <a:lnTo>
                    <a:pt x="248291" y="61679"/>
                  </a:lnTo>
                  <a:lnTo>
                    <a:pt x="262379" y="47907"/>
                  </a:lnTo>
                  <a:lnTo>
                    <a:pt x="265208" y="40871"/>
                  </a:lnTo>
                  <a:lnTo>
                    <a:pt x="265963" y="36772"/>
                  </a:lnTo>
                  <a:lnTo>
                    <a:pt x="267260" y="34039"/>
                  </a:lnTo>
                  <a:lnTo>
                    <a:pt x="268918" y="32218"/>
                  </a:lnTo>
                  <a:lnTo>
                    <a:pt x="270817" y="31003"/>
                  </a:lnTo>
                  <a:lnTo>
                    <a:pt x="272084" y="29400"/>
                  </a:lnTo>
                  <a:lnTo>
                    <a:pt x="274282" y="22636"/>
                  </a:lnTo>
                  <a:lnTo>
                    <a:pt x="275187" y="22234"/>
                  </a:lnTo>
                  <a:lnTo>
                    <a:pt x="281670" y="21440"/>
                  </a:lnTo>
                  <a:lnTo>
                    <a:pt x="281759" y="55103"/>
                  </a:lnTo>
                  <a:lnTo>
                    <a:pt x="282554" y="66685"/>
                  </a:lnTo>
                  <a:lnTo>
                    <a:pt x="288609" y="84221"/>
                  </a:lnTo>
                  <a:lnTo>
                    <a:pt x="289501" y="84722"/>
                  </a:lnTo>
                  <a:lnTo>
                    <a:pt x="301896" y="85685"/>
                  </a:lnTo>
                  <a:lnTo>
                    <a:pt x="309228" y="85721"/>
                  </a:lnTo>
                  <a:lnTo>
                    <a:pt x="341299" y="54757"/>
                  </a:lnTo>
                  <a:lnTo>
                    <a:pt x="343940" y="50001"/>
                  </a:lnTo>
                  <a:lnTo>
                    <a:pt x="344645" y="47621"/>
                  </a:lnTo>
                  <a:lnTo>
                    <a:pt x="345908" y="46035"/>
                  </a:lnTo>
                  <a:lnTo>
                    <a:pt x="353099" y="42898"/>
                  </a:lnTo>
                  <a:lnTo>
                    <a:pt x="353189" y="52808"/>
                  </a:lnTo>
                  <a:lnTo>
                    <a:pt x="355310" y="57336"/>
                  </a:lnTo>
                  <a:lnTo>
                    <a:pt x="358105" y="61994"/>
                  </a:lnTo>
                  <a:lnTo>
                    <a:pt x="359347" y="66711"/>
                  </a:lnTo>
                  <a:lnTo>
                    <a:pt x="360472" y="68286"/>
                  </a:lnTo>
                  <a:lnTo>
                    <a:pt x="362016" y="69336"/>
                  </a:lnTo>
                  <a:lnTo>
                    <a:pt x="367981" y="70814"/>
                  </a:lnTo>
                  <a:lnTo>
                    <a:pt x="381772" y="71437"/>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591" name="SMARTInkShape-6767"/>
            <p:cNvSpPr/>
            <p:nvPr/>
          </p:nvSpPr>
          <p:spPr>
            <a:xfrm>
              <a:off x="1501302" y="4543425"/>
              <a:ext cx="56037" cy="371476"/>
            </a:xfrm>
            <a:custGeom>
              <a:avLst/>
              <a:gdLst/>
              <a:ahLst/>
              <a:cxnLst/>
              <a:rect l="0" t="0" r="0" b="0"/>
              <a:pathLst>
                <a:path w="56037" h="371476">
                  <a:moveTo>
                    <a:pt x="41748" y="0"/>
                  </a:moveTo>
                  <a:lnTo>
                    <a:pt x="41748" y="10642"/>
                  </a:lnTo>
                  <a:lnTo>
                    <a:pt x="39631" y="14784"/>
                  </a:lnTo>
                  <a:lnTo>
                    <a:pt x="37956" y="17000"/>
                  </a:lnTo>
                  <a:lnTo>
                    <a:pt x="36094" y="23695"/>
                  </a:lnTo>
                  <a:lnTo>
                    <a:pt x="29081" y="57976"/>
                  </a:lnTo>
                  <a:lnTo>
                    <a:pt x="23988" y="89681"/>
                  </a:lnTo>
                  <a:lnTo>
                    <a:pt x="17612" y="120940"/>
                  </a:lnTo>
                  <a:lnTo>
                    <a:pt x="10696" y="151545"/>
                  </a:lnTo>
                  <a:lnTo>
                    <a:pt x="7412" y="180722"/>
                  </a:lnTo>
                  <a:lnTo>
                    <a:pt x="2647" y="213267"/>
                  </a:lnTo>
                  <a:lnTo>
                    <a:pt x="0" y="244254"/>
                  </a:lnTo>
                  <a:lnTo>
                    <a:pt x="3008" y="273543"/>
                  </a:lnTo>
                  <a:lnTo>
                    <a:pt x="8926" y="302330"/>
                  </a:lnTo>
                  <a:lnTo>
                    <a:pt x="22947" y="334004"/>
                  </a:lnTo>
                  <a:lnTo>
                    <a:pt x="32385" y="350407"/>
                  </a:lnTo>
                  <a:lnTo>
                    <a:pt x="56036" y="371475"/>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592" name="SMARTInkShape-6768"/>
            <p:cNvSpPr/>
            <p:nvPr/>
          </p:nvSpPr>
          <p:spPr>
            <a:xfrm>
              <a:off x="3707606" y="4622006"/>
              <a:ext cx="207170" cy="192883"/>
            </a:xfrm>
            <a:custGeom>
              <a:avLst/>
              <a:gdLst/>
              <a:ahLst/>
              <a:cxnLst/>
              <a:rect l="0" t="0" r="0" b="0"/>
              <a:pathLst>
                <a:path w="207170" h="192883">
                  <a:moveTo>
                    <a:pt x="0" y="0"/>
                  </a:moveTo>
                  <a:lnTo>
                    <a:pt x="3792" y="0"/>
                  </a:lnTo>
                  <a:lnTo>
                    <a:pt x="4910" y="794"/>
                  </a:lnTo>
                  <a:lnTo>
                    <a:pt x="5655" y="2117"/>
                  </a:lnTo>
                  <a:lnTo>
                    <a:pt x="6151" y="3792"/>
                  </a:lnTo>
                  <a:lnTo>
                    <a:pt x="18477" y="24836"/>
                  </a:lnTo>
                  <a:lnTo>
                    <a:pt x="26082" y="58181"/>
                  </a:lnTo>
                  <a:lnTo>
                    <a:pt x="28247" y="93005"/>
                  </a:lnTo>
                  <a:lnTo>
                    <a:pt x="28532" y="122951"/>
                  </a:lnTo>
                  <a:lnTo>
                    <a:pt x="28571" y="156668"/>
                  </a:lnTo>
                  <a:lnTo>
                    <a:pt x="29367" y="165674"/>
                  </a:lnTo>
                  <a:lnTo>
                    <a:pt x="37394" y="185539"/>
                  </a:lnTo>
                  <a:lnTo>
                    <a:pt x="41783" y="191431"/>
                  </a:lnTo>
                  <a:lnTo>
                    <a:pt x="42143" y="191121"/>
                  </a:lnTo>
                  <a:lnTo>
                    <a:pt x="42543" y="188660"/>
                  </a:lnTo>
                  <a:lnTo>
                    <a:pt x="46560" y="182811"/>
                  </a:lnTo>
                  <a:lnTo>
                    <a:pt x="61990" y="160952"/>
                  </a:lnTo>
                  <a:lnTo>
                    <a:pt x="80703" y="128531"/>
                  </a:lnTo>
                  <a:lnTo>
                    <a:pt x="107026" y="93495"/>
                  </a:lnTo>
                  <a:lnTo>
                    <a:pt x="109451" y="90905"/>
                  </a:lnTo>
                  <a:lnTo>
                    <a:pt x="113448" y="90766"/>
                  </a:lnTo>
                  <a:lnTo>
                    <a:pt x="124240" y="94844"/>
                  </a:lnTo>
                  <a:lnTo>
                    <a:pt x="134858" y="106183"/>
                  </a:lnTo>
                  <a:lnTo>
                    <a:pt x="154520" y="137044"/>
                  </a:lnTo>
                  <a:lnTo>
                    <a:pt x="183745" y="171388"/>
                  </a:lnTo>
                  <a:lnTo>
                    <a:pt x="190408" y="180154"/>
                  </a:lnTo>
                  <a:lnTo>
                    <a:pt x="207169" y="192882"/>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593" name="SMARTInkShape-6769"/>
            <p:cNvSpPr/>
            <p:nvPr/>
          </p:nvSpPr>
          <p:spPr>
            <a:xfrm>
              <a:off x="3550444" y="4704607"/>
              <a:ext cx="50007" cy="145962"/>
            </a:xfrm>
            <a:custGeom>
              <a:avLst/>
              <a:gdLst/>
              <a:ahLst/>
              <a:cxnLst/>
              <a:rect l="0" t="0" r="0" b="0"/>
              <a:pathLst>
                <a:path w="50007" h="145962">
                  <a:moveTo>
                    <a:pt x="50006" y="38843"/>
                  </a:moveTo>
                  <a:lnTo>
                    <a:pt x="46214" y="35051"/>
                  </a:lnTo>
                  <a:lnTo>
                    <a:pt x="44352" y="28956"/>
                  </a:lnTo>
                  <a:lnTo>
                    <a:pt x="42730" y="21749"/>
                  </a:lnTo>
                  <a:lnTo>
                    <a:pt x="35222" y="10654"/>
                  </a:lnTo>
                  <a:lnTo>
                    <a:pt x="31529" y="5677"/>
                  </a:lnTo>
                  <a:lnTo>
                    <a:pt x="29888" y="819"/>
                  </a:lnTo>
                  <a:lnTo>
                    <a:pt x="28657" y="0"/>
                  </a:lnTo>
                  <a:lnTo>
                    <a:pt x="27042" y="248"/>
                  </a:lnTo>
                  <a:lnTo>
                    <a:pt x="25171" y="1207"/>
                  </a:lnTo>
                  <a:lnTo>
                    <a:pt x="23925" y="2639"/>
                  </a:lnTo>
                  <a:lnTo>
                    <a:pt x="22539" y="6348"/>
                  </a:lnTo>
                  <a:lnTo>
                    <a:pt x="21474" y="38014"/>
                  </a:lnTo>
                  <a:lnTo>
                    <a:pt x="23561" y="55001"/>
                  </a:lnTo>
                  <a:lnTo>
                    <a:pt x="28708" y="88302"/>
                  </a:lnTo>
                  <a:lnTo>
                    <a:pt x="35238" y="122280"/>
                  </a:lnTo>
                  <a:lnTo>
                    <a:pt x="35624" y="133641"/>
                  </a:lnTo>
                  <a:lnTo>
                    <a:pt x="33560" y="138655"/>
                  </a:lnTo>
                  <a:lnTo>
                    <a:pt x="29560" y="144549"/>
                  </a:lnTo>
                  <a:lnTo>
                    <a:pt x="26896" y="145354"/>
                  </a:lnTo>
                  <a:lnTo>
                    <a:pt x="11808" y="145961"/>
                  </a:lnTo>
                  <a:lnTo>
                    <a:pt x="10253" y="145180"/>
                  </a:lnTo>
                  <a:lnTo>
                    <a:pt x="9217" y="143866"/>
                  </a:lnTo>
                  <a:lnTo>
                    <a:pt x="8526" y="142196"/>
                  </a:lnTo>
                  <a:lnTo>
                    <a:pt x="7271" y="141082"/>
                  </a:lnTo>
                  <a:lnTo>
                    <a:pt x="0" y="138856"/>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594" name="SMARTInkShape-6770"/>
            <p:cNvSpPr/>
            <p:nvPr/>
          </p:nvSpPr>
          <p:spPr>
            <a:xfrm>
              <a:off x="5822155" y="4736306"/>
              <a:ext cx="7146" cy="28576"/>
            </a:xfrm>
            <a:custGeom>
              <a:avLst/>
              <a:gdLst/>
              <a:ahLst/>
              <a:cxnLst/>
              <a:rect l="0" t="0" r="0" b="0"/>
              <a:pathLst>
                <a:path w="7146" h="28576">
                  <a:moveTo>
                    <a:pt x="7145" y="28575"/>
                  </a:moveTo>
                  <a:lnTo>
                    <a:pt x="7145" y="24783"/>
                  </a:lnTo>
                  <a:lnTo>
                    <a:pt x="5028" y="20804"/>
                  </a:lnTo>
                  <a:lnTo>
                    <a:pt x="2235" y="16390"/>
                  </a:lnTo>
                  <a:lnTo>
                    <a:pt x="442" y="7089"/>
                  </a:lnTo>
                  <a:lnTo>
                    <a:pt x="0" y="0"/>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595" name="SMARTInkShape-6771"/>
            <p:cNvSpPr/>
            <p:nvPr/>
          </p:nvSpPr>
          <p:spPr>
            <a:xfrm>
              <a:off x="5793668" y="4779169"/>
              <a:ext cx="7058" cy="64295"/>
            </a:xfrm>
            <a:custGeom>
              <a:avLst/>
              <a:gdLst/>
              <a:ahLst/>
              <a:cxnLst/>
              <a:rect l="0" t="0" r="0" b="0"/>
              <a:pathLst>
                <a:path w="7058" h="64295">
                  <a:moveTo>
                    <a:pt x="7057" y="0"/>
                  </a:moveTo>
                  <a:lnTo>
                    <a:pt x="7057" y="3792"/>
                  </a:lnTo>
                  <a:lnTo>
                    <a:pt x="4940" y="7771"/>
                  </a:lnTo>
                  <a:lnTo>
                    <a:pt x="2147" y="12185"/>
                  </a:lnTo>
                  <a:lnTo>
                    <a:pt x="575" y="19926"/>
                  </a:lnTo>
                  <a:lnTo>
                    <a:pt x="0" y="40910"/>
                  </a:lnTo>
                  <a:lnTo>
                    <a:pt x="2068" y="48080"/>
                  </a:lnTo>
                  <a:lnTo>
                    <a:pt x="4840" y="53912"/>
                  </a:lnTo>
                  <a:lnTo>
                    <a:pt x="7057" y="64294"/>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596" name="SMARTInkShape-6772"/>
            <p:cNvSpPr/>
            <p:nvPr/>
          </p:nvSpPr>
          <p:spPr>
            <a:xfrm>
              <a:off x="5657850" y="4808201"/>
              <a:ext cx="98870" cy="155503"/>
            </a:xfrm>
            <a:custGeom>
              <a:avLst/>
              <a:gdLst/>
              <a:ahLst/>
              <a:cxnLst/>
              <a:rect l="0" t="0" r="0" b="0"/>
              <a:pathLst>
                <a:path w="98870" h="155503">
                  <a:moveTo>
                    <a:pt x="0" y="113844"/>
                  </a:moveTo>
                  <a:lnTo>
                    <a:pt x="3792" y="117635"/>
                  </a:lnTo>
                  <a:lnTo>
                    <a:pt x="5654" y="121614"/>
                  </a:lnTo>
                  <a:lnTo>
                    <a:pt x="6152" y="123786"/>
                  </a:lnTo>
                  <a:lnTo>
                    <a:pt x="11857" y="133769"/>
                  </a:lnTo>
                  <a:lnTo>
                    <a:pt x="14260" y="155502"/>
                  </a:lnTo>
                  <a:lnTo>
                    <a:pt x="14288" y="122904"/>
                  </a:lnTo>
                  <a:lnTo>
                    <a:pt x="14288" y="89209"/>
                  </a:lnTo>
                  <a:lnTo>
                    <a:pt x="14288" y="56271"/>
                  </a:lnTo>
                  <a:lnTo>
                    <a:pt x="18080" y="38929"/>
                  </a:lnTo>
                  <a:lnTo>
                    <a:pt x="24230" y="23736"/>
                  </a:lnTo>
                  <a:lnTo>
                    <a:pt x="30878" y="16116"/>
                  </a:lnTo>
                  <a:lnTo>
                    <a:pt x="48080" y="4757"/>
                  </a:lnTo>
                  <a:lnTo>
                    <a:pt x="58255" y="1088"/>
                  </a:lnTo>
                  <a:lnTo>
                    <a:pt x="66297" y="0"/>
                  </a:lnTo>
                  <a:lnTo>
                    <a:pt x="91154" y="6404"/>
                  </a:lnTo>
                  <a:lnTo>
                    <a:pt x="98869" y="12812"/>
                  </a:lnTo>
                  <a:lnTo>
                    <a:pt x="98456" y="13945"/>
                  </a:lnTo>
                  <a:lnTo>
                    <a:pt x="89341" y="24445"/>
                  </a:lnTo>
                  <a:lnTo>
                    <a:pt x="83099" y="26486"/>
                  </a:lnTo>
                  <a:lnTo>
                    <a:pt x="75827" y="28186"/>
                  </a:lnTo>
                  <a:lnTo>
                    <a:pt x="64690" y="35746"/>
                  </a:lnTo>
                  <a:lnTo>
                    <a:pt x="57150" y="42405"/>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597" name="SMARTInkShape-6773"/>
            <p:cNvSpPr/>
            <p:nvPr/>
          </p:nvSpPr>
          <p:spPr>
            <a:xfrm>
              <a:off x="5464970" y="4773481"/>
              <a:ext cx="178594" cy="110931"/>
            </a:xfrm>
            <a:custGeom>
              <a:avLst/>
              <a:gdLst/>
              <a:ahLst/>
              <a:cxnLst/>
              <a:rect l="0" t="0" r="0" b="0"/>
              <a:pathLst>
                <a:path w="178594" h="110931">
                  <a:moveTo>
                    <a:pt x="0" y="5688"/>
                  </a:moveTo>
                  <a:lnTo>
                    <a:pt x="11405" y="4894"/>
                  </a:lnTo>
                  <a:lnTo>
                    <a:pt x="31062" y="33"/>
                  </a:lnTo>
                  <a:lnTo>
                    <a:pt x="43967" y="0"/>
                  </a:lnTo>
                  <a:lnTo>
                    <a:pt x="78726" y="4782"/>
                  </a:lnTo>
                  <a:lnTo>
                    <a:pt x="111300" y="10418"/>
                  </a:lnTo>
                  <a:lnTo>
                    <a:pt x="143989" y="13414"/>
                  </a:lnTo>
                  <a:lnTo>
                    <a:pt x="155270" y="18954"/>
                  </a:lnTo>
                  <a:lnTo>
                    <a:pt x="156321" y="23755"/>
                  </a:lnTo>
                  <a:lnTo>
                    <a:pt x="156601" y="27257"/>
                  </a:lnTo>
                  <a:lnTo>
                    <a:pt x="154796" y="33266"/>
                  </a:lnTo>
                  <a:lnTo>
                    <a:pt x="145737" y="51741"/>
                  </a:lnTo>
                  <a:lnTo>
                    <a:pt x="143250" y="78643"/>
                  </a:lnTo>
                  <a:lnTo>
                    <a:pt x="146778" y="95214"/>
                  </a:lnTo>
                  <a:lnTo>
                    <a:pt x="152850" y="106385"/>
                  </a:lnTo>
                  <a:lnTo>
                    <a:pt x="157362" y="109974"/>
                  </a:lnTo>
                  <a:lnTo>
                    <a:pt x="159676" y="110930"/>
                  </a:lnTo>
                  <a:lnTo>
                    <a:pt x="162013" y="110774"/>
                  </a:lnTo>
                  <a:lnTo>
                    <a:pt x="166727" y="108485"/>
                  </a:lnTo>
                  <a:lnTo>
                    <a:pt x="168300" y="106763"/>
                  </a:lnTo>
                  <a:lnTo>
                    <a:pt x="176919" y="91336"/>
                  </a:lnTo>
                  <a:lnTo>
                    <a:pt x="178527" y="65878"/>
                  </a:lnTo>
                  <a:lnTo>
                    <a:pt x="178593" y="55694"/>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598" name="SMARTInkShape-6774"/>
            <p:cNvSpPr/>
            <p:nvPr/>
          </p:nvSpPr>
          <p:spPr>
            <a:xfrm>
              <a:off x="5507830" y="4672013"/>
              <a:ext cx="28576" cy="214313"/>
            </a:xfrm>
            <a:custGeom>
              <a:avLst/>
              <a:gdLst/>
              <a:ahLst/>
              <a:cxnLst/>
              <a:rect l="0" t="0" r="0" b="0"/>
              <a:pathLst>
                <a:path w="28576" h="214313">
                  <a:moveTo>
                    <a:pt x="28575" y="0"/>
                  </a:moveTo>
                  <a:lnTo>
                    <a:pt x="28575" y="3792"/>
                  </a:lnTo>
                  <a:lnTo>
                    <a:pt x="26459" y="7770"/>
                  </a:lnTo>
                  <a:lnTo>
                    <a:pt x="24784" y="9942"/>
                  </a:lnTo>
                  <a:lnTo>
                    <a:pt x="22922" y="16590"/>
                  </a:lnTo>
                  <a:lnTo>
                    <a:pt x="19757" y="29257"/>
                  </a:lnTo>
                  <a:lnTo>
                    <a:pt x="10099" y="63089"/>
                  </a:lnTo>
                  <a:lnTo>
                    <a:pt x="5612" y="94747"/>
                  </a:lnTo>
                  <a:lnTo>
                    <a:pt x="1663" y="122000"/>
                  </a:lnTo>
                  <a:lnTo>
                    <a:pt x="330" y="155861"/>
                  </a:lnTo>
                  <a:lnTo>
                    <a:pt x="45" y="190593"/>
                  </a:lnTo>
                  <a:lnTo>
                    <a:pt x="0" y="214312"/>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599" name="SMARTInkShape-6775"/>
            <p:cNvSpPr/>
            <p:nvPr/>
          </p:nvSpPr>
          <p:spPr>
            <a:xfrm>
              <a:off x="5159196" y="4800600"/>
              <a:ext cx="205760" cy="71305"/>
            </a:xfrm>
            <a:custGeom>
              <a:avLst/>
              <a:gdLst/>
              <a:ahLst/>
              <a:cxnLst/>
              <a:rect l="0" t="0" r="0" b="0"/>
              <a:pathLst>
                <a:path w="205760" h="71305">
                  <a:moveTo>
                    <a:pt x="48599" y="7144"/>
                  </a:moveTo>
                  <a:lnTo>
                    <a:pt x="37956" y="7144"/>
                  </a:lnTo>
                  <a:lnTo>
                    <a:pt x="36740" y="7938"/>
                  </a:lnTo>
                  <a:lnTo>
                    <a:pt x="35930" y="9260"/>
                  </a:lnTo>
                  <a:lnTo>
                    <a:pt x="35390" y="10936"/>
                  </a:lnTo>
                  <a:lnTo>
                    <a:pt x="12836" y="43506"/>
                  </a:lnTo>
                  <a:lnTo>
                    <a:pt x="0" y="66295"/>
                  </a:lnTo>
                  <a:lnTo>
                    <a:pt x="325" y="68009"/>
                  </a:lnTo>
                  <a:lnTo>
                    <a:pt x="1334" y="69152"/>
                  </a:lnTo>
                  <a:lnTo>
                    <a:pt x="4573" y="70422"/>
                  </a:lnTo>
                  <a:lnTo>
                    <a:pt x="15421" y="71304"/>
                  </a:lnTo>
                  <a:lnTo>
                    <a:pt x="20094" y="69261"/>
                  </a:lnTo>
                  <a:lnTo>
                    <a:pt x="43985" y="53096"/>
                  </a:lnTo>
                  <a:lnTo>
                    <a:pt x="49987" y="51379"/>
                  </a:lnTo>
                  <a:lnTo>
                    <a:pt x="51905" y="50128"/>
                  </a:lnTo>
                  <a:lnTo>
                    <a:pt x="53184" y="48500"/>
                  </a:lnTo>
                  <a:lnTo>
                    <a:pt x="54036" y="46621"/>
                  </a:lnTo>
                  <a:lnTo>
                    <a:pt x="55398" y="45368"/>
                  </a:lnTo>
                  <a:lnTo>
                    <a:pt x="59029" y="43976"/>
                  </a:lnTo>
                  <a:lnTo>
                    <a:pt x="60314" y="44399"/>
                  </a:lnTo>
                  <a:lnTo>
                    <a:pt x="61171" y="45474"/>
                  </a:lnTo>
                  <a:lnTo>
                    <a:pt x="62784" y="49741"/>
                  </a:lnTo>
                  <a:lnTo>
                    <a:pt x="62856" y="53720"/>
                  </a:lnTo>
                  <a:lnTo>
                    <a:pt x="63659" y="54863"/>
                  </a:lnTo>
                  <a:lnTo>
                    <a:pt x="64989" y="55626"/>
                  </a:lnTo>
                  <a:lnTo>
                    <a:pt x="69734" y="57061"/>
                  </a:lnTo>
                  <a:lnTo>
                    <a:pt x="76153" y="57142"/>
                  </a:lnTo>
                  <a:lnTo>
                    <a:pt x="84455" y="53356"/>
                  </a:lnTo>
                  <a:lnTo>
                    <a:pt x="86790" y="51445"/>
                  </a:lnTo>
                  <a:lnTo>
                    <a:pt x="91664" y="44964"/>
                  </a:lnTo>
                  <a:lnTo>
                    <a:pt x="107372" y="33301"/>
                  </a:lnTo>
                  <a:lnTo>
                    <a:pt x="118298" y="19689"/>
                  </a:lnTo>
                  <a:lnTo>
                    <a:pt x="147068" y="11207"/>
                  </a:lnTo>
                  <a:lnTo>
                    <a:pt x="182009" y="2025"/>
                  </a:lnTo>
                  <a:lnTo>
                    <a:pt x="205759" y="0"/>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600" name="SMARTInkShape-6776"/>
            <p:cNvSpPr/>
            <p:nvPr/>
          </p:nvSpPr>
          <p:spPr>
            <a:xfrm>
              <a:off x="5086350" y="4643438"/>
              <a:ext cx="14289" cy="242888"/>
            </a:xfrm>
            <a:custGeom>
              <a:avLst/>
              <a:gdLst/>
              <a:ahLst/>
              <a:cxnLst/>
              <a:rect l="0" t="0" r="0" b="0"/>
              <a:pathLst>
                <a:path w="14289" h="242888">
                  <a:moveTo>
                    <a:pt x="14288" y="0"/>
                  </a:moveTo>
                  <a:lnTo>
                    <a:pt x="14288" y="30539"/>
                  </a:lnTo>
                  <a:lnTo>
                    <a:pt x="14288" y="59654"/>
                  </a:lnTo>
                  <a:lnTo>
                    <a:pt x="14288" y="86467"/>
                  </a:lnTo>
                  <a:lnTo>
                    <a:pt x="14288" y="114519"/>
                  </a:lnTo>
                  <a:lnTo>
                    <a:pt x="14288" y="142940"/>
                  </a:lnTo>
                  <a:lnTo>
                    <a:pt x="12171" y="171469"/>
                  </a:lnTo>
                  <a:lnTo>
                    <a:pt x="8137" y="205761"/>
                  </a:lnTo>
                  <a:lnTo>
                    <a:pt x="6546" y="228968"/>
                  </a:lnTo>
                  <a:lnTo>
                    <a:pt x="0" y="242887"/>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601" name="SMARTInkShape-6777"/>
            <p:cNvSpPr/>
            <p:nvPr/>
          </p:nvSpPr>
          <p:spPr>
            <a:xfrm>
              <a:off x="4979195" y="4793456"/>
              <a:ext cx="7144" cy="71439"/>
            </a:xfrm>
            <a:custGeom>
              <a:avLst/>
              <a:gdLst/>
              <a:ahLst/>
              <a:cxnLst/>
              <a:rect l="0" t="0" r="0" b="0"/>
              <a:pathLst>
                <a:path w="7144" h="71439">
                  <a:moveTo>
                    <a:pt x="0" y="0"/>
                  </a:moveTo>
                  <a:lnTo>
                    <a:pt x="0" y="33792"/>
                  </a:lnTo>
                  <a:lnTo>
                    <a:pt x="0" y="65570"/>
                  </a:lnTo>
                  <a:lnTo>
                    <a:pt x="793" y="67526"/>
                  </a:lnTo>
                  <a:lnTo>
                    <a:pt x="2116" y="68830"/>
                  </a:lnTo>
                  <a:lnTo>
                    <a:pt x="7143" y="71438"/>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602" name="SMARTInkShape-6778"/>
            <p:cNvSpPr/>
            <p:nvPr/>
          </p:nvSpPr>
          <p:spPr>
            <a:xfrm>
              <a:off x="4718521" y="4657725"/>
              <a:ext cx="182093" cy="191423"/>
            </a:xfrm>
            <a:custGeom>
              <a:avLst/>
              <a:gdLst/>
              <a:ahLst/>
              <a:cxnLst/>
              <a:rect l="0" t="0" r="0" b="0"/>
              <a:pathLst>
                <a:path w="182093" h="191423">
                  <a:moveTo>
                    <a:pt x="10642" y="0"/>
                  </a:moveTo>
                  <a:lnTo>
                    <a:pt x="4491" y="0"/>
                  </a:lnTo>
                  <a:lnTo>
                    <a:pt x="0" y="11377"/>
                  </a:lnTo>
                  <a:lnTo>
                    <a:pt x="91" y="23313"/>
                  </a:lnTo>
                  <a:lnTo>
                    <a:pt x="7959" y="57398"/>
                  </a:lnTo>
                  <a:lnTo>
                    <a:pt x="12228" y="87891"/>
                  </a:lnTo>
                  <a:lnTo>
                    <a:pt x="20480" y="120460"/>
                  </a:lnTo>
                  <a:lnTo>
                    <a:pt x="29997" y="154916"/>
                  </a:lnTo>
                  <a:lnTo>
                    <a:pt x="31944" y="164895"/>
                  </a:lnTo>
                  <a:lnTo>
                    <a:pt x="40838" y="185493"/>
                  </a:lnTo>
                  <a:lnTo>
                    <a:pt x="45269" y="191422"/>
                  </a:lnTo>
                  <a:lnTo>
                    <a:pt x="46427" y="191115"/>
                  </a:lnTo>
                  <a:lnTo>
                    <a:pt x="49829" y="188657"/>
                  </a:lnTo>
                  <a:lnTo>
                    <a:pt x="51871" y="182802"/>
                  </a:lnTo>
                  <a:lnTo>
                    <a:pt x="53572" y="175702"/>
                  </a:lnTo>
                  <a:lnTo>
                    <a:pt x="65818" y="151618"/>
                  </a:lnTo>
                  <a:lnTo>
                    <a:pt x="66476" y="148704"/>
                  </a:lnTo>
                  <a:lnTo>
                    <a:pt x="71440" y="143349"/>
                  </a:lnTo>
                  <a:lnTo>
                    <a:pt x="78144" y="139117"/>
                  </a:lnTo>
                  <a:lnTo>
                    <a:pt x="83770" y="137236"/>
                  </a:lnTo>
                  <a:lnTo>
                    <a:pt x="85587" y="137528"/>
                  </a:lnTo>
                  <a:lnTo>
                    <a:pt x="86799" y="138517"/>
                  </a:lnTo>
                  <a:lnTo>
                    <a:pt x="89698" y="143095"/>
                  </a:lnTo>
                  <a:lnTo>
                    <a:pt x="92873" y="146412"/>
                  </a:lnTo>
                  <a:lnTo>
                    <a:pt x="94814" y="152649"/>
                  </a:lnTo>
                  <a:lnTo>
                    <a:pt x="96470" y="159919"/>
                  </a:lnTo>
                  <a:lnTo>
                    <a:pt x="101884" y="171054"/>
                  </a:lnTo>
                  <a:lnTo>
                    <a:pt x="103189" y="180897"/>
                  </a:lnTo>
                  <a:lnTo>
                    <a:pt x="104090" y="182511"/>
                  </a:lnTo>
                  <a:lnTo>
                    <a:pt x="105484" y="183586"/>
                  </a:lnTo>
                  <a:lnTo>
                    <a:pt x="109944" y="184781"/>
                  </a:lnTo>
                  <a:lnTo>
                    <a:pt x="117218" y="185313"/>
                  </a:lnTo>
                  <a:lnTo>
                    <a:pt x="123625" y="183432"/>
                  </a:lnTo>
                  <a:lnTo>
                    <a:pt x="136675" y="173527"/>
                  </a:lnTo>
                  <a:lnTo>
                    <a:pt x="148732" y="161885"/>
                  </a:lnTo>
                  <a:lnTo>
                    <a:pt x="155623" y="159261"/>
                  </a:lnTo>
                  <a:lnTo>
                    <a:pt x="174591" y="157173"/>
                  </a:lnTo>
                  <a:lnTo>
                    <a:pt x="174938" y="170163"/>
                  </a:lnTo>
                  <a:lnTo>
                    <a:pt x="182092" y="178594"/>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603" name="SMARTInkShape-6779"/>
            <p:cNvSpPr/>
            <p:nvPr/>
          </p:nvSpPr>
          <p:spPr>
            <a:xfrm>
              <a:off x="4679156" y="4757738"/>
              <a:ext cx="1" cy="107157"/>
            </a:xfrm>
            <a:custGeom>
              <a:avLst/>
              <a:gdLst/>
              <a:ahLst/>
              <a:cxnLst/>
              <a:rect l="0" t="0" r="0" b="0"/>
              <a:pathLst>
                <a:path w="1" h="107157">
                  <a:moveTo>
                    <a:pt x="0" y="0"/>
                  </a:moveTo>
                  <a:lnTo>
                    <a:pt x="0" y="31455"/>
                  </a:lnTo>
                  <a:lnTo>
                    <a:pt x="0" y="64323"/>
                  </a:lnTo>
                  <a:lnTo>
                    <a:pt x="0" y="99386"/>
                  </a:lnTo>
                  <a:lnTo>
                    <a:pt x="0" y="107156"/>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604" name="SMARTInkShape-6780"/>
            <p:cNvSpPr/>
            <p:nvPr/>
          </p:nvSpPr>
          <p:spPr>
            <a:xfrm>
              <a:off x="4544835" y="4744832"/>
              <a:ext cx="54218" cy="141359"/>
            </a:xfrm>
            <a:custGeom>
              <a:avLst/>
              <a:gdLst/>
              <a:ahLst/>
              <a:cxnLst/>
              <a:rect l="0" t="0" r="0" b="0"/>
              <a:pathLst>
                <a:path w="54218" h="141359">
                  <a:moveTo>
                    <a:pt x="48596" y="27193"/>
                  </a:moveTo>
                  <a:lnTo>
                    <a:pt x="22337" y="1728"/>
                  </a:lnTo>
                  <a:lnTo>
                    <a:pt x="17611" y="0"/>
                  </a:lnTo>
                  <a:lnTo>
                    <a:pt x="15239" y="333"/>
                  </a:lnTo>
                  <a:lnTo>
                    <a:pt x="10488" y="2820"/>
                  </a:lnTo>
                  <a:lnTo>
                    <a:pt x="3350" y="8683"/>
                  </a:lnTo>
                  <a:lnTo>
                    <a:pt x="705" y="15262"/>
                  </a:lnTo>
                  <a:lnTo>
                    <a:pt x="0" y="19239"/>
                  </a:lnTo>
                  <a:lnTo>
                    <a:pt x="1334" y="27891"/>
                  </a:lnTo>
                  <a:lnTo>
                    <a:pt x="15235" y="63600"/>
                  </a:lnTo>
                  <a:lnTo>
                    <a:pt x="39543" y="98064"/>
                  </a:lnTo>
                  <a:lnTo>
                    <a:pt x="52313" y="121575"/>
                  </a:lnTo>
                  <a:lnTo>
                    <a:pt x="54217" y="128142"/>
                  </a:lnTo>
                  <a:lnTo>
                    <a:pt x="53931" y="131005"/>
                  </a:lnTo>
                  <a:lnTo>
                    <a:pt x="49455" y="139955"/>
                  </a:lnTo>
                  <a:lnTo>
                    <a:pt x="38153" y="141189"/>
                  </a:lnTo>
                  <a:lnTo>
                    <a:pt x="32578" y="141358"/>
                  </a:lnTo>
                  <a:lnTo>
                    <a:pt x="29980" y="139815"/>
                  </a:lnTo>
                  <a:lnTo>
                    <a:pt x="15297" y="123612"/>
                  </a:lnTo>
                  <a:lnTo>
                    <a:pt x="5734" y="120062"/>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605" name="SMARTInkShape-6781"/>
            <p:cNvSpPr/>
            <p:nvPr/>
          </p:nvSpPr>
          <p:spPr>
            <a:xfrm>
              <a:off x="714954" y="4614874"/>
              <a:ext cx="285172" cy="192871"/>
            </a:xfrm>
            <a:custGeom>
              <a:avLst/>
              <a:gdLst/>
              <a:ahLst/>
              <a:cxnLst/>
              <a:rect l="0" t="0" r="0" b="0"/>
              <a:pathLst>
                <a:path w="285172" h="192871">
                  <a:moveTo>
                    <a:pt x="285171" y="7132"/>
                  </a:moveTo>
                  <a:lnTo>
                    <a:pt x="281379" y="7132"/>
                  </a:lnTo>
                  <a:lnTo>
                    <a:pt x="257969" y="650"/>
                  </a:lnTo>
                  <a:lnTo>
                    <a:pt x="227261" y="76"/>
                  </a:lnTo>
                  <a:lnTo>
                    <a:pt x="192202" y="0"/>
                  </a:lnTo>
                  <a:lnTo>
                    <a:pt x="159915" y="3783"/>
                  </a:lnTo>
                  <a:lnTo>
                    <a:pt x="132347" y="9932"/>
                  </a:lnTo>
                  <a:lnTo>
                    <a:pt x="100291" y="24031"/>
                  </a:lnTo>
                  <a:lnTo>
                    <a:pt x="67620" y="37805"/>
                  </a:lnTo>
                  <a:lnTo>
                    <a:pt x="59365" y="44842"/>
                  </a:lnTo>
                  <a:lnTo>
                    <a:pt x="47598" y="58502"/>
                  </a:lnTo>
                  <a:lnTo>
                    <a:pt x="46620" y="61222"/>
                  </a:lnTo>
                  <a:lnTo>
                    <a:pt x="46762" y="63830"/>
                  </a:lnTo>
                  <a:lnTo>
                    <a:pt x="49036" y="68844"/>
                  </a:lnTo>
                  <a:lnTo>
                    <a:pt x="52693" y="73718"/>
                  </a:lnTo>
                  <a:lnTo>
                    <a:pt x="61198" y="76413"/>
                  </a:lnTo>
                  <a:lnTo>
                    <a:pt x="77256" y="80048"/>
                  </a:lnTo>
                  <a:lnTo>
                    <a:pt x="87990" y="83195"/>
                  </a:lnTo>
                  <a:lnTo>
                    <a:pt x="121761" y="90402"/>
                  </a:lnTo>
                  <a:lnTo>
                    <a:pt x="137988" y="92642"/>
                  </a:lnTo>
                  <a:lnTo>
                    <a:pt x="137836" y="92713"/>
                  </a:lnTo>
                  <a:lnTo>
                    <a:pt x="123384" y="94961"/>
                  </a:lnTo>
                  <a:lnTo>
                    <a:pt x="91681" y="105834"/>
                  </a:lnTo>
                  <a:lnTo>
                    <a:pt x="56491" y="126649"/>
                  </a:lnTo>
                  <a:lnTo>
                    <a:pt x="22958" y="150067"/>
                  </a:lnTo>
                  <a:lnTo>
                    <a:pt x="6011" y="165277"/>
                  </a:lnTo>
                  <a:lnTo>
                    <a:pt x="2350" y="172933"/>
                  </a:lnTo>
                  <a:lnTo>
                    <a:pt x="0" y="186991"/>
                  </a:lnTo>
                  <a:lnTo>
                    <a:pt x="1394" y="188951"/>
                  </a:lnTo>
                  <a:lnTo>
                    <a:pt x="7177" y="191128"/>
                  </a:lnTo>
                  <a:lnTo>
                    <a:pt x="40394" y="192640"/>
                  </a:lnTo>
                  <a:lnTo>
                    <a:pt x="70859" y="192870"/>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2620" name="SMARTInkShape-Group657"/>
          <p:cNvGrpSpPr/>
          <p:nvPr/>
        </p:nvGrpSpPr>
        <p:grpSpPr>
          <a:xfrm>
            <a:off x="1215838" y="3925310"/>
            <a:ext cx="3349006" cy="568110"/>
            <a:chOff x="1215838" y="3925310"/>
            <a:chExt cx="3349006" cy="568110"/>
          </a:xfrm>
        </p:grpSpPr>
        <p:sp>
          <p:nvSpPr>
            <p:cNvPr id="2607" name="SMARTInkShape-6782"/>
            <p:cNvSpPr/>
            <p:nvPr/>
          </p:nvSpPr>
          <p:spPr>
            <a:xfrm>
              <a:off x="3757613" y="4250540"/>
              <a:ext cx="255730" cy="213149"/>
            </a:xfrm>
            <a:custGeom>
              <a:avLst/>
              <a:gdLst/>
              <a:ahLst/>
              <a:cxnLst/>
              <a:rect l="0" t="0" r="0" b="0"/>
              <a:pathLst>
                <a:path w="255730" h="213149">
                  <a:moveTo>
                    <a:pt x="0" y="42854"/>
                  </a:moveTo>
                  <a:lnTo>
                    <a:pt x="0" y="36703"/>
                  </a:lnTo>
                  <a:lnTo>
                    <a:pt x="9942" y="25854"/>
                  </a:lnTo>
                  <a:lnTo>
                    <a:pt x="16590" y="23392"/>
                  </a:lnTo>
                  <a:lnTo>
                    <a:pt x="29257" y="19889"/>
                  </a:lnTo>
                  <a:lnTo>
                    <a:pt x="43064" y="15941"/>
                  </a:lnTo>
                  <a:lnTo>
                    <a:pt x="57209" y="12654"/>
                  </a:lnTo>
                  <a:lnTo>
                    <a:pt x="74473" y="7068"/>
                  </a:lnTo>
                  <a:lnTo>
                    <a:pt x="75842" y="5503"/>
                  </a:lnTo>
                  <a:lnTo>
                    <a:pt x="76755" y="3666"/>
                  </a:lnTo>
                  <a:lnTo>
                    <a:pt x="78157" y="2441"/>
                  </a:lnTo>
                  <a:lnTo>
                    <a:pt x="84571" y="314"/>
                  </a:lnTo>
                  <a:lnTo>
                    <a:pt x="83095" y="135"/>
                  </a:lnTo>
                  <a:lnTo>
                    <a:pt x="71260" y="0"/>
                  </a:lnTo>
                  <a:lnTo>
                    <a:pt x="65273" y="2112"/>
                  </a:lnTo>
                  <a:lnTo>
                    <a:pt x="37739" y="16784"/>
                  </a:lnTo>
                  <a:lnTo>
                    <a:pt x="23705" y="35218"/>
                  </a:lnTo>
                  <a:lnTo>
                    <a:pt x="13286" y="53203"/>
                  </a:lnTo>
                  <a:lnTo>
                    <a:pt x="12032" y="58485"/>
                  </a:lnTo>
                  <a:lnTo>
                    <a:pt x="12756" y="68586"/>
                  </a:lnTo>
                  <a:lnTo>
                    <a:pt x="17626" y="86991"/>
                  </a:lnTo>
                  <a:lnTo>
                    <a:pt x="40983" y="122540"/>
                  </a:lnTo>
                  <a:lnTo>
                    <a:pt x="72130" y="151645"/>
                  </a:lnTo>
                  <a:lnTo>
                    <a:pt x="106453" y="180241"/>
                  </a:lnTo>
                  <a:lnTo>
                    <a:pt x="132943" y="200891"/>
                  </a:lnTo>
                  <a:lnTo>
                    <a:pt x="155616" y="213148"/>
                  </a:lnTo>
                  <a:lnTo>
                    <a:pt x="156131" y="212740"/>
                  </a:lnTo>
                  <a:lnTo>
                    <a:pt x="157026" y="208051"/>
                  </a:lnTo>
                  <a:lnTo>
                    <a:pt x="157159" y="173598"/>
                  </a:lnTo>
                  <a:lnTo>
                    <a:pt x="151507" y="142209"/>
                  </a:lnTo>
                  <a:lnTo>
                    <a:pt x="151008" y="107061"/>
                  </a:lnTo>
                  <a:lnTo>
                    <a:pt x="159987" y="75210"/>
                  </a:lnTo>
                  <a:lnTo>
                    <a:pt x="166818" y="59937"/>
                  </a:lnTo>
                  <a:lnTo>
                    <a:pt x="173625" y="52299"/>
                  </a:lnTo>
                  <a:lnTo>
                    <a:pt x="181941" y="47052"/>
                  </a:lnTo>
                  <a:lnTo>
                    <a:pt x="201122" y="43406"/>
                  </a:lnTo>
                  <a:lnTo>
                    <a:pt x="212962" y="46810"/>
                  </a:lnTo>
                  <a:lnTo>
                    <a:pt x="233762" y="57349"/>
                  </a:lnTo>
                  <a:lnTo>
                    <a:pt x="244877" y="66707"/>
                  </a:lnTo>
                  <a:lnTo>
                    <a:pt x="252296" y="81407"/>
                  </a:lnTo>
                  <a:lnTo>
                    <a:pt x="255729" y="93259"/>
                  </a:lnTo>
                  <a:lnTo>
                    <a:pt x="254623" y="96301"/>
                  </a:lnTo>
                  <a:lnTo>
                    <a:pt x="249162" y="101798"/>
                  </a:lnTo>
                  <a:lnTo>
                    <a:pt x="243559" y="104770"/>
                  </a:lnTo>
                  <a:lnTo>
                    <a:pt x="233826" y="106443"/>
                  </a:lnTo>
                  <a:lnTo>
                    <a:pt x="207168" y="107148"/>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608" name="SMARTInkShape-6783"/>
            <p:cNvSpPr/>
            <p:nvPr/>
          </p:nvSpPr>
          <p:spPr>
            <a:xfrm>
              <a:off x="4486374" y="4260957"/>
              <a:ext cx="78470" cy="232463"/>
            </a:xfrm>
            <a:custGeom>
              <a:avLst/>
              <a:gdLst/>
              <a:ahLst/>
              <a:cxnLst/>
              <a:rect l="0" t="0" r="0" b="0"/>
              <a:pathLst>
                <a:path w="78470" h="232463">
                  <a:moveTo>
                    <a:pt x="35620" y="18149"/>
                  </a:moveTo>
                  <a:lnTo>
                    <a:pt x="35620" y="14357"/>
                  </a:lnTo>
                  <a:lnTo>
                    <a:pt x="33503" y="10378"/>
                  </a:lnTo>
                  <a:lnTo>
                    <a:pt x="29469" y="5149"/>
                  </a:lnTo>
                  <a:lnTo>
                    <a:pt x="21185" y="451"/>
                  </a:lnTo>
                  <a:lnTo>
                    <a:pt x="18060" y="0"/>
                  </a:lnTo>
                  <a:lnTo>
                    <a:pt x="8652" y="3196"/>
                  </a:lnTo>
                  <a:lnTo>
                    <a:pt x="3729" y="7457"/>
                  </a:lnTo>
                  <a:lnTo>
                    <a:pt x="1602" y="11545"/>
                  </a:lnTo>
                  <a:lnTo>
                    <a:pt x="50" y="25340"/>
                  </a:lnTo>
                  <a:lnTo>
                    <a:pt x="0" y="27706"/>
                  </a:lnTo>
                  <a:lnTo>
                    <a:pt x="1555" y="29283"/>
                  </a:lnTo>
                  <a:lnTo>
                    <a:pt x="13339" y="33930"/>
                  </a:lnTo>
                  <a:lnTo>
                    <a:pt x="18574" y="37069"/>
                  </a:lnTo>
                  <a:lnTo>
                    <a:pt x="46854" y="45997"/>
                  </a:lnTo>
                  <a:lnTo>
                    <a:pt x="66550" y="46696"/>
                  </a:lnTo>
                  <a:lnTo>
                    <a:pt x="68146" y="47499"/>
                  </a:lnTo>
                  <a:lnTo>
                    <a:pt x="69210" y="48828"/>
                  </a:lnTo>
                  <a:lnTo>
                    <a:pt x="71186" y="52422"/>
                  </a:lnTo>
                  <a:lnTo>
                    <a:pt x="74710" y="56665"/>
                  </a:lnTo>
                  <a:lnTo>
                    <a:pt x="76806" y="63313"/>
                  </a:lnTo>
                  <a:lnTo>
                    <a:pt x="78335" y="97560"/>
                  </a:lnTo>
                  <a:lnTo>
                    <a:pt x="78469" y="131895"/>
                  </a:lnTo>
                  <a:lnTo>
                    <a:pt x="76362" y="148689"/>
                  </a:lnTo>
                  <a:lnTo>
                    <a:pt x="69663" y="182000"/>
                  </a:lnTo>
                  <a:lnTo>
                    <a:pt x="63698" y="194491"/>
                  </a:lnTo>
                  <a:lnTo>
                    <a:pt x="44332" y="220614"/>
                  </a:lnTo>
                  <a:lnTo>
                    <a:pt x="33086" y="228599"/>
                  </a:lnTo>
                  <a:lnTo>
                    <a:pt x="24374" y="231317"/>
                  </a:lnTo>
                  <a:lnTo>
                    <a:pt x="14189" y="232462"/>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609" name="SMARTInkShape-6784"/>
            <p:cNvSpPr/>
            <p:nvPr/>
          </p:nvSpPr>
          <p:spPr>
            <a:xfrm>
              <a:off x="4286250" y="4250890"/>
              <a:ext cx="164307" cy="99655"/>
            </a:xfrm>
            <a:custGeom>
              <a:avLst/>
              <a:gdLst/>
              <a:ahLst/>
              <a:cxnLst/>
              <a:rect l="0" t="0" r="0" b="0"/>
              <a:pathLst>
                <a:path w="164307" h="99655">
                  <a:moveTo>
                    <a:pt x="0" y="35360"/>
                  </a:moveTo>
                  <a:lnTo>
                    <a:pt x="0" y="45303"/>
                  </a:lnTo>
                  <a:lnTo>
                    <a:pt x="2117" y="49833"/>
                  </a:lnTo>
                  <a:lnTo>
                    <a:pt x="6850" y="56384"/>
                  </a:lnTo>
                  <a:lnTo>
                    <a:pt x="20136" y="56781"/>
                  </a:lnTo>
                  <a:lnTo>
                    <a:pt x="31260" y="46847"/>
                  </a:lnTo>
                  <a:lnTo>
                    <a:pt x="55568" y="12383"/>
                  </a:lnTo>
                  <a:lnTo>
                    <a:pt x="78140" y="1459"/>
                  </a:lnTo>
                  <a:lnTo>
                    <a:pt x="91811" y="0"/>
                  </a:lnTo>
                  <a:lnTo>
                    <a:pt x="98484" y="1917"/>
                  </a:lnTo>
                  <a:lnTo>
                    <a:pt x="101375" y="3540"/>
                  </a:lnTo>
                  <a:lnTo>
                    <a:pt x="103302" y="5415"/>
                  </a:lnTo>
                  <a:lnTo>
                    <a:pt x="125465" y="37896"/>
                  </a:lnTo>
                  <a:lnTo>
                    <a:pt x="139898" y="72887"/>
                  </a:lnTo>
                  <a:lnTo>
                    <a:pt x="142787" y="82110"/>
                  </a:lnTo>
                  <a:lnTo>
                    <a:pt x="152702" y="94776"/>
                  </a:lnTo>
                  <a:lnTo>
                    <a:pt x="157297" y="97486"/>
                  </a:lnTo>
                  <a:lnTo>
                    <a:pt x="164306" y="99654"/>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610" name="SMARTInkShape-6785"/>
            <p:cNvSpPr/>
            <p:nvPr/>
          </p:nvSpPr>
          <p:spPr>
            <a:xfrm>
              <a:off x="4250531" y="4166245"/>
              <a:ext cx="1" cy="62856"/>
            </a:xfrm>
            <a:custGeom>
              <a:avLst/>
              <a:gdLst/>
              <a:ahLst/>
              <a:cxnLst/>
              <a:rect l="0" t="0" r="0" b="0"/>
              <a:pathLst>
                <a:path w="1" h="62856">
                  <a:moveTo>
                    <a:pt x="0" y="62855"/>
                  </a:moveTo>
                  <a:lnTo>
                    <a:pt x="0" y="28364"/>
                  </a:lnTo>
                  <a:lnTo>
                    <a:pt x="0" y="0"/>
                  </a:lnTo>
                  <a:lnTo>
                    <a:pt x="0" y="5705"/>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611" name="SMARTInkShape-6786"/>
            <p:cNvSpPr/>
            <p:nvPr/>
          </p:nvSpPr>
          <p:spPr>
            <a:xfrm>
              <a:off x="3644823" y="4208084"/>
              <a:ext cx="91359" cy="135317"/>
            </a:xfrm>
            <a:custGeom>
              <a:avLst/>
              <a:gdLst/>
              <a:ahLst/>
              <a:cxnLst/>
              <a:rect l="0" t="0" r="0" b="0"/>
              <a:pathLst>
                <a:path w="91359" h="135317">
                  <a:moveTo>
                    <a:pt x="91358" y="28160"/>
                  </a:moveTo>
                  <a:lnTo>
                    <a:pt x="91358" y="24368"/>
                  </a:lnTo>
                  <a:lnTo>
                    <a:pt x="89242" y="20389"/>
                  </a:lnTo>
                  <a:lnTo>
                    <a:pt x="74565" y="4311"/>
                  </a:lnTo>
                  <a:lnTo>
                    <a:pt x="65639" y="1685"/>
                  </a:lnTo>
                  <a:lnTo>
                    <a:pt x="44297" y="0"/>
                  </a:lnTo>
                  <a:lnTo>
                    <a:pt x="36576" y="1886"/>
                  </a:lnTo>
                  <a:lnTo>
                    <a:pt x="17704" y="12588"/>
                  </a:lnTo>
                  <a:lnTo>
                    <a:pt x="11527" y="20180"/>
                  </a:lnTo>
                  <a:lnTo>
                    <a:pt x="1888" y="42900"/>
                  </a:lnTo>
                  <a:lnTo>
                    <a:pt x="0" y="53496"/>
                  </a:lnTo>
                  <a:lnTo>
                    <a:pt x="2730" y="72179"/>
                  </a:lnTo>
                  <a:lnTo>
                    <a:pt x="8565" y="89004"/>
                  </a:lnTo>
                  <a:lnTo>
                    <a:pt x="31197" y="122553"/>
                  </a:lnTo>
                  <a:lnTo>
                    <a:pt x="41352" y="135316"/>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612" name="SMARTInkShape-6787"/>
            <p:cNvSpPr/>
            <p:nvPr/>
          </p:nvSpPr>
          <p:spPr>
            <a:xfrm>
              <a:off x="3543424" y="4229481"/>
              <a:ext cx="49883" cy="135351"/>
            </a:xfrm>
            <a:custGeom>
              <a:avLst/>
              <a:gdLst/>
              <a:ahLst/>
              <a:cxnLst/>
              <a:rect l="0" t="0" r="0" b="0"/>
              <a:pathLst>
                <a:path w="49883" h="135351">
                  <a:moveTo>
                    <a:pt x="49882" y="13907"/>
                  </a:moveTo>
                  <a:lnTo>
                    <a:pt x="49882" y="10114"/>
                  </a:lnTo>
                  <a:lnTo>
                    <a:pt x="47766" y="6136"/>
                  </a:lnTo>
                  <a:lnTo>
                    <a:pt x="46090" y="3964"/>
                  </a:lnTo>
                  <a:lnTo>
                    <a:pt x="42111" y="1550"/>
                  </a:lnTo>
                  <a:lnTo>
                    <a:pt x="36882" y="0"/>
                  </a:lnTo>
                  <a:lnTo>
                    <a:pt x="32184" y="3525"/>
                  </a:lnTo>
                  <a:lnTo>
                    <a:pt x="14123" y="35583"/>
                  </a:lnTo>
                  <a:lnTo>
                    <a:pt x="3046" y="59182"/>
                  </a:lnTo>
                  <a:lnTo>
                    <a:pt x="62" y="92490"/>
                  </a:lnTo>
                  <a:lnTo>
                    <a:pt x="0" y="97251"/>
                  </a:lnTo>
                  <a:lnTo>
                    <a:pt x="4164" y="106776"/>
                  </a:lnTo>
                  <a:lnTo>
                    <a:pt x="21307" y="13535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613" name="SMARTInkShape-6788"/>
            <p:cNvSpPr/>
            <p:nvPr/>
          </p:nvSpPr>
          <p:spPr>
            <a:xfrm>
              <a:off x="3351924" y="4279132"/>
              <a:ext cx="112796" cy="99988"/>
            </a:xfrm>
            <a:custGeom>
              <a:avLst/>
              <a:gdLst/>
              <a:ahLst/>
              <a:cxnLst/>
              <a:rect l="0" t="0" r="0" b="0"/>
              <a:pathLst>
                <a:path w="112796" h="99988">
                  <a:moveTo>
                    <a:pt x="62789" y="7118"/>
                  </a:moveTo>
                  <a:lnTo>
                    <a:pt x="62789" y="3326"/>
                  </a:lnTo>
                  <a:lnTo>
                    <a:pt x="61995" y="2209"/>
                  </a:lnTo>
                  <a:lnTo>
                    <a:pt x="60672" y="1464"/>
                  </a:lnTo>
                  <a:lnTo>
                    <a:pt x="52846" y="268"/>
                  </a:lnTo>
                  <a:lnTo>
                    <a:pt x="32789" y="0"/>
                  </a:lnTo>
                  <a:lnTo>
                    <a:pt x="21179" y="3774"/>
                  </a:lnTo>
                  <a:lnTo>
                    <a:pt x="14398" y="9865"/>
                  </a:lnTo>
                  <a:lnTo>
                    <a:pt x="3577" y="26711"/>
                  </a:lnTo>
                  <a:lnTo>
                    <a:pt x="0" y="40616"/>
                  </a:lnTo>
                  <a:lnTo>
                    <a:pt x="2733" y="62375"/>
                  </a:lnTo>
                  <a:lnTo>
                    <a:pt x="8570" y="77554"/>
                  </a:lnTo>
                  <a:lnTo>
                    <a:pt x="15143" y="84196"/>
                  </a:lnTo>
                  <a:lnTo>
                    <a:pt x="19119" y="87078"/>
                  </a:lnTo>
                  <a:lnTo>
                    <a:pt x="23357" y="88206"/>
                  </a:lnTo>
                  <a:lnTo>
                    <a:pt x="32299" y="87343"/>
                  </a:lnTo>
                  <a:lnTo>
                    <a:pt x="39448" y="84313"/>
                  </a:lnTo>
                  <a:lnTo>
                    <a:pt x="54297" y="72108"/>
                  </a:lnTo>
                  <a:lnTo>
                    <a:pt x="71986" y="45070"/>
                  </a:lnTo>
                  <a:lnTo>
                    <a:pt x="75568" y="30887"/>
                  </a:lnTo>
                  <a:lnTo>
                    <a:pt x="77073" y="135"/>
                  </a:lnTo>
                  <a:lnTo>
                    <a:pt x="77076" y="33768"/>
                  </a:lnTo>
                  <a:lnTo>
                    <a:pt x="82779" y="52452"/>
                  </a:lnTo>
                  <a:lnTo>
                    <a:pt x="97002" y="80945"/>
                  </a:lnTo>
                  <a:lnTo>
                    <a:pt x="112795" y="99987"/>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614" name="SMARTInkShape-6789"/>
            <p:cNvSpPr/>
            <p:nvPr/>
          </p:nvSpPr>
          <p:spPr>
            <a:xfrm>
              <a:off x="2878931" y="4257809"/>
              <a:ext cx="298528" cy="185605"/>
            </a:xfrm>
            <a:custGeom>
              <a:avLst/>
              <a:gdLst/>
              <a:ahLst/>
              <a:cxnLst/>
              <a:rect l="0" t="0" r="0" b="0"/>
              <a:pathLst>
                <a:path w="298528" h="185605">
                  <a:moveTo>
                    <a:pt x="0" y="57016"/>
                  </a:moveTo>
                  <a:lnTo>
                    <a:pt x="3793" y="57016"/>
                  </a:lnTo>
                  <a:lnTo>
                    <a:pt x="4910" y="58604"/>
                  </a:lnTo>
                  <a:lnTo>
                    <a:pt x="6703" y="72558"/>
                  </a:lnTo>
                  <a:lnTo>
                    <a:pt x="7742" y="81386"/>
                  </a:lnTo>
                  <a:lnTo>
                    <a:pt x="13986" y="105215"/>
                  </a:lnTo>
                  <a:lnTo>
                    <a:pt x="14880" y="105817"/>
                  </a:lnTo>
                  <a:lnTo>
                    <a:pt x="21130" y="106975"/>
                  </a:lnTo>
                  <a:lnTo>
                    <a:pt x="17550" y="103216"/>
                  </a:lnTo>
                  <a:lnTo>
                    <a:pt x="17256" y="101310"/>
                  </a:lnTo>
                  <a:lnTo>
                    <a:pt x="25014" y="69437"/>
                  </a:lnTo>
                  <a:lnTo>
                    <a:pt x="34369" y="48063"/>
                  </a:lnTo>
                  <a:lnTo>
                    <a:pt x="59247" y="19357"/>
                  </a:lnTo>
                  <a:lnTo>
                    <a:pt x="66284" y="16466"/>
                  </a:lnTo>
                  <a:lnTo>
                    <a:pt x="81654" y="14289"/>
                  </a:lnTo>
                  <a:lnTo>
                    <a:pt x="83011" y="15038"/>
                  </a:lnTo>
                  <a:lnTo>
                    <a:pt x="83916" y="16330"/>
                  </a:lnTo>
                  <a:lnTo>
                    <a:pt x="85715" y="19884"/>
                  </a:lnTo>
                  <a:lnTo>
                    <a:pt x="89160" y="24108"/>
                  </a:lnTo>
                  <a:lnTo>
                    <a:pt x="91221" y="30749"/>
                  </a:lnTo>
                  <a:lnTo>
                    <a:pt x="94497" y="43412"/>
                  </a:lnTo>
                  <a:lnTo>
                    <a:pt x="100495" y="55102"/>
                  </a:lnTo>
                  <a:lnTo>
                    <a:pt x="116459" y="76790"/>
                  </a:lnTo>
                  <a:lnTo>
                    <a:pt x="133777" y="87645"/>
                  </a:lnTo>
                  <a:lnTo>
                    <a:pt x="147764" y="91227"/>
                  </a:lnTo>
                  <a:lnTo>
                    <a:pt x="157219" y="89948"/>
                  </a:lnTo>
                  <a:lnTo>
                    <a:pt x="186686" y="79668"/>
                  </a:lnTo>
                  <a:lnTo>
                    <a:pt x="222186" y="59233"/>
                  </a:lnTo>
                  <a:lnTo>
                    <a:pt x="234947" y="42226"/>
                  </a:lnTo>
                  <a:lnTo>
                    <a:pt x="245112" y="23579"/>
                  </a:lnTo>
                  <a:lnTo>
                    <a:pt x="245958" y="19643"/>
                  </a:lnTo>
                  <a:lnTo>
                    <a:pt x="245728" y="16226"/>
                  </a:lnTo>
                  <a:lnTo>
                    <a:pt x="243356" y="10312"/>
                  </a:lnTo>
                  <a:lnTo>
                    <a:pt x="239657" y="5038"/>
                  </a:lnTo>
                  <a:lnTo>
                    <a:pt x="235366" y="2165"/>
                  </a:lnTo>
                  <a:lnTo>
                    <a:pt x="228488" y="547"/>
                  </a:lnTo>
                  <a:lnTo>
                    <a:pt x="219053" y="0"/>
                  </a:lnTo>
                  <a:lnTo>
                    <a:pt x="216679" y="1543"/>
                  </a:lnTo>
                  <a:lnTo>
                    <a:pt x="211925" y="7490"/>
                  </a:lnTo>
                  <a:lnTo>
                    <a:pt x="209283" y="13309"/>
                  </a:lnTo>
                  <a:lnTo>
                    <a:pt x="207355" y="28367"/>
                  </a:lnTo>
                  <a:lnTo>
                    <a:pt x="207293" y="30773"/>
                  </a:lnTo>
                  <a:lnTo>
                    <a:pt x="208839" y="33171"/>
                  </a:lnTo>
                  <a:lnTo>
                    <a:pt x="227431" y="47488"/>
                  </a:lnTo>
                  <a:lnTo>
                    <a:pt x="261925" y="64160"/>
                  </a:lnTo>
                  <a:lnTo>
                    <a:pt x="277164" y="73685"/>
                  </a:lnTo>
                  <a:lnTo>
                    <a:pt x="292390" y="79937"/>
                  </a:lnTo>
                  <a:lnTo>
                    <a:pt x="294940" y="81821"/>
                  </a:lnTo>
                  <a:lnTo>
                    <a:pt x="297772" y="86032"/>
                  </a:lnTo>
                  <a:lnTo>
                    <a:pt x="298527" y="88266"/>
                  </a:lnTo>
                  <a:lnTo>
                    <a:pt x="298237" y="90550"/>
                  </a:lnTo>
                  <a:lnTo>
                    <a:pt x="293754" y="102286"/>
                  </a:lnTo>
                  <a:lnTo>
                    <a:pt x="290891" y="121940"/>
                  </a:lnTo>
                  <a:lnTo>
                    <a:pt x="282259" y="148533"/>
                  </a:lnTo>
                  <a:lnTo>
                    <a:pt x="275997" y="155370"/>
                  </a:lnTo>
                  <a:lnTo>
                    <a:pt x="272104" y="158304"/>
                  </a:lnTo>
                  <a:lnTo>
                    <a:pt x="267779" y="165797"/>
                  </a:lnTo>
                  <a:lnTo>
                    <a:pt x="266626" y="170018"/>
                  </a:lnTo>
                  <a:lnTo>
                    <a:pt x="265063" y="172832"/>
                  </a:lnTo>
                  <a:lnTo>
                    <a:pt x="263228" y="174708"/>
                  </a:lnTo>
                  <a:lnTo>
                    <a:pt x="250032" y="185604"/>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615" name="SMARTInkShape-6790"/>
            <p:cNvSpPr/>
            <p:nvPr/>
          </p:nvSpPr>
          <p:spPr>
            <a:xfrm>
              <a:off x="4051263" y="4179094"/>
              <a:ext cx="192126" cy="210766"/>
            </a:xfrm>
            <a:custGeom>
              <a:avLst/>
              <a:gdLst/>
              <a:ahLst/>
              <a:cxnLst/>
              <a:rect l="0" t="0" r="0" b="0"/>
              <a:pathLst>
                <a:path w="192126" h="210766">
                  <a:moveTo>
                    <a:pt x="56393" y="0"/>
                  </a:moveTo>
                  <a:lnTo>
                    <a:pt x="40852" y="27546"/>
                  </a:lnTo>
                  <a:lnTo>
                    <a:pt x="31680" y="54728"/>
                  </a:lnTo>
                  <a:lnTo>
                    <a:pt x="28581" y="85246"/>
                  </a:lnTo>
                  <a:lnTo>
                    <a:pt x="28763" y="119115"/>
                  </a:lnTo>
                  <a:lnTo>
                    <a:pt x="34360" y="141391"/>
                  </a:lnTo>
                  <a:lnTo>
                    <a:pt x="50767" y="172352"/>
                  </a:lnTo>
                  <a:lnTo>
                    <a:pt x="61779" y="189590"/>
                  </a:lnTo>
                  <a:lnTo>
                    <a:pt x="69635" y="198298"/>
                  </a:lnTo>
                  <a:lnTo>
                    <a:pt x="78418" y="203226"/>
                  </a:lnTo>
                  <a:lnTo>
                    <a:pt x="86820" y="206210"/>
                  </a:lnTo>
                  <a:lnTo>
                    <a:pt x="93199" y="210182"/>
                  </a:lnTo>
                  <a:lnTo>
                    <a:pt x="96012" y="210765"/>
                  </a:lnTo>
                  <a:lnTo>
                    <a:pt x="98681" y="210360"/>
                  </a:lnTo>
                  <a:lnTo>
                    <a:pt x="101254" y="209296"/>
                  </a:lnTo>
                  <a:lnTo>
                    <a:pt x="102969" y="207793"/>
                  </a:lnTo>
                  <a:lnTo>
                    <a:pt x="104875" y="204007"/>
                  </a:lnTo>
                  <a:lnTo>
                    <a:pt x="104589" y="201885"/>
                  </a:lnTo>
                  <a:lnTo>
                    <a:pt x="96323" y="186639"/>
                  </a:lnTo>
                  <a:lnTo>
                    <a:pt x="60713" y="154694"/>
                  </a:lnTo>
                  <a:lnTo>
                    <a:pt x="26924" y="127786"/>
                  </a:lnTo>
                  <a:lnTo>
                    <a:pt x="1798" y="115540"/>
                  </a:lnTo>
                  <a:lnTo>
                    <a:pt x="947" y="114333"/>
                  </a:lnTo>
                  <a:lnTo>
                    <a:pt x="0" y="110875"/>
                  </a:lnTo>
                  <a:lnTo>
                    <a:pt x="542" y="109635"/>
                  </a:lnTo>
                  <a:lnTo>
                    <a:pt x="1696" y="108809"/>
                  </a:lnTo>
                  <a:lnTo>
                    <a:pt x="5890" y="107890"/>
                  </a:lnTo>
                  <a:lnTo>
                    <a:pt x="13046" y="107483"/>
                  </a:lnTo>
                  <a:lnTo>
                    <a:pt x="43683" y="113335"/>
                  </a:lnTo>
                  <a:lnTo>
                    <a:pt x="71786" y="114903"/>
                  </a:lnTo>
                  <a:lnTo>
                    <a:pt x="107088" y="122033"/>
                  </a:lnTo>
                  <a:lnTo>
                    <a:pt x="140843" y="131085"/>
                  </a:lnTo>
                  <a:lnTo>
                    <a:pt x="174926" y="145266"/>
                  </a:lnTo>
                  <a:lnTo>
                    <a:pt x="190249" y="149601"/>
                  </a:lnTo>
                  <a:lnTo>
                    <a:pt x="190874" y="150534"/>
                  </a:lnTo>
                  <a:lnTo>
                    <a:pt x="191960" y="156133"/>
                  </a:lnTo>
                  <a:lnTo>
                    <a:pt x="192125" y="164306"/>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616" name="SMARTInkShape-6791"/>
            <p:cNvSpPr/>
            <p:nvPr/>
          </p:nvSpPr>
          <p:spPr>
            <a:xfrm>
              <a:off x="2814638" y="4164806"/>
              <a:ext cx="28576" cy="50008"/>
            </a:xfrm>
            <a:custGeom>
              <a:avLst/>
              <a:gdLst/>
              <a:ahLst/>
              <a:cxnLst/>
              <a:rect l="0" t="0" r="0" b="0"/>
              <a:pathLst>
                <a:path w="28576" h="50008">
                  <a:moveTo>
                    <a:pt x="28575" y="50007"/>
                  </a:moveTo>
                  <a:lnTo>
                    <a:pt x="24782" y="46214"/>
                  </a:lnTo>
                  <a:lnTo>
                    <a:pt x="22920" y="40119"/>
                  </a:lnTo>
                  <a:lnTo>
                    <a:pt x="21299" y="32912"/>
                  </a:lnTo>
                  <a:lnTo>
                    <a:pt x="0" y="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617" name="SMARTInkShape-6792"/>
            <p:cNvSpPr/>
            <p:nvPr/>
          </p:nvSpPr>
          <p:spPr>
            <a:xfrm>
              <a:off x="2386071" y="4107656"/>
              <a:ext cx="407136" cy="291225"/>
            </a:xfrm>
            <a:custGeom>
              <a:avLst/>
              <a:gdLst/>
              <a:ahLst/>
              <a:cxnLst/>
              <a:rect l="0" t="0" r="0" b="0"/>
              <a:pathLst>
                <a:path w="407136" h="291225">
                  <a:moveTo>
                    <a:pt x="7085" y="0"/>
                  </a:moveTo>
                  <a:lnTo>
                    <a:pt x="6292" y="13773"/>
                  </a:lnTo>
                  <a:lnTo>
                    <a:pt x="934" y="43736"/>
                  </a:lnTo>
                  <a:lnTo>
                    <a:pt x="138" y="77313"/>
                  </a:lnTo>
                  <a:lnTo>
                    <a:pt x="0" y="105899"/>
                  </a:lnTo>
                  <a:lnTo>
                    <a:pt x="752" y="138358"/>
                  </a:lnTo>
                  <a:lnTo>
                    <a:pt x="5650" y="168436"/>
                  </a:lnTo>
                  <a:lnTo>
                    <a:pt x="12922" y="197456"/>
                  </a:lnTo>
                  <a:lnTo>
                    <a:pt x="24778" y="225369"/>
                  </a:lnTo>
                  <a:lnTo>
                    <a:pt x="45123" y="256537"/>
                  </a:lnTo>
                  <a:lnTo>
                    <a:pt x="68045" y="278039"/>
                  </a:lnTo>
                  <a:lnTo>
                    <a:pt x="86795" y="287258"/>
                  </a:lnTo>
                  <a:lnTo>
                    <a:pt x="107432" y="291224"/>
                  </a:lnTo>
                  <a:lnTo>
                    <a:pt x="117301" y="290035"/>
                  </a:lnTo>
                  <a:lnTo>
                    <a:pt x="133896" y="282805"/>
                  </a:lnTo>
                  <a:lnTo>
                    <a:pt x="140968" y="276239"/>
                  </a:lnTo>
                  <a:lnTo>
                    <a:pt x="145964" y="268029"/>
                  </a:lnTo>
                  <a:lnTo>
                    <a:pt x="148776" y="252101"/>
                  </a:lnTo>
                  <a:lnTo>
                    <a:pt x="148022" y="225686"/>
                  </a:lnTo>
                  <a:lnTo>
                    <a:pt x="130028" y="192341"/>
                  </a:lnTo>
                  <a:lnTo>
                    <a:pt x="111686" y="170696"/>
                  </a:lnTo>
                  <a:lnTo>
                    <a:pt x="96727" y="160732"/>
                  </a:lnTo>
                  <a:lnTo>
                    <a:pt x="62564" y="144333"/>
                  </a:lnTo>
                  <a:lnTo>
                    <a:pt x="57572" y="143003"/>
                  </a:lnTo>
                  <a:lnTo>
                    <a:pt x="69387" y="143695"/>
                  </a:lnTo>
                  <a:lnTo>
                    <a:pt x="100632" y="149030"/>
                  </a:lnTo>
                  <a:lnTo>
                    <a:pt x="134366" y="150617"/>
                  </a:lnTo>
                  <a:lnTo>
                    <a:pt x="162979" y="154871"/>
                  </a:lnTo>
                  <a:lnTo>
                    <a:pt x="194652" y="155690"/>
                  </a:lnTo>
                  <a:lnTo>
                    <a:pt x="227492" y="149258"/>
                  </a:lnTo>
                  <a:lnTo>
                    <a:pt x="245428" y="142650"/>
                  </a:lnTo>
                  <a:lnTo>
                    <a:pt x="251922" y="138012"/>
                  </a:lnTo>
                  <a:lnTo>
                    <a:pt x="254808" y="133306"/>
                  </a:lnTo>
                  <a:lnTo>
                    <a:pt x="256432" y="126193"/>
                  </a:lnTo>
                  <a:lnTo>
                    <a:pt x="254696" y="121438"/>
                  </a:lnTo>
                  <a:lnTo>
                    <a:pt x="253121" y="119059"/>
                  </a:lnTo>
                  <a:lnTo>
                    <a:pt x="243321" y="111918"/>
                  </a:lnTo>
                  <a:lnTo>
                    <a:pt x="216469" y="103782"/>
                  </a:lnTo>
                  <a:lnTo>
                    <a:pt x="207037" y="103805"/>
                  </a:lnTo>
                  <a:lnTo>
                    <a:pt x="180645" y="108979"/>
                  </a:lnTo>
                  <a:lnTo>
                    <a:pt x="177561" y="110753"/>
                  </a:lnTo>
                  <a:lnTo>
                    <a:pt x="175504" y="112729"/>
                  </a:lnTo>
                  <a:lnTo>
                    <a:pt x="173219" y="117041"/>
                  </a:lnTo>
                  <a:lnTo>
                    <a:pt x="174321" y="123721"/>
                  </a:lnTo>
                  <a:lnTo>
                    <a:pt x="179403" y="134289"/>
                  </a:lnTo>
                  <a:lnTo>
                    <a:pt x="185271" y="140647"/>
                  </a:lnTo>
                  <a:lnTo>
                    <a:pt x="208441" y="155547"/>
                  </a:lnTo>
                  <a:lnTo>
                    <a:pt x="243798" y="168062"/>
                  </a:lnTo>
                  <a:lnTo>
                    <a:pt x="279210" y="170781"/>
                  </a:lnTo>
                  <a:lnTo>
                    <a:pt x="307319" y="169135"/>
                  </a:lnTo>
                  <a:lnTo>
                    <a:pt x="341469" y="165261"/>
                  </a:lnTo>
                  <a:lnTo>
                    <a:pt x="365442" y="158792"/>
                  </a:lnTo>
                  <a:lnTo>
                    <a:pt x="378995" y="152177"/>
                  </a:lnTo>
                  <a:lnTo>
                    <a:pt x="391593" y="137134"/>
                  </a:lnTo>
                  <a:lnTo>
                    <a:pt x="392011" y="137460"/>
                  </a:lnTo>
                  <a:lnTo>
                    <a:pt x="392738" y="142005"/>
                  </a:lnTo>
                  <a:lnTo>
                    <a:pt x="392032" y="154110"/>
                  </a:lnTo>
                  <a:lnTo>
                    <a:pt x="386694" y="176438"/>
                  </a:lnTo>
                  <a:lnTo>
                    <a:pt x="385835" y="207826"/>
                  </a:lnTo>
                  <a:lnTo>
                    <a:pt x="385791" y="214751"/>
                  </a:lnTo>
                  <a:lnTo>
                    <a:pt x="396334" y="243768"/>
                  </a:lnTo>
                  <a:lnTo>
                    <a:pt x="407135" y="278607"/>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618" name="SMARTInkShape-6793"/>
            <p:cNvSpPr/>
            <p:nvPr/>
          </p:nvSpPr>
          <p:spPr>
            <a:xfrm>
              <a:off x="1215838" y="4000500"/>
              <a:ext cx="834419" cy="307182"/>
            </a:xfrm>
            <a:custGeom>
              <a:avLst/>
              <a:gdLst/>
              <a:ahLst/>
              <a:cxnLst/>
              <a:rect l="0" t="0" r="0" b="0"/>
              <a:pathLst>
                <a:path w="834419" h="307182">
                  <a:moveTo>
                    <a:pt x="27175" y="0"/>
                  </a:moveTo>
                  <a:lnTo>
                    <a:pt x="23382" y="3792"/>
                  </a:lnTo>
                  <a:lnTo>
                    <a:pt x="19404" y="5654"/>
                  </a:lnTo>
                  <a:lnTo>
                    <a:pt x="8042" y="7741"/>
                  </a:lnTo>
                  <a:lnTo>
                    <a:pt x="0" y="13269"/>
                  </a:lnTo>
                  <a:lnTo>
                    <a:pt x="1338" y="18068"/>
                  </a:lnTo>
                  <a:lnTo>
                    <a:pt x="2807" y="21570"/>
                  </a:lnTo>
                  <a:lnTo>
                    <a:pt x="8671" y="27579"/>
                  </a:lnTo>
                  <a:lnTo>
                    <a:pt x="23015" y="35423"/>
                  </a:lnTo>
                  <a:lnTo>
                    <a:pt x="52988" y="48978"/>
                  </a:lnTo>
                  <a:lnTo>
                    <a:pt x="83947" y="62313"/>
                  </a:lnTo>
                  <a:lnTo>
                    <a:pt x="114463" y="76319"/>
                  </a:lnTo>
                  <a:lnTo>
                    <a:pt x="143614" y="90523"/>
                  </a:lnTo>
                  <a:lnTo>
                    <a:pt x="178024" y="119959"/>
                  </a:lnTo>
                  <a:lnTo>
                    <a:pt x="194637" y="135291"/>
                  </a:lnTo>
                  <a:lnTo>
                    <a:pt x="207362" y="154694"/>
                  </a:lnTo>
                  <a:lnTo>
                    <a:pt x="211268" y="169043"/>
                  </a:lnTo>
                  <a:lnTo>
                    <a:pt x="212425" y="179556"/>
                  </a:lnTo>
                  <a:lnTo>
                    <a:pt x="208975" y="191491"/>
                  </a:lnTo>
                  <a:lnTo>
                    <a:pt x="207113" y="194335"/>
                  </a:lnTo>
                  <a:lnTo>
                    <a:pt x="202926" y="197496"/>
                  </a:lnTo>
                  <a:lnTo>
                    <a:pt x="192851" y="199803"/>
                  </a:lnTo>
                  <a:lnTo>
                    <a:pt x="186048" y="194278"/>
                  </a:lnTo>
                  <a:lnTo>
                    <a:pt x="181658" y="190062"/>
                  </a:lnTo>
                  <a:lnTo>
                    <a:pt x="179178" y="183426"/>
                  </a:lnTo>
                  <a:lnTo>
                    <a:pt x="177585" y="166231"/>
                  </a:lnTo>
                  <a:lnTo>
                    <a:pt x="181102" y="152264"/>
                  </a:lnTo>
                  <a:lnTo>
                    <a:pt x="199453" y="122915"/>
                  </a:lnTo>
                  <a:lnTo>
                    <a:pt x="235043" y="87344"/>
                  </a:lnTo>
                  <a:lnTo>
                    <a:pt x="270154" y="62919"/>
                  </a:lnTo>
                  <a:lnTo>
                    <a:pt x="291521" y="54185"/>
                  </a:lnTo>
                  <a:lnTo>
                    <a:pt x="312933" y="52038"/>
                  </a:lnTo>
                  <a:lnTo>
                    <a:pt x="339384" y="58022"/>
                  </a:lnTo>
                  <a:lnTo>
                    <a:pt x="353044" y="64552"/>
                  </a:lnTo>
                  <a:lnTo>
                    <a:pt x="356339" y="66847"/>
                  </a:lnTo>
                  <a:lnTo>
                    <a:pt x="358537" y="69965"/>
                  </a:lnTo>
                  <a:lnTo>
                    <a:pt x="360978" y="77662"/>
                  </a:lnTo>
                  <a:lnTo>
                    <a:pt x="362817" y="110417"/>
                  </a:lnTo>
                  <a:lnTo>
                    <a:pt x="360792" y="136375"/>
                  </a:lnTo>
                  <a:lnTo>
                    <a:pt x="356446" y="166625"/>
                  </a:lnTo>
                  <a:lnTo>
                    <a:pt x="356776" y="184837"/>
                  </a:lnTo>
                  <a:lnTo>
                    <a:pt x="365756" y="205453"/>
                  </a:lnTo>
                  <a:lnTo>
                    <a:pt x="372389" y="212492"/>
                  </a:lnTo>
                  <a:lnTo>
                    <a:pt x="376380" y="215480"/>
                  </a:lnTo>
                  <a:lnTo>
                    <a:pt x="380628" y="216678"/>
                  </a:lnTo>
                  <a:lnTo>
                    <a:pt x="407340" y="214781"/>
                  </a:lnTo>
                  <a:lnTo>
                    <a:pt x="427683" y="206866"/>
                  </a:lnTo>
                  <a:lnTo>
                    <a:pt x="460184" y="180739"/>
                  </a:lnTo>
                  <a:lnTo>
                    <a:pt x="470945" y="166618"/>
                  </a:lnTo>
                  <a:lnTo>
                    <a:pt x="475368" y="152379"/>
                  </a:lnTo>
                  <a:lnTo>
                    <a:pt x="472886" y="134314"/>
                  </a:lnTo>
                  <a:lnTo>
                    <a:pt x="460390" y="102688"/>
                  </a:lnTo>
                  <a:lnTo>
                    <a:pt x="433958" y="77637"/>
                  </a:lnTo>
                  <a:lnTo>
                    <a:pt x="411722" y="62039"/>
                  </a:lnTo>
                  <a:lnTo>
                    <a:pt x="412127" y="63584"/>
                  </a:lnTo>
                  <a:lnTo>
                    <a:pt x="437786" y="95563"/>
                  </a:lnTo>
                  <a:lnTo>
                    <a:pt x="465735" y="121976"/>
                  </a:lnTo>
                  <a:lnTo>
                    <a:pt x="497802" y="150124"/>
                  </a:lnTo>
                  <a:lnTo>
                    <a:pt x="527067" y="183524"/>
                  </a:lnTo>
                  <a:lnTo>
                    <a:pt x="553662" y="213875"/>
                  </a:lnTo>
                  <a:lnTo>
                    <a:pt x="570645" y="239009"/>
                  </a:lnTo>
                  <a:lnTo>
                    <a:pt x="583222" y="269594"/>
                  </a:lnTo>
                  <a:lnTo>
                    <a:pt x="582817" y="270217"/>
                  </a:lnTo>
                  <a:lnTo>
                    <a:pt x="578134" y="271299"/>
                  </a:lnTo>
                  <a:lnTo>
                    <a:pt x="573715" y="263829"/>
                  </a:lnTo>
                  <a:lnTo>
                    <a:pt x="564586" y="235190"/>
                  </a:lnTo>
                  <a:lnTo>
                    <a:pt x="563051" y="202374"/>
                  </a:lnTo>
                  <a:lnTo>
                    <a:pt x="566776" y="188109"/>
                  </a:lnTo>
                  <a:lnTo>
                    <a:pt x="572907" y="177621"/>
                  </a:lnTo>
                  <a:lnTo>
                    <a:pt x="583543" y="169486"/>
                  </a:lnTo>
                  <a:lnTo>
                    <a:pt x="592957" y="165841"/>
                  </a:lnTo>
                  <a:lnTo>
                    <a:pt x="600773" y="164761"/>
                  </a:lnTo>
                  <a:lnTo>
                    <a:pt x="605692" y="166625"/>
                  </a:lnTo>
                  <a:lnTo>
                    <a:pt x="608116" y="168233"/>
                  </a:lnTo>
                  <a:lnTo>
                    <a:pt x="609731" y="170099"/>
                  </a:lnTo>
                  <a:lnTo>
                    <a:pt x="616329" y="181111"/>
                  </a:lnTo>
                  <a:lnTo>
                    <a:pt x="624269" y="190527"/>
                  </a:lnTo>
                  <a:lnTo>
                    <a:pt x="628778" y="200030"/>
                  </a:lnTo>
                  <a:lnTo>
                    <a:pt x="638563" y="211932"/>
                  </a:lnTo>
                  <a:lnTo>
                    <a:pt x="640215" y="216694"/>
                  </a:lnTo>
                  <a:lnTo>
                    <a:pt x="641450" y="218281"/>
                  </a:lnTo>
                  <a:lnTo>
                    <a:pt x="647572" y="221038"/>
                  </a:lnTo>
                  <a:lnTo>
                    <a:pt x="659074" y="215670"/>
                  </a:lnTo>
                  <a:lnTo>
                    <a:pt x="679651" y="201523"/>
                  </a:lnTo>
                  <a:lnTo>
                    <a:pt x="693192" y="187209"/>
                  </a:lnTo>
                  <a:lnTo>
                    <a:pt x="704203" y="181146"/>
                  </a:lnTo>
                  <a:lnTo>
                    <a:pt x="709870" y="178934"/>
                  </a:lnTo>
                  <a:lnTo>
                    <a:pt x="715034" y="175306"/>
                  </a:lnTo>
                  <a:lnTo>
                    <a:pt x="717523" y="174814"/>
                  </a:lnTo>
                  <a:lnTo>
                    <a:pt x="719975" y="175280"/>
                  </a:lnTo>
                  <a:lnTo>
                    <a:pt x="724817" y="177121"/>
                  </a:lnTo>
                  <a:lnTo>
                    <a:pt x="729615" y="177939"/>
                  </a:lnTo>
                  <a:lnTo>
                    <a:pt x="734393" y="182536"/>
                  </a:lnTo>
                  <a:lnTo>
                    <a:pt x="759952" y="217641"/>
                  </a:lnTo>
                  <a:lnTo>
                    <a:pt x="785225" y="245662"/>
                  </a:lnTo>
                  <a:lnTo>
                    <a:pt x="808201" y="274401"/>
                  </a:lnTo>
                  <a:lnTo>
                    <a:pt x="834418" y="307181"/>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619" name="SMARTInkShape-6794"/>
            <p:cNvSpPr/>
            <p:nvPr/>
          </p:nvSpPr>
          <p:spPr>
            <a:xfrm>
              <a:off x="1228725" y="3925310"/>
              <a:ext cx="300039" cy="282360"/>
            </a:xfrm>
            <a:custGeom>
              <a:avLst/>
              <a:gdLst/>
              <a:ahLst/>
              <a:cxnLst/>
              <a:rect l="0" t="0" r="0" b="0"/>
              <a:pathLst>
                <a:path w="300039" h="282360">
                  <a:moveTo>
                    <a:pt x="0" y="282359"/>
                  </a:moveTo>
                  <a:lnTo>
                    <a:pt x="0" y="278567"/>
                  </a:lnTo>
                  <a:lnTo>
                    <a:pt x="794" y="277449"/>
                  </a:lnTo>
                  <a:lnTo>
                    <a:pt x="2117" y="276704"/>
                  </a:lnTo>
                  <a:lnTo>
                    <a:pt x="3792" y="276208"/>
                  </a:lnTo>
                  <a:lnTo>
                    <a:pt x="14473" y="267575"/>
                  </a:lnTo>
                  <a:lnTo>
                    <a:pt x="19133" y="263882"/>
                  </a:lnTo>
                  <a:lnTo>
                    <a:pt x="26218" y="261803"/>
                  </a:lnTo>
                  <a:lnTo>
                    <a:pt x="45245" y="260962"/>
                  </a:lnTo>
                  <a:lnTo>
                    <a:pt x="46832" y="260157"/>
                  </a:lnTo>
                  <a:lnTo>
                    <a:pt x="47890" y="258826"/>
                  </a:lnTo>
                  <a:lnTo>
                    <a:pt x="49066" y="255231"/>
                  </a:lnTo>
                  <a:lnTo>
                    <a:pt x="49970" y="223343"/>
                  </a:lnTo>
                  <a:lnTo>
                    <a:pt x="44347" y="189244"/>
                  </a:lnTo>
                  <a:lnTo>
                    <a:pt x="39363" y="160867"/>
                  </a:lnTo>
                  <a:lnTo>
                    <a:pt x="31529" y="127421"/>
                  </a:lnTo>
                  <a:lnTo>
                    <a:pt x="29158" y="97061"/>
                  </a:lnTo>
                  <a:lnTo>
                    <a:pt x="29446" y="61754"/>
                  </a:lnTo>
                  <a:lnTo>
                    <a:pt x="38528" y="35135"/>
                  </a:lnTo>
                  <a:lnTo>
                    <a:pt x="49163" y="20548"/>
                  </a:lnTo>
                  <a:lnTo>
                    <a:pt x="62368" y="9963"/>
                  </a:lnTo>
                  <a:lnTo>
                    <a:pt x="93556" y="2454"/>
                  </a:lnTo>
                  <a:lnTo>
                    <a:pt x="108255" y="0"/>
                  </a:lnTo>
                  <a:lnTo>
                    <a:pt x="143562" y="4893"/>
                  </a:lnTo>
                  <a:lnTo>
                    <a:pt x="171654" y="11234"/>
                  </a:lnTo>
                  <a:lnTo>
                    <a:pt x="200085" y="18140"/>
                  </a:lnTo>
                  <a:lnTo>
                    <a:pt x="228618" y="27330"/>
                  </a:lnTo>
                  <a:lnTo>
                    <a:pt x="262911" y="44658"/>
                  </a:lnTo>
                  <a:lnTo>
                    <a:pt x="300038" y="68046"/>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2638" name="SMARTInkShape-Group658"/>
          <p:cNvGrpSpPr/>
          <p:nvPr/>
        </p:nvGrpSpPr>
        <p:grpSpPr>
          <a:xfrm>
            <a:off x="5022598" y="3764756"/>
            <a:ext cx="2213693" cy="456744"/>
            <a:chOff x="5022598" y="3764756"/>
            <a:chExt cx="2213693" cy="456744"/>
          </a:xfrm>
        </p:grpSpPr>
        <p:sp>
          <p:nvSpPr>
            <p:cNvPr id="2621" name="SMARTInkShape-6795"/>
            <p:cNvSpPr/>
            <p:nvPr/>
          </p:nvSpPr>
          <p:spPr>
            <a:xfrm>
              <a:off x="7143750" y="4000829"/>
              <a:ext cx="92541" cy="113972"/>
            </a:xfrm>
            <a:custGeom>
              <a:avLst/>
              <a:gdLst/>
              <a:ahLst/>
              <a:cxnLst/>
              <a:rect l="0" t="0" r="0" b="0"/>
              <a:pathLst>
                <a:path w="92541" h="113972">
                  <a:moveTo>
                    <a:pt x="0" y="42534"/>
                  </a:moveTo>
                  <a:lnTo>
                    <a:pt x="6151" y="42534"/>
                  </a:lnTo>
                  <a:lnTo>
                    <a:pt x="10642" y="38741"/>
                  </a:lnTo>
                  <a:lnTo>
                    <a:pt x="12651" y="38418"/>
                  </a:lnTo>
                  <a:lnTo>
                    <a:pt x="14784" y="38996"/>
                  </a:lnTo>
                  <a:lnTo>
                    <a:pt x="19270" y="40961"/>
                  </a:lnTo>
                  <a:lnTo>
                    <a:pt x="52124" y="42525"/>
                  </a:lnTo>
                  <a:lnTo>
                    <a:pt x="59679" y="41736"/>
                  </a:lnTo>
                  <a:lnTo>
                    <a:pt x="69732" y="36382"/>
                  </a:lnTo>
                  <a:lnTo>
                    <a:pt x="76804" y="30676"/>
                  </a:lnTo>
                  <a:lnTo>
                    <a:pt x="81231" y="29326"/>
                  </a:lnTo>
                  <a:lnTo>
                    <a:pt x="82728" y="28172"/>
                  </a:lnTo>
                  <a:lnTo>
                    <a:pt x="85630" y="23550"/>
                  </a:lnTo>
                  <a:lnTo>
                    <a:pt x="89122" y="22190"/>
                  </a:lnTo>
                  <a:lnTo>
                    <a:pt x="90371" y="21034"/>
                  </a:lnTo>
                  <a:lnTo>
                    <a:pt x="91759" y="17632"/>
                  </a:lnTo>
                  <a:lnTo>
                    <a:pt x="92540" y="11255"/>
                  </a:lnTo>
                  <a:lnTo>
                    <a:pt x="91856" y="9775"/>
                  </a:lnTo>
                  <a:lnTo>
                    <a:pt x="90606" y="8788"/>
                  </a:lnTo>
                  <a:lnTo>
                    <a:pt x="87100" y="6898"/>
                  </a:lnTo>
                  <a:lnTo>
                    <a:pt x="80664" y="2165"/>
                  </a:lnTo>
                  <a:lnTo>
                    <a:pt x="73730" y="410"/>
                  </a:lnTo>
                  <a:lnTo>
                    <a:pt x="69017" y="0"/>
                  </a:lnTo>
                  <a:lnTo>
                    <a:pt x="58109" y="3561"/>
                  </a:lnTo>
                  <a:lnTo>
                    <a:pt x="45110" y="11082"/>
                  </a:lnTo>
                  <a:lnTo>
                    <a:pt x="33386" y="13900"/>
                  </a:lnTo>
                  <a:lnTo>
                    <a:pt x="27274" y="17372"/>
                  </a:lnTo>
                  <a:lnTo>
                    <a:pt x="7186" y="44249"/>
                  </a:lnTo>
                  <a:lnTo>
                    <a:pt x="2129" y="55213"/>
                  </a:lnTo>
                  <a:lnTo>
                    <a:pt x="124" y="79546"/>
                  </a:lnTo>
                  <a:lnTo>
                    <a:pt x="2172" y="84913"/>
                  </a:lnTo>
                  <a:lnTo>
                    <a:pt x="3829" y="87455"/>
                  </a:lnTo>
                  <a:lnTo>
                    <a:pt x="39209" y="111558"/>
                  </a:lnTo>
                  <a:lnTo>
                    <a:pt x="42863" y="113971"/>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622" name="SMARTInkShape-6796"/>
            <p:cNvSpPr/>
            <p:nvPr/>
          </p:nvSpPr>
          <p:spPr>
            <a:xfrm>
              <a:off x="7079456" y="3871913"/>
              <a:ext cx="21433" cy="171451"/>
            </a:xfrm>
            <a:custGeom>
              <a:avLst/>
              <a:gdLst/>
              <a:ahLst/>
              <a:cxnLst/>
              <a:rect l="0" t="0" r="0" b="0"/>
              <a:pathLst>
                <a:path w="21433" h="171451">
                  <a:moveTo>
                    <a:pt x="21432" y="0"/>
                  </a:moveTo>
                  <a:lnTo>
                    <a:pt x="20638" y="7290"/>
                  </a:lnTo>
                  <a:lnTo>
                    <a:pt x="10040" y="38593"/>
                  </a:lnTo>
                  <a:lnTo>
                    <a:pt x="3733" y="71815"/>
                  </a:lnTo>
                  <a:lnTo>
                    <a:pt x="737" y="104996"/>
                  </a:lnTo>
                  <a:lnTo>
                    <a:pt x="146" y="135304"/>
                  </a:lnTo>
                  <a:lnTo>
                    <a:pt x="0" y="17145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623" name="SMARTInkShape-6797"/>
            <p:cNvSpPr/>
            <p:nvPr/>
          </p:nvSpPr>
          <p:spPr>
            <a:xfrm>
              <a:off x="6922294" y="3972496"/>
              <a:ext cx="114264" cy="178016"/>
            </a:xfrm>
            <a:custGeom>
              <a:avLst/>
              <a:gdLst/>
              <a:ahLst/>
              <a:cxnLst/>
              <a:rect l="0" t="0" r="0" b="0"/>
              <a:pathLst>
                <a:path w="114264" h="178016">
                  <a:moveTo>
                    <a:pt x="0" y="170879"/>
                  </a:moveTo>
                  <a:lnTo>
                    <a:pt x="0" y="178015"/>
                  </a:lnTo>
                  <a:lnTo>
                    <a:pt x="0" y="146705"/>
                  </a:lnTo>
                  <a:lnTo>
                    <a:pt x="0" y="111963"/>
                  </a:lnTo>
                  <a:lnTo>
                    <a:pt x="2117" y="79308"/>
                  </a:lnTo>
                  <a:lnTo>
                    <a:pt x="12184" y="47372"/>
                  </a:lnTo>
                  <a:lnTo>
                    <a:pt x="16793" y="34231"/>
                  </a:lnTo>
                  <a:lnTo>
                    <a:pt x="27836" y="22569"/>
                  </a:lnTo>
                  <a:lnTo>
                    <a:pt x="53212" y="5940"/>
                  </a:lnTo>
                  <a:lnTo>
                    <a:pt x="68594" y="1358"/>
                  </a:lnTo>
                  <a:lnTo>
                    <a:pt x="79415" y="0"/>
                  </a:lnTo>
                  <a:lnTo>
                    <a:pt x="85037" y="1800"/>
                  </a:lnTo>
                  <a:lnTo>
                    <a:pt x="107138" y="18805"/>
                  </a:lnTo>
                  <a:lnTo>
                    <a:pt x="109526" y="19490"/>
                  </a:lnTo>
                  <a:lnTo>
                    <a:pt x="111117" y="20741"/>
                  </a:lnTo>
                  <a:lnTo>
                    <a:pt x="112885" y="24247"/>
                  </a:lnTo>
                  <a:lnTo>
                    <a:pt x="114263" y="38548"/>
                  </a:lnTo>
                  <a:lnTo>
                    <a:pt x="113482" y="39796"/>
                  </a:lnTo>
                  <a:lnTo>
                    <a:pt x="112167" y="40628"/>
                  </a:lnTo>
                  <a:lnTo>
                    <a:pt x="64294" y="49435"/>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624" name="SMARTInkShape-6798"/>
            <p:cNvSpPr/>
            <p:nvPr/>
          </p:nvSpPr>
          <p:spPr>
            <a:xfrm>
              <a:off x="6843713" y="3993356"/>
              <a:ext cx="56730" cy="64173"/>
            </a:xfrm>
            <a:custGeom>
              <a:avLst/>
              <a:gdLst/>
              <a:ahLst/>
              <a:cxnLst/>
              <a:rect l="0" t="0" r="0" b="0"/>
              <a:pathLst>
                <a:path w="56730" h="64173">
                  <a:moveTo>
                    <a:pt x="0" y="35719"/>
                  </a:moveTo>
                  <a:lnTo>
                    <a:pt x="0" y="46361"/>
                  </a:lnTo>
                  <a:lnTo>
                    <a:pt x="2116" y="50503"/>
                  </a:lnTo>
                  <a:lnTo>
                    <a:pt x="13000" y="62912"/>
                  </a:lnTo>
                  <a:lnTo>
                    <a:pt x="30268" y="64172"/>
                  </a:lnTo>
                  <a:lnTo>
                    <a:pt x="35413" y="62123"/>
                  </a:lnTo>
                  <a:lnTo>
                    <a:pt x="40345" y="59361"/>
                  </a:lnTo>
                  <a:lnTo>
                    <a:pt x="47584" y="57011"/>
                  </a:lnTo>
                  <a:lnTo>
                    <a:pt x="52369" y="53649"/>
                  </a:lnTo>
                  <a:lnTo>
                    <a:pt x="55025" y="47392"/>
                  </a:lnTo>
                  <a:lnTo>
                    <a:pt x="56729" y="34232"/>
                  </a:lnTo>
                  <a:lnTo>
                    <a:pt x="53233" y="22667"/>
                  </a:lnTo>
                  <a:lnTo>
                    <a:pt x="44777" y="7620"/>
                  </a:lnTo>
                  <a:lnTo>
                    <a:pt x="44139" y="5080"/>
                  </a:lnTo>
                  <a:lnTo>
                    <a:pt x="42919" y="3387"/>
                  </a:lnTo>
                  <a:lnTo>
                    <a:pt x="41312" y="2258"/>
                  </a:lnTo>
                  <a:lnTo>
                    <a:pt x="35718" y="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625" name="SMARTInkShape-6799"/>
            <p:cNvSpPr/>
            <p:nvPr/>
          </p:nvSpPr>
          <p:spPr>
            <a:xfrm>
              <a:off x="6707981" y="3996668"/>
              <a:ext cx="107120" cy="82414"/>
            </a:xfrm>
            <a:custGeom>
              <a:avLst/>
              <a:gdLst/>
              <a:ahLst/>
              <a:cxnLst/>
              <a:rect l="0" t="0" r="0" b="0"/>
              <a:pathLst>
                <a:path w="107120" h="82414">
                  <a:moveTo>
                    <a:pt x="0" y="60982"/>
                  </a:moveTo>
                  <a:lnTo>
                    <a:pt x="33843" y="60982"/>
                  </a:lnTo>
                  <a:lnTo>
                    <a:pt x="59729" y="58865"/>
                  </a:lnTo>
                  <a:lnTo>
                    <a:pt x="75112" y="53211"/>
                  </a:lnTo>
                  <a:lnTo>
                    <a:pt x="87421" y="44189"/>
                  </a:lnTo>
                  <a:lnTo>
                    <a:pt x="103941" y="21155"/>
                  </a:lnTo>
                  <a:lnTo>
                    <a:pt x="106204" y="13551"/>
                  </a:lnTo>
                  <a:lnTo>
                    <a:pt x="107119" y="466"/>
                  </a:lnTo>
                  <a:lnTo>
                    <a:pt x="105544" y="0"/>
                  </a:lnTo>
                  <a:lnTo>
                    <a:pt x="88487" y="4185"/>
                  </a:lnTo>
                  <a:lnTo>
                    <a:pt x="62920" y="20607"/>
                  </a:lnTo>
                  <a:lnTo>
                    <a:pt x="40508" y="54935"/>
                  </a:lnTo>
                  <a:lnTo>
                    <a:pt x="37848" y="60411"/>
                  </a:lnTo>
                  <a:lnTo>
                    <a:pt x="36140" y="70394"/>
                  </a:lnTo>
                  <a:lnTo>
                    <a:pt x="38023" y="75220"/>
                  </a:lnTo>
                  <a:lnTo>
                    <a:pt x="42863" y="82413"/>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626" name="SMARTInkShape-6800"/>
            <p:cNvSpPr/>
            <p:nvPr/>
          </p:nvSpPr>
          <p:spPr>
            <a:xfrm>
              <a:off x="6565106" y="3979411"/>
              <a:ext cx="121019" cy="242089"/>
            </a:xfrm>
            <a:custGeom>
              <a:avLst/>
              <a:gdLst/>
              <a:ahLst/>
              <a:cxnLst/>
              <a:rect l="0" t="0" r="0" b="0"/>
              <a:pathLst>
                <a:path w="121019" h="242089">
                  <a:moveTo>
                    <a:pt x="0" y="128245"/>
                  </a:moveTo>
                  <a:lnTo>
                    <a:pt x="0" y="159308"/>
                  </a:lnTo>
                  <a:lnTo>
                    <a:pt x="0" y="192073"/>
                  </a:lnTo>
                  <a:lnTo>
                    <a:pt x="0" y="225975"/>
                  </a:lnTo>
                  <a:lnTo>
                    <a:pt x="0" y="237332"/>
                  </a:lnTo>
                  <a:lnTo>
                    <a:pt x="794" y="239069"/>
                  </a:lnTo>
                  <a:lnTo>
                    <a:pt x="2117" y="240228"/>
                  </a:lnTo>
                  <a:lnTo>
                    <a:pt x="6151" y="242088"/>
                  </a:lnTo>
                  <a:lnTo>
                    <a:pt x="6482" y="241446"/>
                  </a:lnTo>
                  <a:lnTo>
                    <a:pt x="7127" y="210426"/>
                  </a:lnTo>
                  <a:lnTo>
                    <a:pt x="9257" y="182578"/>
                  </a:lnTo>
                  <a:lnTo>
                    <a:pt x="14914" y="155986"/>
                  </a:lnTo>
                  <a:lnTo>
                    <a:pt x="23936" y="122348"/>
                  </a:lnTo>
                  <a:lnTo>
                    <a:pt x="37478" y="87863"/>
                  </a:lnTo>
                  <a:lnTo>
                    <a:pt x="42855" y="65480"/>
                  </a:lnTo>
                  <a:lnTo>
                    <a:pt x="58090" y="43293"/>
                  </a:lnTo>
                  <a:lnTo>
                    <a:pt x="80599" y="13021"/>
                  </a:lnTo>
                  <a:lnTo>
                    <a:pt x="87680" y="9565"/>
                  </a:lnTo>
                  <a:lnTo>
                    <a:pt x="95325" y="7236"/>
                  </a:lnTo>
                  <a:lnTo>
                    <a:pt x="106701" y="1390"/>
                  </a:lnTo>
                  <a:lnTo>
                    <a:pt x="116592" y="0"/>
                  </a:lnTo>
                  <a:lnTo>
                    <a:pt x="118209" y="2267"/>
                  </a:lnTo>
                  <a:lnTo>
                    <a:pt x="121018" y="21932"/>
                  </a:lnTo>
                  <a:lnTo>
                    <a:pt x="120567" y="38395"/>
                  </a:lnTo>
                  <a:lnTo>
                    <a:pt x="106966" y="71132"/>
                  </a:lnTo>
                  <a:lnTo>
                    <a:pt x="101516" y="79843"/>
                  </a:lnTo>
                  <a:lnTo>
                    <a:pt x="87198" y="94019"/>
                  </a:lnTo>
                  <a:lnTo>
                    <a:pt x="76491" y="108079"/>
                  </a:lnTo>
                  <a:lnTo>
                    <a:pt x="71567" y="111345"/>
                  </a:lnTo>
                  <a:lnTo>
                    <a:pt x="64294" y="113958"/>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627" name="SMARTInkShape-6801"/>
            <p:cNvSpPr/>
            <p:nvPr/>
          </p:nvSpPr>
          <p:spPr>
            <a:xfrm>
              <a:off x="6372347" y="3900488"/>
              <a:ext cx="70870" cy="206741"/>
            </a:xfrm>
            <a:custGeom>
              <a:avLst/>
              <a:gdLst/>
              <a:ahLst/>
              <a:cxnLst/>
              <a:rect l="0" t="0" r="0" b="0"/>
              <a:pathLst>
                <a:path w="70870" h="206741">
                  <a:moveTo>
                    <a:pt x="28453" y="128587"/>
                  </a:moveTo>
                  <a:lnTo>
                    <a:pt x="28453" y="124795"/>
                  </a:lnTo>
                  <a:lnTo>
                    <a:pt x="27659" y="124471"/>
                  </a:lnTo>
                  <a:lnTo>
                    <a:pt x="22301" y="127888"/>
                  </a:lnTo>
                  <a:lnTo>
                    <a:pt x="15802" y="134946"/>
                  </a:lnTo>
                  <a:lnTo>
                    <a:pt x="2988" y="154983"/>
                  </a:lnTo>
                  <a:lnTo>
                    <a:pt x="287" y="176552"/>
                  </a:lnTo>
                  <a:lnTo>
                    <a:pt x="0" y="186808"/>
                  </a:lnTo>
                  <a:lnTo>
                    <a:pt x="2049" y="192298"/>
                  </a:lnTo>
                  <a:lnTo>
                    <a:pt x="9832" y="202291"/>
                  </a:lnTo>
                  <a:lnTo>
                    <a:pt x="14356" y="205001"/>
                  </a:lnTo>
                  <a:lnTo>
                    <a:pt x="23482" y="206526"/>
                  </a:lnTo>
                  <a:lnTo>
                    <a:pt x="27520" y="206740"/>
                  </a:lnTo>
                  <a:lnTo>
                    <a:pt x="34124" y="204861"/>
                  </a:lnTo>
                  <a:lnTo>
                    <a:pt x="48623" y="197187"/>
                  </a:lnTo>
                  <a:lnTo>
                    <a:pt x="55409" y="184212"/>
                  </a:lnTo>
                  <a:lnTo>
                    <a:pt x="67927" y="148524"/>
                  </a:lnTo>
                  <a:lnTo>
                    <a:pt x="70869" y="117895"/>
                  </a:lnTo>
                  <a:lnTo>
                    <a:pt x="69140" y="85257"/>
                  </a:lnTo>
                  <a:lnTo>
                    <a:pt x="56837" y="50592"/>
                  </a:lnTo>
                  <a:lnTo>
                    <a:pt x="37709" y="14929"/>
                  </a:lnTo>
                  <a:lnTo>
                    <a:pt x="35742" y="9810"/>
                  </a:lnTo>
                  <a:lnTo>
                    <a:pt x="28453" y="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628" name="SMARTInkShape-6802"/>
            <p:cNvSpPr/>
            <p:nvPr/>
          </p:nvSpPr>
          <p:spPr>
            <a:xfrm>
              <a:off x="6094738" y="4007731"/>
              <a:ext cx="213193" cy="99774"/>
            </a:xfrm>
            <a:custGeom>
              <a:avLst/>
              <a:gdLst/>
              <a:ahLst/>
              <a:cxnLst/>
              <a:rect l="0" t="0" r="0" b="0"/>
              <a:pathLst>
                <a:path w="213193" h="99774">
                  <a:moveTo>
                    <a:pt x="77462" y="7057"/>
                  </a:moveTo>
                  <a:lnTo>
                    <a:pt x="71310" y="906"/>
                  </a:lnTo>
                  <a:lnTo>
                    <a:pt x="66820" y="207"/>
                  </a:lnTo>
                  <a:lnTo>
                    <a:pt x="56669" y="0"/>
                  </a:lnTo>
                  <a:lnTo>
                    <a:pt x="50230" y="2068"/>
                  </a:lnTo>
                  <a:lnTo>
                    <a:pt x="26146" y="16708"/>
                  </a:lnTo>
                  <a:lnTo>
                    <a:pt x="10881" y="37031"/>
                  </a:lnTo>
                  <a:lnTo>
                    <a:pt x="8183" y="44455"/>
                  </a:lnTo>
                  <a:lnTo>
                    <a:pt x="0" y="72419"/>
                  </a:lnTo>
                  <a:lnTo>
                    <a:pt x="1495" y="80027"/>
                  </a:lnTo>
                  <a:lnTo>
                    <a:pt x="6221" y="96012"/>
                  </a:lnTo>
                  <a:lnTo>
                    <a:pt x="7744" y="97316"/>
                  </a:lnTo>
                  <a:lnTo>
                    <a:pt x="9551" y="98186"/>
                  </a:lnTo>
                  <a:lnTo>
                    <a:pt x="32737" y="99773"/>
                  </a:lnTo>
                  <a:lnTo>
                    <a:pt x="39857" y="97741"/>
                  </a:lnTo>
                  <a:lnTo>
                    <a:pt x="58310" y="86938"/>
                  </a:lnTo>
                  <a:lnTo>
                    <a:pt x="71945" y="72783"/>
                  </a:lnTo>
                  <a:lnTo>
                    <a:pt x="76165" y="69924"/>
                  </a:lnTo>
                  <a:lnTo>
                    <a:pt x="78979" y="66431"/>
                  </a:lnTo>
                  <a:lnTo>
                    <a:pt x="89816" y="45874"/>
                  </a:lnTo>
                  <a:lnTo>
                    <a:pt x="98492" y="36078"/>
                  </a:lnTo>
                  <a:lnTo>
                    <a:pt x="105009" y="41821"/>
                  </a:lnTo>
                  <a:lnTo>
                    <a:pt x="106032" y="76074"/>
                  </a:lnTo>
                  <a:lnTo>
                    <a:pt x="106035" y="80858"/>
                  </a:lnTo>
                  <a:lnTo>
                    <a:pt x="108152" y="85630"/>
                  </a:lnTo>
                  <a:lnTo>
                    <a:pt x="109829" y="88014"/>
                  </a:lnTo>
                  <a:lnTo>
                    <a:pt x="113807" y="90663"/>
                  </a:lnTo>
                  <a:lnTo>
                    <a:pt x="120212" y="92745"/>
                  </a:lnTo>
                  <a:lnTo>
                    <a:pt x="124084" y="92771"/>
                  </a:lnTo>
                  <a:lnTo>
                    <a:pt x="149417" y="70536"/>
                  </a:lnTo>
                  <a:lnTo>
                    <a:pt x="165058" y="51615"/>
                  </a:lnTo>
                  <a:lnTo>
                    <a:pt x="172750" y="46704"/>
                  </a:lnTo>
                  <a:lnTo>
                    <a:pt x="178814" y="44521"/>
                  </a:lnTo>
                  <a:lnTo>
                    <a:pt x="180749" y="43146"/>
                  </a:lnTo>
                  <a:lnTo>
                    <a:pt x="182039" y="41435"/>
                  </a:lnTo>
                  <a:lnTo>
                    <a:pt x="182899" y="39500"/>
                  </a:lnTo>
                  <a:lnTo>
                    <a:pt x="184266" y="38211"/>
                  </a:lnTo>
                  <a:lnTo>
                    <a:pt x="190618" y="35971"/>
                  </a:lnTo>
                  <a:lnTo>
                    <a:pt x="190998" y="36652"/>
                  </a:lnTo>
                  <a:lnTo>
                    <a:pt x="191423" y="39525"/>
                  </a:lnTo>
                  <a:lnTo>
                    <a:pt x="193728" y="43447"/>
                  </a:lnTo>
                  <a:lnTo>
                    <a:pt x="197883" y="48641"/>
                  </a:lnTo>
                  <a:lnTo>
                    <a:pt x="205030" y="72829"/>
                  </a:lnTo>
                  <a:lnTo>
                    <a:pt x="206163" y="74717"/>
                  </a:lnTo>
                  <a:lnTo>
                    <a:pt x="207713" y="75976"/>
                  </a:lnTo>
                  <a:lnTo>
                    <a:pt x="213192" y="78494"/>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629" name="SMARTInkShape-6803"/>
            <p:cNvSpPr/>
            <p:nvPr/>
          </p:nvSpPr>
          <p:spPr>
            <a:xfrm>
              <a:off x="5929349" y="3972314"/>
              <a:ext cx="35682" cy="134225"/>
            </a:xfrm>
            <a:custGeom>
              <a:avLst/>
              <a:gdLst/>
              <a:ahLst/>
              <a:cxnLst/>
              <a:rect l="0" t="0" r="0" b="0"/>
              <a:pathLst>
                <a:path w="35682" h="134225">
                  <a:moveTo>
                    <a:pt x="35681" y="21042"/>
                  </a:moveTo>
                  <a:lnTo>
                    <a:pt x="35681" y="17250"/>
                  </a:lnTo>
                  <a:lnTo>
                    <a:pt x="34889" y="16133"/>
                  </a:lnTo>
                  <a:lnTo>
                    <a:pt x="33565" y="15388"/>
                  </a:lnTo>
                  <a:lnTo>
                    <a:pt x="31890" y="14891"/>
                  </a:lnTo>
                  <a:lnTo>
                    <a:pt x="21209" y="6258"/>
                  </a:lnTo>
                  <a:lnTo>
                    <a:pt x="16550" y="2565"/>
                  </a:lnTo>
                  <a:lnTo>
                    <a:pt x="9464" y="487"/>
                  </a:lnTo>
                  <a:lnTo>
                    <a:pt x="4715" y="0"/>
                  </a:lnTo>
                  <a:lnTo>
                    <a:pt x="3132" y="664"/>
                  </a:lnTo>
                  <a:lnTo>
                    <a:pt x="2076" y="1901"/>
                  </a:lnTo>
                  <a:lnTo>
                    <a:pt x="902" y="5391"/>
                  </a:lnTo>
                  <a:lnTo>
                    <a:pt x="0" y="33406"/>
                  </a:lnTo>
                  <a:lnTo>
                    <a:pt x="3767" y="54956"/>
                  </a:lnTo>
                  <a:lnTo>
                    <a:pt x="19116" y="89522"/>
                  </a:lnTo>
                  <a:lnTo>
                    <a:pt x="27742" y="111217"/>
                  </a:lnTo>
                  <a:lnTo>
                    <a:pt x="28185" y="116153"/>
                  </a:lnTo>
                  <a:lnTo>
                    <a:pt x="26265" y="120993"/>
                  </a:lnTo>
                  <a:lnTo>
                    <a:pt x="15328" y="134224"/>
                  </a:lnTo>
                  <a:lnTo>
                    <a:pt x="14175" y="133803"/>
                  </a:lnTo>
                  <a:lnTo>
                    <a:pt x="7106" y="128199"/>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630" name="SMARTInkShape-6804"/>
            <p:cNvSpPr/>
            <p:nvPr/>
          </p:nvSpPr>
          <p:spPr>
            <a:xfrm>
              <a:off x="5750727" y="3950520"/>
              <a:ext cx="135512" cy="149994"/>
            </a:xfrm>
            <a:custGeom>
              <a:avLst/>
              <a:gdLst/>
              <a:ahLst/>
              <a:cxnLst/>
              <a:rect l="0" t="0" r="0" b="0"/>
              <a:pathLst>
                <a:path w="135512" h="149994">
                  <a:moveTo>
                    <a:pt x="7136" y="7118"/>
                  </a:moveTo>
                  <a:lnTo>
                    <a:pt x="17" y="0"/>
                  </a:lnTo>
                  <a:lnTo>
                    <a:pt x="0" y="3774"/>
                  </a:lnTo>
                  <a:lnTo>
                    <a:pt x="2112" y="7748"/>
                  </a:lnTo>
                  <a:lnTo>
                    <a:pt x="33835" y="43039"/>
                  </a:lnTo>
                  <a:lnTo>
                    <a:pt x="40433" y="51657"/>
                  </a:lnTo>
                  <a:lnTo>
                    <a:pt x="71566" y="73348"/>
                  </a:lnTo>
                  <a:lnTo>
                    <a:pt x="90506" y="87051"/>
                  </a:lnTo>
                  <a:lnTo>
                    <a:pt x="112359" y="91127"/>
                  </a:lnTo>
                  <a:lnTo>
                    <a:pt x="118560" y="90111"/>
                  </a:lnTo>
                  <a:lnTo>
                    <a:pt x="133306" y="80391"/>
                  </a:lnTo>
                  <a:lnTo>
                    <a:pt x="134649" y="77254"/>
                  </a:lnTo>
                  <a:lnTo>
                    <a:pt x="135511" y="72565"/>
                  </a:lnTo>
                  <a:lnTo>
                    <a:pt x="131867" y="67961"/>
                  </a:lnTo>
                  <a:lnTo>
                    <a:pt x="127924" y="65909"/>
                  </a:lnTo>
                  <a:lnTo>
                    <a:pt x="115793" y="64484"/>
                  </a:lnTo>
                  <a:lnTo>
                    <a:pt x="108080" y="64364"/>
                  </a:lnTo>
                  <a:lnTo>
                    <a:pt x="101477" y="66427"/>
                  </a:lnTo>
                  <a:lnTo>
                    <a:pt x="83383" y="77252"/>
                  </a:lnTo>
                  <a:lnTo>
                    <a:pt x="77272" y="84855"/>
                  </a:lnTo>
                  <a:lnTo>
                    <a:pt x="74026" y="93526"/>
                  </a:lnTo>
                  <a:lnTo>
                    <a:pt x="71790" y="101878"/>
                  </a:lnTo>
                  <a:lnTo>
                    <a:pt x="66861" y="111836"/>
                  </a:lnTo>
                  <a:lnTo>
                    <a:pt x="65430" y="120070"/>
                  </a:lnTo>
                  <a:lnTo>
                    <a:pt x="66911" y="126904"/>
                  </a:lnTo>
                  <a:lnTo>
                    <a:pt x="74329" y="137759"/>
                  </a:lnTo>
                  <a:lnTo>
                    <a:pt x="85718" y="149993"/>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631" name="SMARTInkShape-6805"/>
            <p:cNvSpPr/>
            <p:nvPr/>
          </p:nvSpPr>
          <p:spPr>
            <a:xfrm>
              <a:off x="5601693" y="3993767"/>
              <a:ext cx="155032" cy="121034"/>
            </a:xfrm>
            <a:custGeom>
              <a:avLst/>
              <a:gdLst/>
              <a:ahLst/>
              <a:cxnLst/>
              <a:rect l="0" t="0" r="0" b="0"/>
              <a:pathLst>
                <a:path w="155032" h="121034">
                  <a:moveTo>
                    <a:pt x="6152" y="42452"/>
                  </a:moveTo>
                  <a:lnTo>
                    <a:pt x="6152" y="38660"/>
                  </a:lnTo>
                  <a:lnTo>
                    <a:pt x="5357" y="37542"/>
                  </a:lnTo>
                  <a:lnTo>
                    <a:pt x="4034" y="36797"/>
                  </a:lnTo>
                  <a:lnTo>
                    <a:pt x="2359" y="36301"/>
                  </a:lnTo>
                  <a:lnTo>
                    <a:pt x="1241" y="35176"/>
                  </a:lnTo>
                  <a:lnTo>
                    <a:pt x="0" y="31810"/>
                  </a:lnTo>
                  <a:lnTo>
                    <a:pt x="464" y="29801"/>
                  </a:lnTo>
                  <a:lnTo>
                    <a:pt x="3094" y="25452"/>
                  </a:lnTo>
                  <a:lnTo>
                    <a:pt x="4907" y="23975"/>
                  </a:lnTo>
                  <a:lnTo>
                    <a:pt x="39003" y="8912"/>
                  </a:lnTo>
                  <a:lnTo>
                    <a:pt x="69643" y="1666"/>
                  </a:lnTo>
                  <a:lnTo>
                    <a:pt x="98861" y="0"/>
                  </a:lnTo>
                  <a:lnTo>
                    <a:pt x="125975" y="464"/>
                  </a:lnTo>
                  <a:lnTo>
                    <a:pt x="143423" y="5751"/>
                  </a:lnTo>
                  <a:lnTo>
                    <a:pt x="145290" y="6872"/>
                  </a:lnTo>
                  <a:lnTo>
                    <a:pt x="146536" y="8413"/>
                  </a:lnTo>
                  <a:lnTo>
                    <a:pt x="148713" y="12242"/>
                  </a:lnTo>
                  <a:lnTo>
                    <a:pt x="153608" y="18861"/>
                  </a:lnTo>
                  <a:lnTo>
                    <a:pt x="155031" y="23500"/>
                  </a:lnTo>
                  <a:lnTo>
                    <a:pt x="153547" y="30325"/>
                  </a:lnTo>
                  <a:lnTo>
                    <a:pt x="149919" y="43849"/>
                  </a:lnTo>
                  <a:lnTo>
                    <a:pt x="149061" y="78318"/>
                  </a:lnTo>
                  <a:lnTo>
                    <a:pt x="149027" y="113266"/>
                  </a:lnTo>
                  <a:lnTo>
                    <a:pt x="149027" y="121033"/>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632" name="SMARTInkShape-6806"/>
            <p:cNvSpPr/>
            <p:nvPr/>
          </p:nvSpPr>
          <p:spPr>
            <a:xfrm>
              <a:off x="5650724" y="3893344"/>
              <a:ext cx="14272" cy="235745"/>
            </a:xfrm>
            <a:custGeom>
              <a:avLst/>
              <a:gdLst/>
              <a:ahLst/>
              <a:cxnLst/>
              <a:rect l="0" t="0" r="0" b="0"/>
              <a:pathLst>
                <a:path w="14272" h="235745">
                  <a:moveTo>
                    <a:pt x="14271" y="0"/>
                  </a:moveTo>
                  <a:lnTo>
                    <a:pt x="9360" y="11406"/>
                  </a:lnTo>
                  <a:lnTo>
                    <a:pt x="6528" y="44762"/>
                  </a:lnTo>
                  <a:lnTo>
                    <a:pt x="1511" y="77310"/>
                  </a:lnTo>
                  <a:lnTo>
                    <a:pt x="284" y="110697"/>
                  </a:lnTo>
                  <a:lnTo>
                    <a:pt x="72" y="142248"/>
                  </a:lnTo>
                  <a:lnTo>
                    <a:pt x="0" y="177852"/>
                  </a:lnTo>
                  <a:lnTo>
                    <a:pt x="2102" y="210403"/>
                  </a:lnTo>
                  <a:lnTo>
                    <a:pt x="7126" y="235744"/>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633" name="SMARTInkShape-6807"/>
            <p:cNvSpPr/>
            <p:nvPr/>
          </p:nvSpPr>
          <p:spPr>
            <a:xfrm>
              <a:off x="5572125" y="4057650"/>
              <a:ext cx="1" cy="21432"/>
            </a:xfrm>
            <a:custGeom>
              <a:avLst/>
              <a:gdLst/>
              <a:ahLst/>
              <a:cxnLst/>
              <a:rect l="0" t="0" r="0" b="0"/>
              <a:pathLst>
                <a:path w="1" h="21432">
                  <a:moveTo>
                    <a:pt x="0" y="0"/>
                  </a:moveTo>
                  <a:lnTo>
                    <a:pt x="0" y="21431"/>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634" name="SMARTInkShape-6808"/>
            <p:cNvSpPr/>
            <p:nvPr/>
          </p:nvSpPr>
          <p:spPr>
            <a:xfrm>
              <a:off x="5486402" y="3836488"/>
              <a:ext cx="14287" cy="256882"/>
            </a:xfrm>
            <a:custGeom>
              <a:avLst/>
              <a:gdLst/>
              <a:ahLst/>
              <a:cxnLst/>
              <a:rect l="0" t="0" r="0" b="0"/>
              <a:pathLst>
                <a:path w="14287" h="256882">
                  <a:moveTo>
                    <a:pt x="7143" y="6850"/>
                  </a:moveTo>
                  <a:lnTo>
                    <a:pt x="7143" y="0"/>
                  </a:lnTo>
                  <a:lnTo>
                    <a:pt x="7143" y="33500"/>
                  </a:lnTo>
                  <a:lnTo>
                    <a:pt x="1487" y="66804"/>
                  </a:lnTo>
                  <a:lnTo>
                    <a:pt x="292" y="98861"/>
                  </a:lnTo>
                  <a:lnTo>
                    <a:pt x="56" y="133033"/>
                  </a:lnTo>
                  <a:lnTo>
                    <a:pt x="10" y="165654"/>
                  </a:lnTo>
                  <a:lnTo>
                    <a:pt x="0" y="198644"/>
                  </a:lnTo>
                  <a:lnTo>
                    <a:pt x="2115" y="233190"/>
                  </a:lnTo>
                  <a:lnTo>
                    <a:pt x="7769" y="246951"/>
                  </a:lnTo>
                  <a:lnTo>
                    <a:pt x="14286" y="256881"/>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635" name="SMARTInkShape-6809"/>
            <p:cNvSpPr/>
            <p:nvPr/>
          </p:nvSpPr>
          <p:spPr>
            <a:xfrm>
              <a:off x="5372100" y="3979069"/>
              <a:ext cx="28576" cy="92737"/>
            </a:xfrm>
            <a:custGeom>
              <a:avLst/>
              <a:gdLst/>
              <a:ahLst/>
              <a:cxnLst/>
              <a:rect l="0" t="0" r="0" b="0"/>
              <a:pathLst>
                <a:path w="28576" h="92737">
                  <a:moveTo>
                    <a:pt x="0" y="0"/>
                  </a:moveTo>
                  <a:lnTo>
                    <a:pt x="0" y="23911"/>
                  </a:lnTo>
                  <a:lnTo>
                    <a:pt x="13000" y="58246"/>
                  </a:lnTo>
                  <a:lnTo>
                    <a:pt x="20694" y="82606"/>
                  </a:lnTo>
                  <a:lnTo>
                    <a:pt x="21103" y="87779"/>
                  </a:lnTo>
                  <a:lnTo>
                    <a:pt x="22007" y="89475"/>
                  </a:lnTo>
                  <a:lnTo>
                    <a:pt x="23402" y="90606"/>
                  </a:lnTo>
                  <a:lnTo>
                    <a:pt x="28272" y="92736"/>
                  </a:lnTo>
                  <a:lnTo>
                    <a:pt x="28575" y="85725"/>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636" name="SMARTInkShape-6810"/>
            <p:cNvSpPr/>
            <p:nvPr/>
          </p:nvSpPr>
          <p:spPr>
            <a:xfrm>
              <a:off x="5179645" y="3764756"/>
              <a:ext cx="173902" cy="320782"/>
            </a:xfrm>
            <a:custGeom>
              <a:avLst/>
              <a:gdLst/>
              <a:ahLst/>
              <a:cxnLst/>
              <a:rect l="0" t="0" r="0" b="0"/>
              <a:pathLst>
                <a:path w="173902" h="320782">
                  <a:moveTo>
                    <a:pt x="99585" y="0"/>
                  </a:moveTo>
                  <a:lnTo>
                    <a:pt x="78794" y="0"/>
                  </a:lnTo>
                  <a:lnTo>
                    <a:pt x="72354" y="2117"/>
                  </a:lnTo>
                  <a:lnTo>
                    <a:pt x="69525" y="3792"/>
                  </a:lnTo>
                  <a:lnTo>
                    <a:pt x="50630" y="30528"/>
                  </a:lnTo>
                  <a:lnTo>
                    <a:pt x="33627" y="64551"/>
                  </a:lnTo>
                  <a:lnTo>
                    <a:pt x="19706" y="92920"/>
                  </a:lnTo>
                  <a:lnTo>
                    <a:pt x="9313" y="126363"/>
                  </a:lnTo>
                  <a:lnTo>
                    <a:pt x="1733" y="158840"/>
                  </a:lnTo>
                  <a:lnTo>
                    <a:pt x="0" y="191802"/>
                  </a:lnTo>
                  <a:lnTo>
                    <a:pt x="452" y="222037"/>
                  </a:lnTo>
                  <a:lnTo>
                    <a:pt x="7361" y="255644"/>
                  </a:lnTo>
                  <a:lnTo>
                    <a:pt x="12560" y="269988"/>
                  </a:lnTo>
                  <a:lnTo>
                    <a:pt x="33367" y="297149"/>
                  </a:lnTo>
                  <a:lnTo>
                    <a:pt x="47334" y="308001"/>
                  </a:lnTo>
                  <a:lnTo>
                    <a:pt x="65319" y="316244"/>
                  </a:lnTo>
                  <a:lnTo>
                    <a:pt x="97662" y="320781"/>
                  </a:lnTo>
                  <a:lnTo>
                    <a:pt x="109049" y="320369"/>
                  </a:lnTo>
                  <a:lnTo>
                    <a:pt x="122048" y="317541"/>
                  </a:lnTo>
                  <a:lnTo>
                    <a:pt x="154027" y="298514"/>
                  </a:lnTo>
                  <a:lnTo>
                    <a:pt x="164753" y="286975"/>
                  </a:lnTo>
                  <a:lnTo>
                    <a:pt x="172959" y="273501"/>
                  </a:lnTo>
                  <a:lnTo>
                    <a:pt x="173901" y="268853"/>
                  </a:lnTo>
                  <a:lnTo>
                    <a:pt x="172832" y="259455"/>
                  </a:lnTo>
                  <a:lnTo>
                    <a:pt x="167767" y="245239"/>
                  </a:lnTo>
                  <a:lnTo>
                    <a:pt x="157447" y="230973"/>
                  </a:lnTo>
                  <a:lnTo>
                    <a:pt x="132958" y="216691"/>
                  </a:lnTo>
                  <a:lnTo>
                    <a:pt x="100566" y="206198"/>
                  </a:lnTo>
                  <a:lnTo>
                    <a:pt x="65564" y="195184"/>
                  </a:lnTo>
                  <a:lnTo>
                    <a:pt x="42435" y="192882"/>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637" name="SMARTInkShape-6811"/>
            <p:cNvSpPr/>
            <p:nvPr/>
          </p:nvSpPr>
          <p:spPr>
            <a:xfrm>
              <a:off x="5022598" y="3972020"/>
              <a:ext cx="149478" cy="142444"/>
            </a:xfrm>
            <a:custGeom>
              <a:avLst/>
              <a:gdLst/>
              <a:ahLst/>
              <a:cxnLst/>
              <a:rect l="0" t="0" r="0" b="0"/>
              <a:pathLst>
                <a:path w="149478" h="142444">
                  <a:moveTo>
                    <a:pt x="113757" y="14193"/>
                  </a:moveTo>
                  <a:lnTo>
                    <a:pt x="113757" y="3551"/>
                  </a:lnTo>
                  <a:lnTo>
                    <a:pt x="112965" y="2335"/>
                  </a:lnTo>
                  <a:lnTo>
                    <a:pt x="111641" y="1525"/>
                  </a:lnTo>
                  <a:lnTo>
                    <a:pt x="105987" y="385"/>
                  </a:lnTo>
                  <a:lnTo>
                    <a:pt x="93173" y="0"/>
                  </a:lnTo>
                  <a:lnTo>
                    <a:pt x="86617" y="2064"/>
                  </a:lnTo>
                  <a:lnTo>
                    <a:pt x="54005" y="26315"/>
                  </a:lnTo>
                  <a:lnTo>
                    <a:pt x="20877" y="57207"/>
                  </a:lnTo>
                  <a:lnTo>
                    <a:pt x="12153" y="67441"/>
                  </a:lnTo>
                  <a:lnTo>
                    <a:pt x="3573" y="85797"/>
                  </a:lnTo>
                  <a:lnTo>
                    <a:pt x="0" y="111532"/>
                  </a:lnTo>
                  <a:lnTo>
                    <a:pt x="7204" y="129817"/>
                  </a:lnTo>
                  <a:lnTo>
                    <a:pt x="12954" y="137019"/>
                  </a:lnTo>
                  <a:lnTo>
                    <a:pt x="15600" y="138939"/>
                  </a:lnTo>
                  <a:lnTo>
                    <a:pt x="22772" y="141073"/>
                  </a:lnTo>
                  <a:lnTo>
                    <a:pt x="40312" y="142443"/>
                  </a:lnTo>
                  <a:lnTo>
                    <a:pt x="47513" y="140513"/>
                  </a:lnTo>
                  <a:lnTo>
                    <a:pt x="58147" y="132848"/>
                  </a:lnTo>
                  <a:lnTo>
                    <a:pt x="74920" y="116366"/>
                  </a:lnTo>
                  <a:lnTo>
                    <a:pt x="100830" y="80766"/>
                  </a:lnTo>
                  <a:lnTo>
                    <a:pt x="112615" y="47945"/>
                  </a:lnTo>
                  <a:lnTo>
                    <a:pt x="113750" y="35751"/>
                  </a:lnTo>
                  <a:lnTo>
                    <a:pt x="113757" y="69870"/>
                  </a:lnTo>
                  <a:lnTo>
                    <a:pt x="114552" y="76244"/>
                  </a:lnTo>
                  <a:lnTo>
                    <a:pt x="119461" y="87964"/>
                  </a:lnTo>
                  <a:lnTo>
                    <a:pt x="123701" y="94076"/>
                  </a:lnTo>
                  <a:lnTo>
                    <a:pt x="128231" y="97321"/>
                  </a:lnTo>
                  <a:lnTo>
                    <a:pt x="133684" y="98763"/>
                  </a:lnTo>
                  <a:lnTo>
                    <a:pt x="149477" y="99918"/>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2649" name="SMARTInkShape-Group659"/>
          <p:cNvGrpSpPr/>
          <p:nvPr/>
        </p:nvGrpSpPr>
        <p:grpSpPr>
          <a:xfrm>
            <a:off x="3651449" y="3771900"/>
            <a:ext cx="1113433" cy="285751"/>
            <a:chOff x="3651449" y="3771900"/>
            <a:chExt cx="1113433" cy="285751"/>
          </a:xfrm>
        </p:grpSpPr>
        <p:sp>
          <p:nvSpPr>
            <p:cNvPr id="2639" name="SMARTInkShape-6812"/>
            <p:cNvSpPr/>
            <p:nvPr/>
          </p:nvSpPr>
          <p:spPr>
            <a:xfrm>
              <a:off x="4279106" y="3821906"/>
              <a:ext cx="7145" cy="1"/>
            </a:xfrm>
            <a:custGeom>
              <a:avLst/>
              <a:gdLst/>
              <a:ahLst/>
              <a:cxnLst/>
              <a:rect l="0" t="0" r="0" b="0"/>
              <a:pathLst>
                <a:path w="7145" h="1">
                  <a:moveTo>
                    <a:pt x="7144" y="0"/>
                  </a:moveTo>
                  <a:lnTo>
                    <a:pt x="0" y="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640" name="SMARTInkShape-6813"/>
            <p:cNvSpPr/>
            <p:nvPr/>
          </p:nvSpPr>
          <p:spPr>
            <a:xfrm>
              <a:off x="4543425" y="3886236"/>
              <a:ext cx="221457" cy="149984"/>
            </a:xfrm>
            <a:custGeom>
              <a:avLst/>
              <a:gdLst/>
              <a:ahLst/>
              <a:cxnLst/>
              <a:rect l="0" t="0" r="0" b="0"/>
              <a:pathLst>
                <a:path w="221457" h="149984">
                  <a:moveTo>
                    <a:pt x="0" y="42827"/>
                  </a:moveTo>
                  <a:lnTo>
                    <a:pt x="0" y="46619"/>
                  </a:lnTo>
                  <a:lnTo>
                    <a:pt x="794" y="47736"/>
                  </a:lnTo>
                  <a:lnTo>
                    <a:pt x="2117" y="48481"/>
                  </a:lnTo>
                  <a:lnTo>
                    <a:pt x="3792" y="48977"/>
                  </a:lnTo>
                  <a:lnTo>
                    <a:pt x="14473" y="55494"/>
                  </a:lnTo>
                  <a:lnTo>
                    <a:pt x="44254" y="57086"/>
                  </a:lnTo>
                  <a:lnTo>
                    <a:pt x="49566" y="54985"/>
                  </a:lnTo>
                  <a:lnTo>
                    <a:pt x="71875" y="37342"/>
                  </a:lnTo>
                  <a:lnTo>
                    <a:pt x="85595" y="35747"/>
                  </a:lnTo>
                  <a:lnTo>
                    <a:pt x="103502" y="35683"/>
                  </a:lnTo>
                  <a:lnTo>
                    <a:pt x="107649" y="37799"/>
                  </a:lnTo>
                  <a:lnTo>
                    <a:pt x="109866" y="39475"/>
                  </a:lnTo>
                  <a:lnTo>
                    <a:pt x="116563" y="41337"/>
                  </a:lnTo>
                  <a:lnTo>
                    <a:pt x="124037" y="42958"/>
                  </a:lnTo>
                  <a:lnTo>
                    <a:pt x="135303" y="48350"/>
                  </a:lnTo>
                  <a:lnTo>
                    <a:pt x="156167" y="49876"/>
                  </a:lnTo>
                  <a:lnTo>
                    <a:pt x="162806" y="47811"/>
                  </a:lnTo>
                  <a:lnTo>
                    <a:pt x="176015" y="37780"/>
                  </a:lnTo>
                  <a:lnTo>
                    <a:pt x="182504" y="30836"/>
                  </a:lnTo>
                  <a:lnTo>
                    <a:pt x="185312" y="22795"/>
                  </a:lnTo>
                  <a:lnTo>
                    <a:pt x="185727" y="4639"/>
                  </a:lnTo>
                  <a:lnTo>
                    <a:pt x="184936" y="3081"/>
                  </a:lnTo>
                  <a:lnTo>
                    <a:pt x="183616" y="2042"/>
                  </a:lnTo>
                  <a:lnTo>
                    <a:pt x="179586" y="374"/>
                  </a:lnTo>
                  <a:lnTo>
                    <a:pt x="168738" y="0"/>
                  </a:lnTo>
                  <a:lnTo>
                    <a:pt x="164159" y="2097"/>
                  </a:lnTo>
                  <a:lnTo>
                    <a:pt x="141478" y="16758"/>
                  </a:lnTo>
                  <a:lnTo>
                    <a:pt x="138285" y="21451"/>
                  </a:lnTo>
                  <a:lnTo>
                    <a:pt x="129730" y="44218"/>
                  </a:lnTo>
                  <a:lnTo>
                    <a:pt x="129607" y="69266"/>
                  </a:lnTo>
                  <a:lnTo>
                    <a:pt x="145389" y="104888"/>
                  </a:lnTo>
                  <a:lnTo>
                    <a:pt x="152194" y="112213"/>
                  </a:lnTo>
                  <a:lnTo>
                    <a:pt x="183483" y="136963"/>
                  </a:lnTo>
                  <a:lnTo>
                    <a:pt x="202431" y="146588"/>
                  </a:lnTo>
                  <a:lnTo>
                    <a:pt x="221456" y="149983"/>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641" name="SMARTInkShape-6814"/>
            <p:cNvSpPr/>
            <p:nvPr/>
          </p:nvSpPr>
          <p:spPr>
            <a:xfrm>
              <a:off x="4500563" y="3821906"/>
              <a:ext cx="1" cy="28576"/>
            </a:xfrm>
            <a:custGeom>
              <a:avLst/>
              <a:gdLst/>
              <a:ahLst/>
              <a:cxnLst/>
              <a:rect l="0" t="0" r="0" b="0"/>
              <a:pathLst>
                <a:path w="1" h="28576">
                  <a:moveTo>
                    <a:pt x="0" y="28575"/>
                  </a:moveTo>
                  <a:lnTo>
                    <a:pt x="0" y="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642" name="SMARTInkShape-6815"/>
            <p:cNvSpPr/>
            <p:nvPr/>
          </p:nvSpPr>
          <p:spPr>
            <a:xfrm>
              <a:off x="4336256" y="3879385"/>
              <a:ext cx="164308" cy="113972"/>
            </a:xfrm>
            <a:custGeom>
              <a:avLst/>
              <a:gdLst/>
              <a:ahLst/>
              <a:cxnLst/>
              <a:rect l="0" t="0" r="0" b="0"/>
              <a:pathLst>
                <a:path w="164308" h="113972">
                  <a:moveTo>
                    <a:pt x="0" y="28246"/>
                  </a:moveTo>
                  <a:lnTo>
                    <a:pt x="0" y="24454"/>
                  </a:lnTo>
                  <a:lnTo>
                    <a:pt x="794" y="23337"/>
                  </a:lnTo>
                  <a:lnTo>
                    <a:pt x="2117" y="22592"/>
                  </a:lnTo>
                  <a:lnTo>
                    <a:pt x="3792" y="22095"/>
                  </a:lnTo>
                  <a:lnTo>
                    <a:pt x="14473" y="13462"/>
                  </a:lnTo>
                  <a:lnTo>
                    <a:pt x="16793" y="11247"/>
                  </a:lnTo>
                  <a:lnTo>
                    <a:pt x="23603" y="8785"/>
                  </a:lnTo>
                  <a:lnTo>
                    <a:pt x="36362" y="5282"/>
                  </a:lnTo>
                  <a:lnTo>
                    <a:pt x="46324" y="2165"/>
                  </a:lnTo>
                  <a:lnTo>
                    <a:pt x="79037" y="0"/>
                  </a:lnTo>
                  <a:lnTo>
                    <a:pt x="108706" y="1831"/>
                  </a:lnTo>
                  <a:lnTo>
                    <a:pt x="143518" y="6523"/>
                  </a:lnTo>
                  <a:lnTo>
                    <a:pt x="149246" y="8802"/>
                  </a:lnTo>
                  <a:lnTo>
                    <a:pt x="154438" y="11667"/>
                  </a:lnTo>
                  <a:lnTo>
                    <a:pt x="159391" y="12940"/>
                  </a:lnTo>
                  <a:lnTo>
                    <a:pt x="161030" y="14073"/>
                  </a:lnTo>
                  <a:lnTo>
                    <a:pt x="162122" y="15623"/>
                  </a:lnTo>
                  <a:lnTo>
                    <a:pt x="163336" y="19461"/>
                  </a:lnTo>
                  <a:lnTo>
                    <a:pt x="164299" y="52211"/>
                  </a:lnTo>
                  <a:lnTo>
                    <a:pt x="164306" y="87205"/>
                  </a:lnTo>
                  <a:lnTo>
                    <a:pt x="164307" y="113971"/>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643" name="SMARTInkShape-6816"/>
            <p:cNvSpPr/>
            <p:nvPr/>
          </p:nvSpPr>
          <p:spPr>
            <a:xfrm>
              <a:off x="4400550" y="3771900"/>
              <a:ext cx="7133" cy="250032"/>
            </a:xfrm>
            <a:custGeom>
              <a:avLst/>
              <a:gdLst/>
              <a:ahLst/>
              <a:cxnLst/>
              <a:rect l="0" t="0" r="0" b="0"/>
              <a:pathLst>
                <a:path w="7133" h="250032">
                  <a:moveTo>
                    <a:pt x="0" y="0"/>
                  </a:moveTo>
                  <a:lnTo>
                    <a:pt x="0" y="16793"/>
                  </a:lnTo>
                  <a:lnTo>
                    <a:pt x="6482" y="50439"/>
                  </a:lnTo>
                  <a:lnTo>
                    <a:pt x="7057" y="79736"/>
                  </a:lnTo>
                  <a:lnTo>
                    <a:pt x="7132" y="114452"/>
                  </a:lnTo>
                  <a:lnTo>
                    <a:pt x="5024" y="135776"/>
                  </a:lnTo>
                  <a:lnTo>
                    <a:pt x="662" y="171456"/>
                  </a:lnTo>
                  <a:lnTo>
                    <a:pt x="87" y="203377"/>
                  </a:lnTo>
                  <a:lnTo>
                    <a:pt x="5" y="237249"/>
                  </a:lnTo>
                  <a:lnTo>
                    <a:pt x="0" y="250031"/>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644" name="SMARTInkShape-6817"/>
            <p:cNvSpPr/>
            <p:nvPr/>
          </p:nvSpPr>
          <p:spPr>
            <a:xfrm>
              <a:off x="4271963" y="3914775"/>
              <a:ext cx="14288" cy="71439"/>
            </a:xfrm>
            <a:custGeom>
              <a:avLst/>
              <a:gdLst/>
              <a:ahLst/>
              <a:cxnLst/>
              <a:rect l="0" t="0" r="0" b="0"/>
              <a:pathLst>
                <a:path w="14288" h="71439">
                  <a:moveTo>
                    <a:pt x="14287" y="0"/>
                  </a:moveTo>
                  <a:lnTo>
                    <a:pt x="14287" y="3792"/>
                  </a:lnTo>
                  <a:lnTo>
                    <a:pt x="13493" y="4909"/>
                  </a:lnTo>
                  <a:lnTo>
                    <a:pt x="12170" y="5654"/>
                  </a:lnTo>
                  <a:lnTo>
                    <a:pt x="10495" y="6151"/>
                  </a:lnTo>
                  <a:lnTo>
                    <a:pt x="9378" y="7276"/>
                  </a:lnTo>
                  <a:lnTo>
                    <a:pt x="8136" y="10642"/>
                  </a:lnTo>
                  <a:lnTo>
                    <a:pt x="5157" y="23695"/>
                  </a:lnTo>
                  <a:lnTo>
                    <a:pt x="1528" y="34273"/>
                  </a:lnTo>
                  <a:lnTo>
                    <a:pt x="8" y="69932"/>
                  </a:lnTo>
                  <a:lnTo>
                    <a:pt x="0" y="71438"/>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645" name="SMARTInkShape-6818"/>
            <p:cNvSpPr/>
            <p:nvPr/>
          </p:nvSpPr>
          <p:spPr>
            <a:xfrm>
              <a:off x="4115246" y="3857927"/>
              <a:ext cx="119548" cy="142545"/>
            </a:xfrm>
            <a:custGeom>
              <a:avLst/>
              <a:gdLst/>
              <a:ahLst/>
              <a:cxnLst/>
              <a:rect l="0" t="0" r="0" b="0"/>
              <a:pathLst>
                <a:path w="119548" h="142545">
                  <a:moveTo>
                    <a:pt x="63848" y="13986"/>
                  </a:moveTo>
                  <a:lnTo>
                    <a:pt x="63848" y="7835"/>
                  </a:lnTo>
                  <a:lnTo>
                    <a:pt x="63054" y="7504"/>
                  </a:lnTo>
                  <a:lnTo>
                    <a:pt x="60056" y="7136"/>
                  </a:lnTo>
                  <a:lnTo>
                    <a:pt x="56077" y="4856"/>
                  </a:lnTo>
                  <a:lnTo>
                    <a:pt x="53905" y="3137"/>
                  </a:lnTo>
                  <a:lnTo>
                    <a:pt x="47258" y="1226"/>
                  </a:lnTo>
                  <a:lnTo>
                    <a:pt x="33848" y="0"/>
                  </a:lnTo>
                  <a:lnTo>
                    <a:pt x="22239" y="3580"/>
                  </a:lnTo>
                  <a:lnTo>
                    <a:pt x="7176" y="12067"/>
                  </a:lnTo>
                  <a:lnTo>
                    <a:pt x="4636" y="12706"/>
                  </a:lnTo>
                  <a:lnTo>
                    <a:pt x="2942" y="13927"/>
                  </a:lnTo>
                  <a:lnTo>
                    <a:pt x="1812" y="15533"/>
                  </a:lnTo>
                  <a:lnTo>
                    <a:pt x="558" y="20230"/>
                  </a:lnTo>
                  <a:lnTo>
                    <a:pt x="0" y="27609"/>
                  </a:lnTo>
                  <a:lnTo>
                    <a:pt x="1869" y="34063"/>
                  </a:lnTo>
                  <a:lnTo>
                    <a:pt x="13352" y="52848"/>
                  </a:lnTo>
                  <a:lnTo>
                    <a:pt x="45235" y="75818"/>
                  </a:lnTo>
                  <a:lnTo>
                    <a:pt x="79823" y="101500"/>
                  </a:lnTo>
                  <a:lnTo>
                    <a:pt x="93805" y="111530"/>
                  </a:lnTo>
                  <a:lnTo>
                    <a:pt x="103328" y="122615"/>
                  </a:lnTo>
                  <a:lnTo>
                    <a:pt x="119547" y="134215"/>
                  </a:lnTo>
                  <a:lnTo>
                    <a:pt x="119237" y="135414"/>
                  </a:lnTo>
                  <a:lnTo>
                    <a:pt x="114720" y="141473"/>
                  </a:lnTo>
                  <a:lnTo>
                    <a:pt x="86442" y="142544"/>
                  </a:lnTo>
                  <a:lnTo>
                    <a:pt x="54251" y="135296"/>
                  </a:lnTo>
                  <a:lnTo>
                    <a:pt x="28752" y="126649"/>
                  </a:lnTo>
                  <a:lnTo>
                    <a:pt x="23643" y="123589"/>
                  </a:lnTo>
                  <a:lnTo>
                    <a:pt x="13842" y="121142"/>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646" name="SMARTInkShape-6819"/>
            <p:cNvSpPr/>
            <p:nvPr/>
          </p:nvSpPr>
          <p:spPr>
            <a:xfrm>
              <a:off x="3944763" y="3879056"/>
              <a:ext cx="125733" cy="128462"/>
            </a:xfrm>
            <a:custGeom>
              <a:avLst/>
              <a:gdLst/>
              <a:ahLst/>
              <a:cxnLst/>
              <a:rect l="0" t="0" r="0" b="0"/>
              <a:pathLst>
                <a:path w="125733" h="128462">
                  <a:moveTo>
                    <a:pt x="70025" y="0"/>
                  </a:moveTo>
                  <a:lnTo>
                    <a:pt x="66232" y="0"/>
                  </a:lnTo>
                  <a:lnTo>
                    <a:pt x="65115" y="794"/>
                  </a:lnTo>
                  <a:lnTo>
                    <a:pt x="64370" y="2117"/>
                  </a:lnTo>
                  <a:lnTo>
                    <a:pt x="63874" y="3792"/>
                  </a:lnTo>
                  <a:lnTo>
                    <a:pt x="62749" y="4910"/>
                  </a:lnTo>
                  <a:lnTo>
                    <a:pt x="55241" y="8819"/>
                  </a:lnTo>
                  <a:lnTo>
                    <a:pt x="30186" y="27053"/>
                  </a:lnTo>
                  <a:lnTo>
                    <a:pt x="5742" y="59137"/>
                  </a:lnTo>
                  <a:lnTo>
                    <a:pt x="1767" y="67558"/>
                  </a:lnTo>
                  <a:lnTo>
                    <a:pt x="0" y="76592"/>
                  </a:lnTo>
                  <a:lnTo>
                    <a:pt x="1332" y="83783"/>
                  </a:lnTo>
                  <a:lnTo>
                    <a:pt x="3776" y="90418"/>
                  </a:lnTo>
                  <a:lnTo>
                    <a:pt x="5945" y="102285"/>
                  </a:lnTo>
                  <a:lnTo>
                    <a:pt x="11262" y="111181"/>
                  </a:lnTo>
                  <a:lnTo>
                    <a:pt x="18659" y="118844"/>
                  </a:lnTo>
                  <a:lnTo>
                    <a:pt x="26293" y="123728"/>
                  </a:lnTo>
                  <a:lnTo>
                    <a:pt x="39516" y="127148"/>
                  </a:lnTo>
                  <a:lnTo>
                    <a:pt x="71475" y="128461"/>
                  </a:lnTo>
                  <a:lnTo>
                    <a:pt x="80723" y="126415"/>
                  </a:lnTo>
                  <a:lnTo>
                    <a:pt x="96921" y="118634"/>
                  </a:lnTo>
                  <a:lnTo>
                    <a:pt x="103939" y="111993"/>
                  </a:lnTo>
                  <a:lnTo>
                    <a:pt x="122306" y="86978"/>
                  </a:lnTo>
                  <a:lnTo>
                    <a:pt x="125732" y="73485"/>
                  </a:lnTo>
                  <a:lnTo>
                    <a:pt x="124417" y="64146"/>
                  </a:lnTo>
                  <a:lnTo>
                    <a:pt x="114499" y="33464"/>
                  </a:lnTo>
                  <a:lnTo>
                    <a:pt x="103261" y="15588"/>
                  </a:lnTo>
                  <a:lnTo>
                    <a:pt x="100120" y="12774"/>
                  </a:lnTo>
                  <a:lnTo>
                    <a:pt x="77606" y="1819"/>
                  </a:lnTo>
                  <a:lnTo>
                    <a:pt x="62881" y="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647" name="SMARTInkShape-6820"/>
            <p:cNvSpPr/>
            <p:nvPr/>
          </p:nvSpPr>
          <p:spPr>
            <a:xfrm>
              <a:off x="3651449" y="3787241"/>
              <a:ext cx="277262" cy="156110"/>
            </a:xfrm>
            <a:custGeom>
              <a:avLst/>
              <a:gdLst/>
              <a:ahLst/>
              <a:cxnLst/>
              <a:rect l="0" t="0" r="0" b="0"/>
              <a:pathLst>
                <a:path w="277262" h="156110">
                  <a:moveTo>
                    <a:pt x="6151" y="48953"/>
                  </a:moveTo>
                  <a:lnTo>
                    <a:pt x="0" y="42802"/>
                  </a:lnTo>
                  <a:lnTo>
                    <a:pt x="463" y="41677"/>
                  </a:lnTo>
                  <a:lnTo>
                    <a:pt x="15826" y="25042"/>
                  </a:lnTo>
                  <a:lnTo>
                    <a:pt x="20505" y="22451"/>
                  </a:lnTo>
                  <a:lnTo>
                    <a:pt x="25230" y="20505"/>
                  </a:lnTo>
                  <a:lnTo>
                    <a:pt x="29977" y="16995"/>
                  </a:lnTo>
                  <a:lnTo>
                    <a:pt x="36848" y="14906"/>
                  </a:lnTo>
                  <a:lnTo>
                    <a:pt x="63727" y="7751"/>
                  </a:lnTo>
                  <a:lnTo>
                    <a:pt x="86463" y="921"/>
                  </a:lnTo>
                  <a:lnTo>
                    <a:pt x="119885" y="0"/>
                  </a:lnTo>
                  <a:lnTo>
                    <a:pt x="153841" y="5131"/>
                  </a:lnTo>
                  <a:lnTo>
                    <a:pt x="184496" y="9599"/>
                  </a:lnTo>
                  <a:lnTo>
                    <a:pt x="200774" y="15852"/>
                  </a:lnTo>
                  <a:lnTo>
                    <a:pt x="234980" y="33275"/>
                  </a:lnTo>
                  <a:lnTo>
                    <a:pt x="254663" y="49864"/>
                  </a:lnTo>
                  <a:lnTo>
                    <a:pt x="262915" y="60206"/>
                  </a:lnTo>
                  <a:lnTo>
                    <a:pt x="267112" y="70094"/>
                  </a:lnTo>
                  <a:lnTo>
                    <a:pt x="269771" y="78986"/>
                  </a:lnTo>
                  <a:lnTo>
                    <a:pt x="274937" y="89249"/>
                  </a:lnTo>
                  <a:lnTo>
                    <a:pt x="277261" y="107362"/>
                  </a:lnTo>
                  <a:lnTo>
                    <a:pt x="273717" y="119088"/>
                  </a:lnTo>
                  <a:lnTo>
                    <a:pt x="265408" y="131569"/>
                  </a:lnTo>
                  <a:lnTo>
                    <a:pt x="257681" y="139225"/>
                  </a:lnTo>
                  <a:lnTo>
                    <a:pt x="236703" y="151318"/>
                  </a:lnTo>
                  <a:lnTo>
                    <a:pt x="222718" y="154689"/>
                  </a:lnTo>
                  <a:lnTo>
                    <a:pt x="189500" y="156026"/>
                  </a:lnTo>
                  <a:lnTo>
                    <a:pt x="156022" y="156102"/>
                  </a:lnTo>
                  <a:lnTo>
                    <a:pt x="120582" y="156109"/>
                  </a:lnTo>
                  <a:lnTo>
                    <a:pt x="111778" y="155315"/>
                  </a:lnTo>
                  <a:lnTo>
                    <a:pt x="93414" y="149259"/>
                  </a:lnTo>
                  <a:lnTo>
                    <a:pt x="84732" y="141822"/>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648" name="SMARTInkShape-6821"/>
            <p:cNvSpPr/>
            <p:nvPr/>
          </p:nvSpPr>
          <p:spPr>
            <a:xfrm>
              <a:off x="3793331" y="3850481"/>
              <a:ext cx="28576" cy="207170"/>
            </a:xfrm>
            <a:custGeom>
              <a:avLst/>
              <a:gdLst/>
              <a:ahLst/>
              <a:cxnLst/>
              <a:rect l="0" t="0" r="0" b="0"/>
              <a:pathLst>
                <a:path w="28576" h="207170">
                  <a:moveTo>
                    <a:pt x="0" y="0"/>
                  </a:moveTo>
                  <a:lnTo>
                    <a:pt x="0" y="25137"/>
                  </a:lnTo>
                  <a:lnTo>
                    <a:pt x="794" y="26283"/>
                  </a:lnTo>
                  <a:lnTo>
                    <a:pt x="2117" y="27047"/>
                  </a:lnTo>
                  <a:lnTo>
                    <a:pt x="3792" y="27556"/>
                  </a:lnTo>
                  <a:lnTo>
                    <a:pt x="4910" y="28690"/>
                  </a:lnTo>
                  <a:lnTo>
                    <a:pt x="6151" y="32066"/>
                  </a:lnTo>
                  <a:lnTo>
                    <a:pt x="7142" y="65979"/>
                  </a:lnTo>
                  <a:lnTo>
                    <a:pt x="9260" y="71128"/>
                  </a:lnTo>
                  <a:lnTo>
                    <a:pt x="12053" y="76063"/>
                  </a:lnTo>
                  <a:lnTo>
                    <a:pt x="13846" y="85698"/>
                  </a:lnTo>
                  <a:lnTo>
                    <a:pt x="14201" y="95245"/>
                  </a:lnTo>
                  <a:lnTo>
                    <a:pt x="16366" y="100010"/>
                  </a:lnTo>
                  <a:lnTo>
                    <a:pt x="19180" y="104774"/>
                  </a:lnTo>
                  <a:lnTo>
                    <a:pt x="20987" y="114300"/>
                  </a:lnTo>
                  <a:lnTo>
                    <a:pt x="21431" y="149074"/>
                  </a:lnTo>
                  <a:lnTo>
                    <a:pt x="21432" y="183548"/>
                  </a:lnTo>
                  <a:lnTo>
                    <a:pt x="21432" y="195288"/>
                  </a:lnTo>
                  <a:lnTo>
                    <a:pt x="23548" y="200036"/>
                  </a:lnTo>
                  <a:lnTo>
                    <a:pt x="28575" y="207169"/>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2666" name="SMARTInkShape-Group660"/>
          <p:cNvGrpSpPr/>
          <p:nvPr/>
        </p:nvGrpSpPr>
        <p:grpSpPr>
          <a:xfrm>
            <a:off x="778669" y="3464719"/>
            <a:ext cx="2686013" cy="549945"/>
            <a:chOff x="778669" y="3464719"/>
            <a:chExt cx="2686013" cy="549945"/>
          </a:xfrm>
        </p:grpSpPr>
        <p:sp>
          <p:nvSpPr>
            <p:cNvPr id="2650" name="SMARTInkShape-6822"/>
            <p:cNvSpPr/>
            <p:nvPr/>
          </p:nvSpPr>
          <p:spPr>
            <a:xfrm>
              <a:off x="850106" y="3571875"/>
              <a:ext cx="7145" cy="242889"/>
            </a:xfrm>
            <a:custGeom>
              <a:avLst/>
              <a:gdLst/>
              <a:ahLst/>
              <a:cxnLst/>
              <a:rect l="0" t="0" r="0" b="0"/>
              <a:pathLst>
                <a:path w="7145" h="242889">
                  <a:moveTo>
                    <a:pt x="7144" y="0"/>
                  </a:moveTo>
                  <a:lnTo>
                    <a:pt x="7144" y="24903"/>
                  </a:lnTo>
                  <a:lnTo>
                    <a:pt x="5027" y="29059"/>
                  </a:lnTo>
                  <a:lnTo>
                    <a:pt x="2235" y="33553"/>
                  </a:lnTo>
                  <a:lnTo>
                    <a:pt x="442" y="42905"/>
                  </a:lnTo>
                  <a:lnTo>
                    <a:pt x="87" y="56188"/>
                  </a:lnTo>
                  <a:lnTo>
                    <a:pt x="4133" y="74099"/>
                  </a:lnTo>
                  <a:lnTo>
                    <a:pt x="312" y="107173"/>
                  </a:lnTo>
                  <a:lnTo>
                    <a:pt x="18" y="140495"/>
                  </a:lnTo>
                  <a:lnTo>
                    <a:pt x="4" y="174272"/>
                  </a:lnTo>
                  <a:lnTo>
                    <a:pt x="1" y="202935"/>
                  </a:lnTo>
                  <a:lnTo>
                    <a:pt x="0" y="242888"/>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651" name="SMARTInkShape-6823"/>
            <p:cNvSpPr/>
            <p:nvPr/>
          </p:nvSpPr>
          <p:spPr>
            <a:xfrm>
              <a:off x="778669" y="3464719"/>
              <a:ext cx="207170" cy="350045"/>
            </a:xfrm>
            <a:custGeom>
              <a:avLst/>
              <a:gdLst/>
              <a:ahLst/>
              <a:cxnLst/>
              <a:rect l="0" t="0" r="0" b="0"/>
              <a:pathLst>
                <a:path w="207170" h="350045">
                  <a:moveTo>
                    <a:pt x="0" y="0"/>
                  </a:moveTo>
                  <a:lnTo>
                    <a:pt x="29745" y="794"/>
                  </a:lnTo>
                  <a:lnTo>
                    <a:pt x="64334" y="12185"/>
                  </a:lnTo>
                  <a:lnTo>
                    <a:pt x="93971" y="27641"/>
                  </a:lnTo>
                  <a:lnTo>
                    <a:pt x="129677" y="54896"/>
                  </a:lnTo>
                  <a:lnTo>
                    <a:pt x="139126" y="66467"/>
                  </a:lnTo>
                  <a:lnTo>
                    <a:pt x="159197" y="100298"/>
                  </a:lnTo>
                  <a:lnTo>
                    <a:pt x="177264" y="135769"/>
                  </a:lnTo>
                  <a:lnTo>
                    <a:pt x="183227" y="157173"/>
                  </a:lnTo>
                  <a:lnTo>
                    <a:pt x="185517" y="190082"/>
                  </a:lnTo>
                  <a:lnTo>
                    <a:pt x="181880" y="204663"/>
                  </a:lnTo>
                  <a:lnTo>
                    <a:pt x="175775" y="215246"/>
                  </a:lnTo>
                  <a:lnTo>
                    <a:pt x="165146" y="223408"/>
                  </a:lnTo>
                  <a:lnTo>
                    <a:pt x="155736" y="227061"/>
                  </a:lnTo>
                  <a:lnTo>
                    <a:pt x="121074" y="228510"/>
                  </a:lnTo>
                  <a:lnTo>
                    <a:pt x="105371" y="227779"/>
                  </a:lnTo>
                  <a:lnTo>
                    <a:pt x="71472" y="219779"/>
                  </a:lnTo>
                  <a:lnTo>
                    <a:pt x="48423" y="209329"/>
                  </a:lnTo>
                  <a:lnTo>
                    <a:pt x="33756" y="197614"/>
                  </a:lnTo>
                  <a:lnTo>
                    <a:pt x="30878" y="192868"/>
                  </a:lnTo>
                  <a:lnTo>
                    <a:pt x="30110" y="190491"/>
                  </a:lnTo>
                  <a:lnTo>
                    <a:pt x="30392" y="188113"/>
                  </a:lnTo>
                  <a:lnTo>
                    <a:pt x="34860" y="180004"/>
                  </a:lnTo>
                  <a:lnTo>
                    <a:pt x="39257" y="175219"/>
                  </a:lnTo>
                  <a:lnTo>
                    <a:pt x="45493" y="173125"/>
                  </a:lnTo>
                  <a:lnTo>
                    <a:pt x="58640" y="171781"/>
                  </a:lnTo>
                  <a:lnTo>
                    <a:pt x="74583" y="177218"/>
                  </a:lnTo>
                  <a:lnTo>
                    <a:pt x="105084" y="192940"/>
                  </a:lnTo>
                  <a:lnTo>
                    <a:pt x="123699" y="210498"/>
                  </a:lnTo>
                  <a:lnTo>
                    <a:pt x="150499" y="242943"/>
                  </a:lnTo>
                  <a:lnTo>
                    <a:pt x="165371" y="261948"/>
                  </a:lnTo>
                  <a:lnTo>
                    <a:pt x="183279" y="295276"/>
                  </a:lnTo>
                  <a:lnTo>
                    <a:pt x="197904" y="322958"/>
                  </a:lnTo>
                  <a:lnTo>
                    <a:pt x="207169" y="350044"/>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652" name="SMARTInkShape-6824"/>
            <p:cNvSpPr/>
            <p:nvPr/>
          </p:nvSpPr>
          <p:spPr>
            <a:xfrm>
              <a:off x="1065562" y="3708686"/>
              <a:ext cx="148877" cy="141796"/>
            </a:xfrm>
            <a:custGeom>
              <a:avLst/>
              <a:gdLst/>
              <a:ahLst/>
              <a:cxnLst/>
              <a:rect l="0" t="0" r="0" b="0"/>
              <a:pathLst>
                <a:path w="148877" h="141796">
                  <a:moveTo>
                    <a:pt x="84582" y="13208"/>
                  </a:moveTo>
                  <a:lnTo>
                    <a:pt x="84582" y="9416"/>
                  </a:lnTo>
                  <a:lnTo>
                    <a:pt x="83788" y="8298"/>
                  </a:lnTo>
                  <a:lnTo>
                    <a:pt x="82465" y="7553"/>
                  </a:lnTo>
                  <a:lnTo>
                    <a:pt x="80789" y="7057"/>
                  </a:lnTo>
                  <a:lnTo>
                    <a:pt x="79672" y="5932"/>
                  </a:lnTo>
                  <a:lnTo>
                    <a:pt x="78431" y="2566"/>
                  </a:lnTo>
                  <a:lnTo>
                    <a:pt x="77306" y="1351"/>
                  </a:lnTo>
                  <a:lnTo>
                    <a:pt x="73940" y="0"/>
                  </a:lnTo>
                  <a:lnTo>
                    <a:pt x="71931" y="434"/>
                  </a:lnTo>
                  <a:lnTo>
                    <a:pt x="63003" y="4717"/>
                  </a:lnTo>
                  <a:lnTo>
                    <a:pt x="53847" y="7781"/>
                  </a:lnTo>
                  <a:lnTo>
                    <a:pt x="49804" y="9590"/>
                  </a:lnTo>
                  <a:lnTo>
                    <a:pt x="43196" y="15833"/>
                  </a:lnTo>
                  <a:lnTo>
                    <a:pt x="14672" y="49436"/>
                  </a:lnTo>
                  <a:lnTo>
                    <a:pt x="9855" y="58678"/>
                  </a:lnTo>
                  <a:lnTo>
                    <a:pt x="4645" y="75430"/>
                  </a:lnTo>
                  <a:lnTo>
                    <a:pt x="1429" y="82137"/>
                  </a:lnTo>
                  <a:lnTo>
                    <a:pt x="0" y="90409"/>
                  </a:lnTo>
                  <a:lnTo>
                    <a:pt x="1482" y="97261"/>
                  </a:lnTo>
                  <a:lnTo>
                    <a:pt x="15679" y="121654"/>
                  </a:lnTo>
                  <a:lnTo>
                    <a:pt x="20356" y="124906"/>
                  </a:lnTo>
                  <a:lnTo>
                    <a:pt x="27452" y="126737"/>
                  </a:lnTo>
                  <a:lnTo>
                    <a:pt x="40753" y="127355"/>
                  </a:lnTo>
                  <a:lnTo>
                    <a:pt x="58668" y="121774"/>
                  </a:lnTo>
                  <a:lnTo>
                    <a:pt x="75376" y="113028"/>
                  </a:lnTo>
                  <a:lnTo>
                    <a:pt x="90348" y="103657"/>
                  </a:lnTo>
                  <a:lnTo>
                    <a:pt x="97199" y="92566"/>
                  </a:lnTo>
                  <a:lnTo>
                    <a:pt x="109289" y="57922"/>
                  </a:lnTo>
                  <a:lnTo>
                    <a:pt x="112393" y="45000"/>
                  </a:lnTo>
                  <a:lnTo>
                    <a:pt x="113154" y="27622"/>
                  </a:lnTo>
                  <a:lnTo>
                    <a:pt x="113157" y="61741"/>
                  </a:lnTo>
                  <a:lnTo>
                    <a:pt x="113951" y="93597"/>
                  </a:lnTo>
                  <a:lnTo>
                    <a:pt x="132289" y="129297"/>
                  </a:lnTo>
                  <a:lnTo>
                    <a:pt x="137006" y="135711"/>
                  </a:lnTo>
                  <a:lnTo>
                    <a:pt x="141748" y="139091"/>
                  </a:lnTo>
                  <a:lnTo>
                    <a:pt x="148876" y="141795"/>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653" name="SMARTInkShape-6825"/>
            <p:cNvSpPr/>
            <p:nvPr/>
          </p:nvSpPr>
          <p:spPr>
            <a:xfrm>
              <a:off x="1272607" y="3729038"/>
              <a:ext cx="84707" cy="142876"/>
            </a:xfrm>
            <a:custGeom>
              <a:avLst/>
              <a:gdLst/>
              <a:ahLst/>
              <a:cxnLst/>
              <a:rect l="0" t="0" r="0" b="0"/>
              <a:pathLst>
                <a:path w="84707" h="142876">
                  <a:moveTo>
                    <a:pt x="84706" y="0"/>
                  </a:moveTo>
                  <a:lnTo>
                    <a:pt x="78555" y="0"/>
                  </a:lnTo>
                  <a:lnTo>
                    <a:pt x="56425" y="8819"/>
                  </a:lnTo>
                  <a:lnTo>
                    <a:pt x="53945" y="10641"/>
                  </a:lnTo>
                  <a:lnTo>
                    <a:pt x="46957" y="12667"/>
                  </a:lnTo>
                  <a:lnTo>
                    <a:pt x="39353" y="14361"/>
                  </a:lnTo>
                  <a:lnTo>
                    <a:pt x="21681" y="24135"/>
                  </a:lnTo>
                  <a:lnTo>
                    <a:pt x="14890" y="30835"/>
                  </a:lnTo>
                  <a:lnTo>
                    <a:pt x="10020" y="38310"/>
                  </a:lnTo>
                  <a:lnTo>
                    <a:pt x="125" y="65597"/>
                  </a:lnTo>
                  <a:lnTo>
                    <a:pt x="0" y="86600"/>
                  </a:lnTo>
                  <a:lnTo>
                    <a:pt x="4751" y="101153"/>
                  </a:lnTo>
                  <a:lnTo>
                    <a:pt x="15782" y="116204"/>
                  </a:lnTo>
                  <a:lnTo>
                    <a:pt x="22832" y="123683"/>
                  </a:lnTo>
                  <a:lnTo>
                    <a:pt x="42145" y="132528"/>
                  </a:lnTo>
                  <a:lnTo>
                    <a:pt x="52428" y="135576"/>
                  </a:lnTo>
                  <a:lnTo>
                    <a:pt x="63274" y="142875"/>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654" name="SMARTInkShape-6826"/>
            <p:cNvSpPr/>
            <p:nvPr/>
          </p:nvSpPr>
          <p:spPr>
            <a:xfrm>
              <a:off x="1379170" y="3757711"/>
              <a:ext cx="113875" cy="178496"/>
            </a:xfrm>
            <a:custGeom>
              <a:avLst/>
              <a:gdLst/>
              <a:ahLst/>
              <a:cxnLst/>
              <a:rect l="0" t="0" r="0" b="0"/>
              <a:pathLst>
                <a:path w="113875" h="178496">
                  <a:moveTo>
                    <a:pt x="35293" y="49908"/>
                  </a:moveTo>
                  <a:lnTo>
                    <a:pt x="35293" y="53700"/>
                  </a:lnTo>
                  <a:lnTo>
                    <a:pt x="36086" y="54817"/>
                  </a:lnTo>
                  <a:lnTo>
                    <a:pt x="37409" y="55562"/>
                  </a:lnTo>
                  <a:lnTo>
                    <a:pt x="45236" y="56757"/>
                  </a:lnTo>
                  <a:lnTo>
                    <a:pt x="77188" y="57049"/>
                  </a:lnTo>
                  <a:lnTo>
                    <a:pt x="83811" y="54934"/>
                  </a:lnTo>
                  <a:lnTo>
                    <a:pt x="89400" y="52142"/>
                  </a:lnTo>
                  <a:lnTo>
                    <a:pt x="97009" y="49776"/>
                  </a:lnTo>
                  <a:lnTo>
                    <a:pt x="101880" y="46410"/>
                  </a:lnTo>
                  <a:lnTo>
                    <a:pt x="104575" y="42268"/>
                  </a:lnTo>
                  <a:lnTo>
                    <a:pt x="106566" y="37781"/>
                  </a:lnTo>
                  <a:lnTo>
                    <a:pt x="110097" y="33141"/>
                  </a:lnTo>
                  <a:lnTo>
                    <a:pt x="110562" y="30792"/>
                  </a:lnTo>
                  <a:lnTo>
                    <a:pt x="110078" y="28433"/>
                  </a:lnTo>
                  <a:lnTo>
                    <a:pt x="108218" y="23695"/>
                  </a:lnTo>
                  <a:lnTo>
                    <a:pt x="106926" y="11805"/>
                  </a:lnTo>
                  <a:lnTo>
                    <a:pt x="106067" y="10219"/>
                  </a:lnTo>
                  <a:lnTo>
                    <a:pt x="104700" y="9161"/>
                  </a:lnTo>
                  <a:lnTo>
                    <a:pt x="102996" y="8456"/>
                  </a:lnTo>
                  <a:lnTo>
                    <a:pt x="101859" y="7192"/>
                  </a:lnTo>
                  <a:lnTo>
                    <a:pt x="100596" y="3671"/>
                  </a:lnTo>
                  <a:lnTo>
                    <a:pt x="98672" y="2415"/>
                  </a:lnTo>
                  <a:lnTo>
                    <a:pt x="83581" y="232"/>
                  </a:lnTo>
                  <a:lnTo>
                    <a:pt x="72178" y="0"/>
                  </a:lnTo>
                  <a:lnTo>
                    <a:pt x="65444" y="2062"/>
                  </a:lnTo>
                  <a:lnTo>
                    <a:pt x="47259" y="11298"/>
                  </a:lnTo>
                  <a:lnTo>
                    <a:pt x="41140" y="12904"/>
                  </a:lnTo>
                  <a:lnTo>
                    <a:pt x="22637" y="27445"/>
                  </a:lnTo>
                  <a:lnTo>
                    <a:pt x="19712" y="30170"/>
                  </a:lnTo>
                  <a:lnTo>
                    <a:pt x="2813" y="61243"/>
                  </a:lnTo>
                  <a:lnTo>
                    <a:pt x="0" y="79691"/>
                  </a:lnTo>
                  <a:lnTo>
                    <a:pt x="8409" y="108687"/>
                  </a:lnTo>
                  <a:lnTo>
                    <a:pt x="14363" y="119712"/>
                  </a:lnTo>
                  <a:lnTo>
                    <a:pt x="30559" y="137918"/>
                  </a:lnTo>
                  <a:lnTo>
                    <a:pt x="37422" y="140617"/>
                  </a:lnTo>
                  <a:lnTo>
                    <a:pt x="44970" y="142611"/>
                  </a:lnTo>
                  <a:lnTo>
                    <a:pt x="76105" y="159532"/>
                  </a:lnTo>
                  <a:lnTo>
                    <a:pt x="97513" y="169246"/>
                  </a:lnTo>
                  <a:lnTo>
                    <a:pt x="103427" y="171210"/>
                  </a:lnTo>
                  <a:lnTo>
                    <a:pt x="113874" y="178495"/>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655" name="SMARTInkShape-6827"/>
            <p:cNvSpPr/>
            <p:nvPr/>
          </p:nvSpPr>
          <p:spPr>
            <a:xfrm>
              <a:off x="1435894" y="3714750"/>
              <a:ext cx="14288" cy="148606"/>
            </a:xfrm>
            <a:custGeom>
              <a:avLst/>
              <a:gdLst/>
              <a:ahLst/>
              <a:cxnLst/>
              <a:rect l="0" t="0" r="0" b="0"/>
              <a:pathLst>
                <a:path w="14288" h="148606">
                  <a:moveTo>
                    <a:pt x="14287" y="0"/>
                  </a:moveTo>
                  <a:lnTo>
                    <a:pt x="14287" y="23936"/>
                  </a:lnTo>
                  <a:lnTo>
                    <a:pt x="12171" y="28630"/>
                  </a:lnTo>
                  <a:lnTo>
                    <a:pt x="9378" y="33362"/>
                  </a:lnTo>
                  <a:lnTo>
                    <a:pt x="720" y="62045"/>
                  </a:lnTo>
                  <a:lnTo>
                    <a:pt x="19" y="97549"/>
                  </a:lnTo>
                  <a:lnTo>
                    <a:pt x="0" y="130871"/>
                  </a:lnTo>
                  <a:lnTo>
                    <a:pt x="0" y="148605"/>
                  </a:lnTo>
                  <a:lnTo>
                    <a:pt x="0" y="145808"/>
                  </a:lnTo>
                  <a:lnTo>
                    <a:pt x="794" y="144830"/>
                  </a:lnTo>
                  <a:lnTo>
                    <a:pt x="3792" y="143744"/>
                  </a:lnTo>
                  <a:lnTo>
                    <a:pt x="4909" y="142660"/>
                  </a:lnTo>
                  <a:lnTo>
                    <a:pt x="7144" y="135731"/>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656" name="SMARTInkShape-6828"/>
            <p:cNvSpPr/>
            <p:nvPr/>
          </p:nvSpPr>
          <p:spPr>
            <a:xfrm>
              <a:off x="1428750" y="3694693"/>
              <a:ext cx="35624" cy="183935"/>
            </a:xfrm>
            <a:custGeom>
              <a:avLst/>
              <a:gdLst/>
              <a:ahLst/>
              <a:cxnLst/>
              <a:rect l="0" t="0" r="0" b="0"/>
              <a:pathLst>
                <a:path w="35624" h="183935">
                  <a:moveTo>
                    <a:pt x="7144" y="20057"/>
                  </a:moveTo>
                  <a:lnTo>
                    <a:pt x="7144" y="0"/>
                  </a:lnTo>
                  <a:lnTo>
                    <a:pt x="7144" y="33388"/>
                  </a:lnTo>
                  <a:lnTo>
                    <a:pt x="7144" y="67272"/>
                  </a:lnTo>
                  <a:lnTo>
                    <a:pt x="7144" y="96972"/>
                  </a:lnTo>
                  <a:lnTo>
                    <a:pt x="7144" y="132670"/>
                  </a:lnTo>
                  <a:lnTo>
                    <a:pt x="7144" y="134313"/>
                  </a:lnTo>
                  <a:lnTo>
                    <a:pt x="10936" y="134344"/>
                  </a:lnTo>
                  <a:lnTo>
                    <a:pt x="12053" y="132761"/>
                  </a:lnTo>
                  <a:lnTo>
                    <a:pt x="19903" y="98087"/>
                  </a:lnTo>
                  <a:lnTo>
                    <a:pt x="23095" y="84187"/>
                  </a:lnTo>
                  <a:lnTo>
                    <a:pt x="34087" y="50303"/>
                  </a:lnTo>
                  <a:lnTo>
                    <a:pt x="35623" y="42004"/>
                  </a:lnTo>
                  <a:lnTo>
                    <a:pt x="31898" y="41641"/>
                  </a:lnTo>
                  <a:lnTo>
                    <a:pt x="30790" y="42384"/>
                  </a:lnTo>
                  <a:lnTo>
                    <a:pt x="30052" y="43673"/>
                  </a:lnTo>
                  <a:lnTo>
                    <a:pt x="18718" y="75813"/>
                  </a:lnTo>
                  <a:lnTo>
                    <a:pt x="14676" y="110004"/>
                  </a:lnTo>
                  <a:lnTo>
                    <a:pt x="14310" y="143850"/>
                  </a:lnTo>
                  <a:lnTo>
                    <a:pt x="15088" y="157366"/>
                  </a:lnTo>
                  <a:lnTo>
                    <a:pt x="20439" y="172038"/>
                  </a:lnTo>
                  <a:lnTo>
                    <a:pt x="21405" y="183934"/>
                  </a:lnTo>
                  <a:lnTo>
                    <a:pt x="21424" y="180444"/>
                  </a:lnTo>
                  <a:lnTo>
                    <a:pt x="23544" y="176536"/>
                  </a:lnTo>
                  <a:lnTo>
                    <a:pt x="25221" y="174382"/>
                  </a:lnTo>
                  <a:lnTo>
                    <a:pt x="27085" y="167757"/>
                  </a:lnTo>
                  <a:lnTo>
                    <a:pt x="28488" y="136603"/>
                  </a:lnTo>
                  <a:lnTo>
                    <a:pt x="27776" y="103393"/>
                  </a:lnTo>
                  <a:lnTo>
                    <a:pt x="22870" y="89905"/>
                  </a:lnTo>
                  <a:lnTo>
                    <a:pt x="16218" y="77834"/>
                  </a:lnTo>
                  <a:lnTo>
                    <a:pt x="14669" y="67806"/>
                  </a:lnTo>
                  <a:lnTo>
                    <a:pt x="13748" y="66177"/>
                  </a:lnTo>
                  <a:lnTo>
                    <a:pt x="12340" y="65091"/>
                  </a:lnTo>
                  <a:lnTo>
                    <a:pt x="10608" y="64367"/>
                  </a:lnTo>
                  <a:lnTo>
                    <a:pt x="10247" y="64678"/>
                  </a:lnTo>
                  <a:lnTo>
                    <a:pt x="11963" y="67141"/>
                  </a:lnTo>
                  <a:lnTo>
                    <a:pt x="11944" y="68115"/>
                  </a:lnTo>
                  <a:lnTo>
                    <a:pt x="11137" y="68764"/>
                  </a:lnTo>
                  <a:lnTo>
                    <a:pt x="9806" y="69197"/>
                  </a:lnTo>
                  <a:lnTo>
                    <a:pt x="8919" y="71074"/>
                  </a:lnTo>
                  <a:lnTo>
                    <a:pt x="6506" y="88679"/>
                  </a:lnTo>
                  <a:lnTo>
                    <a:pt x="2280" y="96922"/>
                  </a:lnTo>
                  <a:lnTo>
                    <a:pt x="59" y="131908"/>
                  </a:lnTo>
                  <a:lnTo>
                    <a:pt x="0" y="162932"/>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657" name="SMARTInkShape-6829"/>
            <p:cNvSpPr/>
            <p:nvPr/>
          </p:nvSpPr>
          <p:spPr>
            <a:xfrm>
              <a:off x="1400175" y="3529013"/>
              <a:ext cx="28576" cy="35719"/>
            </a:xfrm>
            <a:custGeom>
              <a:avLst/>
              <a:gdLst/>
              <a:ahLst/>
              <a:cxnLst/>
              <a:rect l="0" t="0" r="0" b="0"/>
              <a:pathLst>
                <a:path w="28576" h="35719">
                  <a:moveTo>
                    <a:pt x="28575" y="35718"/>
                  </a:moveTo>
                  <a:lnTo>
                    <a:pt x="10236" y="16586"/>
                  </a:lnTo>
                  <a:lnTo>
                    <a:pt x="6621" y="7283"/>
                  </a:lnTo>
                  <a:lnTo>
                    <a:pt x="0" y="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658" name="SMARTInkShape-6830"/>
            <p:cNvSpPr/>
            <p:nvPr/>
          </p:nvSpPr>
          <p:spPr>
            <a:xfrm>
              <a:off x="1536041" y="3650485"/>
              <a:ext cx="135444" cy="185710"/>
            </a:xfrm>
            <a:custGeom>
              <a:avLst/>
              <a:gdLst/>
              <a:ahLst/>
              <a:cxnLst/>
              <a:rect l="0" t="0" r="0" b="0"/>
              <a:pathLst>
                <a:path w="135444" h="185710">
                  <a:moveTo>
                    <a:pt x="92734" y="28546"/>
                  </a:moveTo>
                  <a:lnTo>
                    <a:pt x="88942" y="28546"/>
                  </a:lnTo>
                  <a:lnTo>
                    <a:pt x="87824" y="27753"/>
                  </a:lnTo>
                  <a:lnTo>
                    <a:pt x="87080" y="26430"/>
                  </a:lnTo>
                  <a:lnTo>
                    <a:pt x="85884" y="18603"/>
                  </a:lnTo>
                  <a:lnTo>
                    <a:pt x="84993" y="17155"/>
                  </a:lnTo>
                  <a:lnTo>
                    <a:pt x="83604" y="16190"/>
                  </a:lnTo>
                  <a:lnTo>
                    <a:pt x="79945" y="14323"/>
                  </a:lnTo>
                  <a:lnTo>
                    <a:pt x="73423" y="9604"/>
                  </a:lnTo>
                  <a:lnTo>
                    <a:pt x="66463" y="7058"/>
                  </a:lnTo>
                  <a:lnTo>
                    <a:pt x="58580" y="2424"/>
                  </a:lnTo>
                  <a:lnTo>
                    <a:pt x="23553" y="67"/>
                  </a:lnTo>
                  <a:lnTo>
                    <a:pt x="13146" y="0"/>
                  </a:lnTo>
                  <a:lnTo>
                    <a:pt x="7620" y="2101"/>
                  </a:lnTo>
                  <a:lnTo>
                    <a:pt x="5035" y="3772"/>
                  </a:lnTo>
                  <a:lnTo>
                    <a:pt x="3312" y="5680"/>
                  </a:lnTo>
                  <a:lnTo>
                    <a:pt x="319" y="12972"/>
                  </a:lnTo>
                  <a:lnTo>
                    <a:pt x="0" y="21462"/>
                  </a:lnTo>
                  <a:lnTo>
                    <a:pt x="2042" y="27515"/>
                  </a:lnTo>
                  <a:lnTo>
                    <a:pt x="22115" y="50514"/>
                  </a:lnTo>
                  <a:lnTo>
                    <a:pt x="52060" y="78599"/>
                  </a:lnTo>
                  <a:lnTo>
                    <a:pt x="85085" y="102371"/>
                  </a:lnTo>
                  <a:lnTo>
                    <a:pt x="104335" y="121416"/>
                  </a:lnTo>
                  <a:lnTo>
                    <a:pt x="132969" y="156507"/>
                  </a:lnTo>
                  <a:lnTo>
                    <a:pt x="135443" y="169974"/>
                  </a:lnTo>
                  <a:lnTo>
                    <a:pt x="131759" y="174785"/>
                  </a:lnTo>
                  <a:lnTo>
                    <a:pt x="127805" y="176885"/>
                  </a:lnTo>
                  <a:lnTo>
                    <a:pt x="125640" y="177445"/>
                  </a:lnTo>
                  <a:lnTo>
                    <a:pt x="114874" y="183253"/>
                  </a:lnTo>
                  <a:lnTo>
                    <a:pt x="80002" y="185613"/>
                  </a:lnTo>
                  <a:lnTo>
                    <a:pt x="49872" y="185709"/>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659" name="SMARTInkShape-6831"/>
            <p:cNvSpPr/>
            <p:nvPr/>
          </p:nvSpPr>
          <p:spPr>
            <a:xfrm>
              <a:off x="1721644" y="3743325"/>
              <a:ext cx="228601" cy="135732"/>
            </a:xfrm>
            <a:custGeom>
              <a:avLst/>
              <a:gdLst/>
              <a:ahLst/>
              <a:cxnLst/>
              <a:rect l="0" t="0" r="0" b="0"/>
              <a:pathLst>
                <a:path w="228601" h="135732">
                  <a:moveTo>
                    <a:pt x="0" y="0"/>
                  </a:moveTo>
                  <a:lnTo>
                    <a:pt x="2116" y="33553"/>
                  </a:lnTo>
                  <a:lnTo>
                    <a:pt x="11391" y="68271"/>
                  </a:lnTo>
                  <a:lnTo>
                    <a:pt x="14286" y="99974"/>
                  </a:lnTo>
                  <a:lnTo>
                    <a:pt x="14287" y="93858"/>
                  </a:lnTo>
                  <a:lnTo>
                    <a:pt x="18079" y="89370"/>
                  </a:lnTo>
                  <a:lnTo>
                    <a:pt x="19941" y="83112"/>
                  </a:lnTo>
                  <a:lnTo>
                    <a:pt x="21563" y="75832"/>
                  </a:lnTo>
                  <a:lnTo>
                    <a:pt x="26144" y="66478"/>
                  </a:lnTo>
                  <a:lnTo>
                    <a:pt x="29442" y="54005"/>
                  </a:lnTo>
                  <a:lnTo>
                    <a:pt x="54945" y="21604"/>
                  </a:lnTo>
                  <a:lnTo>
                    <a:pt x="55680" y="19165"/>
                  </a:lnTo>
                  <a:lnTo>
                    <a:pt x="56964" y="17539"/>
                  </a:lnTo>
                  <a:lnTo>
                    <a:pt x="61769" y="14457"/>
                  </a:lnTo>
                  <a:lnTo>
                    <a:pt x="63171" y="10923"/>
                  </a:lnTo>
                  <a:lnTo>
                    <a:pt x="64339" y="9663"/>
                  </a:lnTo>
                  <a:lnTo>
                    <a:pt x="67753" y="8263"/>
                  </a:lnTo>
                  <a:lnTo>
                    <a:pt x="68981" y="8684"/>
                  </a:lnTo>
                  <a:lnTo>
                    <a:pt x="69800" y="9758"/>
                  </a:lnTo>
                  <a:lnTo>
                    <a:pt x="70346" y="11268"/>
                  </a:lnTo>
                  <a:lnTo>
                    <a:pt x="71503" y="12274"/>
                  </a:lnTo>
                  <a:lnTo>
                    <a:pt x="74906" y="13393"/>
                  </a:lnTo>
                  <a:lnTo>
                    <a:pt x="76131" y="14485"/>
                  </a:lnTo>
                  <a:lnTo>
                    <a:pt x="84092" y="28726"/>
                  </a:lnTo>
                  <a:lnTo>
                    <a:pt x="84636" y="31057"/>
                  </a:lnTo>
                  <a:lnTo>
                    <a:pt x="90419" y="41295"/>
                  </a:lnTo>
                  <a:lnTo>
                    <a:pt x="97714" y="74564"/>
                  </a:lnTo>
                  <a:lnTo>
                    <a:pt x="100125" y="87533"/>
                  </a:lnTo>
                  <a:lnTo>
                    <a:pt x="105514" y="96756"/>
                  </a:lnTo>
                  <a:lnTo>
                    <a:pt x="111344" y="104516"/>
                  </a:lnTo>
                  <a:lnTo>
                    <a:pt x="113911" y="112855"/>
                  </a:lnTo>
                  <a:lnTo>
                    <a:pt x="114834" y="113336"/>
                  </a:lnTo>
                  <a:lnTo>
                    <a:pt x="121353" y="114289"/>
                  </a:lnTo>
                  <a:lnTo>
                    <a:pt x="121417" y="110504"/>
                  </a:lnTo>
                  <a:lnTo>
                    <a:pt x="122219" y="109388"/>
                  </a:lnTo>
                  <a:lnTo>
                    <a:pt x="125228" y="108148"/>
                  </a:lnTo>
                  <a:lnTo>
                    <a:pt x="126348" y="106230"/>
                  </a:lnTo>
                  <a:lnTo>
                    <a:pt x="128717" y="96739"/>
                  </a:lnTo>
                  <a:lnTo>
                    <a:pt x="133300" y="87754"/>
                  </a:lnTo>
                  <a:lnTo>
                    <a:pt x="135804" y="76184"/>
                  </a:lnTo>
                  <a:lnTo>
                    <a:pt x="152495" y="48710"/>
                  </a:lnTo>
                  <a:lnTo>
                    <a:pt x="157205" y="45462"/>
                  </a:lnTo>
                  <a:lnTo>
                    <a:pt x="161944" y="43224"/>
                  </a:lnTo>
                  <a:lnTo>
                    <a:pt x="170041" y="36864"/>
                  </a:lnTo>
                  <a:lnTo>
                    <a:pt x="174825" y="36058"/>
                  </a:lnTo>
                  <a:lnTo>
                    <a:pt x="179035" y="37986"/>
                  </a:lnTo>
                  <a:lnTo>
                    <a:pt x="188206" y="45691"/>
                  </a:lnTo>
                  <a:lnTo>
                    <a:pt x="190803" y="50205"/>
                  </a:lnTo>
                  <a:lnTo>
                    <a:pt x="204985" y="82043"/>
                  </a:lnTo>
                  <a:lnTo>
                    <a:pt x="219092" y="116044"/>
                  </a:lnTo>
                  <a:lnTo>
                    <a:pt x="228600" y="135731"/>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660" name="SMARTInkShape-6832"/>
            <p:cNvSpPr/>
            <p:nvPr/>
          </p:nvSpPr>
          <p:spPr>
            <a:xfrm>
              <a:off x="2258203" y="3743325"/>
              <a:ext cx="149242" cy="214314"/>
            </a:xfrm>
            <a:custGeom>
              <a:avLst/>
              <a:gdLst/>
              <a:ahLst/>
              <a:cxnLst/>
              <a:rect l="0" t="0" r="0" b="0"/>
              <a:pathLst>
                <a:path w="149242" h="214314">
                  <a:moveTo>
                    <a:pt x="149241" y="0"/>
                  </a:moveTo>
                  <a:lnTo>
                    <a:pt x="124267" y="794"/>
                  </a:lnTo>
                  <a:lnTo>
                    <a:pt x="92023" y="14473"/>
                  </a:lnTo>
                  <a:lnTo>
                    <a:pt x="61393" y="30708"/>
                  </a:lnTo>
                  <a:lnTo>
                    <a:pt x="38314" y="48047"/>
                  </a:lnTo>
                  <a:lnTo>
                    <a:pt x="14985" y="82388"/>
                  </a:lnTo>
                  <a:lnTo>
                    <a:pt x="5127" y="101140"/>
                  </a:lnTo>
                  <a:lnTo>
                    <a:pt x="0" y="133763"/>
                  </a:lnTo>
                  <a:lnTo>
                    <a:pt x="361" y="145175"/>
                  </a:lnTo>
                  <a:lnTo>
                    <a:pt x="3168" y="158185"/>
                  </a:lnTo>
                  <a:lnTo>
                    <a:pt x="13003" y="175104"/>
                  </a:lnTo>
                  <a:lnTo>
                    <a:pt x="25971" y="190171"/>
                  </a:lnTo>
                  <a:lnTo>
                    <a:pt x="60190" y="209103"/>
                  </a:lnTo>
                  <a:lnTo>
                    <a:pt x="77803" y="214313"/>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661" name="SMARTInkShape-6833"/>
            <p:cNvSpPr/>
            <p:nvPr/>
          </p:nvSpPr>
          <p:spPr>
            <a:xfrm>
              <a:off x="2464623" y="3836309"/>
              <a:ext cx="257147" cy="85484"/>
            </a:xfrm>
            <a:custGeom>
              <a:avLst/>
              <a:gdLst/>
              <a:ahLst/>
              <a:cxnLst/>
              <a:rect l="0" t="0" r="0" b="0"/>
              <a:pathLst>
                <a:path w="257147" h="85484">
                  <a:moveTo>
                    <a:pt x="49977" y="21316"/>
                  </a:moveTo>
                  <a:lnTo>
                    <a:pt x="49977" y="17524"/>
                  </a:lnTo>
                  <a:lnTo>
                    <a:pt x="49183" y="16407"/>
                  </a:lnTo>
                  <a:lnTo>
                    <a:pt x="47860" y="15662"/>
                  </a:lnTo>
                  <a:lnTo>
                    <a:pt x="46185" y="15165"/>
                  </a:lnTo>
                  <a:lnTo>
                    <a:pt x="45067" y="14040"/>
                  </a:lnTo>
                  <a:lnTo>
                    <a:pt x="43826" y="10674"/>
                  </a:lnTo>
                  <a:lnTo>
                    <a:pt x="43127" y="4316"/>
                  </a:lnTo>
                  <a:lnTo>
                    <a:pt x="42236" y="2839"/>
                  </a:lnTo>
                  <a:lnTo>
                    <a:pt x="40847" y="1854"/>
                  </a:lnTo>
                  <a:lnTo>
                    <a:pt x="35991" y="0"/>
                  </a:lnTo>
                  <a:lnTo>
                    <a:pt x="22304" y="7671"/>
                  </a:lnTo>
                  <a:lnTo>
                    <a:pt x="12055" y="16680"/>
                  </a:lnTo>
                  <a:lnTo>
                    <a:pt x="9310" y="21372"/>
                  </a:lnTo>
                  <a:lnTo>
                    <a:pt x="718" y="47643"/>
                  </a:lnTo>
                  <a:lnTo>
                    <a:pt x="0" y="73383"/>
                  </a:lnTo>
                  <a:lnTo>
                    <a:pt x="2100" y="78324"/>
                  </a:lnTo>
                  <a:lnTo>
                    <a:pt x="3772" y="80753"/>
                  </a:lnTo>
                  <a:lnTo>
                    <a:pt x="7745" y="83451"/>
                  </a:lnTo>
                  <a:lnTo>
                    <a:pt x="14445" y="84970"/>
                  </a:lnTo>
                  <a:lnTo>
                    <a:pt x="23820" y="85483"/>
                  </a:lnTo>
                  <a:lnTo>
                    <a:pt x="26189" y="83938"/>
                  </a:lnTo>
                  <a:lnTo>
                    <a:pt x="38074" y="69505"/>
                  </a:lnTo>
                  <a:lnTo>
                    <a:pt x="40718" y="62312"/>
                  </a:lnTo>
                  <a:lnTo>
                    <a:pt x="42687" y="54618"/>
                  </a:lnTo>
                  <a:lnTo>
                    <a:pt x="47464" y="45030"/>
                  </a:lnTo>
                  <a:lnTo>
                    <a:pt x="50026" y="33281"/>
                  </a:lnTo>
                  <a:lnTo>
                    <a:pt x="55484" y="21798"/>
                  </a:lnTo>
                  <a:lnTo>
                    <a:pt x="56030" y="19256"/>
                  </a:lnTo>
                  <a:lnTo>
                    <a:pt x="57187" y="17562"/>
                  </a:lnTo>
                  <a:lnTo>
                    <a:pt x="58752" y="16432"/>
                  </a:lnTo>
                  <a:lnTo>
                    <a:pt x="63942" y="14304"/>
                  </a:lnTo>
                  <a:lnTo>
                    <a:pt x="70387" y="14184"/>
                  </a:lnTo>
                  <a:lnTo>
                    <a:pt x="88174" y="30965"/>
                  </a:lnTo>
                  <a:lnTo>
                    <a:pt x="90766" y="35659"/>
                  </a:lnTo>
                  <a:lnTo>
                    <a:pt x="96222" y="48932"/>
                  </a:lnTo>
                  <a:lnTo>
                    <a:pt x="102661" y="58426"/>
                  </a:lnTo>
                  <a:lnTo>
                    <a:pt x="107259" y="61622"/>
                  </a:lnTo>
                  <a:lnTo>
                    <a:pt x="111948" y="63836"/>
                  </a:lnTo>
                  <a:lnTo>
                    <a:pt x="119051" y="68751"/>
                  </a:lnTo>
                  <a:lnTo>
                    <a:pt x="128435" y="71293"/>
                  </a:lnTo>
                  <a:lnTo>
                    <a:pt x="132314" y="67521"/>
                  </a:lnTo>
                  <a:lnTo>
                    <a:pt x="134196" y="63548"/>
                  </a:lnTo>
                  <a:lnTo>
                    <a:pt x="134698" y="61377"/>
                  </a:lnTo>
                  <a:lnTo>
                    <a:pt x="151708" y="35171"/>
                  </a:lnTo>
                  <a:lnTo>
                    <a:pt x="173785" y="11841"/>
                  </a:lnTo>
                  <a:lnTo>
                    <a:pt x="178557" y="9168"/>
                  </a:lnTo>
                  <a:lnTo>
                    <a:pt x="188088" y="7451"/>
                  </a:lnTo>
                  <a:lnTo>
                    <a:pt x="202377" y="7065"/>
                  </a:lnTo>
                  <a:lnTo>
                    <a:pt x="207140" y="9162"/>
                  </a:lnTo>
                  <a:lnTo>
                    <a:pt x="209521" y="10832"/>
                  </a:lnTo>
                  <a:lnTo>
                    <a:pt x="233333" y="45104"/>
                  </a:lnTo>
                  <a:lnTo>
                    <a:pt x="239683" y="54735"/>
                  </a:lnTo>
                  <a:lnTo>
                    <a:pt x="241447" y="62891"/>
                  </a:lnTo>
                  <a:lnTo>
                    <a:pt x="243505" y="66495"/>
                  </a:lnTo>
                  <a:lnTo>
                    <a:pt x="257146" y="78466"/>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662" name="SMARTInkShape-6834"/>
            <p:cNvSpPr/>
            <p:nvPr/>
          </p:nvSpPr>
          <p:spPr>
            <a:xfrm>
              <a:off x="2871788" y="3786217"/>
              <a:ext cx="128588" cy="121317"/>
            </a:xfrm>
            <a:custGeom>
              <a:avLst/>
              <a:gdLst/>
              <a:ahLst/>
              <a:cxnLst/>
              <a:rect l="0" t="0" r="0" b="0"/>
              <a:pathLst>
                <a:path w="128588" h="121317">
                  <a:moveTo>
                    <a:pt x="128587" y="35689"/>
                  </a:moveTo>
                  <a:lnTo>
                    <a:pt x="128587" y="31897"/>
                  </a:lnTo>
                  <a:lnTo>
                    <a:pt x="126470" y="27918"/>
                  </a:lnTo>
                  <a:lnTo>
                    <a:pt x="111794" y="11840"/>
                  </a:lnTo>
                  <a:lnTo>
                    <a:pt x="104984" y="9215"/>
                  </a:lnTo>
                  <a:lnTo>
                    <a:pt x="97459" y="7254"/>
                  </a:lnTo>
                  <a:lnTo>
                    <a:pt x="87967" y="2481"/>
                  </a:lnTo>
                  <a:lnTo>
                    <a:pt x="53262" y="36"/>
                  </a:lnTo>
                  <a:lnTo>
                    <a:pt x="48013" y="0"/>
                  </a:lnTo>
                  <a:lnTo>
                    <a:pt x="43035" y="2100"/>
                  </a:lnTo>
                  <a:lnTo>
                    <a:pt x="33371" y="9916"/>
                  </a:lnTo>
                  <a:lnTo>
                    <a:pt x="32566" y="12157"/>
                  </a:lnTo>
                  <a:lnTo>
                    <a:pt x="32823" y="14445"/>
                  </a:lnTo>
                  <a:lnTo>
                    <a:pt x="35225" y="19103"/>
                  </a:lnTo>
                  <a:lnTo>
                    <a:pt x="60521" y="52639"/>
                  </a:lnTo>
                  <a:lnTo>
                    <a:pt x="93877" y="86676"/>
                  </a:lnTo>
                  <a:lnTo>
                    <a:pt x="111044" y="104663"/>
                  </a:lnTo>
                  <a:lnTo>
                    <a:pt x="112853" y="109472"/>
                  </a:lnTo>
                  <a:lnTo>
                    <a:pt x="112541" y="111071"/>
                  </a:lnTo>
                  <a:lnTo>
                    <a:pt x="111540" y="112138"/>
                  </a:lnTo>
                  <a:lnTo>
                    <a:pt x="108310" y="114116"/>
                  </a:lnTo>
                  <a:lnTo>
                    <a:pt x="102030" y="118899"/>
                  </a:lnTo>
                  <a:lnTo>
                    <a:pt x="97469" y="120296"/>
                  </a:lnTo>
                  <a:lnTo>
                    <a:pt x="69594" y="121316"/>
                  </a:lnTo>
                  <a:lnTo>
                    <a:pt x="38356" y="115255"/>
                  </a:lnTo>
                  <a:lnTo>
                    <a:pt x="10480" y="107053"/>
                  </a:lnTo>
                  <a:lnTo>
                    <a:pt x="0" y="99983"/>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663" name="SMARTInkShape-6835"/>
            <p:cNvSpPr/>
            <p:nvPr/>
          </p:nvSpPr>
          <p:spPr>
            <a:xfrm>
              <a:off x="3378994" y="3814890"/>
              <a:ext cx="85688" cy="199774"/>
            </a:xfrm>
            <a:custGeom>
              <a:avLst/>
              <a:gdLst/>
              <a:ahLst/>
              <a:cxnLst/>
              <a:rect l="0" t="0" r="0" b="0"/>
              <a:pathLst>
                <a:path w="85688" h="199774">
                  <a:moveTo>
                    <a:pt x="0" y="157035"/>
                  </a:moveTo>
                  <a:lnTo>
                    <a:pt x="0" y="160827"/>
                  </a:lnTo>
                  <a:lnTo>
                    <a:pt x="2116" y="164806"/>
                  </a:lnTo>
                  <a:lnTo>
                    <a:pt x="4909" y="169220"/>
                  </a:lnTo>
                  <a:lnTo>
                    <a:pt x="6702" y="178521"/>
                  </a:lnTo>
                  <a:lnTo>
                    <a:pt x="7056" y="188002"/>
                  </a:lnTo>
                  <a:lnTo>
                    <a:pt x="9221" y="192758"/>
                  </a:lnTo>
                  <a:lnTo>
                    <a:pt x="14200" y="199773"/>
                  </a:lnTo>
                  <a:lnTo>
                    <a:pt x="10469" y="196069"/>
                  </a:lnTo>
                  <a:lnTo>
                    <a:pt x="8621" y="192110"/>
                  </a:lnTo>
                  <a:lnTo>
                    <a:pt x="7169" y="158987"/>
                  </a:lnTo>
                  <a:lnTo>
                    <a:pt x="6351" y="125260"/>
                  </a:lnTo>
                  <a:lnTo>
                    <a:pt x="993" y="96112"/>
                  </a:lnTo>
                  <a:lnTo>
                    <a:pt x="6238" y="60484"/>
                  </a:lnTo>
                  <a:lnTo>
                    <a:pt x="9141" y="35733"/>
                  </a:lnTo>
                  <a:lnTo>
                    <a:pt x="14879" y="23463"/>
                  </a:lnTo>
                  <a:lnTo>
                    <a:pt x="30990" y="4761"/>
                  </a:lnTo>
                  <a:lnTo>
                    <a:pt x="35734" y="2045"/>
                  </a:lnTo>
                  <a:lnTo>
                    <a:pt x="45247" y="302"/>
                  </a:lnTo>
                  <a:lnTo>
                    <a:pt x="56181" y="0"/>
                  </a:lnTo>
                  <a:lnTo>
                    <a:pt x="62804" y="2046"/>
                  </a:lnTo>
                  <a:lnTo>
                    <a:pt x="78450" y="12234"/>
                  </a:lnTo>
                  <a:lnTo>
                    <a:pt x="80875" y="12876"/>
                  </a:lnTo>
                  <a:lnTo>
                    <a:pt x="82492" y="14098"/>
                  </a:lnTo>
                  <a:lnTo>
                    <a:pt x="84288" y="17572"/>
                  </a:lnTo>
                  <a:lnTo>
                    <a:pt x="85687" y="34207"/>
                  </a:lnTo>
                  <a:lnTo>
                    <a:pt x="84906" y="34668"/>
                  </a:lnTo>
                  <a:lnTo>
                    <a:pt x="68931" y="35555"/>
                  </a:lnTo>
                  <a:lnTo>
                    <a:pt x="54597" y="36378"/>
                  </a:lnTo>
                  <a:lnTo>
                    <a:pt x="41182" y="41244"/>
                  </a:lnTo>
                  <a:lnTo>
                    <a:pt x="21431" y="42735"/>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664" name="SMARTInkShape-6836"/>
            <p:cNvSpPr/>
            <p:nvPr/>
          </p:nvSpPr>
          <p:spPr>
            <a:xfrm>
              <a:off x="3021806" y="3821906"/>
              <a:ext cx="310520" cy="134130"/>
            </a:xfrm>
            <a:custGeom>
              <a:avLst/>
              <a:gdLst/>
              <a:ahLst/>
              <a:cxnLst/>
              <a:rect l="0" t="0" r="0" b="0"/>
              <a:pathLst>
                <a:path w="310520" h="134130">
                  <a:moveTo>
                    <a:pt x="0" y="21432"/>
                  </a:moveTo>
                  <a:lnTo>
                    <a:pt x="3793" y="17639"/>
                  </a:lnTo>
                  <a:lnTo>
                    <a:pt x="7771" y="15777"/>
                  </a:lnTo>
                  <a:lnTo>
                    <a:pt x="39197" y="14346"/>
                  </a:lnTo>
                  <a:lnTo>
                    <a:pt x="71896" y="14296"/>
                  </a:lnTo>
                  <a:lnTo>
                    <a:pt x="107217" y="14289"/>
                  </a:lnTo>
                  <a:lnTo>
                    <a:pt x="128606" y="16405"/>
                  </a:lnTo>
                  <a:lnTo>
                    <a:pt x="163515" y="20770"/>
                  </a:lnTo>
                  <a:lnTo>
                    <a:pt x="197283" y="21414"/>
                  </a:lnTo>
                  <a:lnTo>
                    <a:pt x="207131" y="21432"/>
                  </a:lnTo>
                  <a:lnTo>
                    <a:pt x="203365" y="25224"/>
                  </a:lnTo>
                  <a:lnTo>
                    <a:pt x="201510" y="29202"/>
                  </a:lnTo>
                  <a:lnTo>
                    <a:pt x="201015" y="31374"/>
                  </a:lnTo>
                  <a:lnTo>
                    <a:pt x="196526" y="38224"/>
                  </a:lnTo>
                  <a:lnTo>
                    <a:pt x="188692" y="47650"/>
                  </a:lnTo>
                  <a:lnTo>
                    <a:pt x="187051" y="52399"/>
                  </a:lnTo>
                  <a:lnTo>
                    <a:pt x="185853" y="76620"/>
                  </a:lnTo>
                  <a:lnTo>
                    <a:pt x="187906" y="83795"/>
                  </a:lnTo>
                  <a:lnTo>
                    <a:pt x="198723" y="102287"/>
                  </a:lnTo>
                  <a:lnTo>
                    <a:pt x="219531" y="120146"/>
                  </a:lnTo>
                  <a:lnTo>
                    <a:pt x="230919" y="124836"/>
                  </a:lnTo>
                  <a:lnTo>
                    <a:pt x="263895" y="133913"/>
                  </a:lnTo>
                  <a:lnTo>
                    <a:pt x="273656" y="134129"/>
                  </a:lnTo>
                  <a:lnTo>
                    <a:pt x="296699" y="128385"/>
                  </a:lnTo>
                  <a:lnTo>
                    <a:pt x="301993" y="125058"/>
                  </a:lnTo>
                  <a:lnTo>
                    <a:pt x="303723" y="122266"/>
                  </a:lnTo>
                  <a:lnTo>
                    <a:pt x="308615" y="108495"/>
                  </a:lnTo>
                  <a:lnTo>
                    <a:pt x="310519" y="105667"/>
                  </a:lnTo>
                  <a:lnTo>
                    <a:pt x="310517" y="94059"/>
                  </a:lnTo>
                  <a:lnTo>
                    <a:pt x="306034" y="63010"/>
                  </a:lnTo>
                  <a:lnTo>
                    <a:pt x="283915" y="28640"/>
                  </a:lnTo>
                  <a:lnTo>
                    <a:pt x="268193" y="10475"/>
                  </a:lnTo>
                  <a:lnTo>
                    <a:pt x="264319" y="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665" name="SMARTInkShape-6837"/>
            <p:cNvSpPr/>
            <p:nvPr/>
          </p:nvSpPr>
          <p:spPr>
            <a:xfrm>
              <a:off x="3078956" y="3686175"/>
              <a:ext cx="50008" cy="278607"/>
            </a:xfrm>
            <a:custGeom>
              <a:avLst/>
              <a:gdLst/>
              <a:ahLst/>
              <a:cxnLst/>
              <a:rect l="0" t="0" r="0" b="0"/>
              <a:pathLst>
                <a:path w="50008" h="278607">
                  <a:moveTo>
                    <a:pt x="0" y="0"/>
                  </a:moveTo>
                  <a:lnTo>
                    <a:pt x="794" y="31921"/>
                  </a:lnTo>
                  <a:lnTo>
                    <a:pt x="6151" y="54896"/>
                  </a:lnTo>
                  <a:lnTo>
                    <a:pt x="7057" y="89505"/>
                  </a:lnTo>
                  <a:lnTo>
                    <a:pt x="9249" y="121941"/>
                  </a:lnTo>
                  <a:lnTo>
                    <a:pt x="14418" y="157228"/>
                  </a:lnTo>
                  <a:lnTo>
                    <a:pt x="20351" y="192890"/>
                  </a:lnTo>
                  <a:lnTo>
                    <a:pt x="26944" y="222947"/>
                  </a:lnTo>
                  <a:lnTo>
                    <a:pt x="30208" y="241212"/>
                  </a:lnTo>
                  <a:lnTo>
                    <a:pt x="50007" y="278606"/>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2674" name="SMARTInkShape-Group661"/>
          <p:cNvGrpSpPr/>
          <p:nvPr/>
        </p:nvGrpSpPr>
        <p:grpSpPr>
          <a:xfrm>
            <a:off x="4952092" y="3157538"/>
            <a:ext cx="1441564" cy="228468"/>
            <a:chOff x="4952092" y="3157538"/>
            <a:chExt cx="1441564" cy="228468"/>
          </a:xfrm>
        </p:grpSpPr>
        <p:sp>
          <p:nvSpPr>
            <p:cNvPr id="2667" name="SMARTInkShape-6838"/>
            <p:cNvSpPr/>
            <p:nvPr/>
          </p:nvSpPr>
          <p:spPr>
            <a:xfrm>
              <a:off x="4952092" y="3250406"/>
              <a:ext cx="155689" cy="92870"/>
            </a:xfrm>
            <a:custGeom>
              <a:avLst/>
              <a:gdLst/>
              <a:ahLst/>
              <a:cxnLst/>
              <a:rect l="0" t="0" r="0" b="0"/>
              <a:pathLst>
                <a:path w="155689" h="92870">
                  <a:moveTo>
                    <a:pt x="105683" y="0"/>
                  </a:moveTo>
                  <a:lnTo>
                    <a:pt x="101891" y="3792"/>
                  </a:lnTo>
                  <a:lnTo>
                    <a:pt x="95796" y="5655"/>
                  </a:lnTo>
                  <a:lnTo>
                    <a:pt x="83439" y="8819"/>
                  </a:lnTo>
                  <a:lnTo>
                    <a:pt x="74366" y="13445"/>
                  </a:lnTo>
                  <a:lnTo>
                    <a:pt x="45325" y="32741"/>
                  </a:lnTo>
                  <a:lnTo>
                    <a:pt x="19977" y="45166"/>
                  </a:lnTo>
                  <a:lnTo>
                    <a:pt x="3500" y="59525"/>
                  </a:lnTo>
                  <a:lnTo>
                    <a:pt x="737" y="64291"/>
                  </a:lnTo>
                  <a:lnTo>
                    <a:pt x="0" y="66673"/>
                  </a:lnTo>
                  <a:lnTo>
                    <a:pt x="303" y="68262"/>
                  </a:lnTo>
                  <a:lnTo>
                    <a:pt x="1298" y="69320"/>
                  </a:lnTo>
                  <a:lnTo>
                    <a:pt x="2756" y="70026"/>
                  </a:lnTo>
                  <a:lnTo>
                    <a:pt x="12392" y="71020"/>
                  </a:lnTo>
                  <a:lnTo>
                    <a:pt x="34779" y="65652"/>
                  </a:lnTo>
                  <a:lnTo>
                    <a:pt x="69949" y="52298"/>
                  </a:lnTo>
                  <a:lnTo>
                    <a:pt x="85923" y="44424"/>
                  </a:lnTo>
                  <a:lnTo>
                    <a:pt x="106560" y="27183"/>
                  </a:lnTo>
                  <a:lnTo>
                    <a:pt x="110042" y="21871"/>
                  </a:lnTo>
                  <a:lnTo>
                    <a:pt x="112779" y="14419"/>
                  </a:lnTo>
                  <a:lnTo>
                    <a:pt x="112823" y="24242"/>
                  </a:lnTo>
                  <a:lnTo>
                    <a:pt x="114942" y="28766"/>
                  </a:lnTo>
                  <a:lnTo>
                    <a:pt x="116618" y="31084"/>
                  </a:lnTo>
                  <a:lnTo>
                    <a:pt x="118978" y="41930"/>
                  </a:lnTo>
                  <a:lnTo>
                    <a:pt x="120568" y="54908"/>
                  </a:lnTo>
                  <a:lnTo>
                    <a:pt x="123676" y="63033"/>
                  </a:lnTo>
                  <a:lnTo>
                    <a:pt x="129820" y="69819"/>
                  </a:lnTo>
                  <a:lnTo>
                    <a:pt x="137048" y="76274"/>
                  </a:lnTo>
                  <a:lnTo>
                    <a:pt x="145580" y="87247"/>
                  </a:lnTo>
                  <a:lnTo>
                    <a:pt x="155688" y="92869"/>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668" name="SMARTInkShape-6839"/>
            <p:cNvSpPr/>
            <p:nvPr/>
          </p:nvSpPr>
          <p:spPr>
            <a:xfrm>
              <a:off x="5195333" y="3257637"/>
              <a:ext cx="98188" cy="85639"/>
            </a:xfrm>
            <a:custGeom>
              <a:avLst/>
              <a:gdLst/>
              <a:ahLst/>
              <a:cxnLst/>
              <a:rect l="0" t="0" r="0" b="0"/>
              <a:pathLst>
                <a:path w="98188" h="85639">
                  <a:moveTo>
                    <a:pt x="98187" y="7057"/>
                  </a:moveTo>
                  <a:lnTo>
                    <a:pt x="92035" y="906"/>
                  </a:lnTo>
                  <a:lnTo>
                    <a:pt x="68884" y="0"/>
                  </a:lnTo>
                  <a:lnTo>
                    <a:pt x="56784" y="3731"/>
                  </a:lnTo>
                  <a:lnTo>
                    <a:pt x="24313" y="26323"/>
                  </a:lnTo>
                  <a:lnTo>
                    <a:pt x="4340" y="44088"/>
                  </a:lnTo>
                  <a:lnTo>
                    <a:pt x="914" y="51561"/>
                  </a:lnTo>
                  <a:lnTo>
                    <a:pt x="0" y="55776"/>
                  </a:lnTo>
                  <a:lnTo>
                    <a:pt x="186" y="59380"/>
                  </a:lnTo>
                  <a:lnTo>
                    <a:pt x="2507" y="65501"/>
                  </a:lnTo>
                  <a:lnTo>
                    <a:pt x="8277" y="73410"/>
                  </a:lnTo>
                  <a:lnTo>
                    <a:pt x="18806" y="80780"/>
                  </a:lnTo>
                  <a:lnTo>
                    <a:pt x="33892" y="85638"/>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669" name="SMARTInkShape-6840"/>
            <p:cNvSpPr/>
            <p:nvPr/>
          </p:nvSpPr>
          <p:spPr>
            <a:xfrm>
              <a:off x="5322636" y="3250406"/>
              <a:ext cx="85185" cy="85726"/>
            </a:xfrm>
            <a:custGeom>
              <a:avLst/>
              <a:gdLst/>
              <a:ahLst/>
              <a:cxnLst/>
              <a:rect l="0" t="0" r="0" b="0"/>
              <a:pathLst>
                <a:path w="85185" h="85726">
                  <a:moveTo>
                    <a:pt x="85184" y="0"/>
                  </a:moveTo>
                  <a:lnTo>
                    <a:pt x="81391" y="0"/>
                  </a:lnTo>
                  <a:lnTo>
                    <a:pt x="49223" y="8819"/>
                  </a:lnTo>
                  <a:lnTo>
                    <a:pt x="16113" y="23911"/>
                  </a:lnTo>
                  <a:lnTo>
                    <a:pt x="8712" y="30736"/>
                  </a:lnTo>
                  <a:lnTo>
                    <a:pt x="3571" y="38267"/>
                  </a:lnTo>
                  <a:lnTo>
                    <a:pt x="1286" y="44260"/>
                  </a:lnTo>
                  <a:lnTo>
                    <a:pt x="0" y="55888"/>
                  </a:lnTo>
                  <a:lnTo>
                    <a:pt x="1815" y="62675"/>
                  </a:lnTo>
                  <a:lnTo>
                    <a:pt x="3410" y="65595"/>
                  </a:lnTo>
                  <a:lnTo>
                    <a:pt x="13241" y="73499"/>
                  </a:lnTo>
                  <a:lnTo>
                    <a:pt x="29992" y="82487"/>
                  </a:lnTo>
                  <a:lnTo>
                    <a:pt x="42319" y="8572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670" name="SMARTInkShape-6841"/>
            <p:cNvSpPr/>
            <p:nvPr/>
          </p:nvSpPr>
          <p:spPr>
            <a:xfrm>
              <a:off x="5487864" y="3204391"/>
              <a:ext cx="248405" cy="181615"/>
            </a:xfrm>
            <a:custGeom>
              <a:avLst/>
              <a:gdLst/>
              <a:ahLst/>
              <a:cxnLst/>
              <a:rect l="0" t="0" r="0" b="0"/>
              <a:pathLst>
                <a:path w="248405" h="181615">
                  <a:moveTo>
                    <a:pt x="27111" y="117453"/>
                  </a:moveTo>
                  <a:lnTo>
                    <a:pt x="60903" y="83661"/>
                  </a:lnTo>
                  <a:lnTo>
                    <a:pt x="65942" y="74388"/>
                  </a:lnTo>
                  <a:lnTo>
                    <a:pt x="67286" y="69693"/>
                  </a:lnTo>
                  <a:lnTo>
                    <a:pt x="67388" y="65769"/>
                  </a:lnTo>
                  <a:lnTo>
                    <a:pt x="63587" y="51184"/>
                  </a:lnTo>
                  <a:lnTo>
                    <a:pt x="58933" y="46196"/>
                  </a:lnTo>
                  <a:lnTo>
                    <a:pt x="52366" y="42127"/>
                  </a:lnTo>
                  <a:lnTo>
                    <a:pt x="46802" y="40318"/>
                  </a:lnTo>
                  <a:lnTo>
                    <a:pt x="37451" y="43748"/>
                  </a:lnTo>
                  <a:lnTo>
                    <a:pt x="19629" y="55093"/>
                  </a:lnTo>
                  <a:lnTo>
                    <a:pt x="8464" y="70680"/>
                  </a:lnTo>
                  <a:lnTo>
                    <a:pt x="1830" y="84368"/>
                  </a:lnTo>
                  <a:lnTo>
                    <a:pt x="0" y="93753"/>
                  </a:lnTo>
                  <a:lnTo>
                    <a:pt x="1302" y="103215"/>
                  </a:lnTo>
                  <a:lnTo>
                    <a:pt x="8607" y="122225"/>
                  </a:lnTo>
                  <a:lnTo>
                    <a:pt x="19159" y="136506"/>
                  </a:lnTo>
                  <a:lnTo>
                    <a:pt x="52450" y="158927"/>
                  </a:lnTo>
                  <a:lnTo>
                    <a:pt x="87955" y="176653"/>
                  </a:lnTo>
                  <a:lnTo>
                    <a:pt x="99202" y="180237"/>
                  </a:lnTo>
                  <a:lnTo>
                    <a:pt x="117424" y="181614"/>
                  </a:lnTo>
                  <a:lnTo>
                    <a:pt x="120960" y="179571"/>
                  </a:lnTo>
                  <a:lnTo>
                    <a:pt x="123014" y="177915"/>
                  </a:lnTo>
                  <a:lnTo>
                    <a:pt x="125297" y="171842"/>
                  </a:lnTo>
                  <a:lnTo>
                    <a:pt x="128699" y="159497"/>
                  </a:lnTo>
                  <a:lnTo>
                    <a:pt x="130555" y="155007"/>
                  </a:lnTo>
                  <a:lnTo>
                    <a:pt x="130501" y="145786"/>
                  </a:lnTo>
                  <a:lnTo>
                    <a:pt x="127568" y="116480"/>
                  </a:lnTo>
                  <a:lnTo>
                    <a:pt x="127182" y="81606"/>
                  </a:lnTo>
                  <a:lnTo>
                    <a:pt x="127131" y="51653"/>
                  </a:lnTo>
                  <a:lnTo>
                    <a:pt x="127920" y="38996"/>
                  </a:lnTo>
                  <a:lnTo>
                    <a:pt x="130917" y="28079"/>
                  </a:lnTo>
                  <a:lnTo>
                    <a:pt x="140859" y="13008"/>
                  </a:lnTo>
                  <a:lnTo>
                    <a:pt x="147251" y="7533"/>
                  </a:lnTo>
                  <a:lnTo>
                    <a:pt x="165406" y="226"/>
                  </a:lnTo>
                  <a:lnTo>
                    <a:pt x="176153" y="0"/>
                  </a:lnTo>
                  <a:lnTo>
                    <a:pt x="205723" y="4325"/>
                  </a:lnTo>
                  <a:lnTo>
                    <a:pt x="239169" y="24304"/>
                  </a:lnTo>
                  <a:lnTo>
                    <a:pt x="242301" y="26779"/>
                  </a:lnTo>
                  <a:lnTo>
                    <a:pt x="245783" y="33761"/>
                  </a:lnTo>
                  <a:lnTo>
                    <a:pt x="248404" y="51449"/>
                  </a:lnTo>
                  <a:lnTo>
                    <a:pt x="244727" y="56444"/>
                  </a:lnTo>
                  <a:lnTo>
                    <a:pt x="238610" y="62952"/>
                  </a:lnTo>
                  <a:lnTo>
                    <a:pt x="234088" y="65449"/>
                  </a:lnTo>
                  <a:lnTo>
                    <a:pt x="231771" y="66115"/>
                  </a:lnTo>
                  <a:lnTo>
                    <a:pt x="229432" y="65765"/>
                  </a:lnTo>
                  <a:lnTo>
                    <a:pt x="219975" y="61617"/>
                  </a:lnTo>
                  <a:lnTo>
                    <a:pt x="217599" y="61179"/>
                  </a:lnTo>
                  <a:lnTo>
                    <a:pt x="205706" y="53159"/>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671" name="SMARTInkShape-6842"/>
            <p:cNvSpPr/>
            <p:nvPr/>
          </p:nvSpPr>
          <p:spPr>
            <a:xfrm>
              <a:off x="5772531" y="3157538"/>
              <a:ext cx="21050" cy="171451"/>
            </a:xfrm>
            <a:custGeom>
              <a:avLst/>
              <a:gdLst/>
              <a:ahLst/>
              <a:cxnLst/>
              <a:rect l="0" t="0" r="0" b="0"/>
              <a:pathLst>
                <a:path w="21050" h="171451">
                  <a:moveTo>
                    <a:pt x="13907" y="0"/>
                  </a:moveTo>
                  <a:lnTo>
                    <a:pt x="13113" y="24836"/>
                  </a:lnTo>
                  <a:lnTo>
                    <a:pt x="2515" y="58180"/>
                  </a:lnTo>
                  <a:lnTo>
                    <a:pt x="0" y="89211"/>
                  </a:lnTo>
                  <a:lnTo>
                    <a:pt x="1786" y="121903"/>
                  </a:lnTo>
                  <a:lnTo>
                    <a:pt x="14096" y="156575"/>
                  </a:lnTo>
                  <a:lnTo>
                    <a:pt x="21049" y="17145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672" name="SMARTInkShape-6843"/>
            <p:cNvSpPr/>
            <p:nvPr/>
          </p:nvSpPr>
          <p:spPr>
            <a:xfrm>
              <a:off x="5729288" y="3243263"/>
              <a:ext cx="400051" cy="92423"/>
            </a:xfrm>
            <a:custGeom>
              <a:avLst/>
              <a:gdLst/>
              <a:ahLst/>
              <a:cxnLst/>
              <a:rect l="0" t="0" r="0" b="0"/>
              <a:pathLst>
                <a:path w="400051" h="92423">
                  <a:moveTo>
                    <a:pt x="0" y="0"/>
                  </a:moveTo>
                  <a:lnTo>
                    <a:pt x="33180" y="0"/>
                  </a:lnTo>
                  <a:lnTo>
                    <a:pt x="60631" y="2116"/>
                  </a:lnTo>
                  <a:lnTo>
                    <a:pt x="93900" y="5654"/>
                  </a:lnTo>
                  <a:lnTo>
                    <a:pt x="128892" y="8819"/>
                  </a:lnTo>
                  <a:lnTo>
                    <a:pt x="162280" y="12667"/>
                  </a:lnTo>
                  <a:lnTo>
                    <a:pt x="190164" y="13807"/>
                  </a:lnTo>
                  <a:lnTo>
                    <a:pt x="220919" y="14192"/>
                  </a:lnTo>
                  <a:lnTo>
                    <a:pt x="231271" y="12128"/>
                  </a:lnTo>
                  <a:lnTo>
                    <a:pt x="242207" y="7435"/>
                  </a:lnTo>
                  <a:lnTo>
                    <a:pt x="238893" y="7230"/>
                  </a:lnTo>
                  <a:lnTo>
                    <a:pt x="235026" y="9299"/>
                  </a:lnTo>
                  <a:lnTo>
                    <a:pt x="199821" y="28631"/>
                  </a:lnTo>
                  <a:lnTo>
                    <a:pt x="171432" y="44984"/>
                  </a:lnTo>
                  <a:lnTo>
                    <a:pt x="163504" y="52536"/>
                  </a:lnTo>
                  <a:lnTo>
                    <a:pt x="159980" y="58539"/>
                  </a:lnTo>
                  <a:lnTo>
                    <a:pt x="157410" y="69939"/>
                  </a:lnTo>
                  <a:lnTo>
                    <a:pt x="161028" y="74785"/>
                  </a:lnTo>
                  <a:lnTo>
                    <a:pt x="163708" y="75257"/>
                  </a:lnTo>
                  <a:lnTo>
                    <a:pt x="197806" y="67840"/>
                  </a:lnTo>
                  <a:lnTo>
                    <a:pt x="220841" y="58497"/>
                  </a:lnTo>
                  <a:lnTo>
                    <a:pt x="246110" y="36146"/>
                  </a:lnTo>
                  <a:lnTo>
                    <a:pt x="250986" y="28701"/>
                  </a:lnTo>
                  <a:lnTo>
                    <a:pt x="255952" y="22867"/>
                  </a:lnTo>
                  <a:lnTo>
                    <a:pt x="256359" y="23976"/>
                  </a:lnTo>
                  <a:lnTo>
                    <a:pt x="257164" y="58498"/>
                  </a:lnTo>
                  <a:lnTo>
                    <a:pt x="264450" y="82621"/>
                  </a:lnTo>
                  <a:lnTo>
                    <a:pt x="267816" y="87784"/>
                  </a:lnTo>
                  <a:lnTo>
                    <a:pt x="271958" y="90609"/>
                  </a:lnTo>
                  <a:lnTo>
                    <a:pt x="278753" y="92199"/>
                  </a:lnTo>
                  <a:lnTo>
                    <a:pt x="281085" y="92422"/>
                  </a:lnTo>
                  <a:lnTo>
                    <a:pt x="285793" y="90553"/>
                  </a:lnTo>
                  <a:lnTo>
                    <a:pt x="320013" y="65854"/>
                  </a:lnTo>
                  <a:lnTo>
                    <a:pt x="355603" y="40774"/>
                  </a:lnTo>
                  <a:lnTo>
                    <a:pt x="370952" y="30730"/>
                  </a:lnTo>
                  <a:lnTo>
                    <a:pt x="377104" y="29000"/>
                  </a:lnTo>
                  <a:lnTo>
                    <a:pt x="377608" y="29652"/>
                  </a:lnTo>
                  <a:lnTo>
                    <a:pt x="378419" y="36402"/>
                  </a:lnTo>
                  <a:lnTo>
                    <a:pt x="378579" y="45378"/>
                  </a:lnTo>
                  <a:lnTo>
                    <a:pt x="380717" y="50066"/>
                  </a:lnTo>
                  <a:lnTo>
                    <a:pt x="382399" y="52427"/>
                  </a:lnTo>
                  <a:lnTo>
                    <a:pt x="387436" y="69953"/>
                  </a:lnTo>
                  <a:lnTo>
                    <a:pt x="400050" y="8572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673" name="SMARTInkShape-6844"/>
            <p:cNvSpPr/>
            <p:nvPr/>
          </p:nvSpPr>
          <p:spPr>
            <a:xfrm>
              <a:off x="6176603" y="3250708"/>
              <a:ext cx="217053" cy="85424"/>
            </a:xfrm>
            <a:custGeom>
              <a:avLst/>
              <a:gdLst/>
              <a:ahLst/>
              <a:cxnLst/>
              <a:rect l="0" t="0" r="0" b="0"/>
              <a:pathLst>
                <a:path w="217053" h="85424">
                  <a:moveTo>
                    <a:pt x="59892" y="13986"/>
                  </a:moveTo>
                  <a:lnTo>
                    <a:pt x="59892" y="3137"/>
                  </a:lnTo>
                  <a:lnTo>
                    <a:pt x="59097" y="1990"/>
                  </a:lnTo>
                  <a:lnTo>
                    <a:pt x="57774" y="1226"/>
                  </a:lnTo>
                  <a:lnTo>
                    <a:pt x="52120" y="151"/>
                  </a:lnTo>
                  <a:lnTo>
                    <a:pt x="49948" y="0"/>
                  </a:lnTo>
                  <a:lnTo>
                    <a:pt x="45418" y="1949"/>
                  </a:lnTo>
                  <a:lnTo>
                    <a:pt x="11811" y="21188"/>
                  </a:lnTo>
                  <a:lnTo>
                    <a:pt x="8787" y="23550"/>
                  </a:lnTo>
                  <a:lnTo>
                    <a:pt x="740" y="38251"/>
                  </a:lnTo>
                  <a:lnTo>
                    <a:pt x="0" y="48847"/>
                  </a:lnTo>
                  <a:lnTo>
                    <a:pt x="913" y="53896"/>
                  </a:lnTo>
                  <a:lnTo>
                    <a:pt x="6162" y="61621"/>
                  </a:lnTo>
                  <a:lnTo>
                    <a:pt x="9784" y="64793"/>
                  </a:lnTo>
                  <a:lnTo>
                    <a:pt x="18041" y="68317"/>
                  </a:lnTo>
                  <a:lnTo>
                    <a:pt x="40071" y="70579"/>
                  </a:lnTo>
                  <a:lnTo>
                    <a:pt x="68147" y="66116"/>
                  </a:lnTo>
                  <a:lnTo>
                    <a:pt x="103443" y="62295"/>
                  </a:lnTo>
                  <a:lnTo>
                    <a:pt x="133405" y="54132"/>
                  </a:lnTo>
                  <a:lnTo>
                    <a:pt x="153375" y="47224"/>
                  </a:lnTo>
                  <a:lnTo>
                    <a:pt x="163088" y="38283"/>
                  </a:lnTo>
                  <a:lnTo>
                    <a:pt x="172729" y="22595"/>
                  </a:lnTo>
                  <a:lnTo>
                    <a:pt x="173541" y="18341"/>
                  </a:lnTo>
                  <a:lnTo>
                    <a:pt x="172964" y="16889"/>
                  </a:lnTo>
                  <a:lnTo>
                    <a:pt x="171785" y="15921"/>
                  </a:lnTo>
                  <a:lnTo>
                    <a:pt x="170206" y="15276"/>
                  </a:lnTo>
                  <a:lnTo>
                    <a:pt x="168359" y="15640"/>
                  </a:lnTo>
                  <a:lnTo>
                    <a:pt x="161174" y="19150"/>
                  </a:lnTo>
                  <a:lnTo>
                    <a:pt x="150931" y="21337"/>
                  </a:lnTo>
                  <a:lnTo>
                    <a:pt x="149159" y="22855"/>
                  </a:lnTo>
                  <a:lnTo>
                    <a:pt x="140273" y="35569"/>
                  </a:lnTo>
                  <a:lnTo>
                    <a:pt x="138829" y="48764"/>
                  </a:lnTo>
                  <a:lnTo>
                    <a:pt x="140747" y="55372"/>
                  </a:lnTo>
                  <a:lnTo>
                    <a:pt x="142369" y="58245"/>
                  </a:lnTo>
                  <a:lnTo>
                    <a:pt x="150523" y="63554"/>
                  </a:lnTo>
                  <a:lnTo>
                    <a:pt x="178659" y="75841"/>
                  </a:lnTo>
                  <a:lnTo>
                    <a:pt x="213160" y="84478"/>
                  </a:lnTo>
                  <a:lnTo>
                    <a:pt x="217052" y="85423"/>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2693" name="SMARTInkShape-Group662"/>
          <p:cNvGrpSpPr/>
          <p:nvPr/>
        </p:nvGrpSpPr>
        <p:grpSpPr>
          <a:xfrm>
            <a:off x="1318098" y="3094779"/>
            <a:ext cx="3420809" cy="284216"/>
            <a:chOff x="1318098" y="3094779"/>
            <a:chExt cx="3420809" cy="284216"/>
          </a:xfrm>
        </p:grpSpPr>
        <p:sp>
          <p:nvSpPr>
            <p:cNvPr id="2675" name="SMARTInkShape-6845"/>
            <p:cNvSpPr/>
            <p:nvPr/>
          </p:nvSpPr>
          <p:spPr>
            <a:xfrm>
              <a:off x="3730030" y="3243415"/>
              <a:ext cx="120452" cy="99861"/>
            </a:xfrm>
            <a:custGeom>
              <a:avLst/>
              <a:gdLst/>
              <a:ahLst/>
              <a:cxnLst/>
              <a:rect l="0" t="0" r="0" b="0"/>
              <a:pathLst>
                <a:path w="120452" h="99861">
                  <a:moveTo>
                    <a:pt x="6151" y="64141"/>
                  </a:moveTo>
                  <a:lnTo>
                    <a:pt x="6151" y="67933"/>
                  </a:lnTo>
                  <a:lnTo>
                    <a:pt x="5358" y="69051"/>
                  </a:lnTo>
                  <a:lnTo>
                    <a:pt x="4035" y="69796"/>
                  </a:lnTo>
                  <a:lnTo>
                    <a:pt x="2359" y="70292"/>
                  </a:lnTo>
                  <a:lnTo>
                    <a:pt x="1242" y="71417"/>
                  </a:lnTo>
                  <a:lnTo>
                    <a:pt x="0" y="74783"/>
                  </a:lnTo>
                  <a:lnTo>
                    <a:pt x="463" y="75998"/>
                  </a:lnTo>
                  <a:lnTo>
                    <a:pt x="1565" y="76809"/>
                  </a:lnTo>
                  <a:lnTo>
                    <a:pt x="3094" y="77349"/>
                  </a:lnTo>
                  <a:lnTo>
                    <a:pt x="4113" y="76915"/>
                  </a:lnTo>
                  <a:lnTo>
                    <a:pt x="4792" y="75832"/>
                  </a:lnTo>
                  <a:lnTo>
                    <a:pt x="5749" y="70516"/>
                  </a:lnTo>
                  <a:lnTo>
                    <a:pt x="6892" y="58484"/>
                  </a:lnTo>
                  <a:lnTo>
                    <a:pt x="18332" y="33691"/>
                  </a:lnTo>
                  <a:lnTo>
                    <a:pt x="33792" y="15485"/>
                  </a:lnTo>
                  <a:lnTo>
                    <a:pt x="47062" y="5716"/>
                  </a:lnTo>
                  <a:lnTo>
                    <a:pt x="57255" y="1586"/>
                  </a:lnTo>
                  <a:lnTo>
                    <a:pt x="82657" y="0"/>
                  </a:lnTo>
                  <a:lnTo>
                    <a:pt x="89895" y="2032"/>
                  </a:lnTo>
                  <a:lnTo>
                    <a:pt x="92937" y="3685"/>
                  </a:lnTo>
                  <a:lnTo>
                    <a:pt x="110849" y="26258"/>
                  </a:lnTo>
                  <a:lnTo>
                    <a:pt x="117253" y="38717"/>
                  </a:lnTo>
                  <a:lnTo>
                    <a:pt x="120264" y="71330"/>
                  </a:lnTo>
                  <a:lnTo>
                    <a:pt x="120451" y="9986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676" name="SMARTInkShape-6846"/>
            <p:cNvSpPr/>
            <p:nvPr/>
          </p:nvSpPr>
          <p:spPr>
            <a:xfrm>
              <a:off x="3671888" y="3186113"/>
              <a:ext cx="1" cy="7144"/>
            </a:xfrm>
            <a:custGeom>
              <a:avLst/>
              <a:gdLst/>
              <a:ahLst/>
              <a:cxnLst/>
              <a:rect l="0" t="0" r="0" b="0"/>
              <a:pathLst>
                <a:path w="1" h="7144">
                  <a:moveTo>
                    <a:pt x="0" y="7143"/>
                  </a:moveTo>
                  <a:lnTo>
                    <a:pt x="0"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677" name="SMARTInkShape-6847"/>
            <p:cNvSpPr/>
            <p:nvPr/>
          </p:nvSpPr>
          <p:spPr>
            <a:xfrm>
              <a:off x="3643313" y="3271838"/>
              <a:ext cx="7144" cy="57151"/>
            </a:xfrm>
            <a:custGeom>
              <a:avLst/>
              <a:gdLst/>
              <a:ahLst/>
              <a:cxnLst/>
              <a:rect l="0" t="0" r="0" b="0"/>
              <a:pathLst>
                <a:path w="7144" h="57151">
                  <a:moveTo>
                    <a:pt x="7143" y="0"/>
                  </a:moveTo>
                  <a:lnTo>
                    <a:pt x="6350" y="31317"/>
                  </a:lnTo>
                  <a:lnTo>
                    <a:pt x="0" y="5715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678" name="SMARTInkShape-6848"/>
            <p:cNvSpPr/>
            <p:nvPr/>
          </p:nvSpPr>
          <p:spPr>
            <a:xfrm>
              <a:off x="3132350" y="3214982"/>
              <a:ext cx="260932" cy="106863"/>
            </a:xfrm>
            <a:custGeom>
              <a:avLst/>
              <a:gdLst/>
              <a:ahLst/>
              <a:cxnLst/>
              <a:rect l="0" t="0" r="0" b="0"/>
              <a:pathLst>
                <a:path w="260932" h="106863">
                  <a:moveTo>
                    <a:pt x="75194" y="6849"/>
                  </a:moveTo>
                  <a:lnTo>
                    <a:pt x="75194" y="698"/>
                  </a:lnTo>
                  <a:lnTo>
                    <a:pt x="74400" y="367"/>
                  </a:lnTo>
                  <a:lnTo>
                    <a:pt x="71401" y="0"/>
                  </a:lnTo>
                  <a:lnTo>
                    <a:pt x="67423" y="1953"/>
                  </a:lnTo>
                  <a:lnTo>
                    <a:pt x="34283" y="23557"/>
                  </a:lnTo>
                  <a:lnTo>
                    <a:pt x="16371" y="33845"/>
                  </a:lnTo>
                  <a:lnTo>
                    <a:pt x="7847" y="45099"/>
                  </a:lnTo>
                  <a:lnTo>
                    <a:pt x="2448" y="56415"/>
                  </a:lnTo>
                  <a:lnTo>
                    <a:pt x="503" y="58943"/>
                  </a:lnTo>
                  <a:lnTo>
                    <a:pt x="0" y="60629"/>
                  </a:lnTo>
                  <a:lnTo>
                    <a:pt x="458" y="61752"/>
                  </a:lnTo>
                  <a:lnTo>
                    <a:pt x="1558" y="62501"/>
                  </a:lnTo>
                  <a:lnTo>
                    <a:pt x="6897" y="63555"/>
                  </a:lnTo>
                  <a:lnTo>
                    <a:pt x="22309" y="63118"/>
                  </a:lnTo>
                  <a:lnTo>
                    <a:pt x="50532" y="54045"/>
                  </a:lnTo>
                  <a:lnTo>
                    <a:pt x="85447" y="31299"/>
                  </a:lnTo>
                  <a:lnTo>
                    <a:pt x="94996" y="22632"/>
                  </a:lnTo>
                  <a:lnTo>
                    <a:pt x="95539" y="22927"/>
                  </a:lnTo>
                  <a:lnTo>
                    <a:pt x="96142" y="25372"/>
                  </a:lnTo>
                  <a:lnTo>
                    <a:pt x="96583" y="37968"/>
                  </a:lnTo>
                  <a:lnTo>
                    <a:pt x="94489" y="42640"/>
                  </a:lnTo>
                  <a:lnTo>
                    <a:pt x="92820" y="44997"/>
                  </a:lnTo>
                  <a:lnTo>
                    <a:pt x="90470" y="55900"/>
                  </a:lnTo>
                  <a:lnTo>
                    <a:pt x="89568" y="73231"/>
                  </a:lnTo>
                  <a:lnTo>
                    <a:pt x="91637" y="78157"/>
                  </a:lnTo>
                  <a:lnTo>
                    <a:pt x="93299" y="80581"/>
                  </a:lnTo>
                  <a:lnTo>
                    <a:pt x="97264" y="83275"/>
                  </a:lnTo>
                  <a:lnTo>
                    <a:pt x="103958" y="84792"/>
                  </a:lnTo>
                  <a:lnTo>
                    <a:pt x="106276" y="85005"/>
                  </a:lnTo>
                  <a:lnTo>
                    <a:pt x="117123" y="81512"/>
                  </a:lnTo>
                  <a:lnTo>
                    <a:pt x="149891" y="59809"/>
                  </a:lnTo>
                  <a:lnTo>
                    <a:pt x="183403" y="44718"/>
                  </a:lnTo>
                  <a:lnTo>
                    <a:pt x="197816" y="42993"/>
                  </a:lnTo>
                  <a:lnTo>
                    <a:pt x="203246" y="44873"/>
                  </a:lnTo>
                  <a:lnTo>
                    <a:pt x="205806" y="46486"/>
                  </a:lnTo>
                  <a:lnTo>
                    <a:pt x="213200" y="56341"/>
                  </a:lnTo>
                  <a:lnTo>
                    <a:pt x="231376" y="83213"/>
                  </a:lnTo>
                  <a:lnTo>
                    <a:pt x="260931" y="106862"/>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679" name="SMARTInkShape-6849"/>
            <p:cNvSpPr/>
            <p:nvPr/>
          </p:nvSpPr>
          <p:spPr>
            <a:xfrm>
              <a:off x="3023251" y="3207544"/>
              <a:ext cx="62850" cy="107157"/>
            </a:xfrm>
            <a:custGeom>
              <a:avLst/>
              <a:gdLst/>
              <a:ahLst/>
              <a:cxnLst/>
              <a:rect l="0" t="0" r="0" b="0"/>
              <a:pathLst>
                <a:path w="62850" h="107157">
                  <a:moveTo>
                    <a:pt x="62849" y="0"/>
                  </a:moveTo>
                  <a:lnTo>
                    <a:pt x="59057" y="0"/>
                  </a:lnTo>
                  <a:lnTo>
                    <a:pt x="55078" y="2116"/>
                  </a:lnTo>
                  <a:lnTo>
                    <a:pt x="25240" y="31317"/>
                  </a:lnTo>
                  <a:lnTo>
                    <a:pt x="5867" y="64315"/>
                  </a:lnTo>
                  <a:lnTo>
                    <a:pt x="1805" y="73828"/>
                  </a:lnTo>
                  <a:lnTo>
                    <a:pt x="0" y="83347"/>
                  </a:lnTo>
                  <a:lnTo>
                    <a:pt x="1314" y="90754"/>
                  </a:lnTo>
                  <a:lnTo>
                    <a:pt x="6516" y="99386"/>
                  </a:lnTo>
                  <a:lnTo>
                    <a:pt x="12843" y="107156"/>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680" name="SMARTInkShape-6850"/>
            <p:cNvSpPr/>
            <p:nvPr/>
          </p:nvSpPr>
          <p:spPr>
            <a:xfrm>
              <a:off x="1318098" y="3210572"/>
              <a:ext cx="189232" cy="109751"/>
            </a:xfrm>
            <a:custGeom>
              <a:avLst/>
              <a:gdLst/>
              <a:ahLst/>
              <a:cxnLst/>
              <a:rect l="0" t="0" r="0" b="0"/>
              <a:pathLst>
                <a:path w="189232" h="109751">
                  <a:moveTo>
                    <a:pt x="53502" y="4116"/>
                  </a:moveTo>
                  <a:lnTo>
                    <a:pt x="39767" y="4116"/>
                  </a:lnTo>
                  <a:lnTo>
                    <a:pt x="33374" y="1999"/>
                  </a:lnTo>
                  <a:lnTo>
                    <a:pt x="30559" y="323"/>
                  </a:lnTo>
                  <a:lnTo>
                    <a:pt x="27094" y="0"/>
                  </a:lnTo>
                  <a:lnTo>
                    <a:pt x="13120" y="3417"/>
                  </a:lnTo>
                  <a:lnTo>
                    <a:pt x="12293" y="4443"/>
                  </a:lnTo>
                  <a:lnTo>
                    <a:pt x="11374" y="7701"/>
                  </a:lnTo>
                  <a:lnTo>
                    <a:pt x="10857" y="13997"/>
                  </a:lnTo>
                  <a:lnTo>
                    <a:pt x="12853" y="18562"/>
                  </a:lnTo>
                  <a:lnTo>
                    <a:pt x="14496" y="20890"/>
                  </a:lnTo>
                  <a:lnTo>
                    <a:pt x="48925" y="46011"/>
                  </a:lnTo>
                  <a:lnTo>
                    <a:pt x="83536" y="66626"/>
                  </a:lnTo>
                  <a:lnTo>
                    <a:pt x="105761" y="91920"/>
                  </a:lnTo>
                  <a:lnTo>
                    <a:pt x="106597" y="93608"/>
                  </a:lnTo>
                  <a:lnTo>
                    <a:pt x="106361" y="94734"/>
                  </a:lnTo>
                  <a:lnTo>
                    <a:pt x="98181" y="101597"/>
                  </a:lnTo>
                  <a:lnTo>
                    <a:pt x="77912" y="108815"/>
                  </a:lnTo>
                  <a:lnTo>
                    <a:pt x="60205" y="109750"/>
                  </a:lnTo>
                  <a:lnTo>
                    <a:pt x="24950" y="103932"/>
                  </a:lnTo>
                  <a:lnTo>
                    <a:pt x="14089" y="100601"/>
                  </a:lnTo>
                  <a:lnTo>
                    <a:pt x="8204" y="96475"/>
                  </a:lnTo>
                  <a:lnTo>
                    <a:pt x="633" y="87358"/>
                  </a:lnTo>
                  <a:lnTo>
                    <a:pt x="0" y="85011"/>
                  </a:lnTo>
                  <a:lnTo>
                    <a:pt x="372" y="82652"/>
                  </a:lnTo>
                  <a:lnTo>
                    <a:pt x="3695" y="77121"/>
                  </a:lnTo>
                  <a:lnTo>
                    <a:pt x="10463" y="69371"/>
                  </a:lnTo>
                  <a:lnTo>
                    <a:pt x="40132" y="52445"/>
                  </a:lnTo>
                  <a:lnTo>
                    <a:pt x="67971" y="38533"/>
                  </a:lnTo>
                  <a:lnTo>
                    <a:pt x="103532" y="33460"/>
                  </a:lnTo>
                  <a:lnTo>
                    <a:pt x="133527" y="33585"/>
                  </a:lnTo>
                  <a:lnTo>
                    <a:pt x="147680" y="38424"/>
                  </a:lnTo>
                  <a:lnTo>
                    <a:pt x="162585" y="49487"/>
                  </a:lnTo>
                  <a:lnTo>
                    <a:pt x="178888" y="72517"/>
                  </a:lnTo>
                  <a:lnTo>
                    <a:pt x="183574" y="82567"/>
                  </a:lnTo>
                  <a:lnTo>
                    <a:pt x="189135" y="89714"/>
                  </a:lnTo>
                  <a:lnTo>
                    <a:pt x="189231" y="73045"/>
                  </a:lnTo>
                  <a:lnTo>
                    <a:pt x="187116" y="68353"/>
                  </a:lnTo>
                  <a:lnTo>
                    <a:pt x="184323" y="63622"/>
                  </a:lnTo>
                  <a:lnTo>
                    <a:pt x="183082" y="58873"/>
                  </a:lnTo>
                  <a:lnTo>
                    <a:pt x="181958" y="57289"/>
                  </a:lnTo>
                  <a:lnTo>
                    <a:pt x="180414" y="56234"/>
                  </a:lnTo>
                  <a:lnTo>
                    <a:pt x="176582" y="54267"/>
                  </a:lnTo>
                  <a:lnTo>
                    <a:pt x="153515" y="32691"/>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681" name="SMARTInkShape-6851"/>
            <p:cNvSpPr/>
            <p:nvPr/>
          </p:nvSpPr>
          <p:spPr>
            <a:xfrm>
              <a:off x="1750219" y="3171825"/>
              <a:ext cx="35589" cy="178595"/>
            </a:xfrm>
            <a:custGeom>
              <a:avLst/>
              <a:gdLst/>
              <a:ahLst/>
              <a:cxnLst/>
              <a:rect l="0" t="0" r="0" b="0"/>
              <a:pathLst>
                <a:path w="35589" h="178595">
                  <a:moveTo>
                    <a:pt x="28575" y="0"/>
                  </a:moveTo>
                  <a:lnTo>
                    <a:pt x="28575" y="3792"/>
                  </a:lnTo>
                  <a:lnTo>
                    <a:pt x="30691" y="7771"/>
                  </a:lnTo>
                  <a:lnTo>
                    <a:pt x="32367" y="9943"/>
                  </a:lnTo>
                  <a:lnTo>
                    <a:pt x="34229" y="16590"/>
                  </a:lnTo>
                  <a:lnTo>
                    <a:pt x="35588" y="50836"/>
                  </a:lnTo>
                  <a:lnTo>
                    <a:pt x="33563" y="71683"/>
                  </a:lnTo>
                  <a:lnTo>
                    <a:pt x="23528" y="107188"/>
                  </a:lnTo>
                  <a:lnTo>
                    <a:pt x="11869" y="139087"/>
                  </a:lnTo>
                  <a:lnTo>
                    <a:pt x="1407" y="165153"/>
                  </a:lnTo>
                  <a:lnTo>
                    <a:pt x="0" y="178594"/>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682" name="SMARTInkShape-6852"/>
            <p:cNvSpPr/>
            <p:nvPr/>
          </p:nvSpPr>
          <p:spPr>
            <a:xfrm>
              <a:off x="1643150" y="3094779"/>
              <a:ext cx="357101" cy="231995"/>
            </a:xfrm>
            <a:custGeom>
              <a:avLst/>
              <a:gdLst/>
              <a:ahLst/>
              <a:cxnLst/>
              <a:rect l="0" t="0" r="0" b="0"/>
              <a:pathLst>
                <a:path w="357101" h="231995">
                  <a:moveTo>
                    <a:pt x="7056" y="155627"/>
                  </a:moveTo>
                  <a:lnTo>
                    <a:pt x="905" y="155627"/>
                  </a:lnTo>
                  <a:lnTo>
                    <a:pt x="574" y="154834"/>
                  </a:lnTo>
                  <a:lnTo>
                    <a:pt x="0" y="149476"/>
                  </a:lnTo>
                  <a:lnTo>
                    <a:pt x="764" y="149145"/>
                  </a:lnTo>
                  <a:lnTo>
                    <a:pt x="29931" y="142868"/>
                  </a:lnTo>
                  <a:lnTo>
                    <a:pt x="54580" y="137559"/>
                  </a:lnTo>
                  <a:lnTo>
                    <a:pt x="89135" y="125932"/>
                  </a:lnTo>
                  <a:lnTo>
                    <a:pt x="114973" y="117823"/>
                  </a:lnTo>
                  <a:lnTo>
                    <a:pt x="139686" y="111573"/>
                  </a:lnTo>
                  <a:lnTo>
                    <a:pt x="166015" y="104033"/>
                  </a:lnTo>
                  <a:lnTo>
                    <a:pt x="193592" y="94596"/>
                  </a:lnTo>
                  <a:lnTo>
                    <a:pt x="221724" y="82465"/>
                  </a:lnTo>
                  <a:lnTo>
                    <a:pt x="256752" y="66040"/>
                  </a:lnTo>
                  <a:lnTo>
                    <a:pt x="290535" y="46268"/>
                  </a:lnTo>
                  <a:lnTo>
                    <a:pt x="307303" y="31855"/>
                  </a:lnTo>
                  <a:lnTo>
                    <a:pt x="316857" y="18324"/>
                  </a:lnTo>
                  <a:lnTo>
                    <a:pt x="319371" y="11789"/>
                  </a:lnTo>
                  <a:lnTo>
                    <a:pt x="319247" y="8935"/>
                  </a:lnTo>
                  <a:lnTo>
                    <a:pt x="316993" y="3647"/>
                  </a:lnTo>
                  <a:lnTo>
                    <a:pt x="315281" y="1920"/>
                  </a:lnTo>
                  <a:lnTo>
                    <a:pt x="311262" y="0"/>
                  </a:lnTo>
                  <a:lnTo>
                    <a:pt x="304713" y="1264"/>
                  </a:lnTo>
                  <a:lnTo>
                    <a:pt x="294217" y="6438"/>
                  </a:lnTo>
                  <a:lnTo>
                    <a:pt x="287877" y="12327"/>
                  </a:lnTo>
                  <a:lnTo>
                    <a:pt x="262484" y="42212"/>
                  </a:lnTo>
                  <a:lnTo>
                    <a:pt x="245924" y="70871"/>
                  </a:lnTo>
                  <a:lnTo>
                    <a:pt x="230305" y="106283"/>
                  </a:lnTo>
                  <a:lnTo>
                    <a:pt x="224017" y="138625"/>
                  </a:lnTo>
                  <a:lnTo>
                    <a:pt x="223339" y="163946"/>
                  </a:lnTo>
                  <a:lnTo>
                    <a:pt x="226627" y="198132"/>
                  </a:lnTo>
                  <a:lnTo>
                    <a:pt x="228748" y="218580"/>
                  </a:lnTo>
                  <a:lnTo>
                    <a:pt x="232057" y="226733"/>
                  </a:lnTo>
                  <a:lnTo>
                    <a:pt x="234050" y="229225"/>
                  </a:lnTo>
                  <a:lnTo>
                    <a:pt x="238382" y="231994"/>
                  </a:lnTo>
                  <a:lnTo>
                    <a:pt x="240648" y="231938"/>
                  </a:lnTo>
                  <a:lnTo>
                    <a:pt x="245283" y="229760"/>
                  </a:lnTo>
                  <a:lnTo>
                    <a:pt x="280387" y="202276"/>
                  </a:lnTo>
                  <a:lnTo>
                    <a:pt x="290361" y="189469"/>
                  </a:lnTo>
                  <a:lnTo>
                    <a:pt x="311119" y="173343"/>
                  </a:lnTo>
                  <a:lnTo>
                    <a:pt x="316291" y="171439"/>
                  </a:lnTo>
                  <a:lnTo>
                    <a:pt x="318782" y="171724"/>
                  </a:lnTo>
                  <a:lnTo>
                    <a:pt x="335656" y="178793"/>
                  </a:lnTo>
                  <a:lnTo>
                    <a:pt x="340426" y="181799"/>
                  </a:lnTo>
                  <a:lnTo>
                    <a:pt x="347573" y="184284"/>
                  </a:lnTo>
                  <a:lnTo>
                    <a:pt x="357100" y="191346"/>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683" name="SMARTInkShape-6853"/>
            <p:cNvSpPr/>
            <p:nvPr/>
          </p:nvSpPr>
          <p:spPr>
            <a:xfrm>
              <a:off x="2086009" y="3236119"/>
              <a:ext cx="71405" cy="71438"/>
            </a:xfrm>
            <a:custGeom>
              <a:avLst/>
              <a:gdLst/>
              <a:ahLst/>
              <a:cxnLst/>
              <a:rect l="0" t="0" r="0" b="0"/>
              <a:pathLst>
                <a:path w="71405" h="71438">
                  <a:moveTo>
                    <a:pt x="21397" y="0"/>
                  </a:moveTo>
                  <a:lnTo>
                    <a:pt x="17605" y="0"/>
                  </a:lnTo>
                  <a:lnTo>
                    <a:pt x="16488" y="794"/>
                  </a:lnTo>
                  <a:lnTo>
                    <a:pt x="15743" y="2116"/>
                  </a:lnTo>
                  <a:lnTo>
                    <a:pt x="15246" y="3792"/>
                  </a:lnTo>
                  <a:lnTo>
                    <a:pt x="2920" y="24042"/>
                  </a:lnTo>
                  <a:lnTo>
                    <a:pt x="841" y="33493"/>
                  </a:lnTo>
                  <a:lnTo>
                    <a:pt x="0" y="59212"/>
                  </a:lnTo>
                  <a:lnTo>
                    <a:pt x="783" y="60906"/>
                  </a:lnTo>
                  <a:lnTo>
                    <a:pt x="2098" y="62035"/>
                  </a:lnTo>
                  <a:lnTo>
                    <a:pt x="3768" y="62788"/>
                  </a:lnTo>
                  <a:lnTo>
                    <a:pt x="9858" y="61508"/>
                  </a:lnTo>
                  <a:lnTo>
                    <a:pt x="19118" y="58011"/>
                  </a:lnTo>
                  <a:lnTo>
                    <a:pt x="34338" y="44172"/>
                  </a:lnTo>
                  <a:lnTo>
                    <a:pt x="37203" y="43444"/>
                  </a:lnTo>
                  <a:lnTo>
                    <a:pt x="39078" y="43250"/>
                  </a:lnTo>
                  <a:lnTo>
                    <a:pt x="40328" y="43915"/>
                  </a:lnTo>
                  <a:lnTo>
                    <a:pt x="41162" y="45151"/>
                  </a:lnTo>
                  <a:lnTo>
                    <a:pt x="42335" y="50684"/>
                  </a:lnTo>
                  <a:lnTo>
                    <a:pt x="42499" y="52840"/>
                  </a:lnTo>
                  <a:lnTo>
                    <a:pt x="44799" y="57351"/>
                  </a:lnTo>
                  <a:lnTo>
                    <a:pt x="53462" y="67680"/>
                  </a:lnTo>
                  <a:lnTo>
                    <a:pt x="57609" y="69767"/>
                  </a:lnTo>
                  <a:lnTo>
                    <a:pt x="71404" y="71437"/>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684" name="SMARTInkShape-6854"/>
            <p:cNvSpPr/>
            <p:nvPr/>
          </p:nvSpPr>
          <p:spPr>
            <a:xfrm>
              <a:off x="2243138" y="3107531"/>
              <a:ext cx="14288" cy="192883"/>
            </a:xfrm>
            <a:custGeom>
              <a:avLst/>
              <a:gdLst/>
              <a:ahLst/>
              <a:cxnLst/>
              <a:rect l="0" t="0" r="0" b="0"/>
              <a:pathLst>
                <a:path w="14288" h="192883">
                  <a:moveTo>
                    <a:pt x="14287" y="0"/>
                  </a:moveTo>
                  <a:lnTo>
                    <a:pt x="14287" y="3792"/>
                  </a:lnTo>
                  <a:lnTo>
                    <a:pt x="12170" y="7771"/>
                  </a:lnTo>
                  <a:lnTo>
                    <a:pt x="10495" y="9943"/>
                  </a:lnTo>
                  <a:lnTo>
                    <a:pt x="10171" y="12979"/>
                  </a:lnTo>
                  <a:lnTo>
                    <a:pt x="11921" y="25630"/>
                  </a:lnTo>
                  <a:lnTo>
                    <a:pt x="7929" y="57703"/>
                  </a:lnTo>
                  <a:lnTo>
                    <a:pt x="6505" y="86628"/>
                  </a:lnTo>
                  <a:lnTo>
                    <a:pt x="1520" y="119976"/>
                  </a:lnTo>
                  <a:lnTo>
                    <a:pt x="300" y="149729"/>
                  </a:lnTo>
                  <a:lnTo>
                    <a:pt x="26" y="182913"/>
                  </a:lnTo>
                  <a:lnTo>
                    <a:pt x="0" y="192882"/>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685" name="SMARTInkShape-6855"/>
            <p:cNvSpPr/>
            <p:nvPr/>
          </p:nvSpPr>
          <p:spPr>
            <a:xfrm>
              <a:off x="2181872" y="3207544"/>
              <a:ext cx="125560" cy="21432"/>
            </a:xfrm>
            <a:custGeom>
              <a:avLst/>
              <a:gdLst/>
              <a:ahLst/>
              <a:cxnLst/>
              <a:rect l="0" t="0" r="0" b="0"/>
              <a:pathLst>
                <a:path w="125560" h="21432">
                  <a:moveTo>
                    <a:pt x="4116" y="21431"/>
                  </a:moveTo>
                  <a:lnTo>
                    <a:pt x="323" y="17639"/>
                  </a:lnTo>
                  <a:lnTo>
                    <a:pt x="0" y="16522"/>
                  </a:lnTo>
                  <a:lnTo>
                    <a:pt x="578" y="15777"/>
                  </a:lnTo>
                  <a:lnTo>
                    <a:pt x="3417" y="14581"/>
                  </a:lnTo>
                  <a:lnTo>
                    <a:pt x="7701" y="10582"/>
                  </a:lnTo>
                  <a:lnTo>
                    <a:pt x="40776" y="3653"/>
                  </a:lnTo>
                  <a:lnTo>
                    <a:pt x="73505" y="721"/>
                  </a:lnTo>
                  <a:lnTo>
                    <a:pt x="125559"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686" name="SMARTInkShape-6856"/>
            <p:cNvSpPr/>
            <p:nvPr/>
          </p:nvSpPr>
          <p:spPr>
            <a:xfrm>
              <a:off x="2500313" y="3200445"/>
              <a:ext cx="285710" cy="106959"/>
            </a:xfrm>
            <a:custGeom>
              <a:avLst/>
              <a:gdLst/>
              <a:ahLst/>
              <a:cxnLst/>
              <a:rect l="0" t="0" r="0" b="0"/>
              <a:pathLst>
                <a:path w="285710" h="106959">
                  <a:moveTo>
                    <a:pt x="0" y="7099"/>
                  </a:moveTo>
                  <a:lnTo>
                    <a:pt x="793" y="39210"/>
                  </a:lnTo>
                  <a:lnTo>
                    <a:pt x="6481" y="72350"/>
                  </a:lnTo>
                  <a:lnTo>
                    <a:pt x="7741" y="82965"/>
                  </a:lnTo>
                  <a:lnTo>
                    <a:pt x="12788" y="95018"/>
                  </a:lnTo>
                  <a:lnTo>
                    <a:pt x="20136" y="105362"/>
                  </a:lnTo>
                  <a:lnTo>
                    <a:pt x="28632" y="106593"/>
                  </a:lnTo>
                  <a:lnTo>
                    <a:pt x="37411" y="106958"/>
                  </a:lnTo>
                  <a:lnTo>
                    <a:pt x="44673" y="102810"/>
                  </a:lnTo>
                  <a:lnTo>
                    <a:pt x="78001" y="78610"/>
                  </a:lnTo>
                  <a:lnTo>
                    <a:pt x="83086" y="74600"/>
                  </a:lnTo>
                  <a:lnTo>
                    <a:pt x="92440" y="71517"/>
                  </a:lnTo>
                  <a:lnTo>
                    <a:pt x="92831" y="77554"/>
                  </a:lnTo>
                  <a:lnTo>
                    <a:pt x="96649" y="82038"/>
                  </a:lnTo>
                  <a:lnTo>
                    <a:pt x="100634" y="84061"/>
                  </a:lnTo>
                  <a:lnTo>
                    <a:pt x="105867" y="85360"/>
                  </a:lnTo>
                  <a:lnTo>
                    <a:pt x="117514" y="79914"/>
                  </a:lnTo>
                  <a:lnTo>
                    <a:pt x="144202" y="61828"/>
                  </a:lnTo>
                  <a:lnTo>
                    <a:pt x="163972" y="36030"/>
                  </a:lnTo>
                  <a:lnTo>
                    <a:pt x="164207" y="39572"/>
                  </a:lnTo>
                  <a:lnTo>
                    <a:pt x="166378" y="43491"/>
                  </a:lnTo>
                  <a:lnTo>
                    <a:pt x="170783" y="47880"/>
                  </a:lnTo>
                  <a:lnTo>
                    <a:pt x="181395" y="54019"/>
                  </a:lnTo>
                  <a:lnTo>
                    <a:pt x="190712" y="56190"/>
                  </a:lnTo>
                  <a:lnTo>
                    <a:pt x="217715" y="56231"/>
                  </a:lnTo>
                  <a:lnTo>
                    <a:pt x="251770" y="49029"/>
                  </a:lnTo>
                  <a:lnTo>
                    <a:pt x="275227" y="31352"/>
                  </a:lnTo>
                  <a:lnTo>
                    <a:pt x="280544" y="26345"/>
                  </a:lnTo>
                  <a:lnTo>
                    <a:pt x="283436" y="19357"/>
                  </a:lnTo>
                  <a:lnTo>
                    <a:pt x="285709" y="462"/>
                  </a:lnTo>
                  <a:lnTo>
                    <a:pt x="275803" y="0"/>
                  </a:lnTo>
                  <a:lnTo>
                    <a:pt x="271274" y="2091"/>
                  </a:lnTo>
                  <a:lnTo>
                    <a:pt x="254622" y="12936"/>
                  </a:lnTo>
                  <a:lnTo>
                    <a:pt x="240797" y="29955"/>
                  </a:lnTo>
                  <a:lnTo>
                    <a:pt x="237989" y="37366"/>
                  </a:lnTo>
                  <a:lnTo>
                    <a:pt x="236187" y="55058"/>
                  </a:lnTo>
                  <a:lnTo>
                    <a:pt x="239667" y="69110"/>
                  </a:lnTo>
                  <a:lnTo>
                    <a:pt x="245689" y="76464"/>
                  </a:lnTo>
                  <a:lnTo>
                    <a:pt x="278606" y="99968"/>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687" name="SMARTInkShape-6857"/>
            <p:cNvSpPr/>
            <p:nvPr/>
          </p:nvSpPr>
          <p:spPr>
            <a:xfrm>
              <a:off x="4672013" y="3243741"/>
              <a:ext cx="66894" cy="106679"/>
            </a:xfrm>
            <a:custGeom>
              <a:avLst/>
              <a:gdLst/>
              <a:ahLst/>
              <a:cxnLst/>
              <a:rect l="0" t="0" r="0" b="0"/>
              <a:pathLst>
                <a:path w="66894" h="106679">
                  <a:moveTo>
                    <a:pt x="0" y="85247"/>
                  </a:moveTo>
                  <a:lnTo>
                    <a:pt x="3792" y="85247"/>
                  </a:lnTo>
                  <a:lnTo>
                    <a:pt x="32111" y="76383"/>
                  </a:lnTo>
                  <a:lnTo>
                    <a:pt x="57174" y="55945"/>
                  </a:lnTo>
                  <a:lnTo>
                    <a:pt x="65976" y="43845"/>
                  </a:lnTo>
                  <a:lnTo>
                    <a:pt x="66893" y="32714"/>
                  </a:lnTo>
                  <a:lnTo>
                    <a:pt x="63842" y="10596"/>
                  </a:lnTo>
                  <a:lnTo>
                    <a:pt x="60653" y="4972"/>
                  </a:lnTo>
                  <a:lnTo>
                    <a:pt x="57898" y="3155"/>
                  </a:lnTo>
                  <a:lnTo>
                    <a:pt x="44186" y="239"/>
                  </a:lnTo>
                  <a:lnTo>
                    <a:pt x="41363" y="0"/>
                  </a:lnTo>
                  <a:lnTo>
                    <a:pt x="29806" y="3456"/>
                  </a:lnTo>
                  <a:lnTo>
                    <a:pt x="17382" y="11734"/>
                  </a:lnTo>
                  <a:lnTo>
                    <a:pt x="9736" y="19456"/>
                  </a:lnTo>
                  <a:lnTo>
                    <a:pt x="4856" y="27167"/>
                  </a:lnTo>
                  <a:lnTo>
                    <a:pt x="1438" y="40433"/>
                  </a:lnTo>
                  <a:lnTo>
                    <a:pt x="2756" y="49719"/>
                  </a:lnTo>
                  <a:lnTo>
                    <a:pt x="13856" y="79069"/>
                  </a:lnTo>
                  <a:lnTo>
                    <a:pt x="35718" y="106678"/>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688" name="SMARTInkShape-6858"/>
            <p:cNvSpPr/>
            <p:nvPr/>
          </p:nvSpPr>
          <p:spPr>
            <a:xfrm>
              <a:off x="4536521" y="3237493"/>
              <a:ext cx="78343" cy="141502"/>
            </a:xfrm>
            <a:custGeom>
              <a:avLst/>
              <a:gdLst/>
              <a:ahLst/>
              <a:cxnLst/>
              <a:rect l="0" t="0" r="0" b="0"/>
              <a:pathLst>
                <a:path w="78343" h="141502">
                  <a:moveTo>
                    <a:pt x="78342" y="20057"/>
                  </a:moveTo>
                  <a:lnTo>
                    <a:pt x="74549" y="20057"/>
                  </a:lnTo>
                  <a:lnTo>
                    <a:pt x="73432" y="19263"/>
                  </a:lnTo>
                  <a:lnTo>
                    <a:pt x="72687" y="17940"/>
                  </a:lnTo>
                  <a:lnTo>
                    <a:pt x="72191" y="16265"/>
                  </a:lnTo>
                  <a:lnTo>
                    <a:pt x="67700" y="10114"/>
                  </a:lnTo>
                  <a:lnTo>
                    <a:pt x="57549" y="3264"/>
                  </a:lnTo>
                  <a:lnTo>
                    <a:pt x="44488" y="0"/>
                  </a:lnTo>
                  <a:lnTo>
                    <a:pt x="37366" y="1353"/>
                  </a:lnTo>
                  <a:lnTo>
                    <a:pt x="30761" y="3806"/>
                  </a:lnTo>
                  <a:lnTo>
                    <a:pt x="8978" y="9303"/>
                  </a:lnTo>
                  <a:lnTo>
                    <a:pt x="5905" y="12094"/>
                  </a:lnTo>
                  <a:lnTo>
                    <a:pt x="2491" y="19428"/>
                  </a:lnTo>
                  <a:lnTo>
                    <a:pt x="0" y="46405"/>
                  </a:lnTo>
                  <a:lnTo>
                    <a:pt x="5511" y="70241"/>
                  </a:lnTo>
                  <a:lnTo>
                    <a:pt x="19133" y="105653"/>
                  </a:lnTo>
                  <a:lnTo>
                    <a:pt x="20785" y="121014"/>
                  </a:lnTo>
                  <a:lnTo>
                    <a:pt x="18894" y="126575"/>
                  </a:lnTo>
                  <a:lnTo>
                    <a:pt x="6904" y="141501"/>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689" name="SMARTInkShape-6859"/>
            <p:cNvSpPr/>
            <p:nvPr/>
          </p:nvSpPr>
          <p:spPr>
            <a:xfrm>
              <a:off x="4329333" y="3236145"/>
              <a:ext cx="128368" cy="78556"/>
            </a:xfrm>
            <a:custGeom>
              <a:avLst/>
              <a:gdLst/>
              <a:ahLst/>
              <a:cxnLst/>
              <a:rect l="0" t="0" r="0" b="0"/>
              <a:pathLst>
                <a:path w="128368" h="78556">
                  <a:moveTo>
                    <a:pt x="71217" y="7118"/>
                  </a:moveTo>
                  <a:lnTo>
                    <a:pt x="71217" y="967"/>
                  </a:lnTo>
                  <a:lnTo>
                    <a:pt x="70423" y="636"/>
                  </a:lnTo>
                  <a:lnTo>
                    <a:pt x="60575" y="0"/>
                  </a:lnTo>
                  <a:lnTo>
                    <a:pt x="56433" y="2102"/>
                  </a:lnTo>
                  <a:lnTo>
                    <a:pt x="23128" y="23577"/>
                  </a:lnTo>
                  <a:lnTo>
                    <a:pt x="16507" y="31101"/>
                  </a:lnTo>
                  <a:lnTo>
                    <a:pt x="5441" y="39800"/>
                  </a:lnTo>
                  <a:lnTo>
                    <a:pt x="2296" y="44926"/>
                  </a:lnTo>
                  <a:lnTo>
                    <a:pt x="0" y="61838"/>
                  </a:lnTo>
                  <a:lnTo>
                    <a:pt x="1994" y="65304"/>
                  </a:lnTo>
                  <a:lnTo>
                    <a:pt x="3637" y="67340"/>
                  </a:lnTo>
                  <a:lnTo>
                    <a:pt x="9696" y="69602"/>
                  </a:lnTo>
                  <a:lnTo>
                    <a:pt x="13534" y="70205"/>
                  </a:lnTo>
                  <a:lnTo>
                    <a:pt x="19916" y="68758"/>
                  </a:lnTo>
                  <a:lnTo>
                    <a:pt x="26191" y="66264"/>
                  </a:lnTo>
                  <a:lnTo>
                    <a:pt x="34272" y="65155"/>
                  </a:lnTo>
                  <a:lnTo>
                    <a:pt x="43156" y="60429"/>
                  </a:lnTo>
                  <a:lnTo>
                    <a:pt x="76699" y="35779"/>
                  </a:lnTo>
                  <a:lnTo>
                    <a:pt x="99572" y="21529"/>
                  </a:lnTo>
                  <a:lnTo>
                    <a:pt x="99727" y="25234"/>
                  </a:lnTo>
                  <a:lnTo>
                    <a:pt x="101880" y="29192"/>
                  </a:lnTo>
                  <a:lnTo>
                    <a:pt x="104689" y="33597"/>
                  </a:lnTo>
                  <a:lnTo>
                    <a:pt x="114947" y="62025"/>
                  </a:lnTo>
                  <a:lnTo>
                    <a:pt x="128367" y="7855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690" name="SMARTInkShape-6860"/>
            <p:cNvSpPr/>
            <p:nvPr/>
          </p:nvSpPr>
          <p:spPr>
            <a:xfrm>
              <a:off x="4050509" y="3216124"/>
              <a:ext cx="245971" cy="147564"/>
            </a:xfrm>
            <a:custGeom>
              <a:avLst/>
              <a:gdLst/>
              <a:ahLst/>
              <a:cxnLst/>
              <a:rect l="0" t="0" r="0" b="0"/>
              <a:pathLst>
                <a:path w="245971" h="147564">
                  <a:moveTo>
                    <a:pt x="14285" y="134295"/>
                  </a:moveTo>
                  <a:lnTo>
                    <a:pt x="14285" y="138087"/>
                  </a:lnTo>
                  <a:lnTo>
                    <a:pt x="13491" y="139204"/>
                  </a:lnTo>
                  <a:lnTo>
                    <a:pt x="12168" y="139949"/>
                  </a:lnTo>
                  <a:lnTo>
                    <a:pt x="4342" y="141144"/>
                  </a:lnTo>
                  <a:lnTo>
                    <a:pt x="2894" y="142036"/>
                  </a:lnTo>
                  <a:lnTo>
                    <a:pt x="1928" y="143424"/>
                  </a:lnTo>
                  <a:lnTo>
                    <a:pt x="379" y="147563"/>
                  </a:lnTo>
                  <a:lnTo>
                    <a:pt x="167" y="146013"/>
                  </a:lnTo>
                  <a:lnTo>
                    <a:pt x="0" y="127782"/>
                  </a:lnTo>
                  <a:lnTo>
                    <a:pt x="3791" y="114726"/>
                  </a:lnTo>
                  <a:lnTo>
                    <a:pt x="19924" y="83449"/>
                  </a:lnTo>
                  <a:lnTo>
                    <a:pt x="42423" y="50777"/>
                  </a:lnTo>
                  <a:lnTo>
                    <a:pt x="61099" y="29606"/>
                  </a:lnTo>
                  <a:lnTo>
                    <a:pt x="62872" y="24796"/>
                  </a:lnTo>
                  <a:lnTo>
                    <a:pt x="64139" y="23195"/>
                  </a:lnTo>
                  <a:lnTo>
                    <a:pt x="67663" y="21417"/>
                  </a:lnTo>
                  <a:lnTo>
                    <a:pt x="68920" y="21737"/>
                  </a:lnTo>
                  <a:lnTo>
                    <a:pt x="69758" y="22743"/>
                  </a:lnTo>
                  <a:lnTo>
                    <a:pt x="70317" y="24208"/>
                  </a:lnTo>
                  <a:lnTo>
                    <a:pt x="71484" y="25185"/>
                  </a:lnTo>
                  <a:lnTo>
                    <a:pt x="74896" y="26270"/>
                  </a:lnTo>
                  <a:lnTo>
                    <a:pt x="76124" y="27354"/>
                  </a:lnTo>
                  <a:lnTo>
                    <a:pt x="82047" y="37005"/>
                  </a:lnTo>
                  <a:lnTo>
                    <a:pt x="88426" y="43908"/>
                  </a:lnTo>
                  <a:lnTo>
                    <a:pt x="113214" y="57468"/>
                  </a:lnTo>
                  <a:lnTo>
                    <a:pt x="137161" y="61793"/>
                  </a:lnTo>
                  <a:lnTo>
                    <a:pt x="171636" y="61923"/>
                  </a:lnTo>
                  <a:lnTo>
                    <a:pt x="203398" y="52896"/>
                  </a:lnTo>
                  <a:lnTo>
                    <a:pt x="226298" y="41369"/>
                  </a:lnTo>
                  <a:lnTo>
                    <a:pt x="232338" y="35844"/>
                  </a:lnTo>
                  <a:lnTo>
                    <a:pt x="245132" y="18603"/>
                  </a:lnTo>
                  <a:lnTo>
                    <a:pt x="245970" y="15892"/>
                  </a:lnTo>
                  <a:lnTo>
                    <a:pt x="245735" y="13291"/>
                  </a:lnTo>
                  <a:lnTo>
                    <a:pt x="243729" y="5837"/>
                  </a:lnTo>
                  <a:lnTo>
                    <a:pt x="243448" y="3413"/>
                  </a:lnTo>
                  <a:lnTo>
                    <a:pt x="242467" y="1796"/>
                  </a:lnTo>
                  <a:lnTo>
                    <a:pt x="241018" y="719"/>
                  </a:lnTo>
                  <a:lnTo>
                    <a:pt x="239259" y="0"/>
                  </a:lnTo>
                  <a:lnTo>
                    <a:pt x="237293" y="315"/>
                  </a:lnTo>
                  <a:lnTo>
                    <a:pt x="229145" y="3757"/>
                  </a:lnTo>
                  <a:lnTo>
                    <a:pt x="202946" y="9243"/>
                  </a:lnTo>
                  <a:lnTo>
                    <a:pt x="183461" y="23545"/>
                  </a:lnTo>
                  <a:lnTo>
                    <a:pt x="163347" y="42550"/>
                  </a:lnTo>
                  <a:lnTo>
                    <a:pt x="159910" y="50128"/>
                  </a:lnTo>
                  <a:lnTo>
                    <a:pt x="157703" y="67927"/>
                  </a:lnTo>
                  <a:lnTo>
                    <a:pt x="159518" y="75165"/>
                  </a:lnTo>
                  <a:lnTo>
                    <a:pt x="167151" y="86279"/>
                  </a:lnTo>
                  <a:lnTo>
                    <a:pt x="178591" y="98576"/>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691" name="SMARTInkShape-6861"/>
            <p:cNvSpPr/>
            <p:nvPr/>
          </p:nvSpPr>
          <p:spPr>
            <a:xfrm>
              <a:off x="4036219" y="3328988"/>
              <a:ext cx="7145" cy="7144"/>
            </a:xfrm>
            <a:custGeom>
              <a:avLst/>
              <a:gdLst/>
              <a:ahLst/>
              <a:cxnLst/>
              <a:rect l="0" t="0" r="0" b="0"/>
              <a:pathLst>
                <a:path w="7145" h="7144">
                  <a:moveTo>
                    <a:pt x="7144" y="0"/>
                  </a:moveTo>
                  <a:lnTo>
                    <a:pt x="993" y="0"/>
                  </a:lnTo>
                  <a:lnTo>
                    <a:pt x="662" y="793"/>
                  </a:lnTo>
                  <a:lnTo>
                    <a:pt x="0" y="7143"/>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692" name="SMARTInkShape-6862"/>
            <p:cNvSpPr/>
            <p:nvPr/>
          </p:nvSpPr>
          <p:spPr>
            <a:xfrm>
              <a:off x="3955262" y="3243263"/>
              <a:ext cx="95245" cy="114301"/>
            </a:xfrm>
            <a:custGeom>
              <a:avLst/>
              <a:gdLst/>
              <a:ahLst/>
              <a:cxnLst/>
              <a:rect l="0" t="0" r="0" b="0"/>
              <a:pathLst>
                <a:path w="95245" h="114301">
                  <a:moveTo>
                    <a:pt x="95244" y="0"/>
                  </a:moveTo>
                  <a:lnTo>
                    <a:pt x="91452" y="0"/>
                  </a:lnTo>
                  <a:lnTo>
                    <a:pt x="59285" y="8819"/>
                  </a:lnTo>
                  <a:lnTo>
                    <a:pt x="36635" y="20792"/>
                  </a:lnTo>
                  <a:lnTo>
                    <a:pt x="11197" y="47777"/>
                  </a:lnTo>
                  <a:lnTo>
                    <a:pt x="1197" y="69542"/>
                  </a:lnTo>
                  <a:lnTo>
                    <a:pt x="0" y="86999"/>
                  </a:lnTo>
                  <a:lnTo>
                    <a:pt x="2376" y="11430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2705" name="SMARTInkShape-Group663"/>
          <p:cNvGrpSpPr/>
          <p:nvPr/>
        </p:nvGrpSpPr>
        <p:grpSpPr>
          <a:xfrm>
            <a:off x="6465095" y="2743200"/>
            <a:ext cx="1378744" cy="334985"/>
            <a:chOff x="6465095" y="2743200"/>
            <a:chExt cx="1378744" cy="334985"/>
          </a:xfrm>
        </p:grpSpPr>
        <p:sp>
          <p:nvSpPr>
            <p:cNvPr id="2694" name="SMARTInkShape-6863"/>
            <p:cNvSpPr/>
            <p:nvPr/>
          </p:nvSpPr>
          <p:spPr>
            <a:xfrm>
              <a:off x="7672391" y="2743200"/>
              <a:ext cx="171448" cy="192882"/>
            </a:xfrm>
            <a:custGeom>
              <a:avLst/>
              <a:gdLst/>
              <a:ahLst/>
              <a:cxnLst/>
              <a:rect l="0" t="0" r="0" b="0"/>
              <a:pathLst>
                <a:path w="171448" h="192882">
                  <a:moveTo>
                    <a:pt x="7140" y="0"/>
                  </a:moveTo>
                  <a:lnTo>
                    <a:pt x="3347" y="3792"/>
                  </a:lnTo>
                  <a:lnTo>
                    <a:pt x="1486" y="7771"/>
                  </a:lnTo>
                  <a:lnTo>
                    <a:pt x="35" y="38479"/>
                  </a:lnTo>
                  <a:lnTo>
                    <a:pt x="0" y="73169"/>
                  </a:lnTo>
                  <a:lnTo>
                    <a:pt x="2113" y="108798"/>
                  </a:lnTo>
                  <a:lnTo>
                    <a:pt x="8066" y="137388"/>
                  </a:lnTo>
                  <a:lnTo>
                    <a:pt x="23147" y="158037"/>
                  </a:lnTo>
                  <a:lnTo>
                    <a:pt x="34549" y="166241"/>
                  </a:lnTo>
                  <a:lnTo>
                    <a:pt x="47982" y="169907"/>
                  </a:lnTo>
                  <a:lnTo>
                    <a:pt x="71652" y="170351"/>
                  </a:lnTo>
                  <a:lnTo>
                    <a:pt x="106316" y="159238"/>
                  </a:lnTo>
                  <a:lnTo>
                    <a:pt x="130620" y="144436"/>
                  </a:lnTo>
                  <a:lnTo>
                    <a:pt x="136897" y="136689"/>
                  </a:lnTo>
                  <a:lnTo>
                    <a:pt x="137301" y="132401"/>
                  </a:lnTo>
                  <a:lnTo>
                    <a:pt x="133516" y="123403"/>
                  </a:lnTo>
                  <a:lnTo>
                    <a:pt x="128659" y="118346"/>
                  </a:lnTo>
                  <a:lnTo>
                    <a:pt x="123855" y="116098"/>
                  </a:lnTo>
                  <a:lnTo>
                    <a:pt x="111920" y="114537"/>
                  </a:lnTo>
                  <a:lnTo>
                    <a:pt x="107155" y="116522"/>
                  </a:lnTo>
                  <a:lnTo>
                    <a:pt x="97629" y="124264"/>
                  </a:lnTo>
                  <a:lnTo>
                    <a:pt x="94982" y="128782"/>
                  </a:lnTo>
                  <a:lnTo>
                    <a:pt x="93283" y="138151"/>
                  </a:lnTo>
                  <a:lnTo>
                    <a:pt x="92989" y="149060"/>
                  </a:lnTo>
                  <a:lnTo>
                    <a:pt x="94536" y="152555"/>
                  </a:lnTo>
                  <a:lnTo>
                    <a:pt x="100486" y="158554"/>
                  </a:lnTo>
                  <a:lnTo>
                    <a:pt x="136042" y="180270"/>
                  </a:lnTo>
                  <a:lnTo>
                    <a:pt x="171447" y="192881"/>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695" name="SMARTInkShape-6864"/>
            <p:cNvSpPr/>
            <p:nvPr/>
          </p:nvSpPr>
          <p:spPr>
            <a:xfrm>
              <a:off x="7572588" y="2864644"/>
              <a:ext cx="85059" cy="139300"/>
            </a:xfrm>
            <a:custGeom>
              <a:avLst/>
              <a:gdLst/>
              <a:ahLst/>
              <a:cxnLst/>
              <a:rect l="0" t="0" r="0" b="0"/>
              <a:pathLst>
                <a:path w="85059" h="139300">
                  <a:moveTo>
                    <a:pt x="14075" y="85725"/>
                  </a:moveTo>
                  <a:lnTo>
                    <a:pt x="14075" y="117042"/>
                  </a:lnTo>
                  <a:lnTo>
                    <a:pt x="14075" y="139299"/>
                  </a:lnTo>
                  <a:lnTo>
                    <a:pt x="14075" y="136358"/>
                  </a:lnTo>
                  <a:lnTo>
                    <a:pt x="10282" y="132124"/>
                  </a:lnTo>
                  <a:lnTo>
                    <a:pt x="8420" y="125926"/>
                  </a:lnTo>
                  <a:lnTo>
                    <a:pt x="5256" y="113511"/>
                  </a:lnTo>
                  <a:lnTo>
                    <a:pt x="2218" y="103631"/>
                  </a:lnTo>
                  <a:lnTo>
                    <a:pt x="0" y="68894"/>
                  </a:lnTo>
                  <a:lnTo>
                    <a:pt x="644" y="50046"/>
                  </a:lnTo>
                  <a:lnTo>
                    <a:pt x="5509" y="34848"/>
                  </a:lnTo>
                  <a:lnTo>
                    <a:pt x="9738" y="27924"/>
                  </a:lnTo>
                  <a:lnTo>
                    <a:pt x="20374" y="19563"/>
                  </a:lnTo>
                  <a:lnTo>
                    <a:pt x="38191" y="10420"/>
                  </a:lnTo>
                  <a:lnTo>
                    <a:pt x="72207" y="7271"/>
                  </a:lnTo>
                  <a:lnTo>
                    <a:pt x="77747" y="9317"/>
                  </a:lnTo>
                  <a:lnTo>
                    <a:pt x="85058" y="13996"/>
                  </a:lnTo>
                  <a:lnTo>
                    <a:pt x="81585" y="14201"/>
                  </a:lnTo>
                  <a:lnTo>
                    <a:pt x="77681" y="16366"/>
                  </a:lnTo>
                  <a:lnTo>
                    <a:pt x="73300" y="19180"/>
                  </a:lnTo>
                  <a:lnTo>
                    <a:pt x="68707" y="20430"/>
                  </a:lnTo>
                  <a:lnTo>
                    <a:pt x="57866" y="17342"/>
                  </a:lnTo>
                  <a:lnTo>
                    <a:pt x="21218"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696" name="SMARTInkShape-6865"/>
            <p:cNvSpPr/>
            <p:nvPr/>
          </p:nvSpPr>
          <p:spPr>
            <a:xfrm>
              <a:off x="7487963" y="2843213"/>
              <a:ext cx="62554" cy="71018"/>
            </a:xfrm>
            <a:custGeom>
              <a:avLst/>
              <a:gdLst/>
              <a:ahLst/>
              <a:cxnLst/>
              <a:rect l="0" t="0" r="0" b="0"/>
              <a:pathLst>
                <a:path w="62554" h="71018">
                  <a:moveTo>
                    <a:pt x="20118" y="21431"/>
                  </a:moveTo>
                  <a:lnTo>
                    <a:pt x="20118" y="14581"/>
                  </a:lnTo>
                  <a:lnTo>
                    <a:pt x="16325" y="14374"/>
                  </a:lnTo>
                  <a:lnTo>
                    <a:pt x="15208" y="15139"/>
                  </a:lnTo>
                  <a:lnTo>
                    <a:pt x="14464" y="16442"/>
                  </a:lnTo>
                  <a:lnTo>
                    <a:pt x="13967" y="18105"/>
                  </a:lnTo>
                  <a:lnTo>
                    <a:pt x="1642" y="38330"/>
                  </a:lnTo>
                  <a:lnTo>
                    <a:pt x="0" y="44287"/>
                  </a:lnTo>
                  <a:lnTo>
                    <a:pt x="356" y="46987"/>
                  </a:lnTo>
                  <a:lnTo>
                    <a:pt x="7558" y="64256"/>
                  </a:lnTo>
                  <a:lnTo>
                    <a:pt x="9363" y="66650"/>
                  </a:lnTo>
                  <a:lnTo>
                    <a:pt x="15603" y="69309"/>
                  </a:lnTo>
                  <a:lnTo>
                    <a:pt x="32544" y="71017"/>
                  </a:lnTo>
                  <a:lnTo>
                    <a:pt x="39664" y="69133"/>
                  </a:lnTo>
                  <a:lnTo>
                    <a:pt x="50702" y="61457"/>
                  </a:lnTo>
                  <a:lnTo>
                    <a:pt x="58108" y="54633"/>
                  </a:lnTo>
                  <a:lnTo>
                    <a:pt x="60815" y="47829"/>
                  </a:lnTo>
                  <a:lnTo>
                    <a:pt x="62553" y="34318"/>
                  </a:lnTo>
                  <a:lnTo>
                    <a:pt x="55680" y="10244"/>
                  </a:lnTo>
                  <a:lnTo>
                    <a:pt x="48693"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697" name="SMARTInkShape-6866"/>
            <p:cNvSpPr/>
            <p:nvPr/>
          </p:nvSpPr>
          <p:spPr>
            <a:xfrm>
              <a:off x="7315200" y="2843251"/>
              <a:ext cx="142352" cy="64256"/>
            </a:xfrm>
            <a:custGeom>
              <a:avLst/>
              <a:gdLst/>
              <a:ahLst/>
              <a:cxnLst/>
              <a:rect l="0" t="0" r="0" b="0"/>
              <a:pathLst>
                <a:path w="142352" h="64256">
                  <a:moveTo>
                    <a:pt x="0" y="42824"/>
                  </a:moveTo>
                  <a:lnTo>
                    <a:pt x="24836" y="43618"/>
                  </a:lnTo>
                  <a:lnTo>
                    <a:pt x="51552" y="48975"/>
                  </a:lnTo>
                  <a:lnTo>
                    <a:pt x="73183" y="48978"/>
                  </a:lnTo>
                  <a:lnTo>
                    <a:pt x="106454" y="42675"/>
                  </a:lnTo>
                  <a:lnTo>
                    <a:pt x="126898" y="32966"/>
                  </a:lnTo>
                  <a:lnTo>
                    <a:pt x="133922" y="26272"/>
                  </a:lnTo>
                  <a:lnTo>
                    <a:pt x="138896" y="18799"/>
                  </a:lnTo>
                  <a:lnTo>
                    <a:pt x="141696" y="10129"/>
                  </a:lnTo>
                  <a:lnTo>
                    <a:pt x="142351" y="5009"/>
                  </a:lnTo>
                  <a:lnTo>
                    <a:pt x="141732" y="3327"/>
                  </a:lnTo>
                  <a:lnTo>
                    <a:pt x="140526" y="2205"/>
                  </a:lnTo>
                  <a:lnTo>
                    <a:pt x="137068" y="959"/>
                  </a:lnTo>
                  <a:lnTo>
                    <a:pt x="105286" y="0"/>
                  </a:lnTo>
                  <a:lnTo>
                    <a:pt x="92038" y="6329"/>
                  </a:lnTo>
                  <a:lnTo>
                    <a:pt x="73308" y="23279"/>
                  </a:lnTo>
                  <a:lnTo>
                    <a:pt x="64332" y="36519"/>
                  </a:lnTo>
                  <a:lnTo>
                    <a:pt x="57150" y="6425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698" name="SMARTInkShape-6867"/>
            <p:cNvSpPr/>
            <p:nvPr/>
          </p:nvSpPr>
          <p:spPr>
            <a:xfrm>
              <a:off x="7188686" y="2843679"/>
              <a:ext cx="133122" cy="234506"/>
            </a:xfrm>
            <a:custGeom>
              <a:avLst/>
              <a:gdLst/>
              <a:ahLst/>
              <a:cxnLst/>
              <a:rect l="0" t="0" r="0" b="0"/>
              <a:pathLst>
                <a:path w="133122" h="234506">
                  <a:moveTo>
                    <a:pt x="26502" y="99546"/>
                  </a:moveTo>
                  <a:lnTo>
                    <a:pt x="26502" y="103338"/>
                  </a:lnTo>
                  <a:lnTo>
                    <a:pt x="33777" y="134039"/>
                  </a:lnTo>
                  <a:lnTo>
                    <a:pt x="37564" y="165329"/>
                  </a:lnTo>
                  <a:lnTo>
                    <a:pt x="32538" y="200558"/>
                  </a:lnTo>
                  <a:lnTo>
                    <a:pt x="26606" y="234505"/>
                  </a:lnTo>
                  <a:lnTo>
                    <a:pt x="22740" y="231256"/>
                  </a:lnTo>
                  <a:lnTo>
                    <a:pt x="20861" y="223171"/>
                  </a:lnTo>
                  <a:lnTo>
                    <a:pt x="13853" y="190968"/>
                  </a:lnTo>
                  <a:lnTo>
                    <a:pt x="4924" y="155940"/>
                  </a:lnTo>
                  <a:lnTo>
                    <a:pt x="0" y="127897"/>
                  </a:lnTo>
                  <a:lnTo>
                    <a:pt x="657" y="99479"/>
                  </a:lnTo>
                  <a:lnTo>
                    <a:pt x="7991" y="65225"/>
                  </a:lnTo>
                  <a:lnTo>
                    <a:pt x="22786" y="36322"/>
                  </a:lnTo>
                  <a:lnTo>
                    <a:pt x="36337" y="20400"/>
                  </a:lnTo>
                  <a:lnTo>
                    <a:pt x="59879" y="4849"/>
                  </a:lnTo>
                  <a:lnTo>
                    <a:pt x="83013" y="583"/>
                  </a:lnTo>
                  <a:lnTo>
                    <a:pt x="90776" y="0"/>
                  </a:lnTo>
                  <a:lnTo>
                    <a:pt x="103401" y="3464"/>
                  </a:lnTo>
                  <a:lnTo>
                    <a:pt x="117196" y="9517"/>
                  </a:lnTo>
                  <a:lnTo>
                    <a:pt x="124489" y="16141"/>
                  </a:lnTo>
                  <a:lnTo>
                    <a:pt x="129583" y="23584"/>
                  </a:lnTo>
                  <a:lnTo>
                    <a:pt x="132450" y="32236"/>
                  </a:lnTo>
                  <a:lnTo>
                    <a:pt x="133121" y="37351"/>
                  </a:lnTo>
                  <a:lnTo>
                    <a:pt x="129706" y="48486"/>
                  </a:lnTo>
                  <a:lnTo>
                    <a:pt x="123668" y="58047"/>
                  </a:lnTo>
                  <a:lnTo>
                    <a:pt x="119163" y="61258"/>
                  </a:lnTo>
                  <a:lnTo>
                    <a:pt x="95177" y="69256"/>
                  </a:lnTo>
                  <a:lnTo>
                    <a:pt x="60489" y="70820"/>
                  </a:lnTo>
                  <a:lnTo>
                    <a:pt x="40789" y="70971"/>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699" name="SMARTInkShape-6868"/>
            <p:cNvSpPr/>
            <p:nvPr/>
          </p:nvSpPr>
          <p:spPr>
            <a:xfrm>
              <a:off x="7000990" y="2907829"/>
              <a:ext cx="78372" cy="99691"/>
            </a:xfrm>
            <a:custGeom>
              <a:avLst/>
              <a:gdLst/>
              <a:ahLst/>
              <a:cxnLst/>
              <a:rect l="0" t="0" r="0" b="0"/>
              <a:pathLst>
                <a:path w="78372" h="99691">
                  <a:moveTo>
                    <a:pt x="21316" y="13965"/>
                  </a:moveTo>
                  <a:lnTo>
                    <a:pt x="10674" y="13965"/>
                  </a:lnTo>
                  <a:lnTo>
                    <a:pt x="6533" y="16081"/>
                  </a:lnTo>
                  <a:lnTo>
                    <a:pt x="0" y="21021"/>
                  </a:lnTo>
                  <a:lnTo>
                    <a:pt x="3711" y="17290"/>
                  </a:lnTo>
                  <a:lnTo>
                    <a:pt x="9787" y="15443"/>
                  </a:lnTo>
                  <a:lnTo>
                    <a:pt x="16986" y="13828"/>
                  </a:lnTo>
                  <a:lnTo>
                    <a:pt x="28075" y="8440"/>
                  </a:lnTo>
                  <a:lnTo>
                    <a:pt x="52964" y="0"/>
                  </a:lnTo>
                  <a:lnTo>
                    <a:pt x="54321" y="686"/>
                  </a:lnTo>
                  <a:lnTo>
                    <a:pt x="55226" y="1937"/>
                  </a:lnTo>
                  <a:lnTo>
                    <a:pt x="56231" y="5444"/>
                  </a:lnTo>
                  <a:lnTo>
                    <a:pt x="57590" y="12675"/>
                  </a:lnTo>
                  <a:lnTo>
                    <a:pt x="68886" y="45673"/>
                  </a:lnTo>
                  <a:lnTo>
                    <a:pt x="71394" y="58638"/>
                  </a:lnTo>
                  <a:lnTo>
                    <a:pt x="76835" y="70532"/>
                  </a:lnTo>
                  <a:lnTo>
                    <a:pt x="78371" y="87749"/>
                  </a:lnTo>
                  <a:lnTo>
                    <a:pt x="76307" y="92531"/>
                  </a:lnTo>
                  <a:lnTo>
                    <a:pt x="74646" y="94917"/>
                  </a:lnTo>
                  <a:lnTo>
                    <a:pt x="70683" y="97569"/>
                  </a:lnTo>
                  <a:lnTo>
                    <a:pt x="63990" y="99061"/>
                  </a:lnTo>
                  <a:lnTo>
                    <a:pt x="49891" y="9969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700" name="SMARTInkShape-6869"/>
            <p:cNvSpPr/>
            <p:nvPr/>
          </p:nvSpPr>
          <p:spPr>
            <a:xfrm>
              <a:off x="6829433" y="2922219"/>
              <a:ext cx="92862" cy="48502"/>
            </a:xfrm>
            <a:custGeom>
              <a:avLst/>
              <a:gdLst/>
              <a:ahLst/>
              <a:cxnLst/>
              <a:rect l="0" t="0" r="0" b="0"/>
              <a:pathLst>
                <a:path w="92862" h="48502">
                  <a:moveTo>
                    <a:pt x="7136" y="35294"/>
                  </a:moveTo>
                  <a:lnTo>
                    <a:pt x="985" y="41444"/>
                  </a:lnTo>
                  <a:lnTo>
                    <a:pt x="79" y="48501"/>
                  </a:lnTo>
                  <a:lnTo>
                    <a:pt x="0" y="43335"/>
                  </a:lnTo>
                  <a:lnTo>
                    <a:pt x="3786" y="38911"/>
                  </a:lnTo>
                  <a:lnTo>
                    <a:pt x="5647" y="32668"/>
                  </a:lnTo>
                  <a:lnTo>
                    <a:pt x="7268" y="25395"/>
                  </a:lnTo>
                  <a:lnTo>
                    <a:pt x="14776" y="14259"/>
                  </a:lnTo>
                  <a:lnTo>
                    <a:pt x="23903" y="4416"/>
                  </a:lnTo>
                  <a:lnTo>
                    <a:pt x="30727" y="1726"/>
                  </a:lnTo>
                  <a:lnTo>
                    <a:pt x="44251" y="0"/>
                  </a:lnTo>
                  <a:lnTo>
                    <a:pt x="49561" y="1880"/>
                  </a:lnTo>
                  <a:lnTo>
                    <a:pt x="54567" y="4568"/>
                  </a:lnTo>
                  <a:lnTo>
                    <a:pt x="59437" y="5763"/>
                  </a:lnTo>
                  <a:lnTo>
                    <a:pt x="61053" y="6875"/>
                  </a:lnTo>
                  <a:lnTo>
                    <a:pt x="62131" y="8411"/>
                  </a:lnTo>
                  <a:lnTo>
                    <a:pt x="64121" y="12233"/>
                  </a:lnTo>
                  <a:lnTo>
                    <a:pt x="68912" y="18848"/>
                  </a:lnTo>
                  <a:lnTo>
                    <a:pt x="71478" y="25834"/>
                  </a:lnTo>
                  <a:lnTo>
                    <a:pt x="74891" y="30560"/>
                  </a:lnTo>
                  <a:lnTo>
                    <a:pt x="79053" y="33190"/>
                  </a:lnTo>
                  <a:lnTo>
                    <a:pt x="92861" y="35294"/>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701" name="SMARTInkShape-6870"/>
            <p:cNvSpPr/>
            <p:nvPr/>
          </p:nvSpPr>
          <p:spPr>
            <a:xfrm>
              <a:off x="6772275" y="2857500"/>
              <a:ext cx="1" cy="14289"/>
            </a:xfrm>
            <a:custGeom>
              <a:avLst/>
              <a:gdLst/>
              <a:ahLst/>
              <a:cxnLst/>
              <a:rect l="0" t="0" r="0" b="0"/>
              <a:pathLst>
                <a:path w="1" h="14289">
                  <a:moveTo>
                    <a:pt x="0" y="14288"/>
                  </a:moveTo>
                  <a:lnTo>
                    <a:pt x="0"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702" name="SMARTInkShape-6871"/>
            <p:cNvSpPr/>
            <p:nvPr/>
          </p:nvSpPr>
          <p:spPr>
            <a:xfrm>
              <a:off x="6616426" y="2907506"/>
              <a:ext cx="148576" cy="57151"/>
            </a:xfrm>
            <a:custGeom>
              <a:avLst/>
              <a:gdLst/>
              <a:ahLst/>
              <a:cxnLst/>
              <a:rect l="0" t="0" r="0" b="0"/>
              <a:pathLst>
                <a:path w="148576" h="57151">
                  <a:moveTo>
                    <a:pt x="20118" y="7144"/>
                  </a:moveTo>
                  <a:lnTo>
                    <a:pt x="3118" y="7144"/>
                  </a:lnTo>
                  <a:lnTo>
                    <a:pt x="1641" y="6350"/>
                  </a:lnTo>
                  <a:lnTo>
                    <a:pt x="656" y="5027"/>
                  </a:lnTo>
                  <a:lnTo>
                    <a:pt x="0" y="3352"/>
                  </a:lnTo>
                  <a:lnTo>
                    <a:pt x="355" y="2234"/>
                  </a:lnTo>
                  <a:lnTo>
                    <a:pt x="1387" y="1490"/>
                  </a:lnTo>
                  <a:lnTo>
                    <a:pt x="5443" y="662"/>
                  </a:lnTo>
                  <a:lnTo>
                    <a:pt x="38895" y="39"/>
                  </a:lnTo>
                  <a:lnTo>
                    <a:pt x="69600" y="8"/>
                  </a:lnTo>
                  <a:lnTo>
                    <a:pt x="98595" y="2"/>
                  </a:lnTo>
                  <a:lnTo>
                    <a:pt x="133157" y="0"/>
                  </a:lnTo>
                  <a:lnTo>
                    <a:pt x="147220" y="0"/>
                  </a:lnTo>
                  <a:lnTo>
                    <a:pt x="147715" y="794"/>
                  </a:lnTo>
                  <a:lnTo>
                    <a:pt x="148575" y="9943"/>
                  </a:lnTo>
                  <a:lnTo>
                    <a:pt x="147904" y="37610"/>
                  </a:lnTo>
                  <a:lnTo>
                    <a:pt x="141562" y="5715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703" name="SMARTInkShape-6872"/>
            <p:cNvSpPr/>
            <p:nvPr/>
          </p:nvSpPr>
          <p:spPr>
            <a:xfrm>
              <a:off x="6622300" y="2778919"/>
              <a:ext cx="28532" cy="228601"/>
            </a:xfrm>
            <a:custGeom>
              <a:avLst/>
              <a:gdLst/>
              <a:ahLst/>
              <a:cxnLst/>
              <a:rect l="0" t="0" r="0" b="0"/>
              <a:pathLst>
                <a:path w="28532" h="228601">
                  <a:moveTo>
                    <a:pt x="21388" y="0"/>
                  </a:moveTo>
                  <a:lnTo>
                    <a:pt x="21388" y="3792"/>
                  </a:lnTo>
                  <a:lnTo>
                    <a:pt x="19271" y="7771"/>
                  </a:lnTo>
                  <a:lnTo>
                    <a:pt x="11445" y="20585"/>
                  </a:lnTo>
                  <a:lnTo>
                    <a:pt x="5555" y="50835"/>
                  </a:lnTo>
                  <a:lnTo>
                    <a:pt x="1062" y="78745"/>
                  </a:lnTo>
                  <a:lnTo>
                    <a:pt x="175" y="112098"/>
                  </a:lnTo>
                  <a:lnTo>
                    <a:pt x="0" y="142440"/>
                  </a:lnTo>
                  <a:lnTo>
                    <a:pt x="755" y="173627"/>
                  </a:lnTo>
                  <a:lnTo>
                    <a:pt x="9901" y="203663"/>
                  </a:lnTo>
                  <a:lnTo>
                    <a:pt x="19088" y="217912"/>
                  </a:lnTo>
                  <a:lnTo>
                    <a:pt x="28531" y="22860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704" name="SMARTInkShape-6873"/>
            <p:cNvSpPr/>
            <p:nvPr/>
          </p:nvSpPr>
          <p:spPr>
            <a:xfrm>
              <a:off x="6465095" y="2907667"/>
              <a:ext cx="95775" cy="156842"/>
            </a:xfrm>
            <a:custGeom>
              <a:avLst/>
              <a:gdLst/>
              <a:ahLst/>
              <a:cxnLst/>
              <a:rect l="0" t="0" r="0" b="0"/>
              <a:pathLst>
                <a:path w="95775" h="156842">
                  <a:moveTo>
                    <a:pt x="7143" y="42702"/>
                  </a:moveTo>
                  <a:lnTo>
                    <a:pt x="3350" y="46494"/>
                  </a:lnTo>
                  <a:lnTo>
                    <a:pt x="1488" y="52589"/>
                  </a:lnTo>
                  <a:lnTo>
                    <a:pt x="38" y="88194"/>
                  </a:lnTo>
                  <a:lnTo>
                    <a:pt x="2" y="120887"/>
                  </a:lnTo>
                  <a:lnTo>
                    <a:pt x="0" y="156458"/>
                  </a:lnTo>
                  <a:lnTo>
                    <a:pt x="0" y="156841"/>
                  </a:lnTo>
                  <a:lnTo>
                    <a:pt x="0" y="124888"/>
                  </a:lnTo>
                  <a:lnTo>
                    <a:pt x="793" y="90163"/>
                  </a:lnTo>
                  <a:lnTo>
                    <a:pt x="11390" y="55325"/>
                  </a:lnTo>
                  <a:lnTo>
                    <a:pt x="17697" y="30890"/>
                  </a:lnTo>
                  <a:lnTo>
                    <a:pt x="37196" y="6021"/>
                  </a:lnTo>
                  <a:lnTo>
                    <a:pt x="42460" y="2587"/>
                  </a:lnTo>
                  <a:lnTo>
                    <a:pt x="48239" y="1060"/>
                  </a:lnTo>
                  <a:lnTo>
                    <a:pt x="65658" y="0"/>
                  </a:lnTo>
                  <a:lnTo>
                    <a:pt x="70984" y="2027"/>
                  </a:lnTo>
                  <a:lnTo>
                    <a:pt x="80871" y="9796"/>
                  </a:lnTo>
                  <a:lnTo>
                    <a:pt x="95241" y="29840"/>
                  </a:lnTo>
                  <a:lnTo>
                    <a:pt x="95774" y="41484"/>
                  </a:lnTo>
                  <a:lnTo>
                    <a:pt x="94805" y="49033"/>
                  </a:lnTo>
                  <a:lnTo>
                    <a:pt x="90985" y="54860"/>
                  </a:lnTo>
                  <a:lnTo>
                    <a:pt x="78271" y="63451"/>
                  </a:lnTo>
                  <a:lnTo>
                    <a:pt x="72818" y="65266"/>
                  </a:lnTo>
                  <a:lnTo>
                    <a:pt x="68389" y="65682"/>
                  </a:lnTo>
                  <a:lnTo>
                    <a:pt x="50005" y="64133"/>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2715" name="SMARTInkShape-Group664"/>
          <p:cNvGrpSpPr/>
          <p:nvPr/>
        </p:nvGrpSpPr>
        <p:grpSpPr>
          <a:xfrm>
            <a:off x="5214938" y="2736056"/>
            <a:ext cx="1185863" cy="284626"/>
            <a:chOff x="5214938" y="2736056"/>
            <a:chExt cx="1185863" cy="284626"/>
          </a:xfrm>
        </p:grpSpPr>
        <p:sp>
          <p:nvSpPr>
            <p:cNvPr id="2706" name="SMARTInkShape-6874"/>
            <p:cNvSpPr/>
            <p:nvPr/>
          </p:nvSpPr>
          <p:spPr>
            <a:xfrm>
              <a:off x="5300663" y="2914650"/>
              <a:ext cx="92868" cy="21432"/>
            </a:xfrm>
            <a:custGeom>
              <a:avLst/>
              <a:gdLst/>
              <a:ahLst/>
              <a:cxnLst/>
              <a:rect l="0" t="0" r="0" b="0"/>
              <a:pathLst>
                <a:path w="92868" h="21432">
                  <a:moveTo>
                    <a:pt x="92867" y="14288"/>
                  </a:moveTo>
                  <a:lnTo>
                    <a:pt x="86717" y="14288"/>
                  </a:lnTo>
                  <a:lnTo>
                    <a:pt x="86386" y="13494"/>
                  </a:lnTo>
                  <a:lnTo>
                    <a:pt x="86019" y="10495"/>
                  </a:lnTo>
                  <a:lnTo>
                    <a:pt x="85127" y="9378"/>
                  </a:lnTo>
                  <a:lnTo>
                    <a:pt x="78466" y="6546"/>
                  </a:lnTo>
                  <a:lnTo>
                    <a:pt x="71758" y="302"/>
                  </a:lnTo>
                  <a:lnTo>
                    <a:pt x="36598" y="0"/>
                  </a:lnTo>
                  <a:lnTo>
                    <a:pt x="30024" y="2117"/>
                  </a:lnTo>
                  <a:lnTo>
                    <a:pt x="20069" y="8819"/>
                  </a:lnTo>
                  <a:lnTo>
                    <a:pt x="15430" y="13207"/>
                  </a:lnTo>
                  <a:lnTo>
                    <a:pt x="8235" y="14193"/>
                  </a:lnTo>
                  <a:lnTo>
                    <a:pt x="7872" y="15018"/>
                  </a:lnTo>
                  <a:lnTo>
                    <a:pt x="7467" y="18052"/>
                  </a:lnTo>
                  <a:lnTo>
                    <a:pt x="6565" y="19178"/>
                  </a:lnTo>
                  <a:lnTo>
                    <a:pt x="0" y="21431"/>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707" name="SMARTInkShape-6875"/>
            <p:cNvSpPr/>
            <p:nvPr/>
          </p:nvSpPr>
          <p:spPr>
            <a:xfrm>
              <a:off x="5214938" y="2907638"/>
              <a:ext cx="157163" cy="113044"/>
            </a:xfrm>
            <a:custGeom>
              <a:avLst/>
              <a:gdLst/>
              <a:ahLst/>
              <a:cxnLst/>
              <a:rect l="0" t="0" r="0" b="0"/>
              <a:pathLst>
                <a:path w="157163" h="113044">
                  <a:moveTo>
                    <a:pt x="14287" y="28443"/>
                  </a:moveTo>
                  <a:lnTo>
                    <a:pt x="14287" y="32236"/>
                  </a:lnTo>
                  <a:lnTo>
                    <a:pt x="12170" y="36214"/>
                  </a:lnTo>
                  <a:lnTo>
                    <a:pt x="10495" y="38386"/>
                  </a:lnTo>
                  <a:lnTo>
                    <a:pt x="8633" y="45033"/>
                  </a:lnTo>
                  <a:lnTo>
                    <a:pt x="5065" y="79999"/>
                  </a:lnTo>
                  <a:lnTo>
                    <a:pt x="1000" y="94013"/>
                  </a:lnTo>
                  <a:lnTo>
                    <a:pt x="7" y="113043"/>
                  </a:lnTo>
                  <a:lnTo>
                    <a:pt x="0" y="97160"/>
                  </a:lnTo>
                  <a:lnTo>
                    <a:pt x="8819" y="63963"/>
                  </a:lnTo>
                  <a:lnTo>
                    <a:pt x="24179" y="31298"/>
                  </a:lnTo>
                  <a:lnTo>
                    <a:pt x="37834" y="12778"/>
                  </a:lnTo>
                  <a:lnTo>
                    <a:pt x="48957" y="4928"/>
                  </a:lnTo>
                  <a:lnTo>
                    <a:pt x="62307" y="1367"/>
                  </a:lnTo>
                  <a:lnTo>
                    <a:pt x="94314" y="0"/>
                  </a:lnTo>
                  <a:lnTo>
                    <a:pt x="103564" y="2043"/>
                  </a:lnTo>
                  <a:lnTo>
                    <a:pt x="126782" y="14347"/>
                  </a:lnTo>
                  <a:lnTo>
                    <a:pt x="132546" y="19797"/>
                  </a:lnTo>
                  <a:lnTo>
                    <a:pt x="153966" y="48093"/>
                  </a:lnTo>
                  <a:lnTo>
                    <a:pt x="156741" y="65525"/>
                  </a:lnTo>
                  <a:lnTo>
                    <a:pt x="157160" y="99670"/>
                  </a:lnTo>
                  <a:lnTo>
                    <a:pt x="157162" y="10702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708" name="SMARTInkShape-6876"/>
            <p:cNvSpPr/>
            <p:nvPr/>
          </p:nvSpPr>
          <p:spPr>
            <a:xfrm>
              <a:off x="5443663" y="2886075"/>
              <a:ext cx="71179" cy="99887"/>
            </a:xfrm>
            <a:custGeom>
              <a:avLst/>
              <a:gdLst/>
              <a:ahLst/>
              <a:cxnLst/>
              <a:rect l="0" t="0" r="0" b="0"/>
              <a:pathLst>
                <a:path w="71179" h="99887">
                  <a:moveTo>
                    <a:pt x="42737" y="50006"/>
                  </a:moveTo>
                  <a:lnTo>
                    <a:pt x="42737" y="33007"/>
                  </a:lnTo>
                  <a:lnTo>
                    <a:pt x="41943" y="31529"/>
                  </a:lnTo>
                  <a:lnTo>
                    <a:pt x="40620" y="30545"/>
                  </a:lnTo>
                  <a:lnTo>
                    <a:pt x="38945" y="29888"/>
                  </a:lnTo>
                  <a:lnTo>
                    <a:pt x="37827" y="30244"/>
                  </a:lnTo>
                  <a:lnTo>
                    <a:pt x="37083" y="31275"/>
                  </a:lnTo>
                  <a:lnTo>
                    <a:pt x="36585" y="32757"/>
                  </a:lnTo>
                  <a:lnTo>
                    <a:pt x="34669" y="33744"/>
                  </a:lnTo>
                  <a:lnTo>
                    <a:pt x="28303" y="34841"/>
                  </a:lnTo>
                  <a:lnTo>
                    <a:pt x="25176" y="36721"/>
                  </a:lnTo>
                  <a:lnTo>
                    <a:pt x="4695" y="59338"/>
                  </a:lnTo>
                  <a:lnTo>
                    <a:pt x="2017" y="66325"/>
                  </a:lnTo>
                  <a:lnTo>
                    <a:pt x="0" y="87807"/>
                  </a:lnTo>
                  <a:lnTo>
                    <a:pt x="2047" y="92736"/>
                  </a:lnTo>
                  <a:lnTo>
                    <a:pt x="3704" y="95161"/>
                  </a:lnTo>
                  <a:lnTo>
                    <a:pt x="7662" y="97856"/>
                  </a:lnTo>
                  <a:lnTo>
                    <a:pt x="12861" y="99054"/>
                  </a:lnTo>
                  <a:lnTo>
                    <a:pt x="33669" y="99886"/>
                  </a:lnTo>
                  <a:lnTo>
                    <a:pt x="42940" y="95723"/>
                  </a:lnTo>
                  <a:lnTo>
                    <a:pt x="66143" y="76367"/>
                  </a:lnTo>
                  <a:lnTo>
                    <a:pt x="69015" y="69395"/>
                  </a:lnTo>
                  <a:lnTo>
                    <a:pt x="71178" y="34188"/>
                  </a:lnTo>
                  <a:lnTo>
                    <a:pt x="64167"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709" name="SMARTInkShape-6877"/>
            <p:cNvSpPr/>
            <p:nvPr/>
          </p:nvSpPr>
          <p:spPr>
            <a:xfrm>
              <a:off x="5529263" y="2736056"/>
              <a:ext cx="78583" cy="242889"/>
            </a:xfrm>
            <a:custGeom>
              <a:avLst/>
              <a:gdLst/>
              <a:ahLst/>
              <a:cxnLst/>
              <a:rect l="0" t="0" r="0" b="0"/>
              <a:pathLst>
                <a:path w="78583" h="242889">
                  <a:moveTo>
                    <a:pt x="0" y="0"/>
                  </a:moveTo>
                  <a:lnTo>
                    <a:pt x="10641" y="0"/>
                  </a:lnTo>
                  <a:lnTo>
                    <a:pt x="14783" y="4233"/>
                  </a:lnTo>
                  <a:lnTo>
                    <a:pt x="30985" y="27435"/>
                  </a:lnTo>
                  <a:lnTo>
                    <a:pt x="34783" y="50399"/>
                  </a:lnTo>
                  <a:lnTo>
                    <a:pt x="35595" y="79731"/>
                  </a:lnTo>
                  <a:lnTo>
                    <a:pt x="35702" y="114452"/>
                  </a:lnTo>
                  <a:lnTo>
                    <a:pt x="35716" y="145129"/>
                  </a:lnTo>
                  <a:lnTo>
                    <a:pt x="36510" y="164181"/>
                  </a:lnTo>
                  <a:lnTo>
                    <a:pt x="44537" y="199878"/>
                  </a:lnTo>
                  <a:lnTo>
                    <a:pt x="54989" y="223025"/>
                  </a:lnTo>
                  <a:lnTo>
                    <a:pt x="66704" y="237705"/>
                  </a:lnTo>
                  <a:lnTo>
                    <a:pt x="71450" y="240584"/>
                  </a:lnTo>
                  <a:lnTo>
                    <a:pt x="78582" y="242888"/>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710" name="SMARTInkShape-6878"/>
            <p:cNvSpPr/>
            <p:nvPr/>
          </p:nvSpPr>
          <p:spPr>
            <a:xfrm>
              <a:off x="5536700" y="2893258"/>
              <a:ext cx="135439" cy="7106"/>
            </a:xfrm>
            <a:custGeom>
              <a:avLst/>
              <a:gdLst/>
              <a:ahLst/>
              <a:cxnLst/>
              <a:rect l="0" t="0" r="0" b="0"/>
              <a:pathLst>
                <a:path w="135439" h="7106">
                  <a:moveTo>
                    <a:pt x="6850" y="7105"/>
                  </a:moveTo>
                  <a:lnTo>
                    <a:pt x="698" y="7105"/>
                  </a:lnTo>
                  <a:lnTo>
                    <a:pt x="368" y="6311"/>
                  </a:lnTo>
                  <a:lnTo>
                    <a:pt x="0" y="3312"/>
                  </a:lnTo>
                  <a:lnTo>
                    <a:pt x="696" y="2195"/>
                  </a:lnTo>
                  <a:lnTo>
                    <a:pt x="1954" y="1450"/>
                  </a:lnTo>
                  <a:lnTo>
                    <a:pt x="7516" y="402"/>
                  </a:lnTo>
                  <a:lnTo>
                    <a:pt x="36738" y="0"/>
                  </a:lnTo>
                  <a:lnTo>
                    <a:pt x="57245" y="2089"/>
                  </a:lnTo>
                  <a:lnTo>
                    <a:pt x="85508" y="6114"/>
                  </a:lnTo>
                  <a:lnTo>
                    <a:pt x="114470" y="6811"/>
                  </a:lnTo>
                  <a:lnTo>
                    <a:pt x="135438" y="710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711" name="SMARTInkShape-6879"/>
            <p:cNvSpPr/>
            <p:nvPr/>
          </p:nvSpPr>
          <p:spPr>
            <a:xfrm>
              <a:off x="5794087" y="2871788"/>
              <a:ext cx="120939" cy="100013"/>
            </a:xfrm>
            <a:custGeom>
              <a:avLst/>
              <a:gdLst/>
              <a:ahLst/>
              <a:cxnLst/>
              <a:rect l="0" t="0" r="0" b="0"/>
              <a:pathLst>
                <a:path w="120939" h="100013">
                  <a:moveTo>
                    <a:pt x="63788" y="0"/>
                  </a:moveTo>
                  <a:lnTo>
                    <a:pt x="56938" y="0"/>
                  </a:lnTo>
                  <a:lnTo>
                    <a:pt x="31035" y="26408"/>
                  </a:lnTo>
                  <a:lnTo>
                    <a:pt x="5272" y="62013"/>
                  </a:lnTo>
                  <a:lnTo>
                    <a:pt x="1207" y="72437"/>
                  </a:lnTo>
                  <a:lnTo>
                    <a:pt x="0" y="80553"/>
                  </a:lnTo>
                  <a:lnTo>
                    <a:pt x="1837" y="85543"/>
                  </a:lnTo>
                  <a:lnTo>
                    <a:pt x="9482" y="95213"/>
                  </a:lnTo>
                  <a:lnTo>
                    <a:pt x="13988" y="97879"/>
                  </a:lnTo>
                  <a:lnTo>
                    <a:pt x="16299" y="98590"/>
                  </a:lnTo>
                  <a:lnTo>
                    <a:pt x="23103" y="97264"/>
                  </a:lnTo>
                  <a:lnTo>
                    <a:pt x="53925" y="83367"/>
                  </a:lnTo>
                  <a:lnTo>
                    <a:pt x="68930" y="74358"/>
                  </a:lnTo>
                  <a:lnTo>
                    <a:pt x="95006" y="46754"/>
                  </a:lnTo>
                  <a:lnTo>
                    <a:pt x="98173" y="40135"/>
                  </a:lnTo>
                  <a:lnTo>
                    <a:pt x="98618" y="40250"/>
                  </a:lnTo>
                  <a:lnTo>
                    <a:pt x="99331" y="42346"/>
                  </a:lnTo>
                  <a:lnTo>
                    <a:pt x="100297" y="66895"/>
                  </a:lnTo>
                  <a:lnTo>
                    <a:pt x="110149" y="91814"/>
                  </a:lnTo>
                  <a:lnTo>
                    <a:pt x="112158" y="94547"/>
                  </a:lnTo>
                  <a:lnTo>
                    <a:pt x="120938" y="100012"/>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712" name="SMARTInkShape-6880"/>
            <p:cNvSpPr/>
            <p:nvPr/>
          </p:nvSpPr>
          <p:spPr>
            <a:xfrm>
              <a:off x="6000900" y="2878931"/>
              <a:ext cx="71289" cy="107158"/>
            </a:xfrm>
            <a:custGeom>
              <a:avLst/>
              <a:gdLst/>
              <a:ahLst/>
              <a:cxnLst/>
              <a:rect l="0" t="0" r="0" b="0"/>
              <a:pathLst>
                <a:path w="71289" h="107158">
                  <a:moveTo>
                    <a:pt x="71288" y="0"/>
                  </a:moveTo>
                  <a:lnTo>
                    <a:pt x="53527" y="0"/>
                  </a:lnTo>
                  <a:lnTo>
                    <a:pt x="43359" y="3793"/>
                  </a:lnTo>
                  <a:lnTo>
                    <a:pt x="28824" y="14473"/>
                  </a:lnTo>
                  <a:lnTo>
                    <a:pt x="8518" y="36363"/>
                  </a:lnTo>
                  <a:lnTo>
                    <a:pt x="3702" y="45530"/>
                  </a:lnTo>
                  <a:lnTo>
                    <a:pt x="358" y="69094"/>
                  </a:lnTo>
                  <a:lnTo>
                    <a:pt x="0" y="79563"/>
                  </a:lnTo>
                  <a:lnTo>
                    <a:pt x="3687" y="91484"/>
                  </a:lnTo>
                  <a:lnTo>
                    <a:pt x="6377" y="94327"/>
                  </a:lnTo>
                  <a:lnTo>
                    <a:pt x="30377" y="104423"/>
                  </a:lnTo>
                  <a:lnTo>
                    <a:pt x="42713" y="107157"/>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713" name="SMARTInkShape-6881"/>
            <p:cNvSpPr/>
            <p:nvPr/>
          </p:nvSpPr>
          <p:spPr>
            <a:xfrm>
              <a:off x="6144077" y="2886162"/>
              <a:ext cx="85274" cy="92783"/>
            </a:xfrm>
            <a:custGeom>
              <a:avLst/>
              <a:gdLst/>
              <a:ahLst/>
              <a:cxnLst/>
              <a:rect l="0" t="0" r="0" b="0"/>
              <a:pathLst>
                <a:path w="85274" h="92783">
                  <a:moveTo>
                    <a:pt x="85273" y="7057"/>
                  </a:moveTo>
                  <a:lnTo>
                    <a:pt x="85273" y="3264"/>
                  </a:lnTo>
                  <a:lnTo>
                    <a:pt x="84479" y="2147"/>
                  </a:lnTo>
                  <a:lnTo>
                    <a:pt x="83156" y="1402"/>
                  </a:lnTo>
                  <a:lnTo>
                    <a:pt x="75330" y="207"/>
                  </a:lnTo>
                  <a:lnTo>
                    <a:pt x="68480" y="0"/>
                  </a:lnTo>
                  <a:lnTo>
                    <a:pt x="57632" y="3731"/>
                  </a:lnTo>
                  <a:lnTo>
                    <a:pt x="23029" y="23763"/>
                  </a:lnTo>
                  <a:lnTo>
                    <a:pt x="15804" y="30621"/>
                  </a:lnTo>
                  <a:lnTo>
                    <a:pt x="2982" y="47672"/>
                  </a:lnTo>
                  <a:lnTo>
                    <a:pt x="0" y="65508"/>
                  </a:lnTo>
                  <a:lnTo>
                    <a:pt x="1866" y="70871"/>
                  </a:lnTo>
                  <a:lnTo>
                    <a:pt x="3475" y="73412"/>
                  </a:lnTo>
                  <a:lnTo>
                    <a:pt x="13323" y="80781"/>
                  </a:lnTo>
                  <a:lnTo>
                    <a:pt x="33396" y="90652"/>
                  </a:lnTo>
                  <a:lnTo>
                    <a:pt x="42411" y="92782"/>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714" name="SMARTInkShape-6882"/>
            <p:cNvSpPr/>
            <p:nvPr/>
          </p:nvSpPr>
          <p:spPr>
            <a:xfrm>
              <a:off x="6293645" y="2880076"/>
              <a:ext cx="107156" cy="91366"/>
            </a:xfrm>
            <a:custGeom>
              <a:avLst/>
              <a:gdLst/>
              <a:ahLst/>
              <a:cxnLst/>
              <a:rect l="0" t="0" r="0" b="0"/>
              <a:pathLst>
                <a:path w="107156" h="91366">
                  <a:moveTo>
                    <a:pt x="0" y="70293"/>
                  </a:moveTo>
                  <a:lnTo>
                    <a:pt x="3791" y="70293"/>
                  </a:lnTo>
                  <a:lnTo>
                    <a:pt x="4909" y="69499"/>
                  </a:lnTo>
                  <a:lnTo>
                    <a:pt x="5653" y="68176"/>
                  </a:lnTo>
                  <a:lnTo>
                    <a:pt x="6150" y="66500"/>
                  </a:lnTo>
                  <a:lnTo>
                    <a:pt x="7274" y="65383"/>
                  </a:lnTo>
                  <a:lnTo>
                    <a:pt x="39237" y="50228"/>
                  </a:lnTo>
                  <a:lnTo>
                    <a:pt x="55810" y="39124"/>
                  </a:lnTo>
                  <a:lnTo>
                    <a:pt x="60522" y="33157"/>
                  </a:lnTo>
                  <a:lnTo>
                    <a:pt x="63176" y="21542"/>
                  </a:lnTo>
                  <a:lnTo>
                    <a:pt x="64194" y="7730"/>
                  </a:lnTo>
                  <a:lnTo>
                    <a:pt x="60471" y="2719"/>
                  </a:lnTo>
                  <a:lnTo>
                    <a:pt x="56508" y="573"/>
                  </a:lnTo>
                  <a:lnTo>
                    <a:pt x="54341" y="0"/>
                  </a:lnTo>
                  <a:lnTo>
                    <a:pt x="52102" y="412"/>
                  </a:lnTo>
                  <a:lnTo>
                    <a:pt x="44365" y="3991"/>
                  </a:lnTo>
                  <a:lnTo>
                    <a:pt x="33164" y="6198"/>
                  </a:lnTo>
                  <a:lnTo>
                    <a:pt x="27175" y="9527"/>
                  </a:lnTo>
                  <a:lnTo>
                    <a:pt x="19339" y="19656"/>
                  </a:lnTo>
                  <a:lnTo>
                    <a:pt x="9297" y="39831"/>
                  </a:lnTo>
                  <a:lnTo>
                    <a:pt x="7568" y="54663"/>
                  </a:lnTo>
                  <a:lnTo>
                    <a:pt x="9448" y="61494"/>
                  </a:lnTo>
                  <a:lnTo>
                    <a:pt x="17123" y="76139"/>
                  </a:lnTo>
                  <a:lnTo>
                    <a:pt x="20146" y="78953"/>
                  </a:lnTo>
                  <a:lnTo>
                    <a:pt x="45548" y="88996"/>
                  </a:lnTo>
                  <a:lnTo>
                    <a:pt x="69095" y="91365"/>
                  </a:lnTo>
                  <a:lnTo>
                    <a:pt x="83354" y="87825"/>
                  </a:lnTo>
                  <a:lnTo>
                    <a:pt x="93841" y="81749"/>
                  </a:lnTo>
                  <a:lnTo>
                    <a:pt x="97269" y="77237"/>
                  </a:lnTo>
                  <a:lnTo>
                    <a:pt x="99199" y="70234"/>
                  </a:lnTo>
                  <a:lnTo>
                    <a:pt x="99469" y="67872"/>
                  </a:lnTo>
                  <a:lnTo>
                    <a:pt x="100445" y="66298"/>
                  </a:lnTo>
                  <a:lnTo>
                    <a:pt x="101887" y="65248"/>
                  </a:lnTo>
                  <a:lnTo>
                    <a:pt x="103643" y="64548"/>
                  </a:lnTo>
                  <a:lnTo>
                    <a:pt x="104814" y="63288"/>
                  </a:lnTo>
                  <a:lnTo>
                    <a:pt x="106114" y="59771"/>
                  </a:lnTo>
                  <a:lnTo>
                    <a:pt x="107155" y="41718"/>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2728" name="SMARTInkShape-Group665"/>
          <p:cNvGrpSpPr/>
          <p:nvPr/>
        </p:nvGrpSpPr>
        <p:grpSpPr>
          <a:xfrm>
            <a:off x="3378994" y="2843238"/>
            <a:ext cx="1600202" cy="235293"/>
            <a:chOff x="3378994" y="2843238"/>
            <a:chExt cx="1600202" cy="235293"/>
          </a:xfrm>
        </p:grpSpPr>
        <p:sp>
          <p:nvSpPr>
            <p:cNvPr id="2716" name="SMARTInkShape-6883"/>
            <p:cNvSpPr/>
            <p:nvPr/>
          </p:nvSpPr>
          <p:spPr>
            <a:xfrm>
              <a:off x="3429000" y="2900363"/>
              <a:ext cx="21432" cy="171451"/>
            </a:xfrm>
            <a:custGeom>
              <a:avLst/>
              <a:gdLst/>
              <a:ahLst/>
              <a:cxnLst/>
              <a:rect l="0" t="0" r="0" b="0"/>
              <a:pathLst>
                <a:path w="21432" h="171451">
                  <a:moveTo>
                    <a:pt x="0" y="0"/>
                  </a:moveTo>
                  <a:lnTo>
                    <a:pt x="0" y="31921"/>
                  </a:lnTo>
                  <a:lnTo>
                    <a:pt x="2117" y="52313"/>
                  </a:lnTo>
                  <a:lnTo>
                    <a:pt x="7276" y="86028"/>
                  </a:lnTo>
                  <a:lnTo>
                    <a:pt x="13207" y="121483"/>
                  </a:lnTo>
                  <a:lnTo>
                    <a:pt x="16262" y="149397"/>
                  </a:lnTo>
                  <a:lnTo>
                    <a:pt x="21431" y="17145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717" name="SMARTInkShape-6884"/>
            <p:cNvSpPr/>
            <p:nvPr/>
          </p:nvSpPr>
          <p:spPr>
            <a:xfrm>
              <a:off x="3378994" y="2886309"/>
              <a:ext cx="142420" cy="106639"/>
            </a:xfrm>
            <a:custGeom>
              <a:avLst/>
              <a:gdLst/>
              <a:ahLst/>
              <a:cxnLst/>
              <a:rect l="0" t="0" r="0" b="0"/>
              <a:pathLst>
                <a:path w="142420" h="106639">
                  <a:moveTo>
                    <a:pt x="14287" y="35485"/>
                  </a:moveTo>
                  <a:lnTo>
                    <a:pt x="14287" y="31692"/>
                  </a:lnTo>
                  <a:lnTo>
                    <a:pt x="30381" y="8749"/>
                  </a:lnTo>
                  <a:lnTo>
                    <a:pt x="33748" y="5755"/>
                  </a:lnTo>
                  <a:lnTo>
                    <a:pt x="41722" y="2427"/>
                  </a:lnTo>
                  <a:lnTo>
                    <a:pt x="72957" y="0"/>
                  </a:lnTo>
                  <a:lnTo>
                    <a:pt x="89526" y="3628"/>
                  </a:lnTo>
                  <a:lnTo>
                    <a:pt x="109347" y="12759"/>
                  </a:lnTo>
                  <a:lnTo>
                    <a:pt x="129533" y="29768"/>
                  </a:lnTo>
                  <a:lnTo>
                    <a:pt x="137687" y="41376"/>
                  </a:lnTo>
                  <a:lnTo>
                    <a:pt x="141338" y="54869"/>
                  </a:lnTo>
                  <a:lnTo>
                    <a:pt x="142419" y="65129"/>
                  </a:lnTo>
                  <a:lnTo>
                    <a:pt x="138947" y="76988"/>
                  </a:lnTo>
                  <a:lnTo>
                    <a:pt x="132892" y="86764"/>
                  </a:lnTo>
                  <a:lnTo>
                    <a:pt x="118031" y="97178"/>
                  </a:lnTo>
                  <a:lnTo>
                    <a:pt x="104469" y="103682"/>
                  </a:lnTo>
                  <a:lnTo>
                    <a:pt x="71264" y="106638"/>
                  </a:lnTo>
                  <a:lnTo>
                    <a:pt x="35765" y="106103"/>
                  </a:lnTo>
                  <a:lnTo>
                    <a:pt x="6563" y="99644"/>
                  </a:lnTo>
                  <a:lnTo>
                    <a:pt x="4375" y="98101"/>
                  </a:lnTo>
                  <a:lnTo>
                    <a:pt x="0" y="9263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718" name="SMARTInkShape-6885"/>
            <p:cNvSpPr/>
            <p:nvPr/>
          </p:nvSpPr>
          <p:spPr>
            <a:xfrm>
              <a:off x="3471863" y="2889380"/>
              <a:ext cx="170305" cy="82421"/>
            </a:xfrm>
            <a:custGeom>
              <a:avLst/>
              <a:gdLst/>
              <a:ahLst/>
              <a:cxnLst/>
              <a:rect l="0" t="0" r="0" b="0"/>
              <a:pathLst>
                <a:path w="170305" h="82421">
                  <a:moveTo>
                    <a:pt x="0" y="32414"/>
                  </a:moveTo>
                  <a:lnTo>
                    <a:pt x="24836" y="33208"/>
                  </a:lnTo>
                  <a:lnTo>
                    <a:pt x="47297" y="38068"/>
                  </a:lnTo>
                  <a:lnTo>
                    <a:pt x="61502" y="39689"/>
                  </a:lnTo>
                  <a:lnTo>
                    <a:pt x="83760" y="45621"/>
                  </a:lnTo>
                  <a:lnTo>
                    <a:pt x="111955" y="46606"/>
                  </a:lnTo>
                  <a:lnTo>
                    <a:pt x="144365" y="37879"/>
                  </a:lnTo>
                  <a:lnTo>
                    <a:pt x="160387" y="32340"/>
                  </a:lnTo>
                  <a:lnTo>
                    <a:pt x="161693" y="30777"/>
                  </a:lnTo>
                  <a:lnTo>
                    <a:pt x="163938" y="26924"/>
                  </a:lnTo>
                  <a:lnTo>
                    <a:pt x="168871" y="20292"/>
                  </a:lnTo>
                  <a:lnTo>
                    <a:pt x="170304" y="15649"/>
                  </a:lnTo>
                  <a:lnTo>
                    <a:pt x="169892" y="13300"/>
                  </a:lnTo>
                  <a:lnTo>
                    <a:pt x="167318" y="8573"/>
                  </a:lnTo>
                  <a:lnTo>
                    <a:pt x="165520" y="6995"/>
                  </a:lnTo>
                  <a:lnTo>
                    <a:pt x="154627" y="462"/>
                  </a:lnTo>
                  <a:lnTo>
                    <a:pt x="151503" y="0"/>
                  </a:lnTo>
                  <a:lnTo>
                    <a:pt x="126712" y="4191"/>
                  </a:lnTo>
                  <a:lnTo>
                    <a:pt x="108506" y="13724"/>
                  </a:lnTo>
                  <a:lnTo>
                    <a:pt x="105675" y="16779"/>
                  </a:lnTo>
                  <a:lnTo>
                    <a:pt x="94689" y="39130"/>
                  </a:lnTo>
                  <a:lnTo>
                    <a:pt x="94082" y="41654"/>
                  </a:lnTo>
                  <a:lnTo>
                    <a:pt x="95524" y="48691"/>
                  </a:lnTo>
                  <a:lnTo>
                    <a:pt x="100799" y="59462"/>
                  </a:lnTo>
                  <a:lnTo>
                    <a:pt x="109692" y="70212"/>
                  </a:lnTo>
                  <a:lnTo>
                    <a:pt x="128587" y="8242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719" name="SMARTInkShape-6886"/>
            <p:cNvSpPr/>
            <p:nvPr/>
          </p:nvSpPr>
          <p:spPr>
            <a:xfrm>
              <a:off x="3707606" y="2886075"/>
              <a:ext cx="71307" cy="121445"/>
            </a:xfrm>
            <a:custGeom>
              <a:avLst/>
              <a:gdLst/>
              <a:ahLst/>
              <a:cxnLst/>
              <a:rect l="0" t="0" r="0" b="0"/>
              <a:pathLst>
                <a:path w="71307" h="121445">
                  <a:moveTo>
                    <a:pt x="57150" y="0"/>
                  </a:moveTo>
                  <a:lnTo>
                    <a:pt x="40357" y="0"/>
                  </a:lnTo>
                  <a:lnTo>
                    <a:pt x="29509" y="3792"/>
                  </a:lnTo>
                  <a:lnTo>
                    <a:pt x="20032" y="9943"/>
                  </a:lnTo>
                  <a:lnTo>
                    <a:pt x="16841" y="16590"/>
                  </a:lnTo>
                  <a:lnTo>
                    <a:pt x="10508" y="37609"/>
                  </a:lnTo>
                  <a:lnTo>
                    <a:pt x="17426" y="59594"/>
                  </a:lnTo>
                  <a:lnTo>
                    <a:pt x="23884" y="68290"/>
                  </a:lnTo>
                  <a:lnTo>
                    <a:pt x="34329" y="79765"/>
                  </a:lnTo>
                  <a:lnTo>
                    <a:pt x="48762" y="97865"/>
                  </a:lnTo>
                  <a:lnTo>
                    <a:pt x="55539" y="103027"/>
                  </a:lnTo>
                  <a:lnTo>
                    <a:pt x="63817" y="108050"/>
                  </a:lnTo>
                  <a:lnTo>
                    <a:pt x="69932" y="113065"/>
                  </a:lnTo>
                  <a:lnTo>
                    <a:pt x="70769" y="115868"/>
                  </a:lnTo>
                  <a:lnTo>
                    <a:pt x="71306" y="120342"/>
                  </a:lnTo>
                  <a:lnTo>
                    <a:pt x="70556" y="120709"/>
                  </a:lnTo>
                  <a:lnTo>
                    <a:pt x="37880" y="121401"/>
                  </a:lnTo>
                  <a:lnTo>
                    <a:pt x="0" y="121444"/>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720" name="SMARTInkShape-6887"/>
            <p:cNvSpPr/>
            <p:nvPr/>
          </p:nvSpPr>
          <p:spPr>
            <a:xfrm>
              <a:off x="3665763" y="2887068"/>
              <a:ext cx="240665" cy="127469"/>
            </a:xfrm>
            <a:custGeom>
              <a:avLst/>
              <a:gdLst/>
              <a:ahLst/>
              <a:cxnLst/>
              <a:rect l="0" t="0" r="0" b="0"/>
              <a:pathLst>
                <a:path w="240665" h="127469">
                  <a:moveTo>
                    <a:pt x="13268" y="56157"/>
                  </a:moveTo>
                  <a:lnTo>
                    <a:pt x="9476" y="56157"/>
                  </a:lnTo>
                  <a:lnTo>
                    <a:pt x="8359" y="56951"/>
                  </a:lnTo>
                  <a:lnTo>
                    <a:pt x="7614" y="58274"/>
                  </a:lnTo>
                  <a:lnTo>
                    <a:pt x="5527" y="68342"/>
                  </a:lnTo>
                  <a:lnTo>
                    <a:pt x="1273" y="76083"/>
                  </a:lnTo>
                  <a:lnTo>
                    <a:pt x="0" y="83799"/>
                  </a:lnTo>
                  <a:lnTo>
                    <a:pt x="3075" y="97067"/>
                  </a:lnTo>
                  <a:lnTo>
                    <a:pt x="19309" y="126150"/>
                  </a:lnTo>
                  <a:lnTo>
                    <a:pt x="22038" y="126952"/>
                  </a:lnTo>
                  <a:lnTo>
                    <a:pt x="26466" y="127468"/>
                  </a:lnTo>
                  <a:lnTo>
                    <a:pt x="26829" y="126716"/>
                  </a:lnTo>
                  <a:lnTo>
                    <a:pt x="27547" y="93102"/>
                  </a:lnTo>
                  <a:lnTo>
                    <a:pt x="27555" y="60058"/>
                  </a:lnTo>
                  <a:lnTo>
                    <a:pt x="27556" y="34740"/>
                  </a:lnTo>
                  <a:lnTo>
                    <a:pt x="29672" y="28646"/>
                  </a:lnTo>
                  <a:lnTo>
                    <a:pt x="37499" y="18267"/>
                  </a:lnTo>
                  <a:lnTo>
                    <a:pt x="42029" y="15504"/>
                  </a:lnTo>
                  <a:lnTo>
                    <a:pt x="46688" y="13483"/>
                  </a:lnTo>
                  <a:lnTo>
                    <a:pt x="51405" y="9939"/>
                  </a:lnTo>
                  <a:lnTo>
                    <a:pt x="58264" y="7834"/>
                  </a:lnTo>
                  <a:lnTo>
                    <a:pt x="92664" y="644"/>
                  </a:lnTo>
                  <a:lnTo>
                    <a:pt x="106499" y="528"/>
                  </a:lnTo>
                  <a:lnTo>
                    <a:pt x="141903" y="5254"/>
                  </a:lnTo>
                  <a:lnTo>
                    <a:pt x="171926" y="6033"/>
                  </a:lnTo>
                  <a:lnTo>
                    <a:pt x="206789" y="6144"/>
                  </a:lnTo>
                  <a:lnTo>
                    <a:pt x="225024" y="6150"/>
                  </a:lnTo>
                  <a:lnTo>
                    <a:pt x="228561" y="4034"/>
                  </a:lnTo>
                  <a:lnTo>
                    <a:pt x="230615" y="2358"/>
                  </a:lnTo>
                  <a:lnTo>
                    <a:pt x="228810" y="1241"/>
                  </a:lnTo>
                  <a:lnTo>
                    <a:pt x="218338" y="0"/>
                  </a:lnTo>
                  <a:lnTo>
                    <a:pt x="209450" y="1565"/>
                  </a:lnTo>
                  <a:lnTo>
                    <a:pt x="199984" y="4792"/>
                  </a:lnTo>
                  <a:lnTo>
                    <a:pt x="197276" y="5245"/>
                  </a:lnTo>
                  <a:lnTo>
                    <a:pt x="195472" y="6341"/>
                  </a:lnTo>
                  <a:lnTo>
                    <a:pt x="194268" y="7865"/>
                  </a:lnTo>
                  <a:lnTo>
                    <a:pt x="193466" y="9675"/>
                  </a:lnTo>
                  <a:lnTo>
                    <a:pt x="192338" y="19807"/>
                  </a:lnTo>
                  <a:lnTo>
                    <a:pt x="194190" y="26243"/>
                  </a:lnTo>
                  <a:lnTo>
                    <a:pt x="204075" y="39312"/>
                  </a:lnTo>
                  <a:lnTo>
                    <a:pt x="218876" y="53760"/>
                  </a:lnTo>
                  <a:lnTo>
                    <a:pt x="229323" y="60915"/>
                  </a:lnTo>
                  <a:lnTo>
                    <a:pt x="240664" y="76177"/>
                  </a:lnTo>
                  <a:lnTo>
                    <a:pt x="240272" y="77441"/>
                  </a:lnTo>
                  <a:lnTo>
                    <a:pt x="237719" y="80962"/>
                  </a:lnTo>
                  <a:lnTo>
                    <a:pt x="233939" y="83057"/>
                  </a:lnTo>
                  <a:lnTo>
                    <a:pt x="222715" y="84511"/>
                  </a:lnTo>
                  <a:lnTo>
                    <a:pt x="206150" y="84732"/>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721" name="SMARTInkShape-6888"/>
            <p:cNvSpPr/>
            <p:nvPr/>
          </p:nvSpPr>
          <p:spPr>
            <a:xfrm>
              <a:off x="3922015" y="2915018"/>
              <a:ext cx="114175" cy="163513"/>
            </a:xfrm>
            <a:custGeom>
              <a:avLst/>
              <a:gdLst/>
              <a:ahLst/>
              <a:cxnLst/>
              <a:rect l="0" t="0" r="0" b="0"/>
              <a:pathLst>
                <a:path w="114175" h="163513">
                  <a:moveTo>
                    <a:pt x="42766" y="85357"/>
                  </a:moveTo>
                  <a:lnTo>
                    <a:pt x="41973" y="103245"/>
                  </a:lnTo>
                  <a:lnTo>
                    <a:pt x="36284" y="125798"/>
                  </a:lnTo>
                  <a:lnTo>
                    <a:pt x="35025" y="137645"/>
                  </a:lnTo>
                  <a:lnTo>
                    <a:pt x="29977" y="146534"/>
                  </a:lnTo>
                  <a:lnTo>
                    <a:pt x="15568" y="162498"/>
                  </a:lnTo>
                  <a:lnTo>
                    <a:pt x="12686" y="163298"/>
                  </a:lnTo>
                  <a:lnTo>
                    <a:pt x="10807" y="163512"/>
                  </a:lnTo>
                  <a:lnTo>
                    <a:pt x="9554" y="162860"/>
                  </a:lnTo>
                  <a:lnTo>
                    <a:pt x="8718" y="161632"/>
                  </a:lnTo>
                  <a:lnTo>
                    <a:pt x="8161" y="160019"/>
                  </a:lnTo>
                  <a:lnTo>
                    <a:pt x="2358" y="150935"/>
                  </a:lnTo>
                  <a:lnTo>
                    <a:pt x="0" y="118536"/>
                  </a:lnTo>
                  <a:lnTo>
                    <a:pt x="5626" y="92793"/>
                  </a:lnTo>
                  <a:lnTo>
                    <a:pt x="16699" y="62867"/>
                  </a:lnTo>
                  <a:lnTo>
                    <a:pt x="31826" y="40845"/>
                  </a:lnTo>
                  <a:lnTo>
                    <a:pt x="54800" y="16397"/>
                  </a:lnTo>
                  <a:lnTo>
                    <a:pt x="64254" y="11052"/>
                  </a:lnTo>
                  <a:lnTo>
                    <a:pt x="72954" y="7882"/>
                  </a:lnTo>
                  <a:lnTo>
                    <a:pt x="83108" y="2429"/>
                  </a:lnTo>
                  <a:lnTo>
                    <a:pt x="101182" y="0"/>
                  </a:lnTo>
                  <a:lnTo>
                    <a:pt x="103141" y="671"/>
                  </a:lnTo>
                  <a:lnTo>
                    <a:pt x="104447" y="1912"/>
                  </a:lnTo>
                  <a:lnTo>
                    <a:pt x="105318" y="3534"/>
                  </a:lnTo>
                  <a:lnTo>
                    <a:pt x="106693" y="4614"/>
                  </a:lnTo>
                  <a:lnTo>
                    <a:pt x="110336" y="5815"/>
                  </a:lnTo>
                  <a:lnTo>
                    <a:pt x="111626" y="6929"/>
                  </a:lnTo>
                  <a:lnTo>
                    <a:pt x="113058" y="10283"/>
                  </a:lnTo>
                  <a:lnTo>
                    <a:pt x="114174" y="30618"/>
                  </a:lnTo>
                  <a:lnTo>
                    <a:pt x="112074" y="35364"/>
                  </a:lnTo>
                  <a:lnTo>
                    <a:pt x="90354" y="59164"/>
                  </a:lnTo>
                  <a:lnTo>
                    <a:pt x="67238" y="75038"/>
                  </a:lnTo>
                  <a:lnTo>
                    <a:pt x="57054" y="78213"/>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722" name="SMARTInkShape-6889"/>
            <p:cNvSpPr/>
            <p:nvPr/>
          </p:nvSpPr>
          <p:spPr>
            <a:xfrm>
              <a:off x="4101553" y="2943323"/>
              <a:ext cx="77505" cy="57053"/>
            </a:xfrm>
            <a:custGeom>
              <a:avLst/>
              <a:gdLst/>
              <a:ahLst/>
              <a:cxnLst/>
              <a:rect l="0" t="0" r="0" b="0"/>
              <a:pathLst>
                <a:path w="77505" h="57053">
                  <a:moveTo>
                    <a:pt x="48966" y="57052"/>
                  </a:moveTo>
                  <a:lnTo>
                    <a:pt x="61151" y="45661"/>
                  </a:lnTo>
                  <a:lnTo>
                    <a:pt x="65759" y="44052"/>
                  </a:lnTo>
                  <a:lnTo>
                    <a:pt x="70452" y="39103"/>
                  </a:lnTo>
                  <a:lnTo>
                    <a:pt x="74390" y="32406"/>
                  </a:lnTo>
                  <a:lnTo>
                    <a:pt x="76607" y="24173"/>
                  </a:lnTo>
                  <a:lnTo>
                    <a:pt x="77504" y="8475"/>
                  </a:lnTo>
                  <a:lnTo>
                    <a:pt x="69945" y="3677"/>
                  </a:lnTo>
                  <a:lnTo>
                    <a:pt x="53962" y="648"/>
                  </a:lnTo>
                  <a:lnTo>
                    <a:pt x="35993" y="0"/>
                  </a:lnTo>
                  <a:lnTo>
                    <a:pt x="22456" y="3723"/>
                  </a:lnTo>
                  <a:lnTo>
                    <a:pt x="12183" y="9854"/>
                  </a:lnTo>
                  <a:lnTo>
                    <a:pt x="8805" y="14379"/>
                  </a:lnTo>
                  <a:lnTo>
                    <a:pt x="6904" y="21389"/>
                  </a:lnTo>
                  <a:lnTo>
                    <a:pt x="5665" y="26915"/>
                  </a:lnTo>
                  <a:lnTo>
                    <a:pt x="0" y="44156"/>
                  </a:lnTo>
                  <a:lnTo>
                    <a:pt x="447" y="46073"/>
                  </a:lnTo>
                  <a:lnTo>
                    <a:pt x="1538" y="47352"/>
                  </a:lnTo>
                  <a:lnTo>
                    <a:pt x="6868" y="51267"/>
                  </a:lnTo>
                  <a:lnTo>
                    <a:pt x="11206" y="54481"/>
                  </a:lnTo>
                  <a:lnTo>
                    <a:pt x="15779" y="55909"/>
                  </a:lnTo>
                  <a:lnTo>
                    <a:pt x="50064" y="57022"/>
                  </a:lnTo>
                  <a:lnTo>
                    <a:pt x="56110" y="57052"/>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723" name="SMARTInkShape-6890"/>
            <p:cNvSpPr/>
            <p:nvPr/>
          </p:nvSpPr>
          <p:spPr>
            <a:xfrm>
              <a:off x="4193807" y="2928938"/>
              <a:ext cx="63869" cy="78582"/>
            </a:xfrm>
            <a:custGeom>
              <a:avLst/>
              <a:gdLst/>
              <a:ahLst/>
              <a:cxnLst/>
              <a:rect l="0" t="0" r="0" b="0"/>
              <a:pathLst>
                <a:path w="63869" h="78582">
                  <a:moveTo>
                    <a:pt x="63868" y="0"/>
                  </a:moveTo>
                  <a:lnTo>
                    <a:pt x="46868" y="0"/>
                  </a:lnTo>
                  <a:lnTo>
                    <a:pt x="42289" y="2116"/>
                  </a:lnTo>
                  <a:lnTo>
                    <a:pt x="39957" y="3792"/>
                  </a:lnTo>
                  <a:lnTo>
                    <a:pt x="19609" y="10641"/>
                  </a:lnTo>
                  <a:lnTo>
                    <a:pt x="4424" y="30061"/>
                  </a:lnTo>
                  <a:lnTo>
                    <a:pt x="1730" y="37437"/>
                  </a:lnTo>
                  <a:lnTo>
                    <a:pt x="0" y="51315"/>
                  </a:lnTo>
                  <a:lnTo>
                    <a:pt x="1880" y="56673"/>
                  </a:lnTo>
                  <a:lnTo>
                    <a:pt x="16378" y="73790"/>
                  </a:lnTo>
                  <a:lnTo>
                    <a:pt x="23182" y="76451"/>
                  </a:lnTo>
                  <a:lnTo>
                    <a:pt x="42437" y="78581"/>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724" name="SMARTInkShape-6891"/>
            <p:cNvSpPr/>
            <p:nvPr/>
          </p:nvSpPr>
          <p:spPr>
            <a:xfrm>
              <a:off x="4300538" y="2843300"/>
              <a:ext cx="35719" cy="128501"/>
            </a:xfrm>
            <a:custGeom>
              <a:avLst/>
              <a:gdLst/>
              <a:ahLst/>
              <a:cxnLst/>
              <a:rect l="0" t="0" r="0" b="0"/>
              <a:pathLst>
                <a:path w="35719" h="128501">
                  <a:moveTo>
                    <a:pt x="35718" y="7056"/>
                  </a:moveTo>
                  <a:lnTo>
                    <a:pt x="28869" y="207"/>
                  </a:lnTo>
                  <a:lnTo>
                    <a:pt x="24869" y="0"/>
                  </a:lnTo>
                  <a:lnTo>
                    <a:pt x="23723" y="764"/>
                  </a:lnTo>
                  <a:lnTo>
                    <a:pt x="22959" y="2068"/>
                  </a:lnTo>
                  <a:lnTo>
                    <a:pt x="12651" y="32336"/>
                  </a:lnTo>
                  <a:lnTo>
                    <a:pt x="5510" y="63917"/>
                  </a:lnTo>
                  <a:lnTo>
                    <a:pt x="2449" y="74396"/>
                  </a:lnTo>
                  <a:lnTo>
                    <a:pt x="215" y="107983"/>
                  </a:lnTo>
                  <a:lnTo>
                    <a:pt x="0" y="12850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725" name="SMARTInkShape-6892"/>
            <p:cNvSpPr/>
            <p:nvPr/>
          </p:nvSpPr>
          <p:spPr>
            <a:xfrm>
              <a:off x="4221956" y="2916282"/>
              <a:ext cx="200697" cy="55519"/>
            </a:xfrm>
            <a:custGeom>
              <a:avLst/>
              <a:gdLst/>
              <a:ahLst/>
              <a:cxnLst/>
              <a:rect l="0" t="0" r="0" b="0"/>
              <a:pathLst>
                <a:path w="200697" h="55519">
                  <a:moveTo>
                    <a:pt x="0" y="19799"/>
                  </a:moveTo>
                  <a:lnTo>
                    <a:pt x="0" y="16007"/>
                  </a:lnTo>
                  <a:lnTo>
                    <a:pt x="794" y="14890"/>
                  </a:lnTo>
                  <a:lnTo>
                    <a:pt x="2117" y="14145"/>
                  </a:lnTo>
                  <a:lnTo>
                    <a:pt x="32111" y="5438"/>
                  </a:lnTo>
                  <a:lnTo>
                    <a:pt x="59966" y="0"/>
                  </a:lnTo>
                  <a:lnTo>
                    <a:pt x="86559" y="968"/>
                  </a:lnTo>
                  <a:lnTo>
                    <a:pt x="120198" y="4614"/>
                  </a:lnTo>
                  <a:lnTo>
                    <a:pt x="154682" y="6128"/>
                  </a:lnTo>
                  <a:lnTo>
                    <a:pt x="184970" y="11639"/>
                  </a:lnTo>
                  <a:lnTo>
                    <a:pt x="193599" y="16437"/>
                  </a:lnTo>
                  <a:lnTo>
                    <a:pt x="198122" y="19939"/>
                  </a:lnTo>
                  <a:lnTo>
                    <a:pt x="200344" y="24655"/>
                  </a:lnTo>
                  <a:lnTo>
                    <a:pt x="200696" y="36245"/>
                  </a:lnTo>
                  <a:lnTo>
                    <a:pt x="192882" y="55518"/>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726" name="SMARTInkShape-6893"/>
            <p:cNvSpPr/>
            <p:nvPr/>
          </p:nvSpPr>
          <p:spPr>
            <a:xfrm>
              <a:off x="4421981" y="2843238"/>
              <a:ext cx="185223" cy="121419"/>
            </a:xfrm>
            <a:custGeom>
              <a:avLst/>
              <a:gdLst/>
              <a:ahLst/>
              <a:cxnLst/>
              <a:rect l="0" t="0" r="0" b="0"/>
              <a:pathLst>
                <a:path w="185223" h="121419">
                  <a:moveTo>
                    <a:pt x="0" y="7118"/>
                  </a:moveTo>
                  <a:lnTo>
                    <a:pt x="0" y="0"/>
                  </a:lnTo>
                  <a:lnTo>
                    <a:pt x="0" y="16768"/>
                  </a:lnTo>
                  <a:lnTo>
                    <a:pt x="2117" y="21461"/>
                  </a:lnTo>
                  <a:lnTo>
                    <a:pt x="3792" y="23824"/>
                  </a:lnTo>
                  <a:lnTo>
                    <a:pt x="6151" y="34734"/>
                  </a:lnTo>
                  <a:lnTo>
                    <a:pt x="7742" y="51849"/>
                  </a:lnTo>
                  <a:lnTo>
                    <a:pt x="12760" y="65813"/>
                  </a:lnTo>
                  <a:lnTo>
                    <a:pt x="14402" y="73686"/>
                  </a:lnTo>
                  <a:lnTo>
                    <a:pt x="18996" y="83375"/>
                  </a:lnTo>
                  <a:lnTo>
                    <a:pt x="21504" y="95153"/>
                  </a:lnTo>
                  <a:lnTo>
                    <a:pt x="24903" y="101278"/>
                  </a:lnTo>
                  <a:lnTo>
                    <a:pt x="29060" y="104529"/>
                  </a:lnTo>
                  <a:lnTo>
                    <a:pt x="33553" y="106768"/>
                  </a:lnTo>
                  <a:lnTo>
                    <a:pt x="38196" y="110409"/>
                  </a:lnTo>
                  <a:lnTo>
                    <a:pt x="40545" y="110904"/>
                  </a:lnTo>
                  <a:lnTo>
                    <a:pt x="42905" y="110440"/>
                  </a:lnTo>
                  <a:lnTo>
                    <a:pt x="48438" y="108602"/>
                  </a:lnTo>
                  <a:lnTo>
                    <a:pt x="59684" y="106773"/>
                  </a:lnTo>
                  <a:lnTo>
                    <a:pt x="68396" y="101557"/>
                  </a:lnTo>
                  <a:lnTo>
                    <a:pt x="73525" y="97245"/>
                  </a:lnTo>
                  <a:lnTo>
                    <a:pt x="76334" y="90566"/>
                  </a:lnTo>
                  <a:lnTo>
                    <a:pt x="78376" y="83100"/>
                  </a:lnTo>
                  <a:lnTo>
                    <a:pt x="84039" y="71839"/>
                  </a:lnTo>
                  <a:lnTo>
                    <a:pt x="85769" y="66839"/>
                  </a:lnTo>
                  <a:lnTo>
                    <a:pt x="90413" y="59562"/>
                  </a:lnTo>
                  <a:lnTo>
                    <a:pt x="92545" y="51399"/>
                  </a:lnTo>
                  <a:lnTo>
                    <a:pt x="93447" y="50926"/>
                  </a:lnTo>
                  <a:lnTo>
                    <a:pt x="99710" y="50018"/>
                  </a:lnTo>
                  <a:lnTo>
                    <a:pt x="105656" y="54898"/>
                  </a:lnTo>
                  <a:lnTo>
                    <a:pt x="109929" y="56135"/>
                  </a:lnTo>
                  <a:lnTo>
                    <a:pt x="111386" y="57259"/>
                  </a:lnTo>
                  <a:lnTo>
                    <a:pt x="113005" y="60624"/>
                  </a:lnTo>
                  <a:lnTo>
                    <a:pt x="115024" y="61839"/>
                  </a:lnTo>
                  <a:lnTo>
                    <a:pt x="129671" y="63788"/>
                  </a:lnTo>
                  <a:lnTo>
                    <a:pt x="134073" y="63948"/>
                  </a:lnTo>
                  <a:lnTo>
                    <a:pt x="143196" y="59893"/>
                  </a:lnTo>
                  <a:lnTo>
                    <a:pt x="155141" y="52917"/>
                  </a:lnTo>
                  <a:lnTo>
                    <a:pt x="179864" y="44002"/>
                  </a:lnTo>
                  <a:lnTo>
                    <a:pt x="181822" y="42820"/>
                  </a:lnTo>
                  <a:lnTo>
                    <a:pt x="183127" y="41238"/>
                  </a:lnTo>
                  <a:lnTo>
                    <a:pt x="184577" y="37364"/>
                  </a:lnTo>
                  <a:lnTo>
                    <a:pt x="185222" y="32996"/>
                  </a:lnTo>
                  <a:lnTo>
                    <a:pt x="183392" y="28409"/>
                  </a:lnTo>
                  <a:lnTo>
                    <a:pt x="179542" y="22789"/>
                  </a:lnTo>
                  <a:lnTo>
                    <a:pt x="176898" y="22020"/>
                  </a:lnTo>
                  <a:lnTo>
                    <a:pt x="164942" y="21527"/>
                  </a:lnTo>
                  <a:lnTo>
                    <a:pt x="158503" y="23576"/>
                  </a:lnTo>
                  <a:lnTo>
                    <a:pt x="155675" y="25234"/>
                  </a:lnTo>
                  <a:lnTo>
                    <a:pt x="153790" y="27133"/>
                  </a:lnTo>
                  <a:lnTo>
                    <a:pt x="138931" y="50664"/>
                  </a:lnTo>
                  <a:lnTo>
                    <a:pt x="135919" y="79566"/>
                  </a:lnTo>
                  <a:lnTo>
                    <a:pt x="139579" y="91467"/>
                  </a:lnTo>
                  <a:lnTo>
                    <a:pt x="141472" y="94307"/>
                  </a:lnTo>
                  <a:lnTo>
                    <a:pt x="171450" y="121418"/>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727" name="SMARTInkShape-6894"/>
            <p:cNvSpPr/>
            <p:nvPr/>
          </p:nvSpPr>
          <p:spPr>
            <a:xfrm>
              <a:off x="4743574" y="2893306"/>
              <a:ext cx="235622" cy="92656"/>
            </a:xfrm>
            <a:custGeom>
              <a:avLst/>
              <a:gdLst/>
              <a:ahLst/>
              <a:cxnLst/>
              <a:rect l="0" t="0" r="0" b="0"/>
              <a:pathLst>
                <a:path w="235622" h="92656">
                  <a:moveTo>
                    <a:pt x="35595" y="7057"/>
                  </a:moveTo>
                  <a:lnTo>
                    <a:pt x="35595" y="3264"/>
                  </a:lnTo>
                  <a:lnTo>
                    <a:pt x="34801" y="2147"/>
                  </a:lnTo>
                  <a:lnTo>
                    <a:pt x="33478" y="1402"/>
                  </a:lnTo>
                  <a:lnTo>
                    <a:pt x="25652" y="207"/>
                  </a:lnTo>
                  <a:lnTo>
                    <a:pt x="18802" y="0"/>
                  </a:lnTo>
                  <a:lnTo>
                    <a:pt x="14108" y="2068"/>
                  </a:lnTo>
                  <a:lnTo>
                    <a:pt x="4628" y="9864"/>
                  </a:lnTo>
                  <a:lnTo>
                    <a:pt x="1988" y="14389"/>
                  </a:lnTo>
                  <a:lnTo>
                    <a:pt x="502" y="23517"/>
                  </a:lnTo>
                  <a:lnTo>
                    <a:pt x="0" y="37031"/>
                  </a:lnTo>
                  <a:lnTo>
                    <a:pt x="3705" y="48658"/>
                  </a:lnTo>
                  <a:lnTo>
                    <a:pt x="12068" y="61106"/>
                  </a:lnTo>
                  <a:lnTo>
                    <a:pt x="16672" y="66268"/>
                  </a:lnTo>
                  <a:lnTo>
                    <a:pt x="25597" y="69091"/>
                  </a:lnTo>
                  <a:lnTo>
                    <a:pt x="55471" y="71218"/>
                  </a:lnTo>
                  <a:lnTo>
                    <a:pt x="62420" y="69175"/>
                  </a:lnTo>
                  <a:lnTo>
                    <a:pt x="73349" y="61396"/>
                  </a:lnTo>
                  <a:lnTo>
                    <a:pt x="76187" y="56872"/>
                  </a:lnTo>
                  <a:lnTo>
                    <a:pt x="77448" y="51422"/>
                  </a:lnTo>
                  <a:lnTo>
                    <a:pt x="78009" y="43708"/>
                  </a:lnTo>
                  <a:lnTo>
                    <a:pt x="76141" y="37104"/>
                  </a:lnTo>
                  <a:lnTo>
                    <a:pt x="74532" y="34232"/>
                  </a:lnTo>
                  <a:lnTo>
                    <a:pt x="72665" y="32317"/>
                  </a:lnTo>
                  <a:lnTo>
                    <a:pt x="67040" y="28829"/>
                  </a:lnTo>
                  <a:lnTo>
                    <a:pt x="65445" y="25200"/>
                  </a:lnTo>
                  <a:lnTo>
                    <a:pt x="64226" y="23914"/>
                  </a:lnTo>
                  <a:lnTo>
                    <a:pt x="60755" y="22486"/>
                  </a:lnTo>
                  <a:lnTo>
                    <a:pt x="59512" y="22899"/>
                  </a:lnTo>
                  <a:lnTo>
                    <a:pt x="58683" y="23969"/>
                  </a:lnTo>
                  <a:lnTo>
                    <a:pt x="57353" y="27595"/>
                  </a:lnTo>
                  <a:lnTo>
                    <a:pt x="57123" y="35808"/>
                  </a:lnTo>
                  <a:lnTo>
                    <a:pt x="59186" y="41795"/>
                  </a:lnTo>
                  <a:lnTo>
                    <a:pt x="75366" y="66696"/>
                  </a:lnTo>
                  <a:lnTo>
                    <a:pt x="77847" y="78045"/>
                  </a:lnTo>
                  <a:lnTo>
                    <a:pt x="78447" y="92356"/>
                  </a:lnTo>
                  <a:lnTo>
                    <a:pt x="82247" y="92655"/>
                  </a:lnTo>
                  <a:lnTo>
                    <a:pt x="83365" y="91904"/>
                  </a:lnTo>
                  <a:lnTo>
                    <a:pt x="84110" y="90609"/>
                  </a:lnTo>
                  <a:lnTo>
                    <a:pt x="84607" y="88952"/>
                  </a:lnTo>
                  <a:lnTo>
                    <a:pt x="85732" y="87847"/>
                  </a:lnTo>
                  <a:lnTo>
                    <a:pt x="93241" y="83957"/>
                  </a:lnTo>
                  <a:lnTo>
                    <a:pt x="127208" y="51154"/>
                  </a:lnTo>
                  <a:lnTo>
                    <a:pt x="159486" y="31081"/>
                  </a:lnTo>
                  <a:lnTo>
                    <a:pt x="176366" y="23502"/>
                  </a:lnTo>
                  <a:lnTo>
                    <a:pt x="195014" y="21470"/>
                  </a:lnTo>
                  <a:lnTo>
                    <a:pt x="199846" y="23517"/>
                  </a:lnTo>
                  <a:lnTo>
                    <a:pt x="209415" y="31298"/>
                  </a:lnTo>
                  <a:lnTo>
                    <a:pt x="216567" y="41932"/>
                  </a:lnTo>
                  <a:lnTo>
                    <a:pt x="228917" y="76438"/>
                  </a:lnTo>
                  <a:lnTo>
                    <a:pt x="235621" y="85638"/>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2732" name="SMARTInkShape-Group666"/>
          <p:cNvGrpSpPr/>
          <p:nvPr/>
        </p:nvGrpSpPr>
        <p:grpSpPr>
          <a:xfrm>
            <a:off x="2565150" y="2743200"/>
            <a:ext cx="620964" cy="285751"/>
            <a:chOff x="2565150" y="2743200"/>
            <a:chExt cx="620964" cy="285751"/>
          </a:xfrm>
        </p:grpSpPr>
        <p:sp>
          <p:nvSpPr>
            <p:cNvPr id="2729" name="SMARTInkShape-6895"/>
            <p:cNvSpPr/>
            <p:nvPr/>
          </p:nvSpPr>
          <p:spPr>
            <a:xfrm>
              <a:off x="2565150" y="2821868"/>
              <a:ext cx="120901" cy="135227"/>
            </a:xfrm>
            <a:custGeom>
              <a:avLst/>
              <a:gdLst/>
              <a:ahLst/>
              <a:cxnLst/>
              <a:rect l="0" t="0" r="0" b="0"/>
              <a:pathLst>
                <a:path w="120901" h="135227">
                  <a:moveTo>
                    <a:pt x="120900" y="7057"/>
                  </a:moveTo>
                  <a:lnTo>
                    <a:pt x="102546" y="6263"/>
                  </a:lnTo>
                  <a:lnTo>
                    <a:pt x="80197" y="906"/>
                  </a:lnTo>
                  <a:lnTo>
                    <a:pt x="45674" y="0"/>
                  </a:lnTo>
                  <a:lnTo>
                    <a:pt x="12213" y="7194"/>
                  </a:lnTo>
                  <a:lnTo>
                    <a:pt x="1293" y="13121"/>
                  </a:lnTo>
                  <a:lnTo>
                    <a:pt x="681" y="14275"/>
                  </a:lnTo>
                  <a:lnTo>
                    <a:pt x="0" y="17673"/>
                  </a:lnTo>
                  <a:lnTo>
                    <a:pt x="1815" y="21830"/>
                  </a:lnTo>
                  <a:lnTo>
                    <a:pt x="31380" y="53247"/>
                  </a:lnTo>
                  <a:lnTo>
                    <a:pt x="45781" y="66075"/>
                  </a:lnTo>
                  <a:lnTo>
                    <a:pt x="78988" y="87912"/>
                  </a:lnTo>
                  <a:lnTo>
                    <a:pt x="102783" y="106924"/>
                  </a:lnTo>
                  <a:lnTo>
                    <a:pt x="104911" y="111767"/>
                  </a:lnTo>
                  <a:lnTo>
                    <a:pt x="106388" y="123730"/>
                  </a:lnTo>
                  <a:lnTo>
                    <a:pt x="104396" y="128497"/>
                  </a:lnTo>
                  <a:lnTo>
                    <a:pt x="102754" y="130879"/>
                  </a:lnTo>
                  <a:lnTo>
                    <a:pt x="98812" y="133527"/>
                  </a:lnTo>
                  <a:lnTo>
                    <a:pt x="93621" y="134703"/>
                  </a:lnTo>
                  <a:lnTo>
                    <a:pt x="86022" y="135226"/>
                  </a:lnTo>
                  <a:lnTo>
                    <a:pt x="79469" y="133342"/>
                  </a:lnTo>
                  <a:lnTo>
                    <a:pt x="70894" y="128501"/>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730" name="SMARTInkShape-6896"/>
            <p:cNvSpPr/>
            <p:nvPr/>
          </p:nvSpPr>
          <p:spPr>
            <a:xfrm>
              <a:off x="2707481" y="2743200"/>
              <a:ext cx="135733" cy="285751"/>
            </a:xfrm>
            <a:custGeom>
              <a:avLst/>
              <a:gdLst/>
              <a:ahLst/>
              <a:cxnLst/>
              <a:rect l="0" t="0" r="0" b="0"/>
              <a:pathLst>
                <a:path w="135733" h="285751">
                  <a:moveTo>
                    <a:pt x="0" y="0"/>
                  </a:moveTo>
                  <a:lnTo>
                    <a:pt x="3793" y="0"/>
                  </a:lnTo>
                  <a:lnTo>
                    <a:pt x="4910" y="794"/>
                  </a:lnTo>
                  <a:lnTo>
                    <a:pt x="5655" y="2117"/>
                  </a:lnTo>
                  <a:lnTo>
                    <a:pt x="17061" y="37585"/>
                  </a:lnTo>
                  <a:lnTo>
                    <a:pt x="20856" y="71683"/>
                  </a:lnTo>
                  <a:lnTo>
                    <a:pt x="21318" y="100061"/>
                  </a:lnTo>
                  <a:lnTo>
                    <a:pt x="26318" y="133507"/>
                  </a:lnTo>
                  <a:lnTo>
                    <a:pt x="28130" y="163867"/>
                  </a:lnTo>
                  <a:lnTo>
                    <a:pt x="27723" y="199173"/>
                  </a:lnTo>
                  <a:lnTo>
                    <a:pt x="20832" y="233000"/>
                  </a:lnTo>
                  <a:lnTo>
                    <a:pt x="14589" y="242455"/>
                  </a:lnTo>
                  <a:lnTo>
                    <a:pt x="14377" y="238967"/>
                  </a:lnTo>
                  <a:lnTo>
                    <a:pt x="16444" y="235060"/>
                  </a:lnTo>
                  <a:lnTo>
                    <a:pt x="24239" y="222291"/>
                  </a:lnTo>
                  <a:lnTo>
                    <a:pt x="34025" y="191203"/>
                  </a:lnTo>
                  <a:lnTo>
                    <a:pt x="49127" y="172826"/>
                  </a:lnTo>
                  <a:lnTo>
                    <a:pt x="62358" y="163038"/>
                  </a:lnTo>
                  <a:lnTo>
                    <a:pt x="72540" y="158903"/>
                  </a:lnTo>
                  <a:lnTo>
                    <a:pt x="80584" y="157678"/>
                  </a:lnTo>
                  <a:lnTo>
                    <a:pt x="85557" y="159508"/>
                  </a:lnTo>
                  <a:lnTo>
                    <a:pt x="87994" y="161108"/>
                  </a:lnTo>
                  <a:lnTo>
                    <a:pt x="109535" y="191657"/>
                  </a:lnTo>
                  <a:lnTo>
                    <a:pt x="117674" y="222969"/>
                  </a:lnTo>
                  <a:lnTo>
                    <a:pt x="126403" y="255240"/>
                  </a:lnTo>
                  <a:lnTo>
                    <a:pt x="135732" y="28575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731" name="SMARTInkShape-6897"/>
            <p:cNvSpPr/>
            <p:nvPr/>
          </p:nvSpPr>
          <p:spPr>
            <a:xfrm>
              <a:off x="2873301" y="2914776"/>
              <a:ext cx="312813" cy="85181"/>
            </a:xfrm>
            <a:custGeom>
              <a:avLst/>
              <a:gdLst/>
              <a:ahLst/>
              <a:cxnLst/>
              <a:rect l="0" t="0" r="0" b="0"/>
              <a:pathLst>
                <a:path w="312813" h="85181">
                  <a:moveTo>
                    <a:pt x="77068" y="21305"/>
                  </a:moveTo>
                  <a:lnTo>
                    <a:pt x="77068" y="15154"/>
                  </a:lnTo>
                  <a:lnTo>
                    <a:pt x="73275" y="10663"/>
                  </a:lnTo>
                  <a:lnTo>
                    <a:pt x="69297" y="8638"/>
                  </a:lnTo>
                  <a:lnTo>
                    <a:pt x="60275" y="7338"/>
                  </a:lnTo>
                  <a:lnTo>
                    <a:pt x="41031" y="12784"/>
                  </a:lnTo>
                  <a:lnTo>
                    <a:pt x="29966" y="20015"/>
                  </a:lnTo>
                  <a:lnTo>
                    <a:pt x="14524" y="36279"/>
                  </a:lnTo>
                  <a:lnTo>
                    <a:pt x="757" y="56457"/>
                  </a:lnTo>
                  <a:lnTo>
                    <a:pt x="0" y="59027"/>
                  </a:lnTo>
                  <a:lnTo>
                    <a:pt x="1083" y="62328"/>
                  </a:lnTo>
                  <a:lnTo>
                    <a:pt x="6520" y="70229"/>
                  </a:lnTo>
                  <a:lnTo>
                    <a:pt x="12573" y="72178"/>
                  </a:lnTo>
                  <a:lnTo>
                    <a:pt x="37674" y="71127"/>
                  </a:lnTo>
                  <a:lnTo>
                    <a:pt x="66745" y="61449"/>
                  </a:lnTo>
                  <a:lnTo>
                    <a:pt x="92255" y="41319"/>
                  </a:lnTo>
                  <a:lnTo>
                    <a:pt x="95724" y="33904"/>
                  </a:lnTo>
                  <a:lnTo>
                    <a:pt x="98337" y="12099"/>
                  </a:lnTo>
                  <a:lnTo>
                    <a:pt x="96310" y="7160"/>
                  </a:lnTo>
                  <a:lnTo>
                    <a:pt x="91645" y="300"/>
                  </a:lnTo>
                  <a:lnTo>
                    <a:pt x="87649" y="0"/>
                  </a:lnTo>
                  <a:lnTo>
                    <a:pt x="86503" y="752"/>
                  </a:lnTo>
                  <a:lnTo>
                    <a:pt x="85739" y="2047"/>
                  </a:lnTo>
                  <a:lnTo>
                    <a:pt x="84664" y="7662"/>
                  </a:lnTo>
                  <a:lnTo>
                    <a:pt x="84301" y="12877"/>
                  </a:lnTo>
                  <a:lnTo>
                    <a:pt x="89139" y="19611"/>
                  </a:lnTo>
                  <a:lnTo>
                    <a:pt x="91492" y="26271"/>
                  </a:lnTo>
                  <a:lnTo>
                    <a:pt x="96070" y="33272"/>
                  </a:lnTo>
                  <a:lnTo>
                    <a:pt x="98573" y="40373"/>
                  </a:lnTo>
                  <a:lnTo>
                    <a:pt x="101971" y="45126"/>
                  </a:lnTo>
                  <a:lnTo>
                    <a:pt x="106128" y="47767"/>
                  </a:lnTo>
                  <a:lnTo>
                    <a:pt x="115264" y="49463"/>
                  </a:lnTo>
                  <a:lnTo>
                    <a:pt x="130415" y="49004"/>
                  </a:lnTo>
                  <a:lnTo>
                    <a:pt x="162849" y="37519"/>
                  </a:lnTo>
                  <a:lnTo>
                    <a:pt x="171549" y="35655"/>
                  </a:lnTo>
                  <a:lnTo>
                    <a:pt x="183602" y="30108"/>
                  </a:lnTo>
                  <a:lnTo>
                    <a:pt x="189834" y="28776"/>
                  </a:lnTo>
                  <a:lnTo>
                    <a:pt x="190345" y="29461"/>
                  </a:lnTo>
                  <a:lnTo>
                    <a:pt x="191233" y="34628"/>
                  </a:lnTo>
                  <a:lnTo>
                    <a:pt x="191356" y="51602"/>
                  </a:lnTo>
                  <a:lnTo>
                    <a:pt x="193479" y="56731"/>
                  </a:lnTo>
                  <a:lnTo>
                    <a:pt x="196275" y="61656"/>
                  </a:lnTo>
                  <a:lnTo>
                    <a:pt x="198070" y="71286"/>
                  </a:lnTo>
                  <a:lnTo>
                    <a:pt x="198217" y="73676"/>
                  </a:lnTo>
                  <a:lnTo>
                    <a:pt x="200497" y="78448"/>
                  </a:lnTo>
                  <a:lnTo>
                    <a:pt x="202217" y="80831"/>
                  </a:lnTo>
                  <a:lnTo>
                    <a:pt x="206244" y="83480"/>
                  </a:lnTo>
                  <a:lnTo>
                    <a:pt x="211473" y="84657"/>
                  </a:lnTo>
                  <a:lnTo>
                    <a:pt x="219089" y="85180"/>
                  </a:lnTo>
                  <a:lnTo>
                    <a:pt x="225649" y="83296"/>
                  </a:lnTo>
                  <a:lnTo>
                    <a:pt x="244507" y="74183"/>
                  </a:lnTo>
                  <a:lnTo>
                    <a:pt x="257471" y="71368"/>
                  </a:lnTo>
                  <a:lnTo>
                    <a:pt x="275734" y="61480"/>
                  </a:lnTo>
                  <a:lnTo>
                    <a:pt x="282574" y="54771"/>
                  </a:lnTo>
                  <a:lnTo>
                    <a:pt x="303508" y="28576"/>
                  </a:lnTo>
                  <a:lnTo>
                    <a:pt x="306177" y="16560"/>
                  </a:lnTo>
                  <a:lnTo>
                    <a:pt x="312812" y="7018"/>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2742" name="SMARTInkShape-Group667"/>
          <p:cNvGrpSpPr/>
          <p:nvPr/>
        </p:nvGrpSpPr>
        <p:grpSpPr>
          <a:xfrm>
            <a:off x="621888" y="2645007"/>
            <a:ext cx="1642682" cy="491100"/>
            <a:chOff x="621888" y="2645007"/>
            <a:chExt cx="1642682" cy="491100"/>
          </a:xfrm>
        </p:grpSpPr>
        <p:sp>
          <p:nvSpPr>
            <p:cNvPr id="2733" name="SMARTInkShape-6898"/>
            <p:cNvSpPr/>
            <p:nvPr/>
          </p:nvSpPr>
          <p:spPr>
            <a:xfrm>
              <a:off x="835906" y="2771775"/>
              <a:ext cx="21345" cy="221457"/>
            </a:xfrm>
            <a:custGeom>
              <a:avLst/>
              <a:gdLst/>
              <a:ahLst/>
              <a:cxnLst/>
              <a:rect l="0" t="0" r="0" b="0"/>
              <a:pathLst>
                <a:path w="21345" h="221457">
                  <a:moveTo>
                    <a:pt x="7057" y="0"/>
                  </a:moveTo>
                  <a:lnTo>
                    <a:pt x="7057" y="3792"/>
                  </a:lnTo>
                  <a:lnTo>
                    <a:pt x="4940" y="7771"/>
                  </a:lnTo>
                  <a:lnTo>
                    <a:pt x="2147" y="12185"/>
                  </a:lnTo>
                  <a:lnTo>
                    <a:pt x="906" y="16793"/>
                  </a:lnTo>
                  <a:lnTo>
                    <a:pt x="0" y="47061"/>
                  </a:lnTo>
                  <a:lnTo>
                    <a:pt x="4839" y="77176"/>
                  </a:lnTo>
                  <a:lnTo>
                    <a:pt x="6619" y="108995"/>
                  </a:lnTo>
                  <a:lnTo>
                    <a:pt x="9043" y="136276"/>
                  </a:lnTo>
                  <a:lnTo>
                    <a:pt x="13182" y="170147"/>
                  </a:lnTo>
                  <a:lnTo>
                    <a:pt x="20262" y="204255"/>
                  </a:lnTo>
                  <a:lnTo>
                    <a:pt x="21344" y="221456"/>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734" name="SMARTInkShape-6899"/>
            <p:cNvSpPr/>
            <p:nvPr/>
          </p:nvSpPr>
          <p:spPr>
            <a:xfrm>
              <a:off x="621888" y="2645007"/>
              <a:ext cx="384794" cy="368703"/>
            </a:xfrm>
            <a:custGeom>
              <a:avLst/>
              <a:gdLst/>
              <a:ahLst/>
              <a:cxnLst/>
              <a:rect l="0" t="0" r="0" b="0"/>
              <a:pathLst>
                <a:path w="384794" h="368703">
                  <a:moveTo>
                    <a:pt x="13906" y="133912"/>
                  </a:moveTo>
                  <a:lnTo>
                    <a:pt x="8203" y="127415"/>
                  </a:lnTo>
                  <a:lnTo>
                    <a:pt x="2514" y="116024"/>
                  </a:lnTo>
                  <a:lnTo>
                    <a:pt x="0" y="89478"/>
                  </a:lnTo>
                  <a:lnTo>
                    <a:pt x="3524" y="69152"/>
                  </a:lnTo>
                  <a:lnTo>
                    <a:pt x="13387" y="51841"/>
                  </a:lnTo>
                  <a:lnTo>
                    <a:pt x="37439" y="31770"/>
                  </a:lnTo>
                  <a:lnTo>
                    <a:pt x="63653" y="18099"/>
                  </a:lnTo>
                  <a:lnTo>
                    <a:pt x="96996" y="8668"/>
                  </a:lnTo>
                  <a:lnTo>
                    <a:pt x="123066" y="3371"/>
                  </a:lnTo>
                  <a:lnTo>
                    <a:pt x="150528" y="487"/>
                  </a:lnTo>
                  <a:lnTo>
                    <a:pt x="178608" y="0"/>
                  </a:lnTo>
                  <a:lnTo>
                    <a:pt x="206963" y="2428"/>
                  </a:lnTo>
                  <a:lnTo>
                    <a:pt x="233324" y="8271"/>
                  </a:lnTo>
                  <a:lnTo>
                    <a:pt x="268360" y="20485"/>
                  </a:lnTo>
                  <a:lnTo>
                    <a:pt x="298850" y="34158"/>
                  </a:lnTo>
                  <a:lnTo>
                    <a:pt x="316760" y="44333"/>
                  </a:lnTo>
                  <a:lnTo>
                    <a:pt x="346397" y="73403"/>
                  </a:lnTo>
                  <a:lnTo>
                    <a:pt x="352180" y="85588"/>
                  </a:lnTo>
                  <a:lnTo>
                    <a:pt x="355892" y="112813"/>
                  </a:lnTo>
                  <a:lnTo>
                    <a:pt x="352743" y="130218"/>
                  </a:lnTo>
                  <a:lnTo>
                    <a:pt x="342990" y="145429"/>
                  </a:lnTo>
                  <a:lnTo>
                    <a:pt x="326254" y="159990"/>
                  </a:lnTo>
                  <a:lnTo>
                    <a:pt x="298472" y="173429"/>
                  </a:lnTo>
                  <a:lnTo>
                    <a:pt x="263233" y="183728"/>
                  </a:lnTo>
                  <a:lnTo>
                    <a:pt x="229490" y="189613"/>
                  </a:lnTo>
                  <a:lnTo>
                    <a:pt x="195411" y="190934"/>
                  </a:lnTo>
                  <a:lnTo>
                    <a:pt x="186238" y="191051"/>
                  </a:lnTo>
                  <a:lnTo>
                    <a:pt x="189410" y="187266"/>
                  </a:lnTo>
                  <a:lnTo>
                    <a:pt x="195360" y="185406"/>
                  </a:lnTo>
                  <a:lnTo>
                    <a:pt x="215907" y="184212"/>
                  </a:lnTo>
                  <a:lnTo>
                    <a:pt x="249393" y="189679"/>
                  </a:lnTo>
                  <a:lnTo>
                    <a:pt x="280353" y="196120"/>
                  </a:lnTo>
                  <a:lnTo>
                    <a:pt x="315069" y="207524"/>
                  </a:lnTo>
                  <a:lnTo>
                    <a:pt x="348473" y="224829"/>
                  </a:lnTo>
                  <a:lnTo>
                    <a:pt x="366949" y="238814"/>
                  </a:lnTo>
                  <a:lnTo>
                    <a:pt x="378685" y="256804"/>
                  </a:lnTo>
                  <a:lnTo>
                    <a:pt x="384058" y="283423"/>
                  </a:lnTo>
                  <a:lnTo>
                    <a:pt x="384793" y="294553"/>
                  </a:lnTo>
                  <a:lnTo>
                    <a:pt x="380886" y="304791"/>
                  </a:lnTo>
                  <a:lnTo>
                    <a:pt x="360183" y="333215"/>
                  </a:lnTo>
                  <a:lnTo>
                    <a:pt x="340608" y="344218"/>
                  </a:lnTo>
                  <a:lnTo>
                    <a:pt x="308069" y="355047"/>
                  </a:lnTo>
                  <a:lnTo>
                    <a:pt x="274683" y="364830"/>
                  </a:lnTo>
                  <a:lnTo>
                    <a:pt x="239102" y="368702"/>
                  </a:lnTo>
                  <a:lnTo>
                    <a:pt x="219713" y="368579"/>
                  </a:lnTo>
                  <a:lnTo>
                    <a:pt x="188969" y="359675"/>
                  </a:lnTo>
                  <a:lnTo>
                    <a:pt x="180876" y="353049"/>
                  </a:lnTo>
                  <a:lnTo>
                    <a:pt x="175427" y="345606"/>
                  </a:lnTo>
                  <a:lnTo>
                    <a:pt x="163925" y="326793"/>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735" name="SMARTInkShape-6900"/>
            <p:cNvSpPr/>
            <p:nvPr/>
          </p:nvSpPr>
          <p:spPr>
            <a:xfrm>
              <a:off x="964406" y="2893219"/>
              <a:ext cx="141342" cy="120903"/>
            </a:xfrm>
            <a:custGeom>
              <a:avLst/>
              <a:gdLst/>
              <a:ahLst/>
              <a:cxnLst/>
              <a:rect l="0" t="0" r="0" b="0"/>
              <a:pathLst>
                <a:path w="141342" h="120903">
                  <a:moveTo>
                    <a:pt x="0" y="0"/>
                  </a:moveTo>
                  <a:lnTo>
                    <a:pt x="13736" y="0"/>
                  </a:lnTo>
                  <a:lnTo>
                    <a:pt x="20128" y="2116"/>
                  </a:lnTo>
                  <a:lnTo>
                    <a:pt x="38076" y="12978"/>
                  </a:lnTo>
                  <a:lnTo>
                    <a:pt x="52071" y="33792"/>
                  </a:lnTo>
                  <a:lnTo>
                    <a:pt x="55645" y="47760"/>
                  </a:lnTo>
                  <a:lnTo>
                    <a:pt x="57062" y="80970"/>
                  </a:lnTo>
                  <a:lnTo>
                    <a:pt x="57936" y="108744"/>
                  </a:lnTo>
                  <a:lnTo>
                    <a:pt x="60939" y="115270"/>
                  </a:lnTo>
                  <a:lnTo>
                    <a:pt x="62851" y="117328"/>
                  </a:lnTo>
                  <a:lnTo>
                    <a:pt x="67092" y="119615"/>
                  </a:lnTo>
                  <a:lnTo>
                    <a:pt x="77735" y="120902"/>
                  </a:lnTo>
                  <a:lnTo>
                    <a:pt x="90943" y="117491"/>
                  </a:lnTo>
                  <a:lnTo>
                    <a:pt x="109628" y="108433"/>
                  </a:lnTo>
                  <a:lnTo>
                    <a:pt x="123058" y="96598"/>
                  </a:lnTo>
                  <a:lnTo>
                    <a:pt x="137698" y="73682"/>
                  </a:lnTo>
                  <a:lnTo>
                    <a:pt x="141341" y="59491"/>
                  </a:lnTo>
                  <a:lnTo>
                    <a:pt x="140077" y="49988"/>
                  </a:lnTo>
                  <a:lnTo>
                    <a:pt x="128342" y="17892"/>
                  </a:lnTo>
                  <a:lnTo>
                    <a:pt x="124510" y="11127"/>
                  </a:lnTo>
                  <a:lnTo>
                    <a:pt x="121444"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736" name="SMARTInkShape-6901"/>
            <p:cNvSpPr/>
            <p:nvPr/>
          </p:nvSpPr>
          <p:spPr>
            <a:xfrm>
              <a:off x="1167678" y="2693194"/>
              <a:ext cx="82479" cy="271463"/>
            </a:xfrm>
            <a:custGeom>
              <a:avLst/>
              <a:gdLst/>
              <a:ahLst/>
              <a:cxnLst/>
              <a:rect l="0" t="0" r="0" b="0"/>
              <a:pathLst>
                <a:path w="82479" h="271463">
                  <a:moveTo>
                    <a:pt x="25328" y="0"/>
                  </a:moveTo>
                  <a:lnTo>
                    <a:pt x="24535" y="32249"/>
                  </a:lnTo>
                  <a:lnTo>
                    <a:pt x="15385" y="64777"/>
                  </a:lnTo>
                  <a:lnTo>
                    <a:pt x="11105" y="97873"/>
                  </a:lnTo>
                  <a:lnTo>
                    <a:pt x="5556" y="130282"/>
                  </a:lnTo>
                  <a:lnTo>
                    <a:pt x="2272" y="157664"/>
                  </a:lnTo>
                  <a:lnTo>
                    <a:pt x="0" y="175642"/>
                  </a:lnTo>
                  <a:lnTo>
                    <a:pt x="2892" y="206585"/>
                  </a:lnTo>
                  <a:lnTo>
                    <a:pt x="5716" y="226310"/>
                  </a:lnTo>
                  <a:lnTo>
                    <a:pt x="10262" y="237107"/>
                  </a:lnTo>
                  <a:lnTo>
                    <a:pt x="17574" y="247197"/>
                  </a:lnTo>
                  <a:lnTo>
                    <a:pt x="41992" y="261803"/>
                  </a:lnTo>
                  <a:lnTo>
                    <a:pt x="67896" y="269554"/>
                  </a:lnTo>
                  <a:lnTo>
                    <a:pt x="82478" y="271462"/>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737" name="SMARTInkShape-6902"/>
            <p:cNvSpPr/>
            <p:nvPr/>
          </p:nvSpPr>
          <p:spPr>
            <a:xfrm>
              <a:off x="1093703" y="2665073"/>
              <a:ext cx="227892" cy="271009"/>
            </a:xfrm>
            <a:custGeom>
              <a:avLst/>
              <a:gdLst/>
              <a:ahLst/>
              <a:cxnLst/>
              <a:rect l="0" t="0" r="0" b="0"/>
              <a:pathLst>
                <a:path w="227892" h="271009">
                  <a:moveTo>
                    <a:pt x="35010" y="149565"/>
                  </a:moveTo>
                  <a:lnTo>
                    <a:pt x="31217" y="149565"/>
                  </a:lnTo>
                  <a:lnTo>
                    <a:pt x="27239" y="147448"/>
                  </a:lnTo>
                  <a:lnTo>
                    <a:pt x="22824" y="144655"/>
                  </a:lnTo>
                  <a:lnTo>
                    <a:pt x="15083" y="143083"/>
                  </a:lnTo>
                  <a:lnTo>
                    <a:pt x="0" y="142447"/>
                  </a:lnTo>
                  <a:lnTo>
                    <a:pt x="3293" y="138636"/>
                  </a:lnTo>
                  <a:lnTo>
                    <a:pt x="18014" y="130237"/>
                  </a:lnTo>
                  <a:lnTo>
                    <a:pt x="53674" y="114779"/>
                  </a:lnTo>
                  <a:lnTo>
                    <a:pt x="80844" y="101510"/>
                  </a:lnTo>
                  <a:lnTo>
                    <a:pt x="112796" y="91317"/>
                  </a:lnTo>
                  <a:lnTo>
                    <a:pt x="139814" y="75685"/>
                  </a:lnTo>
                  <a:lnTo>
                    <a:pt x="174392" y="59682"/>
                  </a:lnTo>
                  <a:lnTo>
                    <a:pt x="203305" y="37412"/>
                  </a:lnTo>
                  <a:lnTo>
                    <a:pt x="209026" y="28017"/>
                  </a:lnTo>
                  <a:lnTo>
                    <a:pt x="213001" y="9998"/>
                  </a:lnTo>
                  <a:lnTo>
                    <a:pt x="213335" y="4720"/>
                  </a:lnTo>
                  <a:lnTo>
                    <a:pt x="212631" y="2996"/>
                  </a:lnTo>
                  <a:lnTo>
                    <a:pt x="211368" y="1846"/>
                  </a:lnTo>
                  <a:lnTo>
                    <a:pt x="207429" y="0"/>
                  </a:lnTo>
                  <a:lnTo>
                    <a:pt x="202954" y="3473"/>
                  </a:lnTo>
                  <a:lnTo>
                    <a:pt x="200933" y="7376"/>
                  </a:lnTo>
                  <a:lnTo>
                    <a:pt x="187194" y="38745"/>
                  </a:lnTo>
                  <a:lnTo>
                    <a:pt x="175475" y="71442"/>
                  </a:lnTo>
                  <a:lnTo>
                    <a:pt x="166766" y="100442"/>
                  </a:lnTo>
                  <a:lnTo>
                    <a:pt x="162106" y="133805"/>
                  </a:lnTo>
                  <a:lnTo>
                    <a:pt x="158128" y="164739"/>
                  </a:lnTo>
                  <a:lnTo>
                    <a:pt x="156950" y="198511"/>
                  </a:lnTo>
                  <a:lnTo>
                    <a:pt x="155725" y="229446"/>
                  </a:lnTo>
                  <a:lnTo>
                    <a:pt x="149397" y="255467"/>
                  </a:lnTo>
                  <a:lnTo>
                    <a:pt x="149317" y="250460"/>
                  </a:lnTo>
                  <a:lnTo>
                    <a:pt x="158129" y="228436"/>
                  </a:lnTo>
                  <a:lnTo>
                    <a:pt x="162754" y="223512"/>
                  </a:lnTo>
                  <a:lnTo>
                    <a:pt x="173490" y="217071"/>
                  </a:lnTo>
                  <a:lnTo>
                    <a:pt x="184630" y="214493"/>
                  </a:lnTo>
                  <a:lnTo>
                    <a:pt x="187144" y="214281"/>
                  </a:lnTo>
                  <a:lnTo>
                    <a:pt x="192054" y="216163"/>
                  </a:lnTo>
                  <a:lnTo>
                    <a:pt x="201674" y="223838"/>
                  </a:lnTo>
                  <a:lnTo>
                    <a:pt x="218364" y="248148"/>
                  </a:lnTo>
                  <a:lnTo>
                    <a:pt x="227891" y="271008"/>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738" name="SMARTInkShape-6903"/>
            <p:cNvSpPr/>
            <p:nvPr/>
          </p:nvSpPr>
          <p:spPr>
            <a:xfrm>
              <a:off x="1607344" y="2993231"/>
              <a:ext cx="28576" cy="142876"/>
            </a:xfrm>
            <a:custGeom>
              <a:avLst/>
              <a:gdLst/>
              <a:ahLst/>
              <a:cxnLst/>
              <a:rect l="0" t="0" r="0" b="0"/>
              <a:pathLst>
                <a:path w="28576" h="142876">
                  <a:moveTo>
                    <a:pt x="28575" y="0"/>
                  </a:moveTo>
                  <a:lnTo>
                    <a:pt x="28575" y="3793"/>
                  </a:lnTo>
                  <a:lnTo>
                    <a:pt x="21299" y="37021"/>
                  </a:lnTo>
                  <a:lnTo>
                    <a:pt x="13791" y="66668"/>
                  </a:lnTo>
                  <a:lnTo>
                    <a:pt x="8457" y="99070"/>
                  </a:lnTo>
                  <a:lnTo>
                    <a:pt x="6609" y="126814"/>
                  </a:lnTo>
                  <a:lnTo>
                    <a:pt x="0" y="14287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739" name="SMARTInkShape-6904"/>
            <p:cNvSpPr/>
            <p:nvPr/>
          </p:nvSpPr>
          <p:spPr>
            <a:xfrm>
              <a:off x="1578769" y="2887533"/>
              <a:ext cx="141428" cy="141418"/>
            </a:xfrm>
            <a:custGeom>
              <a:avLst/>
              <a:gdLst/>
              <a:ahLst/>
              <a:cxnLst/>
              <a:rect l="0" t="0" r="0" b="0"/>
              <a:pathLst>
                <a:path w="141428" h="141418">
                  <a:moveTo>
                    <a:pt x="0" y="112842"/>
                  </a:moveTo>
                  <a:lnTo>
                    <a:pt x="794" y="99070"/>
                  </a:lnTo>
                  <a:lnTo>
                    <a:pt x="9943" y="69107"/>
                  </a:lnTo>
                  <a:lnTo>
                    <a:pt x="21486" y="36262"/>
                  </a:lnTo>
                  <a:lnTo>
                    <a:pt x="27012" y="26419"/>
                  </a:lnTo>
                  <a:lnTo>
                    <a:pt x="51683" y="5924"/>
                  </a:lnTo>
                  <a:lnTo>
                    <a:pt x="60276" y="1823"/>
                  </a:lnTo>
                  <a:lnTo>
                    <a:pt x="69387" y="0"/>
                  </a:lnTo>
                  <a:lnTo>
                    <a:pt x="78728" y="1307"/>
                  </a:lnTo>
                  <a:lnTo>
                    <a:pt x="97660" y="8613"/>
                  </a:lnTo>
                  <a:lnTo>
                    <a:pt x="111927" y="19165"/>
                  </a:lnTo>
                  <a:lnTo>
                    <a:pt x="125267" y="36953"/>
                  </a:lnTo>
                  <a:lnTo>
                    <a:pt x="137989" y="64288"/>
                  </a:lnTo>
                  <a:lnTo>
                    <a:pt x="141427" y="80905"/>
                  </a:lnTo>
                  <a:lnTo>
                    <a:pt x="140115" y="90975"/>
                  </a:lnTo>
                  <a:lnTo>
                    <a:pt x="134721" y="110256"/>
                  </a:lnTo>
                  <a:lnTo>
                    <a:pt x="124496" y="122218"/>
                  </a:lnTo>
                  <a:lnTo>
                    <a:pt x="115921" y="128386"/>
                  </a:lnTo>
                  <a:lnTo>
                    <a:pt x="106818" y="131657"/>
                  </a:lnTo>
                  <a:lnTo>
                    <a:pt x="73799" y="140271"/>
                  </a:lnTo>
                  <a:lnTo>
                    <a:pt x="64294" y="141417"/>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740" name="SMARTInkShape-6905"/>
            <p:cNvSpPr/>
            <p:nvPr/>
          </p:nvSpPr>
          <p:spPr>
            <a:xfrm>
              <a:off x="1750752" y="2872904"/>
              <a:ext cx="392374" cy="134463"/>
            </a:xfrm>
            <a:custGeom>
              <a:avLst/>
              <a:gdLst/>
              <a:ahLst/>
              <a:cxnLst/>
              <a:rect l="0" t="0" r="0" b="0"/>
              <a:pathLst>
                <a:path w="392374" h="134463">
                  <a:moveTo>
                    <a:pt x="63761" y="48890"/>
                  </a:moveTo>
                  <a:lnTo>
                    <a:pt x="63761" y="52682"/>
                  </a:lnTo>
                  <a:lnTo>
                    <a:pt x="61644" y="56661"/>
                  </a:lnTo>
                  <a:lnTo>
                    <a:pt x="57264" y="61075"/>
                  </a:lnTo>
                  <a:lnTo>
                    <a:pt x="24892" y="87938"/>
                  </a:lnTo>
                  <a:lnTo>
                    <a:pt x="5539" y="107135"/>
                  </a:lnTo>
                  <a:lnTo>
                    <a:pt x="2166" y="114728"/>
                  </a:lnTo>
                  <a:lnTo>
                    <a:pt x="0" y="128747"/>
                  </a:lnTo>
                  <a:lnTo>
                    <a:pt x="616" y="130703"/>
                  </a:lnTo>
                  <a:lnTo>
                    <a:pt x="1820" y="132006"/>
                  </a:lnTo>
                  <a:lnTo>
                    <a:pt x="3417" y="132876"/>
                  </a:lnTo>
                  <a:lnTo>
                    <a:pt x="26216" y="134462"/>
                  </a:lnTo>
                  <a:lnTo>
                    <a:pt x="55201" y="126824"/>
                  </a:lnTo>
                  <a:lnTo>
                    <a:pt x="75387" y="117818"/>
                  </a:lnTo>
                  <a:lnTo>
                    <a:pt x="82951" y="111010"/>
                  </a:lnTo>
                  <a:lnTo>
                    <a:pt x="94274" y="93704"/>
                  </a:lnTo>
                  <a:lnTo>
                    <a:pt x="95215" y="89085"/>
                  </a:lnTo>
                  <a:lnTo>
                    <a:pt x="91899" y="61565"/>
                  </a:lnTo>
                  <a:lnTo>
                    <a:pt x="86738" y="52204"/>
                  </a:lnTo>
                  <a:lnTo>
                    <a:pt x="71313" y="35031"/>
                  </a:lnTo>
                  <a:lnTo>
                    <a:pt x="70940" y="40791"/>
                  </a:lnTo>
                  <a:lnTo>
                    <a:pt x="74707" y="45255"/>
                  </a:lnTo>
                  <a:lnTo>
                    <a:pt x="78680" y="47274"/>
                  </a:lnTo>
                  <a:lnTo>
                    <a:pt x="96534" y="48677"/>
                  </a:lnTo>
                  <a:lnTo>
                    <a:pt x="128607" y="48862"/>
                  </a:lnTo>
                  <a:lnTo>
                    <a:pt x="155945" y="43181"/>
                  </a:lnTo>
                  <a:lnTo>
                    <a:pt x="175338" y="34415"/>
                  </a:lnTo>
                  <a:lnTo>
                    <a:pt x="193724" y="22671"/>
                  </a:lnTo>
                  <a:lnTo>
                    <a:pt x="196928" y="17922"/>
                  </a:lnTo>
                  <a:lnTo>
                    <a:pt x="199267" y="7437"/>
                  </a:lnTo>
                  <a:lnTo>
                    <a:pt x="199425" y="2653"/>
                  </a:lnTo>
                  <a:lnTo>
                    <a:pt x="198654" y="1396"/>
                  </a:lnTo>
                  <a:lnTo>
                    <a:pt x="197345" y="559"/>
                  </a:lnTo>
                  <a:lnTo>
                    <a:pt x="195680" y="0"/>
                  </a:lnTo>
                  <a:lnTo>
                    <a:pt x="193775" y="422"/>
                  </a:lnTo>
                  <a:lnTo>
                    <a:pt x="178905" y="8925"/>
                  </a:lnTo>
                  <a:lnTo>
                    <a:pt x="172350" y="15517"/>
                  </a:lnTo>
                  <a:lnTo>
                    <a:pt x="158872" y="34181"/>
                  </a:lnTo>
                  <a:lnTo>
                    <a:pt x="157294" y="43738"/>
                  </a:lnTo>
                  <a:lnTo>
                    <a:pt x="157072" y="47836"/>
                  </a:lnTo>
                  <a:lnTo>
                    <a:pt x="158943" y="54507"/>
                  </a:lnTo>
                  <a:lnTo>
                    <a:pt x="160553" y="57397"/>
                  </a:lnTo>
                  <a:lnTo>
                    <a:pt x="162420" y="59324"/>
                  </a:lnTo>
                  <a:lnTo>
                    <a:pt x="177226" y="66462"/>
                  </a:lnTo>
                  <a:lnTo>
                    <a:pt x="190425" y="69178"/>
                  </a:lnTo>
                  <a:lnTo>
                    <a:pt x="222374" y="64070"/>
                  </a:lnTo>
                  <a:lnTo>
                    <a:pt x="238992" y="59649"/>
                  </a:lnTo>
                  <a:lnTo>
                    <a:pt x="246945" y="53407"/>
                  </a:lnTo>
                  <a:lnTo>
                    <a:pt x="253920" y="46135"/>
                  </a:lnTo>
                  <a:lnTo>
                    <a:pt x="280116" y="25156"/>
                  </a:lnTo>
                  <a:lnTo>
                    <a:pt x="282950" y="20350"/>
                  </a:lnTo>
                  <a:lnTo>
                    <a:pt x="284769" y="14589"/>
                  </a:lnTo>
                  <a:lnTo>
                    <a:pt x="285712" y="14116"/>
                  </a:lnTo>
                  <a:lnTo>
                    <a:pt x="291328" y="13295"/>
                  </a:lnTo>
                  <a:lnTo>
                    <a:pt x="291672" y="14048"/>
                  </a:lnTo>
                  <a:lnTo>
                    <a:pt x="292270" y="19333"/>
                  </a:lnTo>
                  <a:lnTo>
                    <a:pt x="298503" y="36322"/>
                  </a:lnTo>
                  <a:lnTo>
                    <a:pt x="299208" y="43931"/>
                  </a:lnTo>
                  <a:lnTo>
                    <a:pt x="307001" y="55005"/>
                  </a:lnTo>
                  <a:lnTo>
                    <a:pt x="310852" y="56935"/>
                  </a:lnTo>
                  <a:lnTo>
                    <a:pt x="315007" y="57428"/>
                  </a:lnTo>
                  <a:lnTo>
                    <a:pt x="329289" y="56309"/>
                  </a:lnTo>
                  <a:lnTo>
                    <a:pt x="332061" y="54630"/>
                  </a:lnTo>
                  <a:lnTo>
                    <a:pt x="340548" y="46269"/>
                  </a:lnTo>
                  <a:lnTo>
                    <a:pt x="363449" y="35382"/>
                  </a:lnTo>
                  <a:lnTo>
                    <a:pt x="374395" y="34633"/>
                  </a:lnTo>
                  <a:lnTo>
                    <a:pt x="375625" y="35417"/>
                  </a:lnTo>
                  <a:lnTo>
                    <a:pt x="376445" y="36733"/>
                  </a:lnTo>
                  <a:lnTo>
                    <a:pt x="376992" y="38404"/>
                  </a:lnTo>
                  <a:lnTo>
                    <a:pt x="385297" y="48826"/>
                  </a:lnTo>
                  <a:lnTo>
                    <a:pt x="392373" y="56034"/>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741" name="SMARTInkShape-6906"/>
            <p:cNvSpPr/>
            <p:nvPr/>
          </p:nvSpPr>
          <p:spPr>
            <a:xfrm>
              <a:off x="2228850" y="2857587"/>
              <a:ext cx="35720" cy="85639"/>
            </a:xfrm>
            <a:custGeom>
              <a:avLst/>
              <a:gdLst/>
              <a:ahLst/>
              <a:cxnLst/>
              <a:rect l="0" t="0" r="0" b="0"/>
              <a:pathLst>
                <a:path w="35720" h="85639">
                  <a:moveTo>
                    <a:pt x="35719" y="7057"/>
                  </a:moveTo>
                  <a:lnTo>
                    <a:pt x="35719" y="3264"/>
                  </a:lnTo>
                  <a:lnTo>
                    <a:pt x="34131" y="2147"/>
                  </a:lnTo>
                  <a:lnTo>
                    <a:pt x="23417" y="207"/>
                  </a:lnTo>
                  <a:lnTo>
                    <a:pt x="14435" y="0"/>
                  </a:lnTo>
                  <a:lnTo>
                    <a:pt x="12005" y="765"/>
                  </a:lnTo>
                  <a:lnTo>
                    <a:pt x="10384" y="2068"/>
                  </a:lnTo>
                  <a:lnTo>
                    <a:pt x="2661" y="12897"/>
                  </a:lnTo>
                  <a:lnTo>
                    <a:pt x="350" y="29913"/>
                  </a:lnTo>
                  <a:lnTo>
                    <a:pt x="7296" y="53964"/>
                  </a:lnTo>
                  <a:lnTo>
                    <a:pt x="12671" y="64065"/>
                  </a:lnTo>
                  <a:lnTo>
                    <a:pt x="13210" y="66493"/>
                  </a:lnTo>
                  <a:lnTo>
                    <a:pt x="20344" y="77075"/>
                  </a:lnTo>
                  <a:lnTo>
                    <a:pt x="19912" y="77548"/>
                  </a:lnTo>
                  <a:lnTo>
                    <a:pt x="17317" y="78074"/>
                  </a:lnTo>
                  <a:lnTo>
                    <a:pt x="16307" y="79008"/>
                  </a:lnTo>
                  <a:lnTo>
                    <a:pt x="15185" y="82162"/>
                  </a:lnTo>
                  <a:lnTo>
                    <a:pt x="14092" y="83321"/>
                  </a:lnTo>
                  <a:lnTo>
                    <a:pt x="8215" y="85333"/>
                  </a:lnTo>
                  <a:lnTo>
                    <a:pt x="0" y="85638"/>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2752" name="SMARTInkShape-Group668"/>
          <p:cNvGrpSpPr/>
          <p:nvPr/>
        </p:nvGrpSpPr>
        <p:grpSpPr>
          <a:xfrm>
            <a:off x="1966725" y="2036056"/>
            <a:ext cx="1174994" cy="303813"/>
            <a:chOff x="1966725" y="2036056"/>
            <a:chExt cx="1174994" cy="303813"/>
          </a:xfrm>
        </p:grpSpPr>
        <p:sp>
          <p:nvSpPr>
            <p:cNvPr id="2743" name="SMARTInkShape-6907"/>
            <p:cNvSpPr/>
            <p:nvPr/>
          </p:nvSpPr>
          <p:spPr>
            <a:xfrm>
              <a:off x="2743200" y="2114550"/>
              <a:ext cx="35312" cy="92870"/>
            </a:xfrm>
            <a:custGeom>
              <a:avLst/>
              <a:gdLst/>
              <a:ahLst/>
              <a:cxnLst/>
              <a:rect l="0" t="0" r="0" b="0"/>
              <a:pathLst>
                <a:path w="35312" h="92870">
                  <a:moveTo>
                    <a:pt x="14288" y="0"/>
                  </a:moveTo>
                  <a:lnTo>
                    <a:pt x="18080" y="3792"/>
                  </a:lnTo>
                  <a:lnTo>
                    <a:pt x="22058" y="5654"/>
                  </a:lnTo>
                  <a:lnTo>
                    <a:pt x="24230" y="6151"/>
                  </a:lnTo>
                  <a:lnTo>
                    <a:pt x="28761" y="10936"/>
                  </a:lnTo>
                  <a:lnTo>
                    <a:pt x="32626" y="17560"/>
                  </a:lnTo>
                  <a:lnTo>
                    <a:pt x="34803" y="26546"/>
                  </a:lnTo>
                  <a:lnTo>
                    <a:pt x="35311" y="34552"/>
                  </a:lnTo>
                  <a:lnTo>
                    <a:pt x="31806" y="47985"/>
                  </a:lnTo>
                  <a:lnTo>
                    <a:pt x="21230" y="69368"/>
                  </a:lnTo>
                  <a:lnTo>
                    <a:pt x="9499" y="87187"/>
                  </a:lnTo>
                  <a:lnTo>
                    <a:pt x="0" y="92869"/>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744" name="SMARTInkShape-6908"/>
            <p:cNvSpPr/>
            <p:nvPr/>
          </p:nvSpPr>
          <p:spPr>
            <a:xfrm>
              <a:off x="2488083" y="2144501"/>
              <a:ext cx="223558" cy="195368"/>
            </a:xfrm>
            <a:custGeom>
              <a:avLst/>
              <a:gdLst/>
              <a:ahLst/>
              <a:cxnLst/>
              <a:rect l="0" t="0" r="0" b="0"/>
              <a:pathLst>
                <a:path w="223558" h="195368">
                  <a:moveTo>
                    <a:pt x="47948" y="177218"/>
                  </a:moveTo>
                  <a:lnTo>
                    <a:pt x="47948" y="194916"/>
                  </a:lnTo>
                  <a:lnTo>
                    <a:pt x="47155" y="195367"/>
                  </a:lnTo>
                  <a:lnTo>
                    <a:pt x="45832" y="194873"/>
                  </a:lnTo>
                  <a:lnTo>
                    <a:pt x="44156" y="193751"/>
                  </a:lnTo>
                  <a:lnTo>
                    <a:pt x="43039" y="192208"/>
                  </a:lnTo>
                  <a:lnTo>
                    <a:pt x="39879" y="185452"/>
                  </a:lnTo>
                  <a:lnTo>
                    <a:pt x="17213" y="157243"/>
                  </a:lnTo>
                  <a:lnTo>
                    <a:pt x="4887" y="134787"/>
                  </a:lnTo>
                  <a:lnTo>
                    <a:pt x="0" y="109259"/>
                  </a:lnTo>
                  <a:lnTo>
                    <a:pt x="2344" y="85380"/>
                  </a:lnTo>
                  <a:lnTo>
                    <a:pt x="15951" y="55978"/>
                  </a:lnTo>
                  <a:lnTo>
                    <a:pt x="30089" y="35197"/>
                  </a:lnTo>
                  <a:lnTo>
                    <a:pt x="57914" y="13551"/>
                  </a:lnTo>
                  <a:lnTo>
                    <a:pt x="76190" y="5258"/>
                  </a:lnTo>
                  <a:lnTo>
                    <a:pt x="107998" y="590"/>
                  </a:lnTo>
                  <a:lnTo>
                    <a:pt x="137884" y="0"/>
                  </a:lnTo>
                  <a:lnTo>
                    <a:pt x="166053" y="4500"/>
                  </a:lnTo>
                  <a:lnTo>
                    <a:pt x="200879" y="15439"/>
                  </a:lnTo>
                  <a:lnTo>
                    <a:pt x="216469" y="22480"/>
                  </a:lnTo>
                  <a:lnTo>
                    <a:pt x="219827" y="25640"/>
                  </a:lnTo>
                  <a:lnTo>
                    <a:pt x="223557" y="33385"/>
                  </a:lnTo>
                  <a:lnTo>
                    <a:pt x="221377" y="37673"/>
                  </a:lnTo>
                  <a:lnTo>
                    <a:pt x="210488" y="46671"/>
                  </a:lnTo>
                  <a:lnTo>
                    <a:pt x="176303" y="62346"/>
                  </a:lnTo>
                  <a:lnTo>
                    <a:pt x="144123" y="72330"/>
                  </a:lnTo>
                  <a:lnTo>
                    <a:pt x="108779" y="71333"/>
                  </a:lnTo>
                  <a:lnTo>
                    <a:pt x="69380" y="70062"/>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745" name="SMARTInkShape-6909"/>
            <p:cNvSpPr/>
            <p:nvPr/>
          </p:nvSpPr>
          <p:spPr>
            <a:xfrm>
              <a:off x="2750344" y="2036056"/>
              <a:ext cx="7145" cy="7058"/>
            </a:xfrm>
            <a:custGeom>
              <a:avLst/>
              <a:gdLst/>
              <a:ahLst/>
              <a:cxnLst/>
              <a:rect l="0" t="0" r="0" b="0"/>
              <a:pathLst>
                <a:path w="7145" h="7058">
                  <a:moveTo>
                    <a:pt x="0" y="7057"/>
                  </a:moveTo>
                  <a:lnTo>
                    <a:pt x="0" y="3264"/>
                  </a:lnTo>
                  <a:lnTo>
                    <a:pt x="794" y="2147"/>
                  </a:lnTo>
                  <a:lnTo>
                    <a:pt x="2116" y="1402"/>
                  </a:lnTo>
                  <a:lnTo>
                    <a:pt x="6849" y="0"/>
                  </a:lnTo>
                  <a:lnTo>
                    <a:pt x="7144" y="7057"/>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746" name="SMARTInkShape-6910"/>
            <p:cNvSpPr/>
            <p:nvPr/>
          </p:nvSpPr>
          <p:spPr>
            <a:xfrm>
              <a:off x="2807502" y="2122153"/>
              <a:ext cx="157155" cy="78123"/>
            </a:xfrm>
            <a:custGeom>
              <a:avLst/>
              <a:gdLst/>
              <a:ahLst/>
              <a:cxnLst/>
              <a:rect l="0" t="0" r="0" b="0"/>
              <a:pathLst>
                <a:path w="157155" h="78123">
                  <a:moveTo>
                    <a:pt x="14279" y="42403"/>
                  </a:moveTo>
                  <a:lnTo>
                    <a:pt x="10487" y="42403"/>
                  </a:lnTo>
                  <a:lnTo>
                    <a:pt x="9370" y="43197"/>
                  </a:lnTo>
                  <a:lnTo>
                    <a:pt x="8625" y="44520"/>
                  </a:lnTo>
                  <a:lnTo>
                    <a:pt x="6538" y="54588"/>
                  </a:lnTo>
                  <a:lnTo>
                    <a:pt x="81" y="63714"/>
                  </a:lnTo>
                  <a:lnTo>
                    <a:pt x="0" y="53881"/>
                  </a:lnTo>
                  <a:lnTo>
                    <a:pt x="7579" y="39454"/>
                  </a:lnTo>
                  <a:lnTo>
                    <a:pt x="24362" y="19743"/>
                  </a:lnTo>
                  <a:lnTo>
                    <a:pt x="39051" y="10113"/>
                  </a:lnTo>
                  <a:lnTo>
                    <a:pt x="62829" y="1864"/>
                  </a:lnTo>
                  <a:lnTo>
                    <a:pt x="83048" y="0"/>
                  </a:lnTo>
                  <a:lnTo>
                    <a:pt x="97538" y="3469"/>
                  </a:lnTo>
                  <a:lnTo>
                    <a:pt x="111885" y="9524"/>
                  </a:lnTo>
                  <a:lnTo>
                    <a:pt x="119307" y="16149"/>
                  </a:lnTo>
                  <a:lnTo>
                    <a:pt x="130540" y="33337"/>
                  </a:lnTo>
                  <a:lnTo>
                    <a:pt x="141175" y="62177"/>
                  </a:lnTo>
                  <a:lnTo>
                    <a:pt x="141739" y="65111"/>
                  </a:lnTo>
                  <a:lnTo>
                    <a:pt x="142909" y="67066"/>
                  </a:lnTo>
                  <a:lnTo>
                    <a:pt x="144482" y="68370"/>
                  </a:lnTo>
                  <a:lnTo>
                    <a:pt x="146325" y="69240"/>
                  </a:lnTo>
                  <a:lnTo>
                    <a:pt x="147553" y="70613"/>
                  </a:lnTo>
                  <a:lnTo>
                    <a:pt x="148918" y="74255"/>
                  </a:lnTo>
                  <a:lnTo>
                    <a:pt x="150076" y="75544"/>
                  </a:lnTo>
                  <a:lnTo>
                    <a:pt x="157154" y="78122"/>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747" name="SMARTInkShape-6911"/>
            <p:cNvSpPr/>
            <p:nvPr/>
          </p:nvSpPr>
          <p:spPr>
            <a:xfrm>
              <a:off x="3043238" y="2122109"/>
              <a:ext cx="98481" cy="213468"/>
            </a:xfrm>
            <a:custGeom>
              <a:avLst/>
              <a:gdLst/>
              <a:ahLst/>
              <a:cxnLst/>
              <a:rect l="0" t="0" r="0" b="0"/>
              <a:pathLst>
                <a:path w="98481" h="213468">
                  <a:moveTo>
                    <a:pt x="21431" y="28160"/>
                  </a:moveTo>
                  <a:lnTo>
                    <a:pt x="21431" y="18217"/>
                  </a:lnTo>
                  <a:lnTo>
                    <a:pt x="23547" y="13686"/>
                  </a:lnTo>
                  <a:lnTo>
                    <a:pt x="26340" y="9027"/>
                  </a:lnTo>
                  <a:lnTo>
                    <a:pt x="28487" y="0"/>
                  </a:lnTo>
                  <a:lnTo>
                    <a:pt x="24756" y="3500"/>
                  </a:lnTo>
                  <a:lnTo>
                    <a:pt x="22909" y="9527"/>
                  </a:lnTo>
                  <a:lnTo>
                    <a:pt x="21723" y="26331"/>
                  </a:lnTo>
                  <a:lnTo>
                    <a:pt x="31400" y="58194"/>
                  </a:lnTo>
                  <a:lnTo>
                    <a:pt x="41362" y="86392"/>
                  </a:lnTo>
                  <a:lnTo>
                    <a:pt x="57794" y="119596"/>
                  </a:lnTo>
                  <a:lnTo>
                    <a:pt x="76327" y="149321"/>
                  </a:lnTo>
                  <a:lnTo>
                    <a:pt x="94843" y="182498"/>
                  </a:lnTo>
                  <a:lnTo>
                    <a:pt x="98480" y="193305"/>
                  </a:lnTo>
                  <a:lnTo>
                    <a:pt x="98197" y="196200"/>
                  </a:lnTo>
                  <a:lnTo>
                    <a:pt x="95766" y="201534"/>
                  </a:lnTo>
                  <a:lnTo>
                    <a:pt x="86142" y="208999"/>
                  </a:lnTo>
                  <a:lnTo>
                    <a:pt x="73236" y="212446"/>
                  </a:lnTo>
                  <a:lnTo>
                    <a:pt x="55566" y="213467"/>
                  </a:lnTo>
                  <a:lnTo>
                    <a:pt x="24146" y="203993"/>
                  </a:lnTo>
                  <a:lnTo>
                    <a:pt x="0" y="19961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748" name="SMARTInkShape-6912"/>
            <p:cNvSpPr/>
            <p:nvPr/>
          </p:nvSpPr>
          <p:spPr>
            <a:xfrm>
              <a:off x="2185988" y="2043113"/>
              <a:ext cx="42448" cy="221457"/>
            </a:xfrm>
            <a:custGeom>
              <a:avLst/>
              <a:gdLst/>
              <a:ahLst/>
              <a:cxnLst/>
              <a:rect l="0" t="0" r="0" b="0"/>
              <a:pathLst>
                <a:path w="42448" h="221457">
                  <a:moveTo>
                    <a:pt x="14287" y="0"/>
                  </a:moveTo>
                  <a:lnTo>
                    <a:pt x="14287" y="3792"/>
                  </a:lnTo>
                  <a:lnTo>
                    <a:pt x="15081" y="4909"/>
                  </a:lnTo>
                  <a:lnTo>
                    <a:pt x="16404" y="5654"/>
                  </a:lnTo>
                  <a:lnTo>
                    <a:pt x="18079" y="6150"/>
                  </a:lnTo>
                  <a:lnTo>
                    <a:pt x="22058" y="10935"/>
                  </a:lnTo>
                  <a:lnTo>
                    <a:pt x="33420" y="33043"/>
                  </a:lnTo>
                  <a:lnTo>
                    <a:pt x="40762" y="63530"/>
                  </a:lnTo>
                  <a:lnTo>
                    <a:pt x="42447" y="96510"/>
                  </a:lnTo>
                  <a:lnTo>
                    <a:pt x="38947" y="124198"/>
                  </a:lnTo>
                  <a:lnTo>
                    <a:pt x="32883" y="152510"/>
                  </a:lnTo>
                  <a:lnTo>
                    <a:pt x="18813" y="184818"/>
                  </a:lnTo>
                  <a:lnTo>
                    <a:pt x="0" y="221456"/>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749" name="SMARTInkShape-6913"/>
            <p:cNvSpPr/>
            <p:nvPr/>
          </p:nvSpPr>
          <p:spPr>
            <a:xfrm>
              <a:off x="2128838" y="2157413"/>
              <a:ext cx="338283" cy="95768"/>
            </a:xfrm>
            <a:custGeom>
              <a:avLst/>
              <a:gdLst/>
              <a:ahLst/>
              <a:cxnLst/>
              <a:rect l="0" t="0" r="0" b="0"/>
              <a:pathLst>
                <a:path w="338283" h="95768">
                  <a:moveTo>
                    <a:pt x="0" y="57150"/>
                  </a:moveTo>
                  <a:lnTo>
                    <a:pt x="0" y="46508"/>
                  </a:lnTo>
                  <a:lnTo>
                    <a:pt x="2116" y="42366"/>
                  </a:lnTo>
                  <a:lnTo>
                    <a:pt x="9942" y="33239"/>
                  </a:lnTo>
                  <a:lnTo>
                    <a:pt x="43735" y="19041"/>
                  </a:lnTo>
                  <a:lnTo>
                    <a:pt x="72137" y="11903"/>
                  </a:lnTo>
                  <a:lnTo>
                    <a:pt x="105687" y="8554"/>
                  </a:lnTo>
                  <a:lnTo>
                    <a:pt x="136971" y="7561"/>
                  </a:lnTo>
                  <a:lnTo>
                    <a:pt x="170141" y="7267"/>
                  </a:lnTo>
                  <a:lnTo>
                    <a:pt x="199002" y="7961"/>
                  </a:lnTo>
                  <a:lnTo>
                    <a:pt x="206978" y="10947"/>
                  </a:lnTo>
                  <a:lnTo>
                    <a:pt x="215931" y="17090"/>
                  </a:lnTo>
                  <a:lnTo>
                    <a:pt x="216979" y="19330"/>
                  </a:lnTo>
                  <a:lnTo>
                    <a:pt x="216884" y="21618"/>
                  </a:lnTo>
                  <a:lnTo>
                    <a:pt x="215455" y="27070"/>
                  </a:lnTo>
                  <a:lnTo>
                    <a:pt x="212421" y="43506"/>
                  </a:lnTo>
                  <a:lnTo>
                    <a:pt x="207915" y="52673"/>
                  </a:lnTo>
                  <a:lnTo>
                    <a:pt x="189500" y="80193"/>
                  </a:lnTo>
                  <a:lnTo>
                    <a:pt x="187410" y="86706"/>
                  </a:lnTo>
                  <a:lnTo>
                    <a:pt x="187646" y="89554"/>
                  </a:lnTo>
                  <a:lnTo>
                    <a:pt x="190025" y="94835"/>
                  </a:lnTo>
                  <a:lnTo>
                    <a:pt x="191771" y="95767"/>
                  </a:lnTo>
                  <a:lnTo>
                    <a:pt x="193728" y="95594"/>
                  </a:lnTo>
                  <a:lnTo>
                    <a:pt x="202782" y="93286"/>
                  </a:lnTo>
                  <a:lnTo>
                    <a:pt x="236737" y="86730"/>
                  </a:lnTo>
                  <a:lnTo>
                    <a:pt x="267964" y="75880"/>
                  </a:lnTo>
                  <a:lnTo>
                    <a:pt x="296531" y="66492"/>
                  </a:lnTo>
                  <a:lnTo>
                    <a:pt x="318842" y="54009"/>
                  </a:lnTo>
                  <a:lnTo>
                    <a:pt x="337164" y="34648"/>
                  </a:lnTo>
                  <a:lnTo>
                    <a:pt x="338282" y="30242"/>
                  </a:lnTo>
                  <a:lnTo>
                    <a:pt x="337408" y="18997"/>
                  </a:lnTo>
                  <a:lnTo>
                    <a:pt x="335269" y="14252"/>
                  </a:lnTo>
                  <a:lnTo>
                    <a:pt x="328660" y="6863"/>
                  </a:lnTo>
                  <a:lnTo>
                    <a:pt x="320431" y="3050"/>
                  </a:lnTo>
                  <a:lnTo>
                    <a:pt x="300037"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750" name="SMARTInkShape-6914"/>
            <p:cNvSpPr/>
            <p:nvPr/>
          </p:nvSpPr>
          <p:spPr>
            <a:xfrm>
              <a:off x="2600325" y="2093612"/>
              <a:ext cx="173035" cy="219384"/>
            </a:xfrm>
            <a:custGeom>
              <a:avLst/>
              <a:gdLst/>
              <a:ahLst/>
              <a:cxnLst/>
              <a:rect l="0" t="0" r="0" b="0"/>
              <a:pathLst>
                <a:path w="173035" h="219384">
                  <a:moveTo>
                    <a:pt x="64294" y="28082"/>
                  </a:moveTo>
                  <a:lnTo>
                    <a:pt x="64294" y="59515"/>
                  </a:lnTo>
                  <a:lnTo>
                    <a:pt x="64294" y="94869"/>
                  </a:lnTo>
                  <a:lnTo>
                    <a:pt x="64294" y="127176"/>
                  </a:lnTo>
                  <a:lnTo>
                    <a:pt x="64294" y="161397"/>
                  </a:lnTo>
                  <a:lnTo>
                    <a:pt x="64294" y="195421"/>
                  </a:lnTo>
                  <a:lnTo>
                    <a:pt x="62177" y="203790"/>
                  </a:lnTo>
                  <a:lnTo>
                    <a:pt x="58639" y="212964"/>
                  </a:lnTo>
                  <a:lnTo>
                    <a:pt x="57444" y="219383"/>
                  </a:lnTo>
                  <a:lnTo>
                    <a:pt x="57346" y="219116"/>
                  </a:lnTo>
                  <a:lnTo>
                    <a:pt x="57153" y="187454"/>
                  </a:lnTo>
                  <a:lnTo>
                    <a:pt x="60943" y="157106"/>
                  </a:lnTo>
                  <a:lnTo>
                    <a:pt x="64426" y="121684"/>
                  </a:lnTo>
                  <a:lnTo>
                    <a:pt x="69007" y="90388"/>
                  </a:lnTo>
                  <a:lnTo>
                    <a:pt x="73074" y="57675"/>
                  </a:lnTo>
                  <a:lnTo>
                    <a:pt x="83559" y="22660"/>
                  </a:lnTo>
                  <a:lnTo>
                    <a:pt x="88202" y="14295"/>
                  </a:lnTo>
                  <a:lnTo>
                    <a:pt x="99071" y="5123"/>
                  </a:lnTo>
                  <a:lnTo>
                    <a:pt x="108553" y="1171"/>
                  </a:lnTo>
                  <a:lnTo>
                    <a:pt x="120182" y="0"/>
                  </a:lnTo>
                  <a:lnTo>
                    <a:pt x="137474" y="3445"/>
                  </a:lnTo>
                  <a:lnTo>
                    <a:pt x="146560" y="9459"/>
                  </a:lnTo>
                  <a:lnTo>
                    <a:pt x="158254" y="19654"/>
                  </a:lnTo>
                  <a:lnTo>
                    <a:pt x="162653" y="22463"/>
                  </a:lnTo>
                  <a:lnTo>
                    <a:pt x="169657" y="34051"/>
                  </a:lnTo>
                  <a:lnTo>
                    <a:pt x="172636" y="41586"/>
                  </a:lnTo>
                  <a:lnTo>
                    <a:pt x="173034" y="48991"/>
                  </a:lnTo>
                  <a:lnTo>
                    <a:pt x="169244" y="63569"/>
                  </a:lnTo>
                  <a:lnTo>
                    <a:pt x="164423" y="69202"/>
                  </a:lnTo>
                  <a:lnTo>
                    <a:pt x="150600" y="77578"/>
                  </a:lnTo>
                  <a:lnTo>
                    <a:pt x="115855" y="88630"/>
                  </a:lnTo>
                  <a:lnTo>
                    <a:pt x="87068" y="91265"/>
                  </a:lnTo>
                  <a:lnTo>
                    <a:pt x="55343" y="91253"/>
                  </a:lnTo>
                  <a:lnTo>
                    <a:pt x="22485" y="86656"/>
                  </a:lnTo>
                  <a:lnTo>
                    <a:pt x="0" y="85232"/>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751" name="SMARTInkShape-6915"/>
            <p:cNvSpPr/>
            <p:nvPr/>
          </p:nvSpPr>
          <p:spPr>
            <a:xfrm>
              <a:off x="1966725" y="2043200"/>
              <a:ext cx="169257" cy="199939"/>
            </a:xfrm>
            <a:custGeom>
              <a:avLst/>
              <a:gdLst/>
              <a:ahLst/>
              <a:cxnLst/>
              <a:rect l="0" t="0" r="0" b="0"/>
              <a:pathLst>
                <a:path w="169257" h="199939">
                  <a:moveTo>
                    <a:pt x="169256" y="7056"/>
                  </a:moveTo>
                  <a:lnTo>
                    <a:pt x="165464" y="3264"/>
                  </a:lnTo>
                  <a:lnTo>
                    <a:pt x="161485" y="1402"/>
                  </a:lnTo>
                  <a:lnTo>
                    <a:pt x="131672" y="0"/>
                  </a:lnTo>
                  <a:lnTo>
                    <a:pt x="103800" y="5633"/>
                  </a:lnTo>
                  <a:lnTo>
                    <a:pt x="68544" y="14389"/>
                  </a:lnTo>
                  <a:lnTo>
                    <a:pt x="51470" y="19840"/>
                  </a:lnTo>
                  <a:lnTo>
                    <a:pt x="18622" y="37031"/>
                  </a:lnTo>
                  <a:lnTo>
                    <a:pt x="5209" y="44865"/>
                  </a:lnTo>
                  <a:lnTo>
                    <a:pt x="1096" y="49789"/>
                  </a:lnTo>
                  <a:lnTo>
                    <a:pt x="0" y="52214"/>
                  </a:lnTo>
                  <a:lnTo>
                    <a:pt x="62" y="54624"/>
                  </a:lnTo>
                  <a:lnTo>
                    <a:pt x="2248" y="59418"/>
                  </a:lnTo>
                  <a:lnTo>
                    <a:pt x="11734" y="66580"/>
                  </a:lnTo>
                  <a:lnTo>
                    <a:pt x="42257" y="84667"/>
                  </a:lnTo>
                  <a:lnTo>
                    <a:pt x="73728" y="108163"/>
                  </a:lnTo>
                  <a:lnTo>
                    <a:pt x="92207" y="124424"/>
                  </a:lnTo>
                  <a:lnTo>
                    <a:pt x="100831" y="137435"/>
                  </a:lnTo>
                  <a:lnTo>
                    <a:pt x="103738" y="147463"/>
                  </a:lnTo>
                  <a:lnTo>
                    <a:pt x="104418" y="155714"/>
                  </a:lnTo>
                  <a:lnTo>
                    <a:pt x="101009" y="169283"/>
                  </a:lnTo>
                  <a:lnTo>
                    <a:pt x="94972" y="179566"/>
                  </a:lnTo>
                  <a:lnTo>
                    <a:pt x="65015" y="195059"/>
                  </a:lnTo>
                  <a:lnTo>
                    <a:pt x="46330" y="198974"/>
                  </a:lnTo>
                  <a:lnTo>
                    <a:pt x="33525" y="199938"/>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2772" name="SMARTInkShape-Group669"/>
          <p:cNvGrpSpPr/>
          <p:nvPr/>
        </p:nvGrpSpPr>
        <p:grpSpPr>
          <a:xfrm>
            <a:off x="3943350" y="1761869"/>
            <a:ext cx="4229101" cy="387284"/>
            <a:chOff x="3943350" y="1761869"/>
            <a:chExt cx="4229101" cy="387284"/>
          </a:xfrm>
        </p:grpSpPr>
        <p:sp>
          <p:nvSpPr>
            <p:cNvPr id="2753" name="SMARTInkShape-6916"/>
            <p:cNvSpPr/>
            <p:nvPr/>
          </p:nvSpPr>
          <p:spPr>
            <a:xfrm>
              <a:off x="6986615" y="1871663"/>
              <a:ext cx="14261" cy="200026"/>
            </a:xfrm>
            <a:custGeom>
              <a:avLst/>
              <a:gdLst/>
              <a:ahLst/>
              <a:cxnLst/>
              <a:rect l="0" t="0" r="0" b="0"/>
              <a:pathLst>
                <a:path w="14261" h="200026">
                  <a:moveTo>
                    <a:pt x="14260" y="0"/>
                  </a:moveTo>
                  <a:lnTo>
                    <a:pt x="14260" y="31433"/>
                  </a:lnTo>
                  <a:lnTo>
                    <a:pt x="8109" y="65537"/>
                  </a:lnTo>
                  <a:lnTo>
                    <a:pt x="1593" y="100176"/>
                  </a:lnTo>
                  <a:lnTo>
                    <a:pt x="186" y="134959"/>
                  </a:lnTo>
                  <a:lnTo>
                    <a:pt x="0" y="165302"/>
                  </a:lnTo>
                  <a:lnTo>
                    <a:pt x="772" y="186580"/>
                  </a:lnTo>
                  <a:lnTo>
                    <a:pt x="7116" y="200025"/>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754" name="SMARTInkShape-6917"/>
            <p:cNvSpPr/>
            <p:nvPr/>
          </p:nvSpPr>
          <p:spPr>
            <a:xfrm>
              <a:off x="4643525" y="1761869"/>
              <a:ext cx="471401" cy="259813"/>
            </a:xfrm>
            <a:custGeom>
              <a:avLst/>
              <a:gdLst/>
              <a:ahLst/>
              <a:cxnLst/>
              <a:rect l="0" t="0" r="0" b="0"/>
              <a:pathLst>
                <a:path w="471401" h="259813">
                  <a:moveTo>
                    <a:pt x="7056" y="145512"/>
                  </a:moveTo>
                  <a:lnTo>
                    <a:pt x="207" y="145512"/>
                  </a:lnTo>
                  <a:lnTo>
                    <a:pt x="0" y="141720"/>
                  </a:lnTo>
                  <a:lnTo>
                    <a:pt x="764" y="140603"/>
                  </a:lnTo>
                  <a:lnTo>
                    <a:pt x="2068" y="139858"/>
                  </a:lnTo>
                  <a:lnTo>
                    <a:pt x="6427" y="139030"/>
                  </a:lnTo>
                  <a:lnTo>
                    <a:pt x="17806" y="137771"/>
                  </a:lnTo>
                  <a:lnTo>
                    <a:pt x="48140" y="128451"/>
                  </a:lnTo>
                  <a:lnTo>
                    <a:pt x="78142" y="118447"/>
                  </a:lnTo>
                  <a:lnTo>
                    <a:pt x="109116" y="102007"/>
                  </a:lnTo>
                  <a:lnTo>
                    <a:pt x="125441" y="92045"/>
                  </a:lnTo>
                  <a:lnTo>
                    <a:pt x="153977" y="63124"/>
                  </a:lnTo>
                  <a:lnTo>
                    <a:pt x="159667" y="50951"/>
                  </a:lnTo>
                  <a:lnTo>
                    <a:pt x="163620" y="18289"/>
                  </a:lnTo>
                  <a:lnTo>
                    <a:pt x="164140" y="1063"/>
                  </a:lnTo>
                  <a:lnTo>
                    <a:pt x="163373" y="0"/>
                  </a:lnTo>
                  <a:lnTo>
                    <a:pt x="162067" y="85"/>
                  </a:lnTo>
                  <a:lnTo>
                    <a:pt x="158061" y="2133"/>
                  </a:lnTo>
                  <a:lnTo>
                    <a:pt x="157113" y="33681"/>
                  </a:lnTo>
                  <a:lnTo>
                    <a:pt x="157083" y="64067"/>
                  </a:lnTo>
                  <a:lnTo>
                    <a:pt x="157077" y="91306"/>
                  </a:lnTo>
                  <a:lnTo>
                    <a:pt x="160868" y="119485"/>
                  </a:lnTo>
                  <a:lnTo>
                    <a:pt x="167018" y="147943"/>
                  </a:lnTo>
                  <a:lnTo>
                    <a:pt x="175414" y="180300"/>
                  </a:lnTo>
                  <a:lnTo>
                    <a:pt x="181891" y="213035"/>
                  </a:lnTo>
                  <a:lnTo>
                    <a:pt x="191912" y="234044"/>
                  </a:lnTo>
                  <a:lnTo>
                    <a:pt x="192206" y="233902"/>
                  </a:lnTo>
                  <a:lnTo>
                    <a:pt x="192402" y="233014"/>
                  </a:lnTo>
                  <a:lnTo>
                    <a:pt x="202702" y="217658"/>
                  </a:lnTo>
                  <a:lnTo>
                    <a:pt x="207804" y="200744"/>
                  </a:lnTo>
                  <a:lnTo>
                    <a:pt x="241371" y="168364"/>
                  </a:lnTo>
                  <a:lnTo>
                    <a:pt x="242641" y="168684"/>
                  </a:lnTo>
                  <a:lnTo>
                    <a:pt x="251563" y="175818"/>
                  </a:lnTo>
                  <a:lnTo>
                    <a:pt x="255426" y="180413"/>
                  </a:lnTo>
                  <a:lnTo>
                    <a:pt x="262857" y="191131"/>
                  </a:lnTo>
                  <a:lnTo>
                    <a:pt x="279935" y="204779"/>
                  </a:lnTo>
                  <a:lnTo>
                    <a:pt x="289467" y="207572"/>
                  </a:lnTo>
                  <a:lnTo>
                    <a:pt x="306104" y="211261"/>
                  </a:lnTo>
                  <a:lnTo>
                    <a:pt x="311197" y="213157"/>
                  </a:lnTo>
                  <a:lnTo>
                    <a:pt x="323205" y="213147"/>
                  </a:lnTo>
                  <a:lnTo>
                    <a:pt x="346524" y="210466"/>
                  </a:lnTo>
                  <a:lnTo>
                    <a:pt x="350843" y="208659"/>
                  </a:lnTo>
                  <a:lnTo>
                    <a:pt x="384251" y="175515"/>
                  </a:lnTo>
                  <a:lnTo>
                    <a:pt x="383932" y="175039"/>
                  </a:lnTo>
                  <a:lnTo>
                    <a:pt x="381461" y="174510"/>
                  </a:lnTo>
                  <a:lnTo>
                    <a:pt x="368022" y="185590"/>
                  </a:lnTo>
                  <a:lnTo>
                    <a:pt x="361954" y="193222"/>
                  </a:lnTo>
                  <a:lnTo>
                    <a:pt x="360336" y="196369"/>
                  </a:lnTo>
                  <a:lnTo>
                    <a:pt x="358059" y="212175"/>
                  </a:lnTo>
                  <a:lnTo>
                    <a:pt x="360914" y="218529"/>
                  </a:lnTo>
                  <a:lnTo>
                    <a:pt x="378515" y="237261"/>
                  </a:lnTo>
                  <a:lnTo>
                    <a:pt x="389372" y="245292"/>
                  </a:lnTo>
                  <a:lnTo>
                    <a:pt x="401605" y="249390"/>
                  </a:lnTo>
                  <a:lnTo>
                    <a:pt x="435898" y="257146"/>
                  </a:lnTo>
                  <a:lnTo>
                    <a:pt x="471400" y="259812"/>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755" name="SMARTInkShape-6918"/>
            <p:cNvSpPr/>
            <p:nvPr/>
          </p:nvSpPr>
          <p:spPr>
            <a:xfrm>
              <a:off x="4664869" y="1771650"/>
              <a:ext cx="42863" cy="235745"/>
            </a:xfrm>
            <a:custGeom>
              <a:avLst/>
              <a:gdLst/>
              <a:ahLst/>
              <a:cxnLst/>
              <a:rect l="0" t="0" r="0" b="0"/>
              <a:pathLst>
                <a:path w="42863" h="235745">
                  <a:moveTo>
                    <a:pt x="0" y="0"/>
                  </a:moveTo>
                  <a:lnTo>
                    <a:pt x="794" y="20720"/>
                  </a:lnTo>
                  <a:lnTo>
                    <a:pt x="6151" y="50853"/>
                  </a:lnTo>
                  <a:lnTo>
                    <a:pt x="11857" y="79542"/>
                  </a:lnTo>
                  <a:lnTo>
                    <a:pt x="15924" y="114960"/>
                  </a:lnTo>
                  <a:lnTo>
                    <a:pt x="21916" y="143071"/>
                  </a:lnTo>
                  <a:lnTo>
                    <a:pt x="31052" y="177221"/>
                  </a:lnTo>
                  <a:lnTo>
                    <a:pt x="37221" y="212015"/>
                  </a:lnTo>
                  <a:lnTo>
                    <a:pt x="42862" y="235744"/>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756" name="SMARTInkShape-6919"/>
            <p:cNvSpPr/>
            <p:nvPr/>
          </p:nvSpPr>
          <p:spPr>
            <a:xfrm>
              <a:off x="4264819" y="1787509"/>
              <a:ext cx="285751" cy="198455"/>
            </a:xfrm>
            <a:custGeom>
              <a:avLst/>
              <a:gdLst/>
              <a:ahLst/>
              <a:cxnLst/>
              <a:rect l="0" t="0" r="0" b="0"/>
              <a:pathLst>
                <a:path w="285751" h="198455">
                  <a:moveTo>
                    <a:pt x="0" y="155591"/>
                  </a:moveTo>
                  <a:lnTo>
                    <a:pt x="11406" y="154797"/>
                  </a:lnTo>
                  <a:lnTo>
                    <a:pt x="43968" y="142612"/>
                  </a:lnTo>
                  <a:lnTo>
                    <a:pt x="73772" y="126334"/>
                  </a:lnTo>
                  <a:lnTo>
                    <a:pt x="106206" y="104039"/>
                  </a:lnTo>
                  <a:lnTo>
                    <a:pt x="133956" y="76704"/>
                  </a:lnTo>
                  <a:lnTo>
                    <a:pt x="151539" y="41251"/>
                  </a:lnTo>
                  <a:lnTo>
                    <a:pt x="156668" y="12161"/>
                  </a:lnTo>
                  <a:lnTo>
                    <a:pt x="157016" y="3732"/>
                  </a:lnTo>
                  <a:lnTo>
                    <a:pt x="156271" y="1964"/>
                  </a:lnTo>
                  <a:lnTo>
                    <a:pt x="154981" y="786"/>
                  </a:lnTo>
                  <a:lnTo>
                    <a:pt x="153326" y="0"/>
                  </a:lnTo>
                  <a:lnTo>
                    <a:pt x="152224" y="270"/>
                  </a:lnTo>
                  <a:lnTo>
                    <a:pt x="151489" y="1244"/>
                  </a:lnTo>
                  <a:lnTo>
                    <a:pt x="143954" y="25205"/>
                  </a:lnTo>
                  <a:lnTo>
                    <a:pt x="140900" y="56283"/>
                  </a:lnTo>
                  <a:lnTo>
                    <a:pt x="136412" y="91390"/>
                  </a:lnTo>
                  <a:lnTo>
                    <a:pt x="135821" y="127028"/>
                  </a:lnTo>
                  <a:lnTo>
                    <a:pt x="141890" y="156144"/>
                  </a:lnTo>
                  <a:lnTo>
                    <a:pt x="144554" y="161922"/>
                  </a:lnTo>
                  <a:lnTo>
                    <a:pt x="146375" y="164574"/>
                  </a:lnTo>
                  <a:lnTo>
                    <a:pt x="149177" y="166342"/>
                  </a:lnTo>
                  <a:lnTo>
                    <a:pt x="162964" y="169180"/>
                  </a:lnTo>
                  <a:lnTo>
                    <a:pt x="165793" y="169413"/>
                  </a:lnTo>
                  <a:lnTo>
                    <a:pt x="173169" y="165438"/>
                  </a:lnTo>
                  <a:lnTo>
                    <a:pt x="204888" y="140074"/>
                  </a:lnTo>
                  <a:lnTo>
                    <a:pt x="233221" y="123115"/>
                  </a:lnTo>
                  <a:lnTo>
                    <a:pt x="241502" y="121313"/>
                  </a:lnTo>
                  <a:lnTo>
                    <a:pt x="244345" y="121627"/>
                  </a:lnTo>
                  <a:lnTo>
                    <a:pt x="246240" y="122629"/>
                  </a:lnTo>
                  <a:lnTo>
                    <a:pt x="262068" y="144733"/>
                  </a:lnTo>
                  <a:lnTo>
                    <a:pt x="278614" y="177084"/>
                  </a:lnTo>
                  <a:lnTo>
                    <a:pt x="283636" y="189211"/>
                  </a:lnTo>
                  <a:lnTo>
                    <a:pt x="285750" y="198454"/>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757" name="SMARTInkShape-6920"/>
            <p:cNvSpPr/>
            <p:nvPr/>
          </p:nvSpPr>
          <p:spPr>
            <a:xfrm>
              <a:off x="5200650" y="1943100"/>
              <a:ext cx="157164" cy="78165"/>
            </a:xfrm>
            <a:custGeom>
              <a:avLst/>
              <a:gdLst/>
              <a:ahLst/>
              <a:cxnLst/>
              <a:rect l="0" t="0" r="0" b="0"/>
              <a:pathLst>
                <a:path w="157164" h="78165">
                  <a:moveTo>
                    <a:pt x="0" y="42863"/>
                  </a:moveTo>
                  <a:lnTo>
                    <a:pt x="7136" y="42863"/>
                  </a:lnTo>
                  <a:lnTo>
                    <a:pt x="10933" y="46655"/>
                  </a:lnTo>
                  <a:lnTo>
                    <a:pt x="12797" y="50633"/>
                  </a:lnTo>
                  <a:lnTo>
                    <a:pt x="13294" y="52805"/>
                  </a:lnTo>
                  <a:lnTo>
                    <a:pt x="17786" y="59655"/>
                  </a:lnTo>
                  <a:lnTo>
                    <a:pt x="39885" y="75413"/>
                  </a:lnTo>
                  <a:lnTo>
                    <a:pt x="44979" y="77173"/>
                  </a:lnTo>
                  <a:lnTo>
                    <a:pt x="56100" y="78164"/>
                  </a:lnTo>
                  <a:lnTo>
                    <a:pt x="62769" y="76279"/>
                  </a:lnTo>
                  <a:lnTo>
                    <a:pt x="68379" y="73589"/>
                  </a:lnTo>
                  <a:lnTo>
                    <a:pt x="75999" y="71281"/>
                  </a:lnTo>
                  <a:lnTo>
                    <a:pt x="80873" y="67929"/>
                  </a:lnTo>
                  <a:lnTo>
                    <a:pt x="83569" y="63793"/>
                  </a:lnTo>
                  <a:lnTo>
                    <a:pt x="85561" y="59309"/>
                  </a:lnTo>
                  <a:lnTo>
                    <a:pt x="112195" y="23677"/>
                  </a:lnTo>
                  <a:lnTo>
                    <a:pt x="124120" y="11620"/>
                  </a:lnTo>
                  <a:lnTo>
                    <a:pt x="128718" y="9133"/>
                  </a:lnTo>
                  <a:lnTo>
                    <a:pt x="133408" y="7234"/>
                  </a:lnTo>
                  <a:lnTo>
                    <a:pt x="138138" y="3744"/>
                  </a:lnTo>
                  <a:lnTo>
                    <a:pt x="145004" y="1664"/>
                  </a:lnTo>
                  <a:lnTo>
                    <a:pt x="157163"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758" name="SMARTInkShape-6921"/>
            <p:cNvSpPr/>
            <p:nvPr/>
          </p:nvSpPr>
          <p:spPr>
            <a:xfrm>
              <a:off x="4293590" y="1821656"/>
              <a:ext cx="14092" cy="178595"/>
            </a:xfrm>
            <a:custGeom>
              <a:avLst/>
              <a:gdLst/>
              <a:ahLst/>
              <a:cxnLst/>
              <a:rect l="0" t="0" r="0" b="0"/>
              <a:pathLst>
                <a:path w="14092" h="178595">
                  <a:moveTo>
                    <a:pt x="6948" y="0"/>
                  </a:moveTo>
                  <a:lnTo>
                    <a:pt x="6948" y="3793"/>
                  </a:lnTo>
                  <a:lnTo>
                    <a:pt x="797" y="26736"/>
                  </a:lnTo>
                  <a:lnTo>
                    <a:pt x="0" y="55964"/>
                  </a:lnTo>
                  <a:lnTo>
                    <a:pt x="1959" y="87607"/>
                  </a:lnTo>
                  <a:lnTo>
                    <a:pt x="14091" y="178594"/>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759" name="SMARTInkShape-6922"/>
            <p:cNvSpPr/>
            <p:nvPr/>
          </p:nvSpPr>
          <p:spPr>
            <a:xfrm>
              <a:off x="4157663" y="1878806"/>
              <a:ext cx="21432" cy="92870"/>
            </a:xfrm>
            <a:custGeom>
              <a:avLst/>
              <a:gdLst/>
              <a:ahLst/>
              <a:cxnLst/>
              <a:rect l="0" t="0" r="0" b="0"/>
              <a:pathLst>
                <a:path w="21432" h="92870">
                  <a:moveTo>
                    <a:pt x="0" y="0"/>
                  </a:moveTo>
                  <a:lnTo>
                    <a:pt x="0" y="3793"/>
                  </a:lnTo>
                  <a:lnTo>
                    <a:pt x="2116" y="7771"/>
                  </a:lnTo>
                  <a:lnTo>
                    <a:pt x="3792" y="9943"/>
                  </a:lnTo>
                  <a:lnTo>
                    <a:pt x="5654" y="16590"/>
                  </a:lnTo>
                  <a:lnTo>
                    <a:pt x="7056" y="51552"/>
                  </a:lnTo>
                  <a:lnTo>
                    <a:pt x="9221" y="60748"/>
                  </a:lnTo>
                  <a:lnTo>
                    <a:pt x="12035" y="68274"/>
                  </a:lnTo>
                  <a:lnTo>
                    <a:pt x="14414" y="80643"/>
                  </a:lnTo>
                  <a:lnTo>
                    <a:pt x="21431" y="92869"/>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760" name="SMARTInkShape-6923"/>
            <p:cNvSpPr/>
            <p:nvPr/>
          </p:nvSpPr>
          <p:spPr>
            <a:xfrm>
              <a:off x="3943350" y="1843088"/>
              <a:ext cx="171451" cy="141722"/>
            </a:xfrm>
            <a:custGeom>
              <a:avLst/>
              <a:gdLst/>
              <a:ahLst/>
              <a:cxnLst/>
              <a:rect l="0" t="0" r="0" b="0"/>
              <a:pathLst>
                <a:path w="171451" h="141722">
                  <a:moveTo>
                    <a:pt x="0" y="0"/>
                  </a:moveTo>
                  <a:lnTo>
                    <a:pt x="0" y="34777"/>
                  </a:lnTo>
                  <a:lnTo>
                    <a:pt x="0" y="66759"/>
                  </a:lnTo>
                  <a:lnTo>
                    <a:pt x="0" y="100017"/>
                  </a:lnTo>
                  <a:lnTo>
                    <a:pt x="794" y="109539"/>
                  </a:lnTo>
                  <a:lnTo>
                    <a:pt x="5703" y="123031"/>
                  </a:lnTo>
                  <a:lnTo>
                    <a:pt x="17698" y="138981"/>
                  </a:lnTo>
                  <a:lnTo>
                    <a:pt x="24006" y="141144"/>
                  </a:lnTo>
                  <a:lnTo>
                    <a:pt x="27910" y="141721"/>
                  </a:lnTo>
                  <a:lnTo>
                    <a:pt x="34365" y="140245"/>
                  </a:lnTo>
                  <a:lnTo>
                    <a:pt x="58459" y="126052"/>
                  </a:lnTo>
                  <a:lnTo>
                    <a:pt x="85713" y="90881"/>
                  </a:lnTo>
                  <a:lnTo>
                    <a:pt x="91455" y="81010"/>
                  </a:lnTo>
                  <a:lnTo>
                    <a:pt x="92589" y="74945"/>
                  </a:lnTo>
                  <a:lnTo>
                    <a:pt x="93663" y="104796"/>
                  </a:lnTo>
                  <a:lnTo>
                    <a:pt x="98523" y="114304"/>
                  </a:lnTo>
                  <a:lnTo>
                    <a:pt x="99020" y="116684"/>
                  </a:lnTo>
                  <a:lnTo>
                    <a:pt x="103511" y="123825"/>
                  </a:lnTo>
                  <a:lnTo>
                    <a:pt x="109769" y="126471"/>
                  </a:lnTo>
                  <a:lnTo>
                    <a:pt x="113661" y="127176"/>
                  </a:lnTo>
                  <a:lnTo>
                    <a:pt x="117049" y="126853"/>
                  </a:lnTo>
                  <a:lnTo>
                    <a:pt x="134496" y="118520"/>
                  </a:lnTo>
                  <a:lnTo>
                    <a:pt x="152083" y="104727"/>
                  </a:lnTo>
                  <a:lnTo>
                    <a:pt x="159450" y="93824"/>
                  </a:lnTo>
                  <a:lnTo>
                    <a:pt x="171450" y="71437"/>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761" name="SMARTInkShape-6924"/>
            <p:cNvSpPr/>
            <p:nvPr/>
          </p:nvSpPr>
          <p:spPr>
            <a:xfrm>
              <a:off x="7986713" y="1935956"/>
              <a:ext cx="185738" cy="100014"/>
            </a:xfrm>
            <a:custGeom>
              <a:avLst/>
              <a:gdLst/>
              <a:ahLst/>
              <a:cxnLst/>
              <a:rect l="0" t="0" r="0" b="0"/>
              <a:pathLst>
                <a:path w="185738" h="100014">
                  <a:moveTo>
                    <a:pt x="0" y="0"/>
                  </a:moveTo>
                  <a:lnTo>
                    <a:pt x="13772" y="794"/>
                  </a:lnTo>
                  <a:lnTo>
                    <a:pt x="47528" y="13736"/>
                  </a:lnTo>
                  <a:lnTo>
                    <a:pt x="78287" y="34321"/>
                  </a:lnTo>
                  <a:lnTo>
                    <a:pt x="112537" y="56736"/>
                  </a:lnTo>
                  <a:lnTo>
                    <a:pt x="140239" y="73370"/>
                  </a:lnTo>
                  <a:lnTo>
                    <a:pt x="172256" y="92119"/>
                  </a:lnTo>
                  <a:lnTo>
                    <a:pt x="185737" y="100013"/>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762" name="SMARTInkShape-6925"/>
            <p:cNvSpPr/>
            <p:nvPr/>
          </p:nvSpPr>
          <p:spPr>
            <a:xfrm>
              <a:off x="8143875" y="1878806"/>
              <a:ext cx="21432" cy="192883"/>
            </a:xfrm>
            <a:custGeom>
              <a:avLst/>
              <a:gdLst/>
              <a:ahLst/>
              <a:cxnLst/>
              <a:rect l="0" t="0" r="0" b="0"/>
              <a:pathLst>
                <a:path w="21432" h="192883">
                  <a:moveTo>
                    <a:pt x="0" y="0"/>
                  </a:moveTo>
                  <a:lnTo>
                    <a:pt x="0" y="31374"/>
                  </a:lnTo>
                  <a:lnTo>
                    <a:pt x="0" y="64663"/>
                  </a:lnTo>
                  <a:lnTo>
                    <a:pt x="2117" y="95058"/>
                  </a:lnTo>
                  <a:lnTo>
                    <a:pt x="7771" y="122093"/>
                  </a:lnTo>
                  <a:lnTo>
                    <a:pt x="13001" y="155880"/>
                  </a:lnTo>
                  <a:lnTo>
                    <a:pt x="21431" y="192882"/>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763" name="SMARTInkShape-6926"/>
            <p:cNvSpPr/>
            <p:nvPr/>
          </p:nvSpPr>
          <p:spPr>
            <a:xfrm>
              <a:off x="7680932" y="1971809"/>
              <a:ext cx="412938" cy="92736"/>
            </a:xfrm>
            <a:custGeom>
              <a:avLst/>
              <a:gdLst/>
              <a:ahLst/>
              <a:cxnLst/>
              <a:rect l="0" t="0" r="0" b="0"/>
              <a:pathLst>
                <a:path w="412938" h="92736">
                  <a:moveTo>
                    <a:pt x="27174" y="28441"/>
                  </a:moveTo>
                  <a:lnTo>
                    <a:pt x="23381" y="28441"/>
                  </a:lnTo>
                  <a:lnTo>
                    <a:pt x="19403" y="26324"/>
                  </a:lnTo>
                  <a:lnTo>
                    <a:pt x="14990" y="23531"/>
                  </a:lnTo>
                  <a:lnTo>
                    <a:pt x="8042" y="21165"/>
                  </a:lnTo>
                  <a:lnTo>
                    <a:pt x="0" y="15234"/>
                  </a:lnTo>
                  <a:lnTo>
                    <a:pt x="326" y="14874"/>
                  </a:lnTo>
                  <a:lnTo>
                    <a:pt x="2807" y="14474"/>
                  </a:lnTo>
                  <a:lnTo>
                    <a:pt x="11660" y="9307"/>
                  </a:lnTo>
                  <a:lnTo>
                    <a:pt x="42713" y="6418"/>
                  </a:lnTo>
                  <a:lnTo>
                    <a:pt x="77346" y="886"/>
                  </a:lnTo>
                  <a:lnTo>
                    <a:pt x="112921" y="0"/>
                  </a:lnTo>
                  <a:lnTo>
                    <a:pt x="134337" y="2022"/>
                  </a:lnTo>
                  <a:lnTo>
                    <a:pt x="141478" y="3685"/>
                  </a:lnTo>
                  <a:lnTo>
                    <a:pt x="146240" y="7174"/>
                  </a:lnTo>
                  <a:lnTo>
                    <a:pt x="149413" y="11882"/>
                  </a:lnTo>
                  <a:lnTo>
                    <a:pt x="154508" y="28962"/>
                  </a:lnTo>
                  <a:lnTo>
                    <a:pt x="153087" y="36875"/>
                  </a:lnTo>
                  <a:lnTo>
                    <a:pt x="149500" y="51097"/>
                  </a:lnTo>
                  <a:lnTo>
                    <a:pt x="148620" y="82282"/>
                  </a:lnTo>
                  <a:lnTo>
                    <a:pt x="148618" y="79109"/>
                  </a:lnTo>
                  <a:lnTo>
                    <a:pt x="182772" y="56969"/>
                  </a:lnTo>
                  <a:lnTo>
                    <a:pt x="188404" y="53026"/>
                  </a:lnTo>
                  <a:lnTo>
                    <a:pt x="198179" y="49995"/>
                  </a:lnTo>
                  <a:lnTo>
                    <a:pt x="204736" y="56034"/>
                  </a:lnTo>
                  <a:lnTo>
                    <a:pt x="205463" y="60517"/>
                  </a:lnTo>
                  <a:lnTo>
                    <a:pt x="205742" y="69991"/>
                  </a:lnTo>
                  <a:lnTo>
                    <a:pt x="216409" y="81911"/>
                  </a:lnTo>
                  <a:lnTo>
                    <a:pt x="222669" y="83956"/>
                  </a:lnTo>
                  <a:lnTo>
                    <a:pt x="226560" y="84501"/>
                  </a:lnTo>
                  <a:lnTo>
                    <a:pt x="233000" y="82990"/>
                  </a:lnTo>
                  <a:lnTo>
                    <a:pt x="268349" y="58414"/>
                  </a:lnTo>
                  <a:lnTo>
                    <a:pt x="277176" y="49901"/>
                  </a:lnTo>
                  <a:lnTo>
                    <a:pt x="277197" y="53673"/>
                  </a:lnTo>
                  <a:lnTo>
                    <a:pt x="276406" y="54787"/>
                  </a:lnTo>
                  <a:lnTo>
                    <a:pt x="275085" y="55530"/>
                  </a:lnTo>
                  <a:lnTo>
                    <a:pt x="273410" y="56026"/>
                  </a:lnTo>
                  <a:lnTo>
                    <a:pt x="272294" y="57149"/>
                  </a:lnTo>
                  <a:lnTo>
                    <a:pt x="271054" y="60515"/>
                  </a:lnTo>
                  <a:lnTo>
                    <a:pt x="270356" y="66872"/>
                  </a:lnTo>
                  <a:lnTo>
                    <a:pt x="271052" y="68349"/>
                  </a:lnTo>
                  <a:lnTo>
                    <a:pt x="272309" y="69334"/>
                  </a:lnTo>
                  <a:lnTo>
                    <a:pt x="275823" y="71222"/>
                  </a:lnTo>
                  <a:lnTo>
                    <a:pt x="290654" y="81131"/>
                  </a:lnTo>
                  <a:lnTo>
                    <a:pt x="313376" y="89620"/>
                  </a:lnTo>
                  <a:lnTo>
                    <a:pt x="347827" y="92461"/>
                  </a:lnTo>
                  <a:lnTo>
                    <a:pt x="382181" y="92724"/>
                  </a:lnTo>
                  <a:lnTo>
                    <a:pt x="409451" y="92735"/>
                  </a:lnTo>
                  <a:lnTo>
                    <a:pt x="410613" y="91941"/>
                  </a:lnTo>
                  <a:lnTo>
                    <a:pt x="412937" y="85591"/>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764" name="SMARTInkShape-6927"/>
            <p:cNvSpPr/>
            <p:nvPr/>
          </p:nvSpPr>
          <p:spPr>
            <a:xfrm>
              <a:off x="7722433" y="1857375"/>
              <a:ext cx="35681" cy="178595"/>
            </a:xfrm>
            <a:custGeom>
              <a:avLst/>
              <a:gdLst/>
              <a:ahLst/>
              <a:cxnLst/>
              <a:rect l="0" t="0" r="0" b="0"/>
              <a:pathLst>
                <a:path w="35681" h="178595">
                  <a:moveTo>
                    <a:pt x="7105" y="0"/>
                  </a:moveTo>
                  <a:lnTo>
                    <a:pt x="3312" y="3792"/>
                  </a:lnTo>
                  <a:lnTo>
                    <a:pt x="1450" y="7771"/>
                  </a:lnTo>
                  <a:lnTo>
                    <a:pt x="0" y="38479"/>
                  </a:lnTo>
                  <a:lnTo>
                    <a:pt x="2081" y="73169"/>
                  </a:lnTo>
                  <a:lnTo>
                    <a:pt x="12146" y="107384"/>
                  </a:lnTo>
                  <a:lnTo>
                    <a:pt x="23810" y="139113"/>
                  </a:lnTo>
                  <a:lnTo>
                    <a:pt x="30030" y="162008"/>
                  </a:lnTo>
                  <a:lnTo>
                    <a:pt x="34564" y="169585"/>
                  </a:lnTo>
                  <a:lnTo>
                    <a:pt x="35680" y="178594"/>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765" name="SMARTInkShape-6928"/>
            <p:cNvSpPr/>
            <p:nvPr/>
          </p:nvSpPr>
          <p:spPr>
            <a:xfrm>
              <a:off x="7329488" y="1971773"/>
              <a:ext cx="400051" cy="107022"/>
            </a:xfrm>
            <a:custGeom>
              <a:avLst/>
              <a:gdLst/>
              <a:ahLst/>
              <a:cxnLst/>
              <a:rect l="0" t="0" r="0" b="0"/>
              <a:pathLst>
                <a:path w="400051" h="107022">
                  <a:moveTo>
                    <a:pt x="0" y="64196"/>
                  </a:moveTo>
                  <a:lnTo>
                    <a:pt x="3792" y="60403"/>
                  </a:lnTo>
                  <a:lnTo>
                    <a:pt x="5654" y="56425"/>
                  </a:lnTo>
                  <a:lnTo>
                    <a:pt x="6150" y="54253"/>
                  </a:lnTo>
                  <a:lnTo>
                    <a:pt x="7275" y="52805"/>
                  </a:lnTo>
                  <a:lnTo>
                    <a:pt x="33853" y="40078"/>
                  </a:lnTo>
                  <a:lnTo>
                    <a:pt x="58193" y="36501"/>
                  </a:lnTo>
                  <a:lnTo>
                    <a:pt x="89213" y="35737"/>
                  </a:lnTo>
                  <a:lnTo>
                    <a:pt x="119786" y="41290"/>
                  </a:lnTo>
                  <a:lnTo>
                    <a:pt x="132581" y="42473"/>
                  </a:lnTo>
                  <a:lnTo>
                    <a:pt x="136448" y="44752"/>
                  </a:lnTo>
                  <a:lnTo>
                    <a:pt x="145398" y="52682"/>
                  </a:lnTo>
                  <a:lnTo>
                    <a:pt x="147965" y="57226"/>
                  </a:lnTo>
                  <a:lnTo>
                    <a:pt x="149612" y="66611"/>
                  </a:lnTo>
                  <a:lnTo>
                    <a:pt x="150015" y="102209"/>
                  </a:lnTo>
                  <a:lnTo>
                    <a:pt x="150810" y="103825"/>
                  </a:lnTo>
                  <a:lnTo>
                    <a:pt x="152134" y="104903"/>
                  </a:lnTo>
                  <a:lnTo>
                    <a:pt x="157075" y="107021"/>
                  </a:lnTo>
                  <a:lnTo>
                    <a:pt x="153344" y="103255"/>
                  </a:lnTo>
                  <a:lnTo>
                    <a:pt x="151496" y="99282"/>
                  </a:lnTo>
                  <a:lnTo>
                    <a:pt x="150310" y="90265"/>
                  </a:lnTo>
                  <a:lnTo>
                    <a:pt x="160667" y="58313"/>
                  </a:lnTo>
                  <a:lnTo>
                    <a:pt x="171368" y="43125"/>
                  </a:lnTo>
                  <a:lnTo>
                    <a:pt x="174852" y="39485"/>
                  </a:lnTo>
                  <a:lnTo>
                    <a:pt x="181164" y="37338"/>
                  </a:lnTo>
                  <a:lnTo>
                    <a:pt x="216860" y="35625"/>
                  </a:lnTo>
                  <a:lnTo>
                    <a:pt x="247344" y="33504"/>
                  </a:lnTo>
                  <a:lnTo>
                    <a:pt x="282770" y="26802"/>
                  </a:lnTo>
                  <a:lnTo>
                    <a:pt x="286144" y="24979"/>
                  </a:lnTo>
                  <a:lnTo>
                    <a:pt x="288394" y="22970"/>
                  </a:lnTo>
                  <a:lnTo>
                    <a:pt x="296093" y="11710"/>
                  </a:lnTo>
                  <a:lnTo>
                    <a:pt x="296614" y="10155"/>
                  </a:lnTo>
                  <a:lnTo>
                    <a:pt x="296167" y="9119"/>
                  </a:lnTo>
                  <a:lnTo>
                    <a:pt x="295076" y="8428"/>
                  </a:lnTo>
                  <a:lnTo>
                    <a:pt x="294348" y="7173"/>
                  </a:lnTo>
                  <a:lnTo>
                    <a:pt x="293540" y="3663"/>
                  </a:lnTo>
                  <a:lnTo>
                    <a:pt x="292531" y="2409"/>
                  </a:lnTo>
                  <a:lnTo>
                    <a:pt x="289292" y="1016"/>
                  </a:lnTo>
                  <a:lnTo>
                    <a:pt x="276118" y="0"/>
                  </a:lnTo>
                  <a:lnTo>
                    <a:pt x="271415" y="2062"/>
                  </a:lnTo>
                  <a:lnTo>
                    <a:pt x="248639" y="16697"/>
                  </a:lnTo>
                  <a:lnTo>
                    <a:pt x="245443" y="23506"/>
                  </a:lnTo>
                  <a:lnTo>
                    <a:pt x="243230" y="31030"/>
                  </a:lnTo>
                  <a:lnTo>
                    <a:pt x="237457" y="42328"/>
                  </a:lnTo>
                  <a:lnTo>
                    <a:pt x="236886" y="44855"/>
                  </a:lnTo>
                  <a:lnTo>
                    <a:pt x="238368" y="51896"/>
                  </a:lnTo>
                  <a:lnTo>
                    <a:pt x="241995" y="65558"/>
                  </a:lnTo>
                  <a:lnTo>
                    <a:pt x="246724" y="70887"/>
                  </a:lnTo>
                  <a:lnTo>
                    <a:pt x="254117" y="75107"/>
                  </a:lnTo>
                  <a:lnTo>
                    <a:pt x="276449" y="78039"/>
                  </a:lnTo>
                  <a:lnTo>
                    <a:pt x="294525" y="77602"/>
                  </a:lnTo>
                  <a:lnTo>
                    <a:pt x="314142" y="69659"/>
                  </a:lnTo>
                  <a:lnTo>
                    <a:pt x="320020" y="65275"/>
                  </a:lnTo>
                  <a:lnTo>
                    <a:pt x="320825" y="62559"/>
                  </a:lnTo>
                  <a:lnTo>
                    <a:pt x="321430" y="57374"/>
                  </a:lnTo>
                  <a:lnTo>
                    <a:pt x="321457" y="60940"/>
                  </a:lnTo>
                  <a:lnTo>
                    <a:pt x="320667" y="62025"/>
                  </a:lnTo>
                  <a:lnTo>
                    <a:pt x="315317" y="63910"/>
                  </a:lnTo>
                  <a:lnTo>
                    <a:pt x="314766" y="66185"/>
                  </a:lnTo>
                  <a:lnTo>
                    <a:pt x="314332" y="77401"/>
                  </a:lnTo>
                  <a:lnTo>
                    <a:pt x="315123" y="77762"/>
                  </a:lnTo>
                  <a:lnTo>
                    <a:pt x="347819" y="84959"/>
                  </a:lnTo>
                  <a:lnTo>
                    <a:pt x="359526" y="86223"/>
                  </a:lnTo>
                  <a:lnTo>
                    <a:pt x="373537" y="91752"/>
                  </a:lnTo>
                  <a:lnTo>
                    <a:pt x="400050" y="92771"/>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766" name="SMARTInkShape-6929"/>
            <p:cNvSpPr/>
            <p:nvPr/>
          </p:nvSpPr>
          <p:spPr>
            <a:xfrm>
              <a:off x="7358063" y="1871663"/>
              <a:ext cx="35719" cy="207169"/>
            </a:xfrm>
            <a:custGeom>
              <a:avLst/>
              <a:gdLst/>
              <a:ahLst/>
              <a:cxnLst/>
              <a:rect l="0" t="0" r="0" b="0"/>
              <a:pathLst>
                <a:path w="35719" h="207169">
                  <a:moveTo>
                    <a:pt x="0" y="0"/>
                  </a:moveTo>
                  <a:lnTo>
                    <a:pt x="0" y="34552"/>
                  </a:lnTo>
                  <a:lnTo>
                    <a:pt x="0" y="68169"/>
                  </a:lnTo>
                  <a:lnTo>
                    <a:pt x="5654" y="100522"/>
                  </a:lnTo>
                  <a:lnTo>
                    <a:pt x="12651" y="135798"/>
                  </a:lnTo>
                  <a:lnTo>
                    <a:pt x="23910" y="171458"/>
                  </a:lnTo>
                  <a:lnTo>
                    <a:pt x="30077" y="197282"/>
                  </a:lnTo>
                  <a:lnTo>
                    <a:pt x="35718" y="207168"/>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767" name="SMARTInkShape-6930"/>
            <p:cNvSpPr/>
            <p:nvPr/>
          </p:nvSpPr>
          <p:spPr>
            <a:xfrm>
              <a:off x="6629695" y="1971675"/>
              <a:ext cx="121150" cy="28576"/>
            </a:xfrm>
            <a:custGeom>
              <a:avLst/>
              <a:gdLst/>
              <a:ahLst/>
              <a:cxnLst/>
              <a:rect l="0" t="0" r="0" b="0"/>
              <a:pathLst>
                <a:path w="121150" h="28576">
                  <a:moveTo>
                    <a:pt x="6849" y="0"/>
                  </a:moveTo>
                  <a:lnTo>
                    <a:pt x="698" y="6151"/>
                  </a:lnTo>
                  <a:lnTo>
                    <a:pt x="0" y="10642"/>
                  </a:lnTo>
                  <a:lnTo>
                    <a:pt x="695" y="11857"/>
                  </a:lnTo>
                  <a:lnTo>
                    <a:pt x="1952" y="12667"/>
                  </a:lnTo>
                  <a:lnTo>
                    <a:pt x="26194" y="19800"/>
                  </a:lnTo>
                  <a:lnTo>
                    <a:pt x="60235" y="24901"/>
                  </a:lnTo>
                  <a:lnTo>
                    <a:pt x="95946" y="27849"/>
                  </a:lnTo>
                  <a:lnTo>
                    <a:pt x="121149" y="28575"/>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768" name="SMARTInkShape-6931"/>
            <p:cNvSpPr/>
            <p:nvPr/>
          </p:nvSpPr>
          <p:spPr>
            <a:xfrm>
              <a:off x="6491787" y="1893257"/>
              <a:ext cx="294777" cy="255896"/>
            </a:xfrm>
            <a:custGeom>
              <a:avLst/>
              <a:gdLst/>
              <a:ahLst/>
              <a:cxnLst/>
              <a:rect l="0" t="0" r="0" b="0"/>
              <a:pathLst>
                <a:path w="294777" h="255896">
                  <a:moveTo>
                    <a:pt x="9026" y="214149"/>
                  </a:moveTo>
                  <a:lnTo>
                    <a:pt x="0" y="234581"/>
                  </a:lnTo>
                  <a:lnTo>
                    <a:pt x="517" y="242545"/>
                  </a:lnTo>
                  <a:lnTo>
                    <a:pt x="5508" y="248730"/>
                  </a:lnTo>
                  <a:lnTo>
                    <a:pt x="9062" y="251491"/>
                  </a:lnTo>
                  <a:lnTo>
                    <a:pt x="19361" y="254558"/>
                  </a:lnTo>
                  <a:lnTo>
                    <a:pt x="53102" y="255895"/>
                  </a:lnTo>
                  <a:lnTo>
                    <a:pt x="86200" y="249177"/>
                  </a:lnTo>
                  <a:lnTo>
                    <a:pt x="100475" y="244005"/>
                  </a:lnTo>
                  <a:lnTo>
                    <a:pt x="116644" y="232168"/>
                  </a:lnTo>
                  <a:lnTo>
                    <a:pt x="123795" y="223216"/>
                  </a:lnTo>
                  <a:lnTo>
                    <a:pt x="127503" y="213945"/>
                  </a:lnTo>
                  <a:lnTo>
                    <a:pt x="129883" y="195059"/>
                  </a:lnTo>
                  <a:lnTo>
                    <a:pt x="128092" y="187673"/>
                  </a:lnTo>
                  <a:lnTo>
                    <a:pt x="123063" y="180157"/>
                  </a:lnTo>
                  <a:lnTo>
                    <a:pt x="107637" y="164919"/>
                  </a:lnTo>
                  <a:lnTo>
                    <a:pt x="93454" y="159346"/>
                  </a:lnTo>
                  <a:lnTo>
                    <a:pt x="82330" y="157308"/>
                  </a:lnTo>
                  <a:lnTo>
                    <a:pt x="81708" y="157999"/>
                  </a:lnTo>
                  <a:lnTo>
                    <a:pt x="80832" y="162763"/>
                  </a:lnTo>
                  <a:lnTo>
                    <a:pt x="80627" y="166969"/>
                  </a:lnTo>
                  <a:lnTo>
                    <a:pt x="84304" y="177592"/>
                  </a:lnTo>
                  <a:lnTo>
                    <a:pt x="90372" y="184143"/>
                  </a:lnTo>
                  <a:lnTo>
                    <a:pt x="124195" y="205390"/>
                  </a:lnTo>
                  <a:lnTo>
                    <a:pt x="154249" y="217905"/>
                  </a:lnTo>
                  <a:lnTo>
                    <a:pt x="167232" y="219787"/>
                  </a:lnTo>
                  <a:lnTo>
                    <a:pt x="176706" y="218507"/>
                  </a:lnTo>
                  <a:lnTo>
                    <a:pt x="200087" y="206761"/>
                  </a:lnTo>
                  <a:lnTo>
                    <a:pt x="203075" y="204461"/>
                  </a:lnTo>
                  <a:lnTo>
                    <a:pt x="206395" y="197673"/>
                  </a:lnTo>
                  <a:lnTo>
                    <a:pt x="215046" y="162604"/>
                  </a:lnTo>
                  <a:lnTo>
                    <a:pt x="215968" y="134470"/>
                  </a:lnTo>
                  <a:lnTo>
                    <a:pt x="214033" y="101279"/>
                  </a:lnTo>
                  <a:lnTo>
                    <a:pt x="206243" y="71556"/>
                  </a:lnTo>
                  <a:lnTo>
                    <a:pt x="194706" y="37709"/>
                  </a:lnTo>
                  <a:lnTo>
                    <a:pt x="189719" y="21906"/>
                  </a:lnTo>
                  <a:lnTo>
                    <a:pt x="188035" y="6136"/>
                  </a:lnTo>
                  <a:lnTo>
                    <a:pt x="188690" y="4036"/>
                  </a:lnTo>
                  <a:lnTo>
                    <a:pt x="189921" y="2637"/>
                  </a:lnTo>
                  <a:lnTo>
                    <a:pt x="191535" y="1703"/>
                  </a:lnTo>
                  <a:lnTo>
                    <a:pt x="214366" y="0"/>
                  </a:lnTo>
                  <a:lnTo>
                    <a:pt x="235849" y="3678"/>
                  </a:lnTo>
                  <a:lnTo>
                    <a:pt x="254738" y="13586"/>
                  </a:lnTo>
                  <a:lnTo>
                    <a:pt x="289798" y="39046"/>
                  </a:lnTo>
                  <a:lnTo>
                    <a:pt x="294776" y="42699"/>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769" name="SMARTInkShape-6932"/>
            <p:cNvSpPr/>
            <p:nvPr/>
          </p:nvSpPr>
          <p:spPr>
            <a:xfrm>
              <a:off x="5865434" y="1935956"/>
              <a:ext cx="471072" cy="114290"/>
            </a:xfrm>
            <a:custGeom>
              <a:avLst/>
              <a:gdLst/>
              <a:ahLst/>
              <a:cxnLst/>
              <a:rect l="0" t="0" r="0" b="0"/>
              <a:pathLst>
                <a:path w="471072" h="114290">
                  <a:moveTo>
                    <a:pt x="28161" y="0"/>
                  </a:moveTo>
                  <a:lnTo>
                    <a:pt x="28161" y="10642"/>
                  </a:lnTo>
                  <a:lnTo>
                    <a:pt x="26043" y="14784"/>
                  </a:lnTo>
                  <a:lnTo>
                    <a:pt x="2735" y="40487"/>
                  </a:lnTo>
                  <a:lnTo>
                    <a:pt x="518" y="47627"/>
                  </a:lnTo>
                  <a:lnTo>
                    <a:pt x="0" y="52389"/>
                  </a:lnTo>
                  <a:lnTo>
                    <a:pt x="1886" y="57151"/>
                  </a:lnTo>
                  <a:lnTo>
                    <a:pt x="3500" y="59532"/>
                  </a:lnTo>
                  <a:lnTo>
                    <a:pt x="5370" y="61119"/>
                  </a:lnTo>
                  <a:lnTo>
                    <a:pt x="9564" y="62883"/>
                  </a:lnTo>
                  <a:lnTo>
                    <a:pt x="20180" y="63876"/>
                  </a:lnTo>
                  <a:lnTo>
                    <a:pt x="26730" y="61992"/>
                  </a:lnTo>
                  <a:lnTo>
                    <a:pt x="60838" y="47491"/>
                  </a:lnTo>
                  <a:lnTo>
                    <a:pt x="86222" y="33326"/>
                  </a:lnTo>
                  <a:lnTo>
                    <a:pt x="89684" y="28570"/>
                  </a:lnTo>
                  <a:lnTo>
                    <a:pt x="91633" y="21430"/>
                  </a:lnTo>
                  <a:lnTo>
                    <a:pt x="91906" y="19049"/>
                  </a:lnTo>
                  <a:lnTo>
                    <a:pt x="90501" y="16668"/>
                  </a:lnTo>
                  <a:lnTo>
                    <a:pt x="72590" y="1411"/>
                  </a:lnTo>
                  <a:lnTo>
                    <a:pt x="69602" y="627"/>
                  </a:lnTo>
                  <a:lnTo>
                    <a:pt x="67216" y="279"/>
                  </a:lnTo>
                  <a:lnTo>
                    <a:pt x="90850" y="3"/>
                  </a:lnTo>
                  <a:lnTo>
                    <a:pt x="121758" y="7772"/>
                  </a:lnTo>
                  <a:lnTo>
                    <a:pt x="156184" y="21487"/>
                  </a:lnTo>
                  <a:lnTo>
                    <a:pt x="166022" y="25425"/>
                  </a:lnTo>
                  <a:lnTo>
                    <a:pt x="179692" y="28435"/>
                  </a:lnTo>
                  <a:lnTo>
                    <a:pt x="189122" y="34002"/>
                  </a:lnTo>
                  <a:lnTo>
                    <a:pt x="194419" y="38395"/>
                  </a:lnTo>
                  <a:lnTo>
                    <a:pt x="197303" y="42994"/>
                  </a:lnTo>
                  <a:lnTo>
                    <a:pt x="199154" y="52414"/>
                  </a:lnTo>
                  <a:lnTo>
                    <a:pt x="197291" y="57162"/>
                  </a:lnTo>
                  <a:lnTo>
                    <a:pt x="194610" y="61918"/>
                  </a:lnTo>
                  <a:lnTo>
                    <a:pt x="192307" y="69058"/>
                  </a:lnTo>
                  <a:lnTo>
                    <a:pt x="171956" y="92722"/>
                  </a:lnTo>
                  <a:lnTo>
                    <a:pt x="171071" y="109625"/>
                  </a:lnTo>
                  <a:lnTo>
                    <a:pt x="171853" y="111183"/>
                  </a:lnTo>
                  <a:lnTo>
                    <a:pt x="173168" y="112222"/>
                  </a:lnTo>
                  <a:lnTo>
                    <a:pt x="176745" y="113377"/>
                  </a:lnTo>
                  <a:lnTo>
                    <a:pt x="211945" y="114289"/>
                  </a:lnTo>
                  <a:lnTo>
                    <a:pt x="243921" y="104356"/>
                  </a:lnTo>
                  <a:lnTo>
                    <a:pt x="279311" y="90451"/>
                  </a:lnTo>
                  <a:lnTo>
                    <a:pt x="312092" y="80255"/>
                  </a:lnTo>
                  <a:lnTo>
                    <a:pt x="325576" y="78008"/>
                  </a:lnTo>
                  <a:lnTo>
                    <a:pt x="330472" y="74887"/>
                  </a:lnTo>
                  <a:lnTo>
                    <a:pt x="350695" y="72119"/>
                  </a:lnTo>
                  <a:lnTo>
                    <a:pt x="365908" y="72433"/>
                  </a:lnTo>
                  <a:lnTo>
                    <a:pt x="397643" y="77615"/>
                  </a:lnTo>
                  <a:lnTo>
                    <a:pt x="429404" y="79184"/>
                  </a:lnTo>
                  <a:lnTo>
                    <a:pt x="464801" y="84707"/>
                  </a:lnTo>
                  <a:lnTo>
                    <a:pt x="471071" y="85725"/>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770" name="SMARTInkShape-6933"/>
            <p:cNvSpPr/>
            <p:nvPr/>
          </p:nvSpPr>
          <p:spPr>
            <a:xfrm>
              <a:off x="5314967" y="1911655"/>
              <a:ext cx="499922" cy="237068"/>
            </a:xfrm>
            <a:custGeom>
              <a:avLst/>
              <a:gdLst/>
              <a:ahLst/>
              <a:cxnLst/>
              <a:rect l="0" t="0" r="0" b="0"/>
              <a:pathLst>
                <a:path w="499922" h="237068">
                  <a:moveTo>
                    <a:pt x="28558" y="45733"/>
                  </a:moveTo>
                  <a:lnTo>
                    <a:pt x="27764" y="59505"/>
                  </a:lnTo>
                  <a:lnTo>
                    <a:pt x="18615" y="89468"/>
                  </a:lnTo>
                  <a:lnTo>
                    <a:pt x="15129" y="118136"/>
                  </a:lnTo>
                  <a:lnTo>
                    <a:pt x="12323" y="151433"/>
                  </a:lnTo>
                  <a:lnTo>
                    <a:pt x="8153" y="181176"/>
                  </a:lnTo>
                  <a:lnTo>
                    <a:pt x="7217" y="214358"/>
                  </a:lnTo>
                  <a:lnTo>
                    <a:pt x="7129" y="237067"/>
                  </a:lnTo>
                  <a:lnTo>
                    <a:pt x="6335" y="236789"/>
                  </a:lnTo>
                  <a:lnTo>
                    <a:pt x="3335" y="234363"/>
                  </a:lnTo>
                  <a:lnTo>
                    <a:pt x="1473" y="230639"/>
                  </a:lnTo>
                  <a:lnTo>
                    <a:pt x="114" y="201568"/>
                  </a:lnTo>
                  <a:lnTo>
                    <a:pt x="0" y="166208"/>
                  </a:lnTo>
                  <a:lnTo>
                    <a:pt x="2103" y="132912"/>
                  </a:lnTo>
                  <a:lnTo>
                    <a:pt x="6135" y="99377"/>
                  </a:lnTo>
                  <a:lnTo>
                    <a:pt x="8518" y="67883"/>
                  </a:lnTo>
                  <a:lnTo>
                    <a:pt x="19404" y="35332"/>
                  </a:lnTo>
                  <a:lnTo>
                    <a:pt x="24754" y="24970"/>
                  </a:lnTo>
                  <a:lnTo>
                    <a:pt x="40395" y="3556"/>
                  </a:lnTo>
                  <a:lnTo>
                    <a:pt x="41212" y="946"/>
                  </a:lnTo>
                  <a:lnTo>
                    <a:pt x="44931" y="0"/>
                  </a:lnTo>
                  <a:lnTo>
                    <a:pt x="57531" y="1065"/>
                  </a:lnTo>
                  <a:lnTo>
                    <a:pt x="71596" y="8418"/>
                  </a:lnTo>
                  <a:lnTo>
                    <a:pt x="100666" y="33616"/>
                  </a:lnTo>
                  <a:lnTo>
                    <a:pt x="123648" y="68126"/>
                  </a:lnTo>
                  <a:lnTo>
                    <a:pt x="124495" y="71774"/>
                  </a:lnTo>
                  <a:lnTo>
                    <a:pt x="121988" y="89858"/>
                  </a:lnTo>
                  <a:lnTo>
                    <a:pt x="119559" y="95242"/>
                  </a:lnTo>
                  <a:lnTo>
                    <a:pt x="117801" y="97789"/>
                  </a:lnTo>
                  <a:lnTo>
                    <a:pt x="103571" y="107580"/>
                  </a:lnTo>
                  <a:lnTo>
                    <a:pt x="89325" y="113976"/>
                  </a:lnTo>
                  <a:lnTo>
                    <a:pt x="56669" y="116749"/>
                  </a:lnTo>
                  <a:lnTo>
                    <a:pt x="39357" y="113253"/>
                  </a:lnTo>
                  <a:lnTo>
                    <a:pt x="24173" y="107190"/>
                  </a:lnTo>
                  <a:lnTo>
                    <a:pt x="16555" y="100564"/>
                  </a:lnTo>
                  <a:lnTo>
                    <a:pt x="13412" y="96574"/>
                  </a:lnTo>
                  <a:lnTo>
                    <a:pt x="12037" y="83675"/>
                  </a:lnTo>
                  <a:lnTo>
                    <a:pt x="12781" y="75790"/>
                  </a:lnTo>
                  <a:lnTo>
                    <a:pt x="19959" y="62795"/>
                  </a:lnTo>
                  <a:lnTo>
                    <a:pt x="31087" y="52522"/>
                  </a:lnTo>
                  <a:lnTo>
                    <a:pt x="43969" y="45311"/>
                  </a:lnTo>
                  <a:lnTo>
                    <a:pt x="64609" y="40580"/>
                  </a:lnTo>
                  <a:lnTo>
                    <a:pt x="89599" y="39179"/>
                  </a:lnTo>
                  <a:lnTo>
                    <a:pt x="103577" y="43084"/>
                  </a:lnTo>
                  <a:lnTo>
                    <a:pt x="138939" y="61904"/>
                  </a:lnTo>
                  <a:lnTo>
                    <a:pt x="151609" y="79442"/>
                  </a:lnTo>
                  <a:lnTo>
                    <a:pt x="164700" y="115068"/>
                  </a:lnTo>
                  <a:lnTo>
                    <a:pt x="170028" y="120998"/>
                  </a:lnTo>
                  <a:lnTo>
                    <a:pt x="181159" y="128006"/>
                  </a:lnTo>
                  <a:lnTo>
                    <a:pt x="190631" y="130435"/>
                  </a:lnTo>
                  <a:lnTo>
                    <a:pt x="198751" y="131003"/>
                  </a:lnTo>
                  <a:lnTo>
                    <a:pt x="230093" y="121475"/>
                  </a:lnTo>
                  <a:lnTo>
                    <a:pt x="262384" y="96541"/>
                  </a:lnTo>
                  <a:lnTo>
                    <a:pt x="293735" y="68599"/>
                  </a:lnTo>
                  <a:lnTo>
                    <a:pt x="298158" y="58769"/>
                  </a:lnTo>
                  <a:lnTo>
                    <a:pt x="300006" y="39016"/>
                  </a:lnTo>
                  <a:lnTo>
                    <a:pt x="300016" y="42508"/>
                  </a:lnTo>
                  <a:lnTo>
                    <a:pt x="302135" y="46416"/>
                  </a:lnTo>
                  <a:lnTo>
                    <a:pt x="327161" y="81655"/>
                  </a:lnTo>
                  <a:lnTo>
                    <a:pt x="346016" y="110994"/>
                  </a:lnTo>
                  <a:lnTo>
                    <a:pt x="365383" y="145872"/>
                  </a:lnTo>
                  <a:lnTo>
                    <a:pt x="380868" y="174883"/>
                  </a:lnTo>
                  <a:lnTo>
                    <a:pt x="392764" y="188470"/>
                  </a:lnTo>
                  <a:lnTo>
                    <a:pt x="392887" y="157288"/>
                  </a:lnTo>
                  <a:lnTo>
                    <a:pt x="395005" y="136413"/>
                  </a:lnTo>
                  <a:lnTo>
                    <a:pt x="399592" y="101201"/>
                  </a:lnTo>
                  <a:lnTo>
                    <a:pt x="399946" y="77768"/>
                  </a:lnTo>
                  <a:lnTo>
                    <a:pt x="404227" y="67643"/>
                  </a:lnTo>
                  <a:lnTo>
                    <a:pt x="424398" y="39299"/>
                  </a:lnTo>
                  <a:lnTo>
                    <a:pt x="437504" y="29098"/>
                  </a:lnTo>
                  <a:lnTo>
                    <a:pt x="459447" y="18338"/>
                  </a:lnTo>
                  <a:lnTo>
                    <a:pt x="466673" y="17507"/>
                  </a:lnTo>
                  <a:lnTo>
                    <a:pt x="471455" y="19430"/>
                  </a:lnTo>
                  <a:lnTo>
                    <a:pt x="488138" y="33959"/>
                  </a:lnTo>
                  <a:lnTo>
                    <a:pt x="496870" y="48287"/>
                  </a:lnTo>
                  <a:lnTo>
                    <a:pt x="499418" y="59584"/>
                  </a:lnTo>
                  <a:lnTo>
                    <a:pt x="499921" y="69459"/>
                  </a:lnTo>
                  <a:lnTo>
                    <a:pt x="497874" y="74269"/>
                  </a:lnTo>
                  <a:lnTo>
                    <a:pt x="490091" y="83825"/>
                  </a:lnTo>
                  <a:lnTo>
                    <a:pt x="483450" y="86475"/>
                  </a:lnTo>
                  <a:lnTo>
                    <a:pt x="479457" y="87182"/>
                  </a:lnTo>
                  <a:lnTo>
                    <a:pt x="472904" y="85850"/>
                  </a:lnTo>
                  <a:lnTo>
                    <a:pt x="466551" y="83406"/>
                  </a:lnTo>
                  <a:lnTo>
                    <a:pt x="431864" y="80708"/>
                  </a:lnTo>
                  <a:lnTo>
                    <a:pt x="421463" y="74308"/>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771" name="SMARTInkShape-6934"/>
            <p:cNvSpPr/>
            <p:nvPr/>
          </p:nvSpPr>
          <p:spPr>
            <a:xfrm>
              <a:off x="6958013" y="1837781"/>
              <a:ext cx="300038" cy="219620"/>
            </a:xfrm>
            <a:custGeom>
              <a:avLst/>
              <a:gdLst/>
              <a:ahLst/>
              <a:cxnLst/>
              <a:rect l="0" t="0" r="0" b="0"/>
              <a:pathLst>
                <a:path w="300038" h="219620">
                  <a:moveTo>
                    <a:pt x="0" y="183900"/>
                  </a:moveTo>
                  <a:lnTo>
                    <a:pt x="0" y="177749"/>
                  </a:lnTo>
                  <a:lnTo>
                    <a:pt x="3792" y="173258"/>
                  </a:lnTo>
                  <a:lnTo>
                    <a:pt x="18681" y="164630"/>
                  </a:lnTo>
                  <a:lnTo>
                    <a:pt x="50585" y="152915"/>
                  </a:lnTo>
                  <a:lnTo>
                    <a:pt x="79489" y="137710"/>
                  </a:lnTo>
                  <a:lnTo>
                    <a:pt x="114949" y="117303"/>
                  </a:lnTo>
                  <a:lnTo>
                    <a:pt x="150603" y="89288"/>
                  </a:lnTo>
                  <a:lnTo>
                    <a:pt x="165361" y="73758"/>
                  </a:lnTo>
                  <a:lnTo>
                    <a:pt x="174320" y="55222"/>
                  </a:lnTo>
                  <a:lnTo>
                    <a:pt x="178030" y="29421"/>
                  </a:lnTo>
                  <a:lnTo>
                    <a:pt x="174634" y="14921"/>
                  </a:lnTo>
                  <a:lnTo>
                    <a:pt x="168601" y="4363"/>
                  </a:lnTo>
                  <a:lnTo>
                    <a:pt x="164098" y="918"/>
                  </a:lnTo>
                  <a:lnTo>
                    <a:pt x="161787" y="0"/>
                  </a:lnTo>
                  <a:lnTo>
                    <a:pt x="159451" y="181"/>
                  </a:lnTo>
                  <a:lnTo>
                    <a:pt x="154740" y="2499"/>
                  </a:lnTo>
                  <a:lnTo>
                    <a:pt x="153166" y="4229"/>
                  </a:lnTo>
                  <a:lnTo>
                    <a:pt x="146640" y="15003"/>
                  </a:lnTo>
                  <a:lnTo>
                    <a:pt x="127111" y="39077"/>
                  </a:lnTo>
                  <a:lnTo>
                    <a:pt x="114419" y="70285"/>
                  </a:lnTo>
                  <a:lnTo>
                    <a:pt x="103203" y="100500"/>
                  </a:lnTo>
                  <a:lnTo>
                    <a:pt x="100432" y="134200"/>
                  </a:lnTo>
                  <a:lnTo>
                    <a:pt x="100048" y="166840"/>
                  </a:lnTo>
                  <a:lnTo>
                    <a:pt x="100023" y="177611"/>
                  </a:lnTo>
                  <a:lnTo>
                    <a:pt x="102134" y="183222"/>
                  </a:lnTo>
                  <a:lnTo>
                    <a:pt x="103808" y="185829"/>
                  </a:lnTo>
                  <a:lnTo>
                    <a:pt x="105717" y="187567"/>
                  </a:lnTo>
                  <a:lnTo>
                    <a:pt x="116805" y="194378"/>
                  </a:lnTo>
                  <a:lnTo>
                    <a:pt x="119939" y="194855"/>
                  </a:lnTo>
                  <a:lnTo>
                    <a:pt x="127654" y="193267"/>
                  </a:lnTo>
                  <a:lnTo>
                    <a:pt x="144965" y="185088"/>
                  </a:lnTo>
                  <a:lnTo>
                    <a:pt x="163886" y="183909"/>
                  </a:lnTo>
                  <a:lnTo>
                    <a:pt x="164269" y="190052"/>
                  </a:lnTo>
                  <a:lnTo>
                    <a:pt x="168088" y="194542"/>
                  </a:lnTo>
                  <a:lnTo>
                    <a:pt x="172072" y="196568"/>
                  </a:lnTo>
                  <a:lnTo>
                    <a:pt x="184890" y="197868"/>
                  </a:lnTo>
                  <a:lnTo>
                    <a:pt x="218216" y="192009"/>
                  </a:lnTo>
                  <a:lnTo>
                    <a:pt x="242071" y="185531"/>
                  </a:lnTo>
                  <a:lnTo>
                    <a:pt x="256072" y="176608"/>
                  </a:lnTo>
                  <a:lnTo>
                    <a:pt x="269986" y="163871"/>
                  </a:lnTo>
                  <a:lnTo>
                    <a:pt x="270806" y="160976"/>
                  </a:lnTo>
                  <a:lnTo>
                    <a:pt x="271171" y="158630"/>
                  </a:lnTo>
                  <a:lnTo>
                    <a:pt x="271459" y="166203"/>
                  </a:lnTo>
                  <a:lnTo>
                    <a:pt x="269344" y="170214"/>
                  </a:lnTo>
                  <a:lnTo>
                    <a:pt x="266552" y="174642"/>
                  </a:lnTo>
                  <a:lnTo>
                    <a:pt x="260399" y="193596"/>
                  </a:lnTo>
                  <a:lnTo>
                    <a:pt x="262047" y="199586"/>
                  </a:lnTo>
                  <a:lnTo>
                    <a:pt x="267437" y="207421"/>
                  </a:lnTo>
                  <a:lnTo>
                    <a:pt x="277855" y="214770"/>
                  </a:lnTo>
                  <a:lnTo>
                    <a:pt x="287203" y="218182"/>
                  </a:lnTo>
                  <a:lnTo>
                    <a:pt x="300037" y="219619"/>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2781" name="SMARTInkShape-Group670"/>
          <p:cNvGrpSpPr/>
          <p:nvPr/>
        </p:nvGrpSpPr>
        <p:grpSpPr>
          <a:xfrm>
            <a:off x="5136355" y="1364456"/>
            <a:ext cx="1228575" cy="413799"/>
            <a:chOff x="5136355" y="1364456"/>
            <a:chExt cx="1228575" cy="413799"/>
          </a:xfrm>
        </p:grpSpPr>
        <p:sp>
          <p:nvSpPr>
            <p:cNvPr id="2773" name="SMARTInkShape-6935"/>
            <p:cNvSpPr/>
            <p:nvPr/>
          </p:nvSpPr>
          <p:spPr>
            <a:xfrm>
              <a:off x="5136355" y="1540023"/>
              <a:ext cx="982935" cy="238232"/>
            </a:xfrm>
            <a:custGeom>
              <a:avLst/>
              <a:gdLst/>
              <a:ahLst/>
              <a:cxnLst/>
              <a:rect l="0" t="0" r="0" b="0"/>
              <a:pathLst>
                <a:path w="982935" h="238232">
                  <a:moveTo>
                    <a:pt x="0" y="110183"/>
                  </a:moveTo>
                  <a:lnTo>
                    <a:pt x="30530" y="110183"/>
                  </a:lnTo>
                  <a:lnTo>
                    <a:pt x="58171" y="113976"/>
                  </a:lnTo>
                  <a:lnTo>
                    <a:pt x="91496" y="116334"/>
                  </a:lnTo>
                  <a:lnTo>
                    <a:pt x="118982" y="119002"/>
                  </a:lnTo>
                  <a:lnTo>
                    <a:pt x="150513" y="122040"/>
                  </a:lnTo>
                  <a:lnTo>
                    <a:pt x="185693" y="123391"/>
                  </a:lnTo>
                  <a:lnTo>
                    <a:pt x="204759" y="124544"/>
                  </a:lnTo>
                  <a:lnTo>
                    <a:pt x="224612" y="126107"/>
                  </a:lnTo>
                  <a:lnTo>
                    <a:pt x="244992" y="127943"/>
                  </a:lnTo>
                  <a:lnTo>
                    <a:pt x="265721" y="129961"/>
                  </a:lnTo>
                  <a:lnTo>
                    <a:pt x="286686" y="132099"/>
                  </a:lnTo>
                  <a:lnTo>
                    <a:pt x="307806" y="134319"/>
                  </a:lnTo>
                  <a:lnTo>
                    <a:pt x="329029" y="137386"/>
                  </a:lnTo>
                  <a:lnTo>
                    <a:pt x="350323" y="141019"/>
                  </a:lnTo>
                  <a:lnTo>
                    <a:pt x="371661" y="145028"/>
                  </a:lnTo>
                  <a:lnTo>
                    <a:pt x="393032" y="149288"/>
                  </a:lnTo>
                  <a:lnTo>
                    <a:pt x="414421" y="153715"/>
                  </a:lnTo>
                  <a:lnTo>
                    <a:pt x="435825" y="158255"/>
                  </a:lnTo>
                  <a:lnTo>
                    <a:pt x="458031" y="162868"/>
                  </a:lnTo>
                  <a:lnTo>
                    <a:pt x="480773" y="167532"/>
                  </a:lnTo>
                  <a:lnTo>
                    <a:pt x="503872" y="172228"/>
                  </a:lnTo>
                  <a:lnTo>
                    <a:pt x="527209" y="176946"/>
                  </a:lnTo>
                  <a:lnTo>
                    <a:pt x="550704" y="181679"/>
                  </a:lnTo>
                  <a:lnTo>
                    <a:pt x="574307" y="186422"/>
                  </a:lnTo>
                  <a:lnTo>
                    <a:pt x="597183" y="191172"/>
                  </a:lnTo>
                  <a:lnTo>
                    <a:pt x="619579" y="195926"/>
                  </a:lnTo>
                  <a:lnTo>
                    <a:pt x="641654" y="200682"/>
                  </a:lnTo>
                  <a:lnTo>
                    <a:pt x="662719" y="204647"/>
                  </a:lnTo>
                  <a:lnTo>
                    <a:pt x="683113" y="208084"/>
                  </a:lnTo>
                  <a:lnTo>
                    <a:pt x="703059" y="211169"/>
                  </a:lnTo>
                  <a:lnTo>
                    <a:pt x="722707" y="214813"/>
                  </a:lnTo>
                  <a:lnTo>
                    <a:pt x="742155" y="218830"/>
                  </a:lnTo>
                  <a:lnTo>
                    <a:pt x="761470" y="223096"/>
                  </a:lnTo>
                  <a:lnTo>
                    <a:pt x="795633" y="227835"/>
                  </a:lnTo>
                  <a:lnTo>
                    <a:pt x="826690" y="230736"/>
                  </a:lnTo>
                  <a:lnTo>
                    <a:pt x="856368" y="234670"/>
                  </a:lnTo>
                  <a:lnTo>
                    <a:pt x="881200" y="236948"/>
                  </a:lnTo>
                  <a:lnTo>
                    <a:pt x="910914" y="238231"/>
                  </a:lnTo>
                  <a:lnTo>
                    <a:pt x="932683" y="236494"/>
                  </a:lnTo>
                  <a:lnTo>
                    <a:pt x="947070" y="230952"/>
                  </a:lnTo>
                  <a:lnTo>
                    <a:pt x="952733" y="226565"/>
                  </a:lnTo>
                  <a:lnTo>
                    <a:pt x="955250" y="221969"/>
                  </a:lnTo>
                  <a:lnTo>
                    <a:pt x="954252" y="215164"/>
                  </a:lnTo>
                  <a:lnTo>
                    <a:pt x="952875" y="211127"/>
                  </a:lnTo>
                  <a:lnTo>
                    <a:pt x="939559" y="194067"/>
                  </a:lnTo>
                  <a:lnTo>
                    <a:pt x="906435" y="166970"/>
                  </a:lnTo>
                  <a:lnTo>
                    <a:pt x="882286" y="152884"/>
                  </a:lnTo>
                  <a:lnTo>
                    <a:pt x="853562" y="138686"/>
                  </a:lnTo>
                  <a:lnTo>
                    <a:pt x="821480" y="124439"/>
                  </a:lnTo>
                  <a:lnTo>
                    <a:pt x="786055" y="110169"/>
                  </a:lnTo>
                  <a:lnTo>
                    <a:pt x="766925" y="103030"/>
                  </a:lnTo>
                  <a:lnTo>
                    <a:pt x="747027" y="95889"/>
                  </a:lnTo>
                  <a:lnTo>
                    <a:pt x="726619" y="88748"/>
                  </a:lnTo>
                  <a:lnTo>
                    <a:pt x="705869" y="81605"/>
                  </a:lnTo>
                  <a:lnTo>
                    <a:pt x="684893" y="74463"/>
                  </a:lnTo>
                  <a:lnTo>
                    <a:pt x="663764" y="67319"/>
                  </a:lnTo>
                  <a:lnTo>
                    <a:pt x="641741" y="60970"/>
                  </a:lnTo>
                  <a:lnTo>
                    <a:pt x="619122" y="55149"/>
                  </a:lnTo>
                  <a:lnTo>
                    <a:pt x="596104" y="49682"/>
                  </a:lnTo>
                  <a:lnTo>
                    <a:pt x="572822" y="43655"/>
                  </a:lnTo>
                  <a:lnTo>
                    <a:pt x="549363" y="37256"/>
                  </a:lnTo>
                  <a:lnTo>
                    <a:pt x="525786" y="30609"/>
                  </a:lnTo>
                  <a:lnTo>
                    <a:pt x="502131" y="25384"/>
                  </a:lnTo>
                  <a:lnTo>
                    <a:pt x="478422" y="21107"/>
                  </a:lnTo>
                  <a:lnTo>
                    <a:pt x="454680" y="17461"/>
                  </a:lnTo>
                  <a:lnTo>
                    <a:pt x="430914" y="14237"/>
                  </a:lnTo>
                  <a:lnTo>
                    <a:pt x="407133" y="11294"/>
                  </a:lnTo>
                  <a:lnTo>
                    <a:pt x="383341" y="8539"/>
                  </a:lnTo>
                  <a:lnTo>
                    <a:pt x="359543" y="5908"/>
                  </a:lnTo>
                  <a:lnTo>
                    <a:pt x="335740" y="3360"/>
                  </a:lnTo>
                  <a:lnTo>
                    <a:pt x="311933" y="868"/>
                  </a:lnTo>
                  <a:lnTo>
                    <a:pt x="288918" y="0"/>
                  </a:lnTo>
                  <a:lnTo>
                    <a:pt x="266431" y="215"/>
                  </a:lnTo>
                  <a:lnTo>
                    <a:pt x="244296" y="1152"/>
                  </a:lnTo>
                  <a:lnTo>
                    <a:pt x="223984" y="1777"/>
                  </a:lnTo>
                  <a:lnTo>
                    <a:pt x="204885" y="2194"/>
                  </a:lnTo>
                  <a:lnTo>
                    <a:pt x="186597" y="2472"/>
                  </a:lnTo>
                  <a:lnTo>
                    <a:pt x="151460" y="4897"/>
                  </a:lnTo>
                  <a:lnTo>
                    <a:pt x="118909" y="8621"/>
                  </a:lnTo>
                  <a:lnTo>
                    <a:pt x="91214" y="12921"/>
                  </a:lnTo>
                  <a:lnTo>
                    <a:pt x="57102" y="19805"/>
                  </a:lnTo>
                  <a:lnTo>
                    <a:pt x="34470" y="30664"/>
                  </a:lnTo>
                  <a:lnTo>
                    <a:pt x="21503" y="40144"/>
                  </a:lnTo>
                  <a:lnTo>
                    <a:pt x="17495" y="47569"/>
                  </a:lnTo>
                  <a:lnTo>
                    <a:pt x="16427" y="51772"/>
                  </a:lnTo>
                  <a:lnTo>
                    <a:pt x="16508" y="55367"/>
                  </a:lnTo>
                  <a:lnTo>
                    <a:pt x="18715" y="61479"/>
                  </a:lnTo>
                  <a:lnTo>
                    <a:pt x="26575" y="66841"/>
                  </a:lnTo>
                  <a:lnTo>
                    <a:pt x="58608" y="80543"/>
                  </a:lnTo>
                  <a:lnTo>
                    <a:pt x="84522" y="87220"/>
                  </a:lnTo>
                  <a:lnTo>
                    <a:pt x="116147" y="93627"/>
                  </a:lnTo>
                  <a:lnTo>
                    <a:pt x="134582" y="97559"/>
                  </a:lnTo>
                  <a:lnTo>
                    <a:pt x="154015" y="101767"/>
                  </a:lnTo>
                  <a:lnTo>
                    <a:pt x="174115" y="105366"/>
                  </a:lnTo>
                  <a:lnTo>
                    <a:pt x="194658" y="108559"/>
                  </a:lnTo>
                  <a:lnTo>
                    <a:pt x="215497" y="111482"/>
                  </a:lnTo>
                  <a:lnTo>
                    <a:pt x="237328" y="115018"/>
                  </a:lnTo>
                  <a:lnTo>
                    <a:pt x="259819" y="118963"/>
                  </a:lnTo>
                  <a:lnTo>
                    <a:pt x="282751" y="123180"/>
                  </a:lnTo>
                  <a:lnTo>
                    <a:pt x="306770" y="126785"/>
                  </a:lnTo>
                  <a:lnTo>
                    <a:pt x="331514" y="129982"/>
                  </a:lnTo>
                  <a:lnTo>
                    <a:pt x="356741" y="132908"/>
                  </a:lnTo>
                  <a:lnTo>
                    <a:pt x="382290" y="135652"/>
                  </a:lnTo>
                  <a:lnTo>
                    <a:pt x="408054" y="138275"/>
                  </a:lnTo>
                  <a:lnTo>
                    <a:pt x="433962" y="140817"/>
                  </a:lnTo>
                  <a:lnTo>
                    <a:pt x="459965" y="143306"/>
                  </a:lnTo>
                  <a:lnTo>
                    <a:pt x="486031" y="145759"/>
                  </a:lnTo>
                  <a:lnTo>
                    <a:pt x="512141" y="148188"/>
                  </a:lnTo>
                  <a:lnTo>
                    <a:pt x="537483" y="151394"/>
                  </a:lnTo>
                  <a:lnTo>
                    <a:pt x="562317" y="155120"/>
                  </a:lnTo>
                  <a:lnTo>
                    <a:pt x="586809" y="159191"/>
                  </a:lnTo>
                  <a:lnTo>
                    <a:pt x="611075" y="162699"/>
                  </a:lnTo>
                  <a:lnTo>
                    <a:pt x="635190" y="165831"/>
                  </a:lnTo>
                  <a:lnTo>
                    <a:pt x="659204" y="168713"/>
                  </a:lnTo>
                  <a:lnTo>
                    <a:pt x="682356" y="171428"/>
                  </a:lnTo>
                  <a:lnTo>
                    <a:pt x="704937" y="174032"/>
                  </a:lnTo>
                  <a:lnTo>
                    <a:pt x="727133" y="176561"/>
                  </a:lnTo>
                  <a:lnTo>
                    <a:pt x="748280" y="179042"/>
                  </a:lnTo>
                  <a:lnTo>
                    <a:pt x="768730" y="181489"/>
                  </a:lnTo>
                  <a:lnTo>
                    <a:pt x="788710" y="183914"/>
                  </a:lnTo>
                  <a:lnTo>
                    <a:pt x="808383" y="186325"/>
                  </a:lnTo>
                  <a:lnTo>
                    <a:pt x="827848" y="188725"/>
                  </a:lnTo>
                  <a:lnTo>
                    <a:pt x="847174" y="191120"/>
                  </a:lnTo>
                  <a:lnTo>
                    <a:pt x="881347" y="193780"/>
                  </a:lnTo>
                  <a:lnTo>
                    <a:pt x="910823" y="194168"/>
                  </a:lnTo>
                  <a:lnTo>
                    <a:pt x="943680" y="190718"/>
                  </a:lnTo>
                  <a:lnTo>
                    <a:pt x="969809" y="187034"/>
                  </a:lnTo>
                  <a:lnTo>
                    <a:pt x="978714" y="183233"/>
                  </a:lnTo>
                  <a:lnTo>
                    <a:pt x="982672" y="178898"/>
                  </a:lnTo>
                  <a:lnTo>
                    <a:pt x="982934" y="176630"/>
                  </a:lnTo>
                  <a:lnTo>
                    <a:pt x="981108" y="171994"/>
                  </a:lnTo>
                  <a:lnTo>
                    <a:pt x="968033" y="161130"/>
                  </a:lnTo>
                  <a:lnTo>
                    <a:pt x="941493" y="147856"/>
                  </a:lnTo>
                  <a:lnTo>
                    <a:pt x="915593" y="136452"/>
                  </a:lnTo>
                  <a:lnTo>
                    <a:pt x="884769" y="124239"/>
                  </a:lnTo>
                  <a:lnTo>
                    <a:pt x="849902" y="113520"/>
                  </a:lnTo>
                  <a:lnTo>
                    <a:pt x="830920" y="108439"/>
                  </a:lnTo>
                  <a:lnTo>
                    <a:pt x="811122" y="103464"/>
                  </a:lnTo>
                  <a:lnTo>
                    <a:pt x="790780" y="98560"/>
                  </a:lnTo>
                  <a:lnTo>
                    <a:pt x="768487" y="93703"/>
                  </a:lnTo>
                  <a:lnTo>
                    <a:pt x="744894" y="88878"/>
                  </a:lnTo>
                  <a:lnTo>
                    <a:pt x="720434" y="84073"/>
                  </a:lnTo>
                  <a:lnTo>
                    <a:pt x="694602" y="80077"/>
                  </a:lnTo>
                  <a:lnTo>
                    <a:pt x="667856" y="76618"/>
                  </a:lnTo>
                  <a:lnTo>
                    <a:pt x="640500" y="73519"/>
                  </a:lnTo>
                  <a:lnTo>
                    <a:pt x="612737" y="71453"/>
                  </a:lnTo>
                  <a:lnTo>
                    <a:pt x="584705" y="70076"/>
                  </a:lnTo>
                  <a:lnTo>
                    <a:pt x="556491" y="69157"/>
                  </a:lnTo>
                  <a:lnTo>
                    <a:pt x="527363" y="68545"/>
                  </a:lnTo>
                  <a:lnTo>
                    <a:pt x="497626" y="68137"/>
                  </a:lnTo>
                  <a:lnTo>
                    <a:pt x="467482" y="67865"/>
                  </a:lnTo>
                  <a:lnTo>
                    <a:pt x="437862" y="68477"/>
                  </a:lnTo>
                  <a:lnTo>
                    <a:pt x="408589" y="69679"/>
                  </a:lnTo>
                  <a:lnTo>
                    <a:pt x="379549" y="71274"/>
                  </a:lnTo>
                  <a:lnTo>
                    <a:pt x="352253" y="73925"/>
                  </a:lnTo>
                  <a:lnTo>
                    <a:pt x="326117" y="77280"/>
                  </a:lnTo>
                  <a:lnTo>
                    <a:pt x="300755" y="81104"/>
                  </a:lnTo>
                  <a:lnTo>
                    <a:pt x="276704" y="85241"/>
                  </a:lnTo>
                  <a:lnTo>
                    <a:pt x="253526" y="89586"/>
                  </a:lnTo>
                  <a:lnTo>
                    <a:pt x="230930" y="94071"/>
                  </a:lnTo>
                  <a:lnTo>
                    <a:pt x="210310" y="98648"/>
                  </a:lnTo>
                  <a:lnTo>
                    <a:pt x="191007" y="103287"/>
                  </a:lnTo>
                  <a:lnTo>
                    <a:pt x="155537" y="112674"/>
                  </a:lnTo>
                  <a:lnTo>
                    <a:pt x="123897" y="122138"/>
                  </a:lnTo>
                  <a:lnTo>
                    <a:pt x="102426" y="133753"/>
                  </a:lnTo>
                  <a:lnTo>
                    <a:pt x="57150" y="167333"/>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774" name="SMARTInkShape-6936"/>
            <p:cNvSpPr/>
            <p:nvPr/>
          </p:nvSpPr>
          <p:spPr>
            <a:xfrm>
              <a:off x="5426655" y="1401165"/>
              <a:ext cx="188334" cy="120438"/>
            </a:xfrm>
            <a:custGeom>
              <a:avLst/>
              <a:gdLst/>
              <a:ahLst/>
              <a:cxnLst/>
              <a:rect l="0" t="0" r="0" b="0"/>
              <a:pathLst>
                <a:path w="188334" h="120438">
                  <a:moveTo>
                    <a:pt x="188333" y="6154"/>
                  </a:moveTo>
                  <a:lnTo>
                    <a:pt x="170444" y="5360"/>
                  </a:lnTo>
                  <a:lnTo>
                    <a:pt x="143898" y="3"/>
                  </a:lnTo>
                  <a:lnTo>
                    <a:pt x="115791" y="0"/>
                  </a:lnTo>
                  <a:lnTo>
                    <a:pt x="80488" y="6820"/>
                  </a:lnTo>
                  <a:lnTo>
                    <a:pt x="46733" y="12018"/>
                  </a:lnTo>
                  <a:lnTo>
                    <a:pt x="14140" y="18783"/>
                  </a:lnTo>
                  <a:lnTo>
                    <a:pt x="6933" y="20498"/>
                  </a:lnTo>
                  <a:lnTo>
                    <a:pt x="1083" y="23906"/>
                  </a:lnTo>
                  <a:lnTo>
                    <a:pt x="0" y="25132"/>
                  </a:lnTo>
                  <a:lnTo>
                    <a:pt x="71" y="25950"/>
                  </a:lnTo>
                  <a:lnTo>
                    <a:pt x="913" y="26495"/>
                  </a:lnTo>
                  <a:lnTo>
                    <a:pt x="1847" y="29217"/>
                  </a:lnTo>
                  <a:lnTo>
                    <a:pt x="2097" y="31054"/>
                  </a:lnTo>
                  <a:lnTo>
                    <a:pt x="6607" y="35212"/>
                  </a:lnTo>
                  <a:lnTo>
                    <a:pt x="32639" y="46699"/>
                  </a:lnTo>
                  <a:lnTo>
                    <a:pt x="62152" y="56173"/>
                  </a:lnTo>
                  <a:lnTo>
                    <a:pt x="94528" y="65688"/>
                  </a:lnTo>
                  <a:lnTo>
                    <a:pt x="127970" y="75211"/>
                  </a:lnTo>
                  <a:lnTo>
                    <a:pt x="149392" y="84735"/>
                  </a:lnTo>
                  <a:lnTo>
                    <a:pt x="161502" y="94260"/>
                  </a:lnTo>
                  <a:lnTo>
                    <a:pt x="164502" y="99023"/>
                  </a:lnTo>
                  <a:lnTo>
                    <a:pt x="165301" y="101404"/>
                  </a:lnTo>
                  <a:lnTo>
                    <a:pt x="165041" y="103785"/>
                  </a:lnTo>
                  <a:lnTo>
                    <a:pt x="162635" y="108548"/>
                  </a:lnTo>
                  <a:lnTo>
                    <a:pt x="156817" y="115691"/>
                  </a:lnTo>
                  <a:lnTo>
                    <a:pt x="150250" y="118337"/>
                  </a:lnTo>
                  <a:lnTo>
                    <a:pt x="118177" y="120268"/>
                  </a:lnTo>
                  <a:lnTo>
                    <a:pt x="82778" y="120437"/>
                  </a:lnTo>
                  <a:lnTo>
                    <a:pt x="72364" y="119653"/>
                  </a:lnTo>
                  <a:lnTo>
                    <a:pt x="38315" y="11331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775" name="SMARTInkShape-6937"/>
            <p:cNvSpPr/>
            <p:nvPr/>
          </p:nvSpPr>
          <p:spPr>
            <a:xfrm>
              <a:off x="5608556" y="1435894"/>
              <a:ext cx="176335" cy="99954"/>
            </a:xfrm>
            <a:custGeom>
              <a:avLst/>
              <a:gdLst/>
              <a:ahLst/>
              <a:cxnLst/>
              <a:rect l="0" t="0" r="0" b="0"/>
              <a:pathLst>
                <a:path w="176335" h="99954">
                  <a:moveTo>
                    <a:pt x="56439" y="0"/>
                  </a:moveTo>
                  <a:lnTo>
                    <a:pt x="50287" y="0"/>
                  </a:lnTo>
                  <a:lnTo>
                    <a:pt x="39438" y="9943"/>
                  </a:lnTo>
                  <a:lnTo>
                    <a:pt x="18329" y="41609"/>
                  </a:lnTo>
                  <a:lnTo>
                    <a:pt x="2893" y="62325"/>
                  </a:lnTo>
                  <a:lnTo>
                    <a:pt x="890" y="68975"/>
                  </a:lnTo>
                  <a:lnTo>
                    <a:pt x="0" y="77222"/>
                  </a:lnTo>
                  <a:lnTo>
                    <a:pt x="1721" y="84062"/>
                  </a:lnTo>
                  <a:lnTo>
                    <a:pt x="3291" y="86998"/>
                  </a:lnTo>
                  <a:lnTo>
                    <a:pt x="13086" y="94921"/>
                  </a:lnTo>
                  <a:lnTo>
                    <a:pt x="26042" y="98504"/>
                  </a:lnTo>
                  <a:lnTo>
                    <a:pt x="55255" y="99714"/>
                  </a:lnTo>
                  <a:lnTo>
                    <a:pt x="86896" y="99953"/>
                  </a:lnTo>
                  <a:lnTo>
                    <a:pt x="119692" y="96208"/>
                  </a:lnTo>
                  <a:lnTo>
                    <a:pt x="138062" y="90066"/>
                  </a:lnTo>
                  <a:lnTo>
                    <a:pt x="153561" y="79426"/>
                  </a:lnTo>
                  <a:lnTo>
                    <a:pt x="174398" y="53238"/>
                  </a:lnTo>
                  <a:lnTo>
                    <a:pt x="176334" y="48003"/>
                  </a:lnTo>
                  <a:lnTo>
                    <a:pt x="176055" y="45496"/>
                  </a:lnTo>
                  <a:lnTo>
                    <a:pt x="173631" y="40593"/>
                  </a:lnTo>
                  <a:lnTo>
                    <a:pt x="157256" y="22411"/>
                  </a:lnTo>
                  <a:lnTo>
                    <a:pt x="136493" y="12902"/>
                  </a:lnTo>
                  <a:lnTo>
                    <a:pt x="102229" y="7649"/>
                  </a:lnTo>
                  <a:lnTo>
                    <a:pt x="92157" y="7144"/>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776" name="SMARTInkShape-6938"/>
            <p:cNvSpPr/>
            <p:nvPr/>
          </p:nvSpPr>
          <p:spPr>
            <a:xfrm>
              <a:off x="5851845" y="1457325"/>
              <a:ext cx="34606" cy="114301"/>
            </a:xfrm>
            <a:custGeom>
              <a:avLst/>
              <a:gdLst/>
              <a:ahLst/>
              <a:cxnLst/>
              <a:rect l="0" t="0" r="0" b="0"/>
              <a:pathLst>
                <a:path w="34606" h="114301">
                  <a:moveTo>
                    <a:pt x="27460" y="0"/>
                  </a:moveTo>
                  <a:lnTo>
                    <a:pt x="27460" y="16793"/>
                  </a:lnTo>
                  <a:lnTo>
                    <a:pt x="23669" y="27642"/>
                  </a:lnTo>
                  <a:lnTo>
                    <a:pt x="9122" y="53134"/>
                  </a:lnTo>
                  <a:lnTo>
                    <a:pt x="6152" y="66103"/>
                  </a:lnTo>
                  <a:lnTo>
                    <a:pt x="1392" y="76119"/>
                  </a:lnTo>
                  <a:lnTo>
                    <a:pt x="0" y="84366"/>
                  </a:lnTo>
                  <a:lnTo>
                    <a:pt x="1498" y="91206"/>
                  </a:lnTo>
                  <a:lnTo>
                    <a:pt x="5135" y="98273"/>
                  </a:lnTo>
                  <a:lnTo>
                    <a:pt x="34605" y="11430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777" name="SMARTInkShape-6939"/>
            <p:cNvSpPr/>
            <p:nvPr/>
          </p:nvSpPr>
          <p:spPr>
            <a:xfrm>
              <a:off x="5979344" y="1478756"/>
              <a:ext cx="7120" cy="92870"/>
            </a:xfrm>
            <a:custGeom>
              <a:avLst/>
              <a:gdLst/>
              <a:ahLst/>
              <a:cxnLst/>
              <a:rect l="0" t="0" r="0" b="0"/>
              <a:pathLst>
                <a:path w="7120" h="92870">
                  <a:moveTo>
                    <a:pt x="7119" y="0"/>
                  </a:moveTo>
                  <a:lnTo>
                    <a:pt x="7119" y="3793"/>
                  </a:lnTo>
                  <a:lnTo>
                    <a:pt x="5002" y="7771"/>
                  </a:lnTo>
                  <a:lnTo>
                    <a:pt x="2209" y="12185"/>
                  </a:lnTo>
                  <a:lnTo>
                    <a:pt x="637" y="19927"/>
                  </a:lnTo>
                  <a:lnTo>
                    <a:pt x="0" y="54896"/>
                  </a:lnTo>
                  <a:lnTo>
                    <a:pt x="774" y="73050"/>
                  </a:lnTo>
                  <a:lnTo>
                    <a:pt x="7119" y="92869"/>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778" name="SMARTInkShape-6940"/>
            <p:cNvSpPr/>
            <p:nvPr/>
          </p:nvSpPr>
          <p:spPr>
            <a:xfrm>
              <a:off x="6051183" y="1464889"/>
              <a:ext cx="56721" cy="121025"/>
            </a:xfrm>
            <a:custGeom>
              <a:avLst/>
              <a:gdLst/>
              <a:ahLst/>
              <a:cxnLst/>
              <a:rect l="0" t="0" r="0" b="0"/>
              <a:pathLst>
                <a:path w="56721" h="121025">
                  <a:moveTo>
                    <a:pt x="6717" y="63874"/>
                  </a:moveTo>
                  <a:lnTo>
                    <a:pt x="17359" y="63874"/>
                  </a:lnTo>
                  <a:lnTo>
                    <a:pt x="21501" y="61757"/>
                  </a:lnTo>
                  <a:lnTo>
                    <a:pt x="25988" y="58964"/>
                  </a:lnTo>
                  <a:lnTo>
                    <a:pt x="32977" y="56598"/>
                  </a:lnTo>
                  <a:lnTo>
                    <a:pt x="44826" y="46874"/>
                  </a:lnTo>
                  <a:lnTo>
                    <a:pt x="51963" y="36171"/>
                  </a:lnTo>
                  <a:lnTo>
                    <a:pt x="55313" y="26738"/>
                  </a:lnTo>
                  <a:lnTo>
                    <a:pt x="56720" y="0"/>
                  </a:lnTo>
                  <a:lnTo>
                    <a:pt x="22478" y="30289"/>
                  </a:lnTo>
                  <a:lnTo>
                    <a:pt x="4423" y="57825"/>
                  </a:lnTo>
                  <a:lnTo>
                    <a:pt x="1728" y="67535"/>
                  </a:lnTo>
                  <a:lnTo>
                    <a:pt x="0" y="85587"/>
                  </a:lnTo>
                  <a:lnTo>
                    <a:pt x="3492" y="98000"/>
                  </a:lnTo>
                  <a:lnTo>
                    <a:pt x="9554" y="107940"/>
                  </a:lnTo>
                  <a:lnTo>
                    <a:pt x="14063" y="111240"/>
                  </a:lnTo>
                  <a:lnTo>
                    <a:pt x="18713" y="113500"/>
                  </a:lnTo>
                  <a:lnTo>
                    <a:pt x="25794" y="118441"/>
                  </a:lnTo>
                  <a:lnTo>
                    <a:pt x="35292" y="121024"/>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779" name="SMARTInkShape-6941"/>
            <p:cNvSpPr/>
            <p:nvPr/>
          </p:nvSpPr>
          <p:spPr>
            <a:xfrm>
              <a:off x="6136480" y="1364456"/>
              <a:ext cx="78584" cy="235745"/>
            </a:xfrm>
            <a:custGeom>
              <a:avLst/>
              <a:gdLst/>
              <a:ahLst/>
              <a:cxnLst/>
              <a:rect l="0" t="0" r="0" b="0"/>
              <a:pathLst>
                <a:path w="78584" h="235745">
                  <a:moveTo>
                    <a:pt x="78583" y="0"/>
                  </a:moveTo>
                  <a:lnTo>
                    <a:pt x="72432" y="0"/>
                  </a:lnTo>
                  <a:lnTo>
                    <a:pt x="72101" y="794"/>
                  </a:lnTo>
                  <a:lnTo>
                    <a:pt x="66547" y="32112"/>
                  </a:lnTo>
                  <a:lnTo>
                    <a:pt x="64591" y="64760"/>
                  </a:lnTo>
                  <a:lnTo>
                    <a:pt x="56564" y="100074"/>
                  </a:lnTo>
                  <a:lnTo>
                    <a:pt x="47510" y="132392"/>
                  </a:lnTo>
                  <a:lnTo>
                    <a:pt x="42988" y="162853"/>
                  </a:lnTo>
                  <a:lnTo>
                    <a:pt x="36639" y="180633"/>
                  </a:lnTo>
                  <a:lnTo>
                    <a:pt x="17273" y="215139"/>
                  </a:lnTo>
                  <a:lnTo>
                    <a:pt x="0" y="235744"/>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780" name="SMARTInkShape-6942"/>
            <p:cNvSpPr/>
            <p:nvPr/>
          </p:nvSpPr>
          <p:spPr>
            <a:xfrm>
              <a:off x="6179345" y="1500224"/>
              <a:ext cx="185585" cy="221421"/>
            </a:xfrm>
            <a:custGeom>
              <a:avLst/>
              <a:gdLst/>
              <a:ahLst/>
              <a:cxnLst/>
              <a:rect l="0" t="0" r="0" b="0"/>
              <a:pathLst>
                <a:path w="185585" h="221421">
                  <a:moveTo>
                    <a:pt x="0" y="28539"/>
                  </a:moveTo>
                  <a:lnTo>
                    <a:pt x="3791" y="24746"/>
                  </a:lnTo>
                  <a:lnTo>
                    <a:pt x="5653" y="20768"/>
                  </a:lnTo>
                  <a:lnTo>
                    <a:pt x="6150" y="18596"/>
                  </a:lnTo>
                  <a:lnTo>
                    <a:pt x="10641" y="11746"/>
                  </a:lnTo>
                  <a:lnTo>
                    <a:pt x="20791" y="4689"/>
                  </a:lnTo>
                  <a:lnTo>
                    <a:pt x="30060" y="1364"/>
                  </a:lnTo>
                  <a:lnTo>
                    <a:pt x="64665" y="0"/>
                  </a:lnTo>
                  <a:lnTo>
                    <a:pt x="80711" y="764"/>
                  </a:lnTo>
                  <a:lnTo>
                    <a:pt x="86935" y="3759"/>
                  </a:lnTo>
                  <a:lnTo>
                    <a:pt x="88913" y="5669"/>
                  </a:lnTo>
                  <a:lnTo>
                    <a:pt x="97430" y="24006"/>
                  </a:lnTo>
                  <a:lnTo>
                    <a:pt x="99501" y="37374"/>
                  </a:lnTo>
                  <a:lnTo>
                    <a:pt x="99981" y="69119"/>
                  </a:lnTo>
                  <a:lnTo>
                    <a:pt x="97881" y="76472"/>
                  </a:lnTo>
                  <a:lnTo>
                    <a:pt x="95096" y="83180"/>
                  </a:lnTo>
                  <a:lnTo>
                    <a:pt x="92893" y="110396"/>
                  </a:lnTo>
                  <a:lnTo>
                    <a:pt x="93678" y="111685"/>
                  </a:lnTo>
                  <a:lnTo>
                    <a:pt x="94996" y="112545"/>
                  </a:lnTo>
                  <a:lnTo>
                    <a:pt x="96666" y="113118"/>
                  </a:lnTo>
                  <a:lnTo>
                    <a:pt x="98576" y="112706"/>
                  </a:lnTo>
                  <a:lnTo>
                    <a:pt x="105847" y="109128"/>
                  </a:lnTo>
                  <a:lnTo>
                    <a:pt x="136180" y="101593"/>
                  </a:lnTo>
                  <a:lnTo>
                    <a:pt x="169985" y="89428"/>
                  </a:lnTo>
                  <a:lnTo>
                    <a:pt x="185218" y="85786"/>
                  </a:lnTo>
                  <a:lnTo>
                    <a:pt x="185584" y="89510"/>
                  </a:lnTo>
                  <a:lnTo>
                    <a:pt x="183551" y="93472"/>
                  </a:lnTo>
                  <a:lnTo>
                    <a:pt x="158095" y="126599"/>
                  </a:lnTo>
                  <a:lnTo>
                    <a:pt x="130840" y="158575"/>
                  </a:lnTo>
                  <a:lnTo>
                    <a:pt x="108532" y="190172"/>
                  </a:lnTo>
                  <a:lnTo>
                    <a:pt x="85725" y="22142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2795" name="SMARTInkShape-Group671"/>
          <p:cNvGrpSpPr/>
          <p:nvPr/>
        </p:nvGrpSpPr>
        <p:grpSpPr>
          <a:xfrm>
            <a:off x="1971686" y="1786359"/>
            <a:ext cx="1700203" cy="220996"/>
            <a:chOff x="1971686" y="1786359"/>
            <a:chExt cx="1700203" cy="220996"/>
          </a:xfrm>
        </p:grpSpPr>
        <p:sp>
          <p:nvSpPr>
            <p:cNvPr id="2782" name="SMARTInkShape-6943"/>
            <p:cNvSpPr/>
            <p:nvPr/>
          </p:nvSpPr>
          <p:spPr>
            <a:xfrm>
              <a:off x="2714625" y="1871663"/>
              <a:ext cx="114301" cy="28576"/>
            </a:xfrm>
            <a:custGeom>
              <a:avLst/>
              <a:gdLst/>
              <a:ahLst/>
              <a:cxnLst/>
              <a:rect l="0" t="0" r="0" b="0"/>
              <a:pathLst>
                <a:path w="114301" h="28576">
                  <a:moveTo>
                    <a:pt x="0" y="0"/>
                  </a:moveTo>
                  <a:lnTo>
                    <a:pt x="3792" y="0"/>
                  </a:lnTo>
                  <a:lnTo>
                    <a:pt x="35960" y="12356"/>
                  </a:lnTo>
                  <a:lnTo>
                    <a:pt x="70176" y="18942"/>
                  </a:lnTo>
                  <a:lnTo>
                    <a:pt x="103198" y="24895"/>
                  </a:lnTo>
                  <a:lnTo>
                    <a:pt x="114300" y="28575"/>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783" name="SMARTInkShape-6944"/>
            <p:cNvSpPr/>
            <p:nvPr/>
          </p:nvSpPr>
          <p:spPr>
            <a:xfrm>
              <a:off x="3314832" y="1821656"/>
              <a:ext cx="64163" cy="100014"/>
            </a:xfrm>
            <a:custGeom>
              <a:avLst/>
              <a:gdLst/>
              <a:ahLst/>
              <a:cxnLst/>
              <a:rect l="0" t="0" r="0" b="0"/>
              <a:pathLst>
                <a:path w="64163" h="100014">
                  <a:moveTo>
                    <a:pt x="64162" y="0"/>
                  </a:moveTo>
                  <a:lnTo>
                    <a:pt x="58011" y="0"/>
                  </a:lnTo>
                  <a:lnTo>
                    <a:pt x="41011" y="6151"/>
                  </a:lnTo>
                  <a:lnTo>
                    <a:pt x="35881" y="10936"/>
                  </a:lnTo>
                  <a:lnTo>
                    <a:pt x="30161" y="17561"/>
                  </a:lnTo>
                  <a:lnTo>
                    <a:pt x="18810" y="26546"/>
                  </a:lnTo>
                  <a:lnTo>
                    <a:pt x="4930" y="47985"/>
                  </a:lnTo>
                  <a:lnTo>
                    <a:pt x="1368" y="58227"/>
                  </a:lnTo>
                  <a:lnTo>
                    <a:pt x="0" y="79855"/>
                  </a:lnTo>
                  <a:lnTo>
                    <a:pt x="2043" y="85233"/>
                  </a:lnTo>
                  <a:lnTo>
                    <a:pt x="3699" y="87778"/>
                  </a:lnTo>
                  <a:lnTo>
                    <a:pt x="28443" y="100013"/>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784" name="SMARTInkShape-6945"/>
            <p:cNvSpPr/>
            <p:nvPr/>
          </p:nvSpPr>
          <p:spPr>
            <a:xfrm>
              <a:off x="3007608" y="1800975"/>
              <a:ext cx="207081" cy="127839"/>
            </a:xfrm>
            <a:custGeom>
              <a:avLst/>
              <a:gdLst/>
              <a:ahLst/>
              <a:cxnLst/>
              <a:rect l="0" t="0" r="0" b="0"/>
              <a:pathLst>
                <a:path w="207081" h="127839">
                  <a:moveTo>
                    <a:pt x="14198" y="63544"/>
                  </a:moveTo>
                  <a:lnTo>
                    <a:pt x="8047" y="63544"/>
                  </a:lnTo>
                  <a:lnTo>
                    <a:pt x="7716" y="64338"/>
                  </a:lnTo>
                  <a:lnTo>
                    <a:pt x="7142" y="73487"/>
                  </a:lnTo>
                  <a:lnTo>
                    <a:pt x="7906" y="74935"/>
                  </a:lnTo>
                  <a:lnTo>
                    <a:pt x="9210" y="75900"/>
                  </a:lnTo>
                  <a:lnTo>
                    <a:pt x="14112" y="77798"/>
                  </a:lnTo>
                  <a:lnTo>
                    <a:pt x="8040" y="77828"/>
                  </a:lnTo>
                  <a:lnTo>
                    <a:pt x="7711" y="77036"/>
                  </a:lnTo>
                  <a:lnTo>
                    <a:pt x="7346" y="74038"/>
                  </a:lnTo>
                  <a:lnTo>
                    <a:pt x="5068" y="70060"/>
                  </a:lnTo>
                  <a:lnTo>
                    <a:pt x="3349" y="67888"/>
                  </a:lnTo>
                  <a:lnTo>
                    <a:pt x="1439" y="61241"/>
                  </a:lnTo>
                  <a:lnTo>
                    <a:pt x="0" y="40015"/>
                  </a:lnTo>
                  <a:lnTo>
                    <a:pt x="3730" y="28879"/>
                  </a:lnTo>
                  <a:lnTo>
                    <a:pt x="9862" y="19318"/>
                  </a:lnTo>
                  <a:lnTo>
                    <a:pt x="20498" y="11458"/>
                  </a:lnTo>
                  <a:lnTo>
                    <a:pt x="51463" y="3046"/>
                  </a:lnTo>
                  <a:lnTo>
                    <a:pt x="79591" y="0"/>
                  </a:lnTo>
                  <a:lnTo>
                    <a:pt x="112781" y="1515"/>
                  </a:lnTo>
                  <a:lnTo>
                    <a:pt x="142504" y="9222"/>
                  </a:lnTo>
                  <a:lnTo>
                    <a:pt x="168580" y="15086"/>
                  </a:lnTo>
                  <a:lnTo>
                    <a:pt x="171888" y="16951"/>
                  </a:lnTo>
                  <a:lnTo>
                    <a:pt x="174094" y="18988"/>
                  </a:lnTo>
                  <a:lnTo>
                    <a:pt x="176544" y="23368"/>
                  </a:lnTo>
                  <a:lnTo>
                    <a:pt x="177924" y="30297"/>
                  </a:lnTo>
                  <a:lnTo>
                    <a:pt x="176130" y="35009"/>
                  </a:lnTo>
                  <a:lnTo>
                    <a:pt x="158568" y="58930"/>
                  </a:lnTo>
                  <a:lnTo>
                    <a:pt x="138677" y="76048"/>
                  </a:lnTo>
                  <a:lnTo>
                    <a:pt x="115629" y="104906"/>
                  </a:lnTo>
                  <a:lnTo>
                    <a:pt x="115950" y="105406"/>
                  </a:lnTo>
                  <a:lnTo>
                    <a:pt x="118423" y="105962"/>
                  </a:lnTo>
                  <a:lnTo>
                    <a:pt x="124278" y="106274"/>
                  </a:lnTo>
                  <a:lnTo>
                    <a:pt x="126479" y="104731"/>
                  </a:lnTo>
                  <a:lnTo>
                    <a:pt x="137830" y="92964"/>
                  </a:lnTo>
                  <a:lnTo>
                    <a:pt x="173034" y="65826"/>
                  </a:lnTo>
                  <a:lnTo>
                    <a:pt x="190139" y="46011"/>
                  </a:lnTo>
                  <a:lnTo>
                    <a:pt x="196681" y="42474"/>
                  </a:lnTo>
                  <a:lnTo>
                    <a:pt x="199809" y="35308"/>
                  </a:lnTo>
                  <a:lnTo>
                    <a:pt x="199935" y="66892"/>
                  </a:lnTo>
                  <a:lnTo>
                    <a:pt x="199936" y="100270"/>
                  </a:lnTo>
                  <a:lnTo>
                    <a:pt x="207080" y="127838"/>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785" name="SMARTInkShape-6946"/>
            <p:cNvSpPr/>
            <p:nvPr/>
          </p:nvSpPr>
          <p:spPr>
            <a:xfrm>
              <a:off x="1971686" y="1900238"/>
              <a:ext cx="92859" cy="107117"/>
            </a:xfrm>
            <a:custGeom>
              <a:avLst/>
              <a:gdLst/>
              <a:ahLst/>
              <a:cxnLst/>
              <a:rect l="0" t="0" r="0" b="0"/>
              <a:pathLst>
                <a:path w="92859" h="107117">
                  <a:moveTo>
                    <a:pt x="42852" y="0"/>
                  </a:moveTo>
                  <a:lnTo>
                    <a:pt x="46967" y="0"/>
                  </a:lnTo>
                  <a:lnTo>
                    <a:pt x="45210" y="0"/>
                  </a:lnTo>
                  <a:lnTo>
                    <a:pt x="44424" y="793"/>
                  </a:lnTo>
                  <a:lnTo>
                    <a:pt x="43550" y="3792"/>
                  </a:lnTo>
                  <a:lnTo>
                    <a:pt x="42524" y="4909"/>
                  </a:lnTo>
                  <a:lnTo>
                    <a:pt x="35173" y="8819"/>
                  </a:lnTo>
                  <a:lnTo>
                    <a:pt x="4749" y="38108"/>
                  </a:lnTo>
                  <a:lnTo>
                    <a:pt x="2104" y="44983"/>
                  </a:lnTo>
                  <a:lnTo>
                    <a:pt x="44" y="79077"/>
                  </a:lnTo>
                  <a:lnTo>
                    <a:pt x="0" y="93936"/>
                  </a:lnTo>
                  <a:lnTo>
                    <a:pt x="2111" y="99428"/>
                  </a:lnTo>
                  <a:lnTo>
                    <a:pt x="3785" y="102004"/>
                  </a:lnTo>
                  <a:lnTo>
                    <a:pt x="5694" y="103721"/>
                  </a:lnTo>
                  <a:lnTo>
                    <a:pt x="9933" y="105629"/>
                  </a:lnTo>
                  <a:lnTo>
                    <a:pt x="30956" y="107116"/>
                  </a:lnTo>
                  <a:lnTo>
                    <a:pt x="55177" y="97209"/>
                  </a:lnTo>
                  <a:lnTo>
                    <a:pt x="60236" y="92681"/>
                  </a:lnTo>
                  <a:lnTo>
                    <a:pt x="85353" y="59076"/>
                  </a:lnTo>
                  <a:lnTo>
                    <a:pt x="89522" y="53243"/>
                  </a:lnTo>
                  <a:lnTo>
                    <a:pt x="92858" y="42862"/>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786" name="SMARTInkShape-6947"/>
            <p:cNvSpPr/>
            <p:nvPr/>
          </p:nvSpPr>
          <p:spPr>
            <a:xfrm>
              <a:off x="3600450" y="1803871"/>
              <a:ext cx="71439" cy="132086"/>
            </a:xfrm>
            <a:custGeom>
              <a:avLst/>
              <a:gdLst/>
              <a:ahLst/>
              <a:cxnLst/>
              <a:rect l="0" t="0" r="0" b="0"/>
              <a:pathLst>
                <a:path w="71439" h="132086">
                  <a:moveTo>
                    <a:pt x="71438" y="10642"/>
                  </a:moveTo>
                  <a:lnTo>
                    <a:pt x="67645" y="6849"/>
                  </a:lnTo>
                  <a:lnTo>
                    <a:pt x="61550" y="4987"/>
                  </a:lnTo>
                  <a:lnTo>
                    <a:pt x="49194" y="1822"/>
                  </a:lnTo>
                  <a:lnTo>
                    <a:pt x="44702" y="0"/>
                  </a:lnTo>
                  <a:lnTo>
                    <a:pt x="35478" y="91"/>
                  </a:lnTo>
                  <a:lnTo>
                    <a:pt x="16621" y="6617"/>
                  </a:lnTo>
                  <a:lnTo>
                    <a:pt x="11356" y="10970"/>
                  </a:lnTo>
                  <a:lnTo>
                    <a:pt x="4183" y="20231"/>
                  </a:lnTo>
                  <a:lnTo>
                    <a:pt x="3583" y="23385"/>
                  </a:lnTo>
                  <a:lnTo>
                    <a:pt x="7520" y="44115"/>
                  </a:lnTo>
                  <a:lnTo>
                    <a:pt x="19292" y="69600"/>
                  </a:lnTo>
                  <a:lnTo>
                    <a:pt x="30988" y="87864"/>
                  </a:lnTo>
                  <a:lnTo>
                    <a:pt x="31771" y="92285"/>
                  </a:lnTo>
                  <a:lnTo>
                    <a:pt x="30525" y="101432"/>
                  </a:lnTo>
                  <a:lnTo>
                    <a:pt x="25360" y="111714"/>
                  </a:lnTo>
                  <a:lnTo>
                    <a:pt x="11833" y="127207"/>
                  </a:lnTo>
                  <a:lnTo>
                    <a:pt x="0" y="132085"/>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787" name="SMARTInkShape-6948"/>
            <p:cNvSpPr/>
            <p:nvPr/>
          </p:nvSpPr>
          <p:spPr>
            <a:xfrm>
              <a:off x="3443288" y="1814912"/>
              <a:ext cx="85589" cy="78183"/>
            </a:xfrm>
            <a:custGeom>
              <a:avLst/>
              <a:gdLst/>
              <a:ahLst/>
              <a:cxnLst/>
              <a:rect l="0" t="0" r="0" b="0"/>
              <a:pathLst>
                <a:path w="85589" h="78183">
                  <a:moveTo>
                    <a:pt x="0" y="49607"/>
                  </a:moveTo>
                  <a:lnTo>
                    <a:pt x="0" y="53399"/>
                  </a:lnTo>
                  <a:lnTo>
                    <a:pt x="1587" y="54516"/>
                  </a:lnTo>
                  <a:lnTo>
                    <a:pt x="16093" y="56456"/>
                  </a:lnTo>
                  <a:lnTo>
                    <a:pt x="32577" y="55899"/>
                  </a:lnTo>
                  <a:lnTo>
                    <a:pt x="61028" y="46800"/>
                  </a:lnTo>
                  <a:lnTo>
                    <a:pt x="77837" y="35263"/>
                  </a:lnTo>
                  <a:lnTo>
                    <a:pt x="80466" y="32901"/>
                  </a:lnTo>
                  <a:lnTo>
                    <a:pt x="83387" y="26042"/>
                  </a:lnTo>
                  <a:lnTo>
                    <a:pt x="85588" y="10807"/>
                  </a:lnTo>
                  <a:lnTo>
                    <a:pt x="83547" y="6433"/>
                  </a:lnTo>
                  <a:lnTo>
                    <a:pt x="81891" y="4156"/>
                  </a:lnTo>
                  <a:lnTo>
                    <a:pt x="75819" y="1625"/>
                  </a:lnTo>
                  <a:lnTo>
                    <a:pt x="62778" y="0"/>
                  </a:lnTo>
                  <a:lnTo>
                    <a:pt x="36695" y="7424"/>
                  </a:lnTo>
                  <a:lnTo>
                    <a:pt x="23837" y="14089"/>
                  </a:lnTo>
                  <a:lnTo>
                    <a:pt x="17738" y="19534"/>
                  </a:lnTo>
                  <a:lnTo>
                    <a:pt x="3268" y="39428"/>
                  </a:lnTo>
                  <a:lnTo>
                    <a:pt x="1452" y="44554"/>
                  </a:lnTo>
                  <a:lnTo>
                    <a:pt x="2762" y="51594"/>
                  </a:lnTo>
                  <a:lnTo>
                    <a:pt x="7962" y="62366"/>
                  </a:lnTo>
                  <a:lnTo>
                    <a:pt x="16830" y="73118"/>
                  </a:lnTo>
                  <a:lnTo>
                    <a:pt x="23619" y="75931"/>
                  </a:lnTo>
                  <a:lnTo>
                    <a:pt x="42862" y="78182"/>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788" name="SMARTInkShape-6949"/>
            <p:cNvSpPr/>
            <p:nvPr/>
          </p:nvSpPr>
          <p:spPr>
            <a:xfrm>
              <a:off x="2122356" y="1907381"/>
              <a:ext cx="6483" cy="57151"/>
            </a:xfrm>
            <a:custGeom>
              <a:avLst/>
              <a:gdLst/>
              <a:ahLst/>
              <a:cxnLst/>
              <a:rect l="0" t="0" r="0" b="0"/>
              <a:pathLst>
                <a:path w="6483" h="57151">
                  <a:moveTo>
                    <a:pt x="6482" y="0"/>
                  </a:moveTo>
                  <a:lnTo>
                    <a:pt x="6482" y="9943"/>
                  </a:lnTo>
                  <a:lnTo>
                    <a:pt x="4365" y="14474"/>
                  </a:lnTo>
                  <a:lnTo>
                    <a:pt x="1572" y="19133"/>
                  </a:lnTo>
                  <a:lnTo>
                    <a:pt x="0" y="27012"/>
                  </a:lnTo>
                  <a:lnTo>
                    <a:pt x="328" y="39048"/>
                  </a:lnTo>
                  <a:lnTo>
                    <a:pt x="6482" y="5715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789" name="SMARTInkShape-6950"/>
            <p:cNvSpPr/>
            <p:nvPr/>
          </p:nvSpPr>
          <p:spPr>
            <a:xfrm>
              <a:off x="2222794" y="1786359"/>
              <a:ext cx="91782" cy="198612"/>
            </a:xfrm>
            <a:custGeom>
              <a:avLst/>
              <a:gdLst/>
              <a:ahLst/>
              <a:cxnLst/>
              <a:rect l="0" t="0" r="0" b="0"/>
              <a:pathLst>
                <a:path w="91782" h="198612">
                  <a:moveTo>
                    <a:pt x="20344" y="192460"/>
                  </a:moveTo>
                  <a:lnTo>
                    <a:pt x="26494" y="198611"/>
                  </a:lnTo>
                  <a:lnTo>
                    <a:pt x="26825" y="198148"/>
                  </a:lnTo>
                  <a:lnTo>
                    <a:pt x="27400" y="193366"/>
                  </a:lnTo>
                  <a:lnTo>
                    <a:pt x="23669" y="188936"/>
                  </a:lnTo>
                  <a:lnTo>
                    <a:pt x="21822" y="182692"/>
                  </a:lnTo>
                  <a:lnTo>
                    <a:pt x="15492" y="148686"/>
                  </a:lnTo>
                  <a:lnTo>
                    <a:pt x="8492" y="113067"/>
                  </a:lnTo>
                  <a:lnTo>
                    <a:pt x="2585" y="81845"/>
                  </a:lnTo>
                  <a:lnTo>
                    <a:pt x="0" y="66640"/>
                  </a:lnTo>
                  <a:lnTo>
                    <a:pt x="6252" y="33732"/>
                  </a:lnTo>
                  <a:lnTo>
                    <a:pt x="11582" y="24338"/>
                  </a:lnTo>
                  <a:lnTo>
                    <a:pt x="18982" y="16528"/>
                  </a:lnTo>
                  <a:lnTo>
                    <a:pt x="41347" y="1712"/>
                  </a:lnTo>
                  <a:lnTo>
                    <a:pt x="55007" y="0"/>
                  </a:lnTo>
                  <a:lnTo>
                    <a:pt x="61679" y="1882"/>
                  </a:lnTo>
                  <a:lnTo>
                    <a:pt x="68084" y="4571"/>
                  </a:lnTo>
                  <a:lnTo>
                    <a:pt x="91781" y="6722"/>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790" name="SMARTInkShape-6951"/>
            <p:cNvSpPr/>
            <p:nvPr/>
          </p:nvSpPr>
          <p:spPr>
            <a:xfrm>
              <a:off x="2135981" y="1850231"/>
              <a:ext cx="7145" cy="7145"/>
            </a:xfrm>
            <a:custGeom>
              <a:avLst/>
              <a:gdLst/>
              <a:ahLst/>
              <a:cxnLst/>
              <a:rect l="0" t="0" r="0" b="0"/>
              <a:pathLst>
                <a:path w="7145" h="7145">
                  <a:moveTo>
                    <a:pt x="7144" y="7144"/>
                  </a:moveTo>
                  <a:lnTo>
                    <a:pt x="7144" y="3352"/>
                  </a:lnTo>
                  <a:lnTo>
                    <a:pt x="6350" y="2234"/>
                  </a:lnTo>
                  <a:lnTo>
                    <a:pt x="5027" y="1490"/>
                  </a:lnTo>
                  <a:lnTo>
                    <a:pt x="0"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791" name="SMARTInkShape-6952"/>
            <p:cNvSpPr/>
            <p:nvPr/>
          </p:nvSpPr>
          <p:spPr>
            <a:xfrm>
              <a:off x="2036228" y="1793509"/>
              <a:ext cx="42604" cy="178167"/>
            </a:xfrm>
            <a:custGeom>
              <a:avLst/>
              <a:gdLst/>
              <a:ahLst/>
              <a:cxnLst/>
              <a:rect l="0" t="0" r="0" b="0"/>
              <a:pathLst>
                <a:path w="42604" h="178167">
                  <a:moveTo>
                    <a:pt x="42603" y="56722"/>
                  </a:moveTo>
                  <a:lnTo>
                    <a:pt x="42603" y="52930"/>
                  </a:lnTo>
                  <a:lnTo>
                    <a:pt x="35901" y="22879"/>
                  </a:lnTo>
                  <a:lnTo>
                    <a:pt x="35754" y="19873"/>
                  </a:lnTo>
                  <a:lnTo>
                    <a:pt x="33474" y="14416"/>
                  </a:lnTo>
                  <a:lnTo>
                    <a:pt x="30608" y="9344"/>
                  </a:lnTo>
                  <a:lnTo>
                    <a:pt x="28618" y="1016"/>
                  </a:lnTo>
                  <a:lnTo>
                    <a:pt x="27723" y="535"/>
                  </a:lnTo>
                  <a:lnTo>
                    <a:pt x="24613" y="0"/>
                  </a:lnTo>
                  <a:lnTo>
                    <a:pt x="23466" y="651"/>
                  </a:lnTo>
                  <a:lnTo>
                    <a:pt x="22701" y="1879"/>
                  </a:lnTo>
                  <a:lnTo>
                    <a:pt x="21625" y="7399"/>
                  </a:lnTo>
                  <a:lnTo>
                    <a:pt x="21474" y="9553"/>
                  </a:lnTo>
                  <a:lnTo>
                    <a:pt x="19190" y="14062"/>
                  </a:lnTo>
                  <a:lnTo>
                    <a:pt x="17469" y="16376"/>
                  </a:lnTo>
                  <a:lnTo>
                    <a:pt x="15558" y="23180"/>
                  </a:lnTo>
                  <a:lnTo>
                    <a:pt x="13914" y="30702"/>
                  </a:lnTo>
                  <a:lnTo>
                    <a:pt x="2697" y="53500"/>
                  </a:lnTo>
                  <a:lnTo>
                    <a:pt x="0" y="87082"/>
                  </a:lnTo>
                  <a:lnTo>
                    <a:pt x="557" y="116201"/>
                  </a:lnTo>
                  <a:lnTo>
                    <a:pt x="8561" y="147471"/>
                  </a:lnTo>
                  <a:lnTo>
                    <a:pt x="11599" y="154205"/>
                  </a:lnTo>
                  <a:lnTo>
                    <a:pt x="14102" y="166128"/>
                  </a:lnTo>
                  <a:lnTo>
                    <a:pt x="17501" y="172287"/>
                  </a:lnTo>
                  <a:lnTo>
                    <a:pt x="21657" y="175553"/>
                  </a:lnTo>
                  <a:lnTo>
                    <a:pt x="28316" y="178166"/>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792" name="SMARTInkShape-6953"/>
            <p:cNvSpPr/>
            <p:nvPr/>
          </p:nvSpPr>
          <p:spPr>
            <a:xfrm>
              <a:off x="2286000" y="1871673"/>
              <a:ext cx="421482" cy="85208"/>
            </a:xfrm>
            <a:custGeom>
              <a:avLst/>
              <a:gdLst/>
              <a:ahLst/>
              <a:cxnLst/>
              <a:rect l="0" t="0" r="0" b="0"/>
              <a:pathLst>
                <a:path w="421482" h="85208">
                  <a:moveTo>
                    <a:pt x="0" y="7133"/>
                  </a:moveTo>
                  <a:lnTo>
                    <a:pt x="0" y="10926"/>
                  </a:lnTo>
                  <a:lnTo>
                    <a:pt x="794" y="12043"/>
                  </a:lnTo>
                  <a:lnTo>
                    <a:pt x="2117" y="12788"/>
                  </a:lnTo>
                  <a:lnTo>
                    <a:pt x="3792" y="13284"/>
                  </a:lnTo>
                  <a:lnTo>
                    <a:pt x="14473" y="19801"/>
                  </a:lnTo>
                  <a:lnTo>
                    <a:pt x="48495" y="27477"/>
                  </a:lnTo>
                  <a:lnTo>
                    <a:pt x="78283" y="28350"/>
                  </a:lnTo>
                  <a:lnTo>
                    <a:pt x="99130" y="27707"/>
                  </a:lnTo>
                  <a:lnTo>
                    <a:pt x="130682" y="21283"/>
                  </a:lnTo>
                  <a:lnTo>
                    <a:pt x="144378" y="15912"/>
                  </a:lnTo>
                  <a:lnTo>
                    <a:pt x="150951" y="11564"/>
                  </a:lnTo>
                  <a:lnTo>
                    <a:pt x="154402" y="6986"/>
                  </a:lnTo>
                  <a:lnTo>
                    <a:pt x="157114" y="111"/>
                  </a:lnTo>
                  <a:lnTo>
                    <a:pt x="151008" y="0"/>
                  </a:lnTo>
                  <a:lnTo>
                    <a:pt x="132982" y="12969"/>
                  </a:lnTo>
                  <a:lnTo>
                    <a:pt x="125215" y="24032"/>
                  </a:lnTo>
                  <a:lnTo>
                    <a:pt x="123120" y="29990"/>
                  </a:lnTo>
                  <a:lnTo>
                    <a:pt x="121591" y="51300"/>
                  </a:lnTo>
                  <a:lnTo>
                    <a:pt x="123626" y="56661"/>
                  </a:lnTo>
                  <a:lnTo>
                    <a:pt x="138240" y="79931"/>
                  </a:lnTo>
                  <a:lnTo>
                    <a:pt x="145048" y="83144"/>
                  </a:lnTo>
                  <a:lnTo>
                    <a:pt x="162354" y="85207"/>
                  </a:lnTo>
                  <a:lnTo>
                    <a:pt x="190378" y="78409"/>
                  </a:lnTo>
                  <a:lnTo>
                    <a:pt x="198648" y="75059"/>
                  </a:lnTo>
                  <a:lnTo>
                    <a:pt x="205498" y="68808"/>
                  </a:lnTo>
                  <a:lnTo>
                    <a:pt x="210395" y="61532"/>
                  </a:lnTo>
                  <a:lnTo>
                    <a:pt x="213152" y="52973"/>
                  </a:lnTo>
                  <a:lnTo>
                    <a:pt x="214310" y="17453"/>
                  </a:lnTo>
                  <a:lnTo>
                    <a:pt x="214312" y="14695"/>
                  </a:lnTo>
                  <a:lnTo>
                    <a:pt x="224954" y="14288"/>
                  </a:lnTo>
                  <a:lnTo>
                    <a:pt x="235105" y="18073"/>
                  </a:lnTo>
                  <a:lnTo>
                    <a:pt x="261114" y="32616"/>
                  </a:lnTo>
                  <a:lnTo>
                    <a:pt x="294680" y="40346"/>
                  </a:lnTo>
                  <a:lnTo>
                    <a:pt x="329559" y="42754"/>
                  </a:lnTo>
                  <a:lnTo>
                    <a:pt x="335119" y="40692"/>
                  </a:lnTo>
                  <a:lnTo>
                    <a:pt x="345155" y="32900"/>
                  </a:lnTo>
                  <a:lnTo>
                    <a:pt x="347871" y="28375"/>
                  </a:lnTo>
                  <a:lnTo>
                    <a:pt x="349615" y="19002"/>
                  </a:lnTo>
                  <a:lnTo>
                    <a:pt x="348964" y="17427"/>
                  </a:lnTo>
                  <a:lnTo>
                    <a:pt x="347736" y="16377"/>
                  </a:lnTo>
                  <a:lnTo>
                    <a:pt x="343855" y="14692"/>
                  </a:lnTo>
                  <a:lnTo>
                    <a:pt x="339391" y="10608"/>
                  </a:lnTo>
                  <a:lnTo>
                    <a:pt x="336592" y="10243"/>
                  </a:lnTo>
                  <a:lnTo>
                    <a:pt x="312397" y="17381"/>
                  </a:lnTo>
                  <a:lnTo>
                    <a:pt x="299907" y="24016"/>
                  </a:lnTo>
                  <a:lnTo>
                    <a:pt x="283566" y="38108"/>
                  </a:lnTo>
                  <a:lnTo>
                    <a:pt x="280811" y="42860"/>
                  </a:lnTo>
                  <a:lnTo>
                    <a:pt x="279042" y="52379"/>
                  </a:lnTo>
                  <a:lnTo>
                    <a:pt x="279690" y="53966"/>
                  </a:lnTo>
                  <a:lnTo>
                    <a:pt x="280916" y="55024"/>
                  </a:lnTo>
                  <a:lnTo>
                    <a:pt x="284395" y="56199"/>
                  </a:lnTo>
                  <a:lnTo>
                    <a:pt x="306251" y="57103"/>
                  </a:lnTo>
                  <a:lnTo>
                    <a:pt x="324137" y="51429"/>
                  </a:lnTo>
                  <a:lnTo>
                    <a:pt x="357204" y="37769"/>
                  </a:lnTo>
                  <a:lnTo>
                    <a:pt x="365926" y="35831"/>
                  </a:lnTo>
                  <a:lnTo>
                    <a:pt x="377993" y="30235"/>
                  </a:lnTo>
                  <a:lnTo>
                    <a:pt x="384228" y="28894"/>
                  </a:lnTo>
                  <a:lnTo>
                    <a:pt x="384739" y="29578"/>
                  </a:lnTo>
                  <a:lnTo>
                    <a:pt x="385308" y="32455"/>
                  </a:lnTo>
                  <a:lnTo>
                    <a:pt x="386253" y="33539"/>
                  </a:lnTo>
                  <a:lnTo>
                    <a:pt x="389420" y="34744"/>
                  </a:lnTo>
                  <a:lnTo>
                    <a:pt x="390582" y="35859"/>
                  </a:lnTo>
                  <a:lnTo>
                    <a:pt x="402759" y="58627"/>
                  </a:lnTo>
                  <a:lnTo>
                    <a:pt x="411227" y="68869"/>
                  </a:lnTo>
                  <a:lnTo>
                    <a:pt x="412955" y="73730"/>
                  </a:lnTo>
                  <a:lnTo>
                    <a:pt x="414210" y="75343"/>
                  </a:lnTo>
                  <a:lnTo>
                    <a:pt x="421481" y="78571"/>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793" name="SMARTInkShape-6954"/>
            <p:cNvSpPr/>
            <p:nvPr/>
          </p:nvSpPr>
          <p:spPr>
            <a:xfrm>
              <a:off x="2178844" y="1810758"/>
              <a:ext cx="235745" cy="132330"/>
            </a:xfrm>
            <a:custGeom>
              <a:avLst/>
              <a:gdLst/>
              <a:ahLst/>
              <a:cxnLst/>
              <a:rect l="0" t="0" r="0" b="0"/>
              <a:pathLst>
                <a:path w="235745" h="132330">
                  <a:moveTo>
                    <a:pt x="0" y="60905"/>
                  </a:moveTo>
                  <a:lnTo>
                    <a:pt x="0" y="67754"/>
                  </a:lnTo>
                  <a:lnTo>
                    <a:pt x="3792" y="71753"/>
                  </a:lnTo>
                  <a:lnTo>
                    <a:pt x="12004" y="73664"/>
                  </a:lnTo>
                  <a:lnTo>
                    <a:pt x="43502" y="74991"/>
                  </a:lnTo>
                  <a:lnTo>
                    <a:pt x="78665" y="75166"/>
                  </a:lnTo>
                  <a:lnTo>
                    <a:pt x="112194" y="80843"/>
                  </a:lnTo>
                  <a:lnTo>
                    <a:pt x="127963" y="84010"/>
                  </a:lnTo>
                  <a:lnTo>
                    <a:pt x="139929" y="88399"/>
                  </a:lnTo>
                  <a:lnTo>
                    <a:pt x="152559" y="99328"/>
                  </a:lnTo>
                  <a:lnTo>
                    <a:pt x="155116" y="103911"/>
                  </a:lnTo>
                  <a:lnTo>
                    <a:pt x="156556" y="113070"/>
                  </a:lnTo>
                  <a:lnTo>
                    <a:pt x="157042" y="126595"/>
                  </a:lnTo>
                  <a:lnTo>
                    <a:pt x="157876" y="128511"/>
                  </a:lnTo>
                  <a:lnTo>
                    <a:pt x="159226" y="129788"/>
                  </a:lnTo>
                  <a:lnTo>
                    <a:pt x="164280" y="132329"/>
                  </a:lnTo>
                  <a:lnTo>
                    <a:pt x="160506" y="128546"/>
                  </a:lnTo>
                  <a:lnTo>
                    <a:pt x="158648" y="122453"/>
                  </a:lnTo>
                  <a:lnTo>
                    <a:pt x="152311" y="86991"/>
                  </a:lnTo>
                  <a:lnTo>
                    <a:pt x="150153" y="53755"/>
                  </a:lnTo>
                  <a:lnTo>
                    <a:pt x="150830" y="29947"/>
                  </a:lnTo>
                  <a:lnTo>
                    <a:pt x="155727" y="16454"/>
                  </a:lnTo>
                  <a:lnTo>
                    <a:pt x="159964" y="9928"/>
                  </a:lnTo>
                  <a:lnTo>
                    <a:pt x="164493" y="6498"/>
                  </a:lnTo>
                  <a:lnTo>
                    <a:pt x="169151" y="4180"/>
                  </a:lnTo>
                  <a:lnTo>
                    <a:pt x="173868" y="504"/>
                  </a:lnTo>
                  <a:lnTo>
                    <a:pt x="176237" y="0"/>
                  </a:lnTo>
                  <a:lnTo>
                    <a:pt x="178610" y="458"/>
                  </a:lnTo>
                  <a:lnTo>
                    <a:pt x="184157" y="2289"/>
                  </a:lnTo>
                  <a:lnTo>
                    <a:pt x="195411" y="4114"/>
                  </a:lnTo>
                  <a:lnTo>
                    <a:pt x="219836" y="18202"/>
                  </a:lnTo>
                  <a:lnTo>
                    <a:pt x="225498" y="22082"/>
                  </a:lnTo>
                  <a:lnTo>
                    <a:pt x="235744" y="25186"/>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794" name="SMARTInkShape-6955"/>
            <p:cNvSpPr/>
            <p:nvPr/>
          </p:nvSpPr>
          <p:spPr>
            <a:xfrm>
              <a:off x="2786101" y="1807369"/>
              <a:ext cx="14250" cy="150020"/>
            </a:xfrm>
            <a:custGeom>
              <a:avLst/>
              <a:gdLst/>
              <a:ahLst/>
              <a:cxnLst/>
              <a:rect l="0" t="0" r="0" b="0"/>
              <a:pathLst>
                <a:path w="14250" h="150020">
                  <a:moveTo>
                    <a:pt x="7105" y="0"/>
                  </a:moveTo>
                  <a:lnTo>
                    <a:pt x="7105" y="3792"/>
                  </a:lnTo>
                  <a:lnTo>
                    <a:pt x="6312" y="4909"/>
                  </a:lnTo>
                  <a:lnTo>
                    <a:pt x="4989" y="5654"/>
                  </a:lnTo>
                  <a:lnTo>
                    <a:pt x="3313" y="6151"/>
                  </a:lnTo>
                  <a:lnTo>
                    <a:pt x="2196" y="8069"/>
                  </a:lnTo>
                  <a:lnTo>
                    <a:pt x="256" y="26943"/>
                  </a:lnTo>
                  <a:lnTo>
                    <a:pt x="0" y="57875"/>
                  </a:lnTo>
                  <a:lnTo>
                    <a:pt x="2090" y="78796"/>
                  </a:lnTo>
                  <a:lnTo>
                    <a:pt x="7238" y="113534"/>
                  </a:lnTo>
                  <a:lnTo>
                    <a:pt x="14249" y="150019"/>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2805" name="SMARTInkShape-Group672"/>
          <p:cNvGrpSpPr/>
          <p:nvPr/>
        </p:nvGrpSpPr>
        <p:grpSpPr>
          <a:xfrm>
            <a:off x="6415088" y="1464469"/>
            <a:ext cx="1171445" cy="321135"/>
            <a:chOff x="6415088" y="1464469"/>
            <a:chExt cx="1171445" cy="321135"/>
          </a:xfrm>
        </p:grpSpPr>
        <p:sp>
          <p:nvSpPr>
            <p:cNvPr id="2796" name="SMARTInkShape-6956"/>
            <p:cNvSpPr/>
            <p:nvPr/>
          </p:nvSpPr>
          <p:spPr>
            <a:xfrm>
              <a:off x="7379519" y="1464469"/>
              <a:ext cx="49982" cy="264320"/>
            </a:xfrm>
            <a:custGeom>
              <a:avLst/>
              <a:gdLst/>
              <a:ahLst/>
              <a:cxnLst/>
              <a:rect l="0" t="0" r="0" b="0"/>
              <a:pathLst>
                <a:path w="49982" h="264320">
                  <a:moveTo>
                    <a:pt x="14262" y="0"/>
                  </a:moveTo>
                  <a:lnTo>
                    <a:pt x="10469" y="0"/>
                  </a:lnTo>
                  <a:lnTo>
                    <a:pt x="9352" y="794"/>
                  </a:lnTo>
                  <a:lnTo>
                    <a:pt x="8608" y="2116"/>
                  </a:lnTo>
                  <a:lnTo>
                    <a:pt x="7413" y="6151"/>
                  </a:lnTo>
                  <a:lnTo>
                    <a:pt x="6383" y="17560"/>
                  </a:lnTo>
                  <a:lnTo>
                    <a:pt x="2227" y="26546"/>
                  </a:lnTo>
                  <a:lnTo>
                    <a:pt x="172" y="58330"/>
                  </a:lnTo>
                  <a:lnTo>
                    <a:pt x="0" y="89232"/>
                  </a:lnTo>
                  <a:lnTo>
                    <a:pt x="5683" y="119902"/>
                  </a:lnTo>
                  <a:lnTo>
                    <a:pt x="12332" y="149714"/>
                  </a:lnTo>
                  <a:lnTo>
                    <a:pt x="19712" y="184903"/>
                  </a:lnTo>
                  <a:lnTo>
                    <a:pt x="31022" y="215300"/>
                  </a:lnTo>
                  <a:lnTo>
                    <a:pt x="45226" y="247318"/>
                  </a:lnTo>
                  <a:lnTo>
                    <a:pt x="49981" y="264319"/>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797" name="SMARTInkShape-6957"/>
            <p:cNvSpPr/>
            <p:nvPr/>
          </p:nvSpPr>
          <p:spPr>
            <a:xfrm>
              <a:off x="7222455" y="1650206"/>
              <a:ext cx="85602" cy="42864"/>
            </a:xfrm>
            <a:custGeom>
              <a:avLst/>
              <a:gdLst/>
              <a:ahLst/>
              <a:cxnLst/>
              <a:rect l="0" t="0" r="0" b="0"/>
              <a:pathLst>
                <a:path w="85602" h="42864">
                  <a:moveTo>
                    <a:pt x="78458" y="0"/>
                  </a:moveTo>
                  <a:lnTo>
                    <a:pt x="61378" y="0"/>
                  </a:lnTo>
                  <a:lnTo>
                    <a:pt x="56844" y="2117"/>
                  </a:lnTo>
                  <a:lnTo>
                    <a:pt x="54523" y="3793"/>
                  </a:lnTo>
                  <a:lnTo>
                    <a:pt x="34197" y="10642"/>
                  </a:lnTo>
                  <a:lnTo>
                    <a:pt x="0" y="42739"/>
                  </a:lnTo>
                  <a:lnTo>
                    <a:pt x="9831" y="42852"/>
                  </a:lnTo>
                  <a:lnTo>
                    <a:pt x="14354" y="40741"/>
                  </a:lnTo>
                  <a:lnTo>
                    <a:pt x="41154" y="17438"/>
                  </a:lnTo>
                  <a:lnTo>
                    <a:pt x="56218" y="14564"/>
                  </a:lnTo>
                  <a:lnTo>
                    <a:pt x="62966" y="14324"/>
                  </a:lnTo>
                  <a:lnTo>
                    <a:pt x="63367" y="15106"/>
                  </a:lnTo>
                  <a:lnTo>
                    <a:pt x="64065" y="20442"/>
                  </a:lnTo>
                  <a:lnTo>
                    <a:pt x="69059" y="26939"/>
                  </a:lnTo>
                  <a:lnTo>
                    <a:pt x="71439" y="33558"/>
                  </a:lnTo>
                  <a:lnTo>
                    <a:pt x="74809" y="38198"/>
                  </a:lnTo>
                  <a:lnTo>
                    <a:pt x="78953" y="40790"/>
                  </a:lnTo>
                  <a:lnTo>
                    <a:pt x="85601" y="42863"/>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798" name="SMARTInkShape-6958"/>
            <p:cNvSpPr/>
            <p:nvPr/>
          </p:nvSpPr>
          <p:spPr>
            <a:xfrm>
              <a:off x="6773597" y="1535906"/>
              <a:ext cx="54306" cy="128589"/>
            </a:xfrm>
            <a:custGeom>
              <a:avLst/>
              <a:gdLst/>
              <a:ahLst/>
              <a:cxnLst/>
              <a:rect l="0" t="0" r="0" b="0"/>
              <a:pathLst>
                <a:path w="54306" h="128589">
                  <a:moveTo>
                    <a:pt x="34397" y="0"/>
                  </a:moveTo>
                  <a:lnTo>
                    <a:pt x="17397" y="0"/>
                  </a:lnTo>
                  <a:lnTo>
                    <a:pt x="15920" y="794"/>
                  </a:lnTo>
                  <a:lnTo>
                    <a:pt x="14935" y="2117"/>
                  </a:lnTo>
                  <a:lnTo>
                    <a:pt x="13047" y="5704"/>
                  </a:lnTo>
                  <a:lnTo>
                    <a:pt x="1651" y="19927"/>
                  </a:lnTo>
                  <a:lnTo>
                    <a:pt x="0" y="27642"/>
                  </a:lnTo>
                  <a:lnTo>
                    <a:pt x="1382" y="36363"/>
                  </a:lnTo>
                  <a:lnTo>
                    <a:pt x="8736" y="54896"/>
                  </a:lnTo>
                  <a:lnTo>
                    <a:pt x="36294" y="88114"/>
                  </a:lnTo>
                  <a:lnTo>
                    <a:pt x="53544" y="113674"/>
                  </a:lnTo>
                  <a:lnTo>
                    <a:pt x="54305" y="116264"/>
                  </a:lnTo>
                  <a:lnTo>
                    <a:pt x="54019" y="118784"/>
                  </a:lnTo>
                  <a:lnTo>
                    <a:pt x="49543" y="127140"/>
                  </a:lnTo>
                  <a:lnTo>
                    <a:pt x="46949" y="127944"/>
                  </a:lnTo>
                  <a:lnTo>
                    <a:pt x="11314" y="128571"/>
                  </a:lnTo>
                  <a:lnTo>
                    <a:pt x="5822" y="128588"/>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799" name="SMARTInkShape-6959"/>
            <p:cNvSpPr/>
            <p:nvPr/>
          </p:nvSpPr>
          <p:spPr>
            <a:xfrm>
              <a:off x="6865144" y="1600592"/>
              <a:ext cx="342901" cy="120838"/>
            </a:xfrm>
            <a:custGeom>
              <a:avLst/>
              <a:gdLst/>
              <a:ahLst/>
              <a:cxnLst/>
              <a:rect l="0" t="0" r="0" b="0"/>
              <a:pathLst>
                <a:path w="342901" h="120838">
                  <a:moveTo>
                    <a:pt x="0" y="6752"/>
                  </a:moveTo>
                  <a:lnTo>
                    <a:pt x="3793" y="6752"/>
                  </a:lnTo>
                  <a:lnTo>
                    <a:pt x="7771" y="4635"/>
                  </a:lnTo>
                  <a:lnTo>
                    <a:pt x="9943" y="2959"/>
                  </a:lnTo>
                  <a:lnTo>
                    <a:pt x="16589" y="1097"/>
                  </a:lnTo>
                  <a:lnTo>
                    <a:pt x="25629" y="1064"/>
                  </a:lnTo>
                  <a:lnTo>
                    <a:pt x="57702" y="5846"/>
                  </a:lnTo>
                  <a:lnTo>
                    <a:pt x="92941" y="14403"/>
                  </a:lnTo>
                  <a:lnTo>
                    <a:pt x="117665" y="23521"/>
                  </a:lnTo>
                  <a:lnTo>
                    <a:pt x="125849" y="30344"/>
                  </a:lnTo>
                  <a:lnTo>
                    <a:pt x="149947" y="64399"/>
                  </a:lnTo>
                  <a:lnTo>
                    <a:pt x="153955" y="73648"/>
                  </a:lnTo>
                  <a:lnTo>
                    <a:pt x="157106" y="108699"/>
                  </a:lnTo>
                  <a:lnTo>
                    <a:pt x="157125" y="112817"/>
                  </a:lnTo>
                  <a:lnTo>
                    <a:pt x="156344" y="115562"/>
                  </a:lnTo>
                  <a:lnTo>
                    <a:pt x="155029" y="117392"/>
                  </a:lnTo>
                  <a:lnTo>
                    <a:pt x="150312" y="120837"/>
                  </a:lnTo>
                  <a:lnTo>
                    <a:pt x="149242" y="108854"/>
                  </a:lnTo>
                  <a:lnTo>
                    <a:pt x="145114" y="101122"/>
                  </a:lnTo>
                  <a:lnTo>
                    <a:pt x="143870" y="93408"/>
                  </a:lnTo>
                  <a:lnTo>
                    <a:pt x="150208" y="62229"/>
                  </a:lnTo>
                  <a:lnTo>
                    <a:pt x="153542" y="55750"/>
                  </a:lnTo>
                  <a:lnTo>
                    <a:pt x="167060" y="41007"/>
                  </a:lnTo>
                  <a:lnTo>
                    <a:pt x="185619" y="30005"/>
                  </a:lnTo>
                  <a:lnTo>
                    <a:pt x="198906" y="28215"/>
                  </a:lnTo>
                  <a:lnTo>
                    <a:pt x="203486" y="28192"/>
                  </a:lnTo>
                  <a:lnTo>
                    <a:pt x="204714" y="28983"/>
                  </a:lnTo>
                  <a:lnTo>
                    <a:pt x="205531" y="30304"/>
                  </a:lnTo>
                  <a:lnTo>
                    <a:pt x="206845" y="34335"/>
                  </a:lnTo>
                  <a:lnTo>
                    <a:pt x="210864" y="38825"/>
                  </a:lnTo>
                  <a:lnTo>
                    <a:pt x="217014" y="40850"/>
                  </a:lnTo>
                  <a:lnTo>
                    <a:pt x="237865" y="42376"/>
                  </a:lnTo>
                  <a:lnTo>
                    <a:pt x="270191" y="31826"/>
                  </a:lnTo>
                  <a:lnTo>
                    <a:pt x="272995" y="29818"/>
                  </a:lnTo>
                  <a:lnTo>
                    <a:pt x="281659" y="18560"/>
                  </a:lnTo>
                  <a:lnTo>
                    <a:pt x="286048" y="15968"/>
                  </a:lnTo>
                  <a:lnTo>
                    <a:pt x="288329" y="15277"/>
                  </a:lnTo>
                  <a:lnTo>
                    <a:pt x="289851" y="14023"/>
                  </a:lnTo>
                  <a:lnTo>
                    <a:pt x="291542" y="10513"/>
                  </a:lnTo>
                  <a:lnTo>
                    <a:pt x="291198" y="8465"/>
                  </a:lnTo>
                  <a:lnTo>
                    <a:pt x="286624" y="931"/>
                  </a:lnTo>
                  <a:lnTo>
                    <a:pt x="284022" y="196"/>
                  </a:lnTo>
                  <a:lnTo>
                    <a:pt x="282217" y="0"/>
                  </a:lnTo>
                  <a:lnTo>
                    <a:pt x="278094" y="1899"/>
                  </a:lnTo>
                  <a:lnTo>
                    <a:pt x="265839" y="11022"/>
                  </a:lnTo>
                  <a:lnTo>
                    <a:pt x="251507" y="15445"/>
                  </a:lnTo>
                  <a:lnTo>
                    <a:pt x="240797" y="23727"/>
                  </a:lnTo>
                  <a:lnTo>
                    <a:pt x="237990" y="30436"/>
                  </a:lnTo>
                  <a:lnTo>
                    <a:pt x="235948" y="37916"/>
                  </a:lnTo>
                  <a:lnTo>
                    <a:pt x="231130" y="47383"/>
                  </a:lnTo>
                  <a:lnTo>
                    <a:pt x="229724" y="55502"/>
                  </a:lnTo>
                  <a:lnTo>
                    <a:pt x="231216" y="62285"/>
                  </a:lnTo>
                  <a:lnTo>
                    <a:pt x="233731" y="68739"/>
                  </a:lnTo>
                  <a:lnTo>
                    <a:pt x="235941" y="80505"/>
                  </a:lnTo>
                  <a:lnTo>
                    <a:pt x="239271" y="86627"/>
                  </a:lnTo>
                  <a:lnTo>
                    <a:pt x="249401" y="94536"/>
                  </a:lnTo>
                  <a:lnTo>
                    <a:pt x="267045" y="103526"/>
                  </a:lnTo>
                  <a:lnTo>
                    <a:pt x="290557" y="106338"/>
                  </a:lnTo>
                  <a:lnTo>
                    <a:pt x="304813" y="102845"/>
                  </a:lnTo>
                  <a:lnTo>
                    <a:pt x="326498" y="92274"/>
                  </a:lnTo>
                  <a:lnTo>
                    <a:pt x="331642" y="87624"/>
                  </a:lnTo>
                  <a:lnTo>
                    <a:pt x="341170" y="71040"/>
                  </a:lnTo>
                  <a:lnTo>
                    <a:pt x="342900" y="63902"/>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800" name="SMARTInkShape-6960"/>
            <p:cNvSpPr/>
            <p:nvPr/>
          </p:nvSpPr>
          <p:spPr>
            <a:xfrm>
              <a:off x="7329488" y="1635945"/>
              <a:ext cx="257045" cy="149659"/>
            </a:xfrm>
            <a:custGeom>
              <a:avLst/>
              <a:gdLst/>
              <a:ahLst/>
              <a:cxnLst/>
              <a:rect l="0" t="0" r="0" b="0"/>
              <a:pathLst>
                <a:path w="257045" h="149659">
                  <a:moveTo>
                    <a:pt x="0" y="7118"/>
                  </a:moveTo>
                  <a:lnTo>
                    <a:pt x="0" y="967"/>
                  </a:lnTo>
                  <a:lnTo>
                    <a:pt x="793" y="636"/>
                  </a:lnTo>
                  <a:lnTo>
                    <a:pt x="26735" y="0"/>
                  </a:lnTo>
                  <a:lnTo>
                    <a:pt x="57551" y="5682"/>
                  </a:lnTo>
                  <a:lnTo>
                    <a:pt x="88842" y="12160"/>
                  </a:lnTo>
                  <a:lnTo>
                    <a:pt x="119368" y="19107"/>
                  </a:lnTo>
                  <a:lnTo>
                    <a:pt x="152402" y="26192"/>
                  </a:lnTo>
                  <a:lnTo>
                    <a:pt x="181857" y="33319"/>
                  </a:lnTo>
                  <a:lnTo>
                    <a:pt x="213545" y="40721"/>
                  </a:lnTo>
                  <a:lnTo>
                    <a:pt x="247062" y="43547"/>
                  </a:lnTo>
                  <a:lnTo>
                    <a:pt x="257044" y="49892"/>
                  </a:lnTo>
                  <a:lnTo>
                    <a:pt x="238834" y="69111"/>
                  </a:lnTo>
                  <a:lnTo>
                    <a:pt x="229713" y="94234"/>
                  </a:lnTo>
                  <a:lnTo>
                    <a:pt x="231211" y="101663"/>
                  </a:lnTo>
                  <a:lnTo>
                    <a:pt x="234401" y="114771"/>
                  </a:lnTo>
                  <a:lnTo>
                    <a:pt x="236360" y="132448"/>
                  </a:lnTo>
                  <a:lnTo>
                    <a:pt x="239457" y="137697"/>
                  </a:lnTo>
                  <a:lnTo>
                    <a:pt x="239807" y="139414"/>
                  </a:lnTo>
                  <a:lnTo>
                    <a:pt x="239246" y="140559"/>
                  </a:lnTo>
                  <a:lnTo>
                    <a:pt x="238079" y="141322"/>
                  </a:lnTo>
                  <a:lnTo>
                    <a:pt x="237300" y="142625"/>
                  </a:lnTo>
                  <a:lnTo>
                    <a:pt x="236435" y="146189"/>
                  </a:lnTo>
                  <a:lnTo>
                    <a:pt x="234617" y="147457"/>
                  </a:lnTo>
                  <a:lnTo>
                    <a:pt x="222409" y="149492"/>
                  </a:lnTo>
                  <a:lnTo>
                    <a:pt x="219710" y="149658"/>
                  </a:lnTo>
                  <a:lnTo>
                    <a:pt x="214594" y="147727"/>
                  </a:lnTo>
                  <a:lnTo>
                    <a:pt x="207168" y="142849"/>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801" name="SMARTInkShape-6961"/>
            <p:cNvSpPr/>
            <p:nvPr/>
          </p:nvSpPr>
          <p:spPr>
            <a:xfrm>
              <a:off x="6415088" y="1564962"/>
              <a:ext cx="200026" cy="163369"/>
            </a:xfrm>
            <a:custGeom>
              <a:avLst/>
              <a:gdLst/>
              <a:ahLst/>
              <a:cxnLst/>
              <a:rect l="0" t="0" r="0" b="0"/>
              <a:pathLst>
                <a:path w="200026" h="163369">
                  <a:moveTo>
                    <a:pt x="0" y="20951"/>
                  </a:moveTo>
                  <a:lnTo>
                    <a:pt x="793" y="50696"/>
                  </a:lnTo>
                  <a:lnTo>
                    <a:pt x="6702" y="85173"/>
                  </a:lnTo>
                  <a:lnTo>
                    <a:pt x="9129" y="101627"/>
                  </a:lnTo>
                  <a:lnTo>
                    <a:pt x="13834" y="134807"/>
                  </a:lnTo>
                  <a:lnTo>
                    <a:pt x="14879" y="143785"/>
                  </a:lnTo>
                  <a:lnTo>
                    <a:pt x="21128" y="162283"/>
                  </a:lnTo>
                  <a:lnTo>
                    <a:pt x="22023" y="162797"/>
                  </a:lnTo>
                  <a:lnTo>
                    <a:pt x="25134" y="163368"/>
                  </a:lnTo>
                  <a:lnTo>
                    <a:pt x="26280" y="162727"/>
                  </a:lnTo>
                  <a:lnTo>
                    <a:pt x="27045" y="161506"/>
                  </a:lnTo>
                  <a:lnTo>
                    <a:pt x="27555" y="159898"/>
                  </a:lnTo>
                  <a:lnTo>
                    <a:pt x="34094" y="149334"/>
                  </a:lnTo>
                  <a:lnTo>
                    <a:pt x="39416" y="116764"/>
                  </a:lnTo>
                  <a:lnTo>
                    <a:pt x="46352" y="81524"/>
                  </a:lnTo>
                  <a:lnTo>
                    <a:pt x="55179" y="56806"/>
                  </a:lnTo>
                  <a:lnTo>
                    <a:pt x="57067" y="47999"/>
                  </a:lnTo>
                  <a:lnTo>
                    <a:pt x="62593" y="38578"/>
                  </a:lnTo>
                  <a:lnTo>
                    <a:pt x="66978" y="33283"/>
                  </a:lnTo>
                  <a:lnTo>
                    <a:pt x="70052" y="33141"/>
                  </a:lnTo>
                  <a:lnTo>
                    <a:pt x="77701" y="37216"/>
                  </a:lnTo>
                  <a:lnTo>
                    <a:pt x="103922" y="68022"/>
                  </a:lnTo>
                  <a:lnTo>
                    <a:pt x="126455" y="99378"/>
                  </a:lnTo>
                  <a:lnTo>
                    <a:pt x="127166" y="101810"/>
                  </a:lnTo>
                  <a:lnTo>
                    <a:pt x="128434" y="103432"/>
                  </a:lnTo>
                  <a:lnTo>
                    <a:pt x="131958" y="105234"/>
                  </a:lnTo>
                  <a:lnTo>
                    <a:pt x="133216" y="104921"/>
                  </a:lnTo>
                  <a:lnTo>
                    <a:pt x="134054" y="103918"/>
                  </a:lnTo>
                  <a:lnTo>
                    <a:pt x="134985" y="100687"/>
                  </a:lnTo>
                  <a:lnTo>
                    <a:pt x="135399" y="96606"/>
                  </a:lnTo>
                  <a:lnTo>
                    <a:pt x="137700" y="92146"/>
                  </a:lnTo>
                  <a:lnTo>
                    <a:pt x="139425" y="89846"/>
                  </a:lnTo>
                  <a:lnTo>
                    <a:pt x="141853" y="75231"/>
                  </a:lnTo>
                  <a:lnTo>
                    <a:pt x="136635" y="44929"/>
                  </a:lnTo>
                  <a:lnTo>
                    <a:pt x="136703" y="21630"/>
                  </a:lnTo>
                  <a:lnTo>
                    <a:pt x="141905" y="4998"/>
                  </a:lnTo>
                  <a:lnTo>
                    <a:pt x="143022" y="3172"/>
                  </a:lnTo>
                  <a:lnTo>
                    <a:pt x="144560" y="1954"/>
                  </a:lnTo>
                  <a:lnTo>
                    <a:pt x="148387" y="602"/>
                  </a:lnTo>
                  <a:lnTo>
                    <a:pt x="152732" y="0"/>
                  </a:lnTo>
                  <a:lnTo>
                    <a:pt x="154209" y="634"/>
                  </a:lnTo>
                  <a:lnTo>
                    <a:pt x="155193" y="1850"/>
                  </a:lnTo>
                  <a:lnTo>
                    <a:pt x="162788" y="17088"/>
                  </a:lnTo>
                  <a:lnTo>
                    <a:pt x="183378" y="51353"/>
                  </a:lnTo>
                  <a:lnTo>
                    <a:pt x="189712" y="60562"/>
                  </a:lnTo>
                  <a:lnTo>
                    <a:pt x="194371" y="70785"/>
                  </a:lnTo>
                  <a:lnTo>
                    <a:pt x="197511" y="75643"/>
                  </a:lnTo>
                  <a:lnTo>
                    <a:pt x="200025" y="85244"/>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802" name="SMARTInkShape-6962"/>
            <p:cNvSpPr/>
            <p:nvPr/>
          </p:nvSpPr>
          <p:spPr>
            <a:xfrm>
              <a:off x="6679406" y="1493044"/>
              <a:ext cx="1" cy="7145"/>
            </a:xfrm>
            <a:custGeom>
              <a:avLst/>
              <a:gdLst/>
              <a:ahLst/>
              <a:cxnLst/>
              <a:rect l="0" t="0" r="0" b="0"/>
              <a:pathLst>
                <a:path w="1" h="7145">
                  <a:moveTo>
                    <a:pt x="0" y="7144"/>
                  </a:moveTo>
                  <a:lnTo>
                    <a:pt x="0"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803" name="SMARTInkShape-6963"/>
            <p:cNvSpPr/>
            <p:nvPr/>
          </p:nvSpPr>
          <p:spPr>
            <a:xfrm>
              <a:off x="6908006" y="1478756"/>
              <a:ext cx="7145" cy="192883"/>
            </a:xfrm>
            <a:custGeom>
              <a:avLst/>
              <a:gdLst/>
              <a:ahLst/>
              <a:cxnLst/>
              <a:rect l="0" t="0" r="0" b="0"/>
              <a:pathLst>
                <a:path w="7145" h="192883">
                  <a:moveTo>
                    <a:pt x="7144" y="0"/>
                  </a:moveTo>
                  <a:lnTo>
                    <a:pt x="7144" y="3793"/>
                  </a:lnTo>
                  <a:lnTo>
                    <a:pt x="5027" y="7771"/>
                  </a:lnTo>
                  <a:lnTo>
                    <a:pt x="3351" y="9943"/>
                  </a:lnTo>
                  <a:lnTo>
                    <a:pt x="1489" y="16590"/>
                  </a:lnTo>
                  <a:lnTo>
                    <a:pt x="87" y="47760"/>
                  </a:lnTo>
                  <a:lnTo>
                    <a:pt x="12" y="79226"/>
                  </a:lnTo>
                  <a:lnTo>
                    <a:pt x="2" y="113591"/>
                  </a:lnTo>
                  <a:lnTo>
                    <a:pt x="0" y="143879"/>
                  </a:lnTo>
                  <a:lnTo>
                    <a:pt x="0" y="175883"/>
                  </a:lnTo>
                  <a:lnTo>
                    <a:pt x="0" y="192882"/>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804" name="SMARTInkShape-6964"/>
            <p:cNvSpPr/>
            <p:nvPr/>
          </p:nvSpPr>
          <p:spPr>
            <a:xfrm>
              <a:off x="6665119" y="1564481"/>
              <a:ext cx="14288" cy="78583"/>
            </a:xfrm>
            <a:custGeom>
              <a:avLst/>
              <a:gdLst/>
              <a:ahLst/>
              <a:cxnLst/>
              <a:rect l="0" t="0" r="0" b="0"/>
              <a:pathLst>
                <a:path w="14288" h="78583">
                  <a:moveTo>
                    <a:pt x="0" y="0"/>
                  </a:moveTo>
                  <a:lnTo>
                    <a:pt x="0" y="10642"/>
                  </a:lnTo>
                  <a:lnTo>
                    <a:pt x="6702" y="37438"/>
                  </a:lnTo>
                  <a:lnTo>
                    <a:pt x="7741" y="46008"/>
                  </a:lnTo>
                  <a:lnTo>
                    <a:pt x="13835" y="70855"/>
                  </a:lnTo>
                  <a:lnTo>
                    <a:pt x="14287" y="78582"/>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2829" name="SMARTInkShape-Group673"/>
          <p:cNvGrpSpPr/>
          <p:nvPr/>
        </p:nvGrpSpPr>
        <p:grpSpPr>
          <a:xfrm>
            <a:off x="958256" y="1403721"/>
            <a:ext cx="5135365" cy="444617"/>
            <a:chOff x="958256" y="1403721"/>
            <a:chExt cx="5135365" cy="444617"/>
          </a:xfrm>
        </p:grpSpPr>
        <p:sp>
          <p:nvSpPr>
            <p:cNvPr id="2806" name="SMARTInkShape-6965"/>
            <p:cNvSpPr/>
            <p:nvPr/>
          </p:nvSpPr>
          <p:spPr>
            <a:xfrm>
              <a:off x="2579407" y="1425002"/>
              <a:ext cx="821019" cy="250450"/>
            </a:xfrm>
            <a:custGeom>
              <a:avLst/>
              <a:gdLst/>
              <a:ahLst/>
              <a:cxnLst/>
              <a:rect l="0" t="0" r="0" b="0"/>
              <a:pathLst>
                <a:path w="821019" h="250450">
                  <a:moveTo>
                    <a:pt x="70924" y="160911"/>
                  </a:moveTo>
                  <a:lnTo>
                    <a:pt x="64075" y="160911"/>
                  </a:lnTo>
                  <a:lnTo>
                    <a:pt x="50394" y="168681"/>
                  </a:lnTo>
                  <a:lnTo>
                    <a:pt x="15054" y="195670"/>
                  </a:lnTo>
                  <a:lnTo>
                    <a:pt x="5334" y="208957"/>
                  </a:lnTo>
                  <a:lnTo>
                    <a:pt x="1219" y="222948"/>
                  </a:lnTo>
                  <a:lnTo>
                    <a:pt x="0" y="233355"/>
                  </a:lnTo>
                  <a:lnTo>
                    <a:pt x="1832" y="238881"/>
                  </a:lnTo>
                  <a:lnTo>
                    <a:pt x="3431" y="241466"/>
                  </a:lnTo>
                  <a:lnTo>
                    <a:pt x="6085" y="243189"/>
                  </a:lnTo>
                  <a:lnTo>
                    <a:pt x="19634" y="248071"/>
                  </a:lnTo>
                  <a:lnTo>
                    <a:pt x="22443" y="249974"/>
                  </a:lnTo>
                  <a:lnTo>
                    <a:pt x="25110" y="250449"/>
                  </a:lnTo>
                  <a:lnTo>
                    <a:pt x="27681" y="249971"/>
                  </a:lnTo>
                  <a:lnTo>
                    <a:pt x="58444" y="236888"/>
                  </a:lnTo>
                  <a:lnTo>
                    <a:pt x="74811" y="226108"/>
                  </a:lnTo>
                  <a:lnTo>
                    <a:pt x="89715" y="209068"/>
                  </a:lnTo>
                  <a:lnTo>
                    <a:pt x="108098" y="174955"/>
                  </a:lnTo>
                  <a:lnTo>
                    <a:pt x="122188" y="142783"/>
                  </a:lnTo>
                  <a:lnTo>
                    <a:pt x="127705" y="110763"/>
                  </a:lnTo>
                  <a:lnTo>
                    <a:pt x="133499" y="78921"/>
                  </a:lnTo>
                  <a:lnTo>
                    <a:pt x="134992" y="46955"/>
                  </a:lnTo>
                  <a:lnTo>
                    <a:pt x="134404" y="16687"/>
                  </a:lnTo>
                  <a:lnTo>
                    <a:pt x="128734" y="4195"/>
                  </a:lnTo>
                  <a:lnTo>
                    <a:pt x="128270" y="0"/>
                  </a:lnTo>
                  <a:lnTo>
                    <a:pt x="128161" y="1553"/>
                  </a:lnTo>
                  <a:lnTo>
                    <a:pt x="127339" y="2285"/>
                  </a:lnTo>
                  <a:lnTo>
                    <a:pt x="124308" y="3098"/>
                  </a:lnTo>
                  <a:lnTo>
                    <a:pt x="123182" y="4902"/>
                  </a:lnTo>
                  <a:lnTo>
                    <a:pt x="111075" y="37316"/>
                  </a:lnTo>
                  <a:lnTo>
                    <a:pt x="105110" y="68699"/>
                  </a:lnTo>
                  <a:lnTo>
                    <a:pt x="100238" y="98938"/>
                  </a:lnTo>
                  <a:lnTo>
                    <a:pt x="99597" y="128849"/>
                  </a:lnTo>
                  <a:lnTo>
                    <a:pt x="103321" y="147706"/>
                  </a:lnTo>
                  <a:lnTo>
                    <a:pt x="113243" y="164583"/>
                  </a:lnTo>
                  <a:lnTo>
                    <a:pt x="136349" y="184209"/>
                  </a:lnTo>
                  <a:lnTo>
                    <a:pt x="151957" y="191715"/>
                  </a:lnTo>
                  <a:lnTo>
                    <a:pt x="171663" y="195173"/>
                  </a:lnTo>
                  <a:lnTo>
                    <a:pt x="192583" y="192405"/>
                  </a:lnTo>
                  <a:lnTo>
                    <a:pt x="210071" y="186558"/>
                  </a:lnTo>
                  <a:lnTo>
                    <a:pt x="243883" y="163128"/>
                  </a:lnTo>
                  <a:lnTo>
                    <a:pt x="260345" y="142578"/>
                  </a:lnTo>
                  <a:lnTo>
                    <a:pt x="262268" y="137417"/>
                  </a:lnTo>
                  <a:lnTo>
                    <a:pt x="261986" y="135723"/>
                  </a:lnTo>
                  <a:lnTo>
                    <a:pt x="261005" y="134594"/>
                  </a:lnTo>
                  <a:lnTo>
                    <a:pt x="257520" y="132782"/>
                  </a:lnTo>
                  <a:lnTo>
                    <a:pt x="253124" y="132468"/>
                  </a:lnTo>
                  <a:lnTo>
                    <a:pt x="249004" y="134511"/>
                  </a:lnTo>
                  <a:lnTo>
                    <a:pt x="229027" y="152924"/>
                  </a:lnTo>
                  <a:lnTo>
                    <a:pt x="224536" y="159478"/>
                  </a:lnTo>
                  <a:lnTo>
                    <a:pt x="217860" y="177737"/>
                  </a:lnTo>
                  <a:lnTo>
                    <a:pt x="217301" y="182447"/>
                  </a:lnTo>
                  <a:lnTo>
                    <a:pt x="220306" y="202190"/>
                  </a:lnTo>
                  <a:lnTo>
                    <a:pt x="224893" y="211271"/>
                  </a:lnTo>
                  <a:lnTo>
                    <a:pt x="232224" y="219806"/>
                  </a:lnTo>
                  <a:lnTo>
                    <a:pt x="254512" y="234332"/>
                  </a:lnTo>
                  <a:lnTo>
                    <a:pt x="272429" y="237963"/>
                  </a:lnTo>
                  <a:lnTo>
                    <a:pt x="299816" y="238396"/>
                  </a:lnTo>
                  <a:lnTo>
                    <a:pt x="335281" y="229509"/>
                  </a:lnTo>
                  <a:lnTo>
                    <a:pt x="368166" y="209488"/>
                  </a:lnTo>
                  <a:lnTo>
                    <a:pt x="393327" y="188181"/>
                  </a:lnTo>
                  <a:lnTo>
                    <a:pt x="396777" y="182820"/>
                  </a:lnTo>
                  <a:lnTo>
                    <a:pt x="398719" y="175340"/>
                  </a:lnTo>
                  <a:lnTo>
                    <a:pt x="399375" y="169493"/>
                  </a:lnTo>
                  <a:lnTo>
                    <a:pt x="400223" y="169014"/>
                  </a:lnTo>
                  <a:lnTo>
                    <a:pt x="403281" y="168481"/>
                  </a:lnTo>
                  <a:lnTo>
                    <a:pt x="404414" y="169132"/>
                  </a:lnTo>
                  <a:lnTo>
                    <a:pt x="405170" y="170361"/>
                  </a:lnTo>
                  <a:lnTo>
                    <a:pt x="406233" y="175881"/>
                  </a:lnTo>
                  <a:lnTo>
                    <a:pt x="406654" y="191907"/>
                  </a:lnTo>
                  <a:lnTo>
                    <a:pt x="408786" y="196647"/>
                  </a:lnTo>
                  <a:lnTo>
                    <a:pt x="411585" y="201400"/>
                  </a:lnTo>
                  <a:lnTo>
                    <a:pt x="413954" y="208538"/>
                  </a:lnTo>
                  <a:lnTo>
                    <a:pt x="417322" y="213299"/>
                  </a:lnTo>
                  <a:lnTo>
                    <a:pt x="421464" y="215944"/>
                  </a:lnTo>
                  <a:lnTo>
                    <a:pt x="428030" y="217782"/>
                  </a:lnTo>
                  <a:lnTo>
                    <a:pt x="431515" y="217937"/>
                  </a:lnTo>
                  <a:lnTo>
                    <a:pt x="435710" y="215889"/>
                  </a:lnTo>
                  <a:lnTo>
                    <a:pt x="468045" y="191322"/>
                  </a:lnTo>
                  <a:lnTo>
                    <a:pt x="485947" y="173503"/>
                  </a:lnTo>
                  <a:lnTo>
                    <a:pt x="502097" y="151505"/>
                  </a:lnTo>
                  <a:lnTo>
                    <a:pt x="506767" y="148793"/>
                  </a:lnTo>
                  <a:lnTo>
                    <a:pt x="512440" y="147052"/>
                  </a:lnTo>
                  <a:lnTo>
                    <a:pt x="512906" y="147703"/>
                  </a:lnTo>
                  <a:lnTo>
                    <a:pt x="514355" y="152411"/>
                  </a:lnTo>
                  <a:lnTo>
                    <a:pt x="518665" y="158833"/>
                  </a:lnTo>
                  <a:lnTo>
                    <a:pt x="529759" y="191166"/>
                  </a:lnTo>
                  <a:lnTo>
                    <a:pt x="531596" y="195368"/>
                  </a:lnTo>
                  <a:lnTo>
                    <a:pt x="537869" y="202154"/>
                  </a:lnTo>
                  <a:lnTo>
                    <a:pt x="545155" y="207022"/>
                  </a:lnTo>
                  <a:lnTo>
                    <a:pt x="551040" y="209186"/>
                  </a:lnTo>
                  <a:lnTo>
                    <a:pt x="572296" y="210765"/>
                  </a:lnTo>
                  <a:lnTo>
                    <a:pt x="583987" y="207079"/>
                  </a:lnTo>
                  <a:lnTo>
                    <a:pt x="593712" y="200960"/>
                  </a:lnTo>
                  <a:lnTo>
                    <a:pt x="623052" y="173100"/>
                  </a:lnTo>
                  <a:lnTo>
                    <a:pt x="625877" y="168180"/>
                  </a:lnTo>
                  <a:lnTo>
                    <a:pt x="628005" y="161336"/>
                  </a:lnTo>
                  <a:lnTo>
                    <a:pt x="628098" y="164829"/>
                  </a:lnTo>
                  <a:lnTo>
                    <a:pt x="626003" y="168737"/>
                  </a:lnTo>
                  <a:lnTo>
                    <a:pt x="611343" y="188555"/>
                  </a:lnTo>
                  <a:lnTo>
                    <a:pt x="610591" y="192834"/>
                  </a:lnTo>
                  <a:lnTo>
                    <a:pt x="614252" y="215617"/>
                  </a:lnTo>
                  <a:lnTo>
                    <a:pt x="619437" y="227479"/>
                  </a:lnTo>
                  <a:lnTo>
                    <a:pt x="623741" y="233624"/>
                  </a:lnTo>
                  <a:lnTo>
                    <a:pt x="626794" y="235580"/>
                  </a:lnTo>
                  <a:lnTo>
                    <a:pt x="638675" y="238333"/>
                  </a:lnTo>
                  <a:lnTo>
                    <a:pt x="652250" y="238354"/>
                  </a:lnTo>
                  <a:lnTo>
                    <a:pt x="684666" y="227277"/>
                  </a:lnTo>
                  <a:lnTo>
                    <a:pt x="692420" y="222686"/>
                  </a:lnTo>
                  <a:lnTo>
                    <a:pt x="708889" y="202373"/>
                  </a:lnTo>
                  <a:lnTo>
                    <a:pt x="709753" y="198871"/>
                  </a:lnTo>
                  <a:lnTo>
                    <a:pt x="708596" y="190746"/>
                  </a:lnTo>
                  <a:lnTo>
                    <a:pt x="696940" y="169344"/>
                  </a:lnTo>
                  <a:lnTo>
                    <a:pt x="690201" y="162542"/>
                  </a:lnTo>
                  <a:lnTo>
                    <a:pt x="672940" y="151708"/>
                  </a:lnTo>
                  <a:lnTo>
                    <a:pt x="658962" y="148130"/>
                  </a:lnTo>
                  <a:lnTo>
                    <a:pt x="640450" y="146755"/>
                  </a:lnTo>
                  <a:lnTo>
                    <a:pt x="638726" y="147505"/>
                  </a:lnTo>
                  <a:lnTo>
                    <a:pt x="637578" y="148798"/>
                  </a:lnTo>
                  <a:lnTo>
                    <a:pt x="636812" y="150455"/>
                  </a:lnTo>
                  <a:lnTo>
                    <a:pt x="637095" y="152352"/>
                  </a:lnTo>
                  <a:lnTo>
                    <a:pt x="639527" y="156578"/>
                  </a:lnTo>
                  <a:lnTo>
                    <a:pt x="655468" y="170228"/>
                  </a:lnTo>
                  <a:lnTo>
                    <a:pt x="662509" y="178545"/>
                  </a:lnTo>
                  <a:lnTo>
                    <a:pt x="694380" y="200536"/>
                  </a:lnTo>
                  <a:lnTo>
                    <a:pt x="728124" y="218010"/>
                  </a:lnTo>
                  <a:lnTo>
                    <a:pt x="739610" y="223783"/>
                  </a:lnTo>
                  <a:lnTo>
                    <a:pt x="740552" y="225051"/>
                  </a:lnTo>
                  <a:lnTo>
                    <a:pt x="741878" y="229039"/>
                  </a:lnTo>
                  <a:lnTo>
                    <a:pt x="742064" y="228555"/>
                  </a:lnTo>
                  <a:lnTo>
                    <a:pt x="742435" y="215278"/>
                  </a:lnTo>
                  <a:lnTo>
                    <a:pt x="736286" y="191413"/>
                  </a:lnTo>
                  <a:lnTo>
                    <a:pt x="737851" y="184257"/>
                  </a:lnTo>
                  <a:lnTo>
                    <a:pt x="740399" y="177637"/>
                  </a:lnTo>
                  <a:lnTo>
                    <a:pt x="742627" y="166572"/>
                  </a:lnTo>
                  <a:lnTo>
                    <a:pt x="744151" y="164685"/>
                  </a:lnTo>
                  <a:lnTo>
                    <a:pt x="756093" y="157864"/>
                  </a:lnTo>
                  <a:lnTo>
                    <a:pt x="772945" y="154576"/>
                  </a:lnTo>
                  <a:lnTo>
                    <a:pt x="791100" y="153873"/>
                  </a:lnTo>
                  <a:lnTo>
                    <a:pt x="797931" y="155931"/>
                  </a:lnTo>
                  <a:lnTo>
                    <a:pt x="808785" y="163719"/>
                  </a:lnTo>
                  <a:lnTo>
                    <a:pt x="811612" y="170361"/>
                  </a:lnTo>
                  <a:lnTo>
                    <a:pt x="821018" y="225204"/>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807" name="SMARTInkShape-6966"/>
            <p:cNvSpPr/>
            <p:nvPr/>
          </p:nvSpPr>
          <p:spPr>
            <a:xfrm>
              <a:off x="5050633" y="1450648"/>
              <a:ext cx="192881" cy="256709"/>
            </a:xfrm>
            <a:custGeom>
              <a:avLst/>
              <a:gdLst/>
              <a:ahLst/>
              <a:cxnLst/>
              <a:rect l="0" t="0" r="0" b="0"/>
              <a:pathLst>
                <a:path w="192881" h="256709">
                  <a:moveTo>
                    <a:pt x="14287" y="85258"/>
                  </a:moveTo>
                  <a:lnTo>
                    <a:pt x="9376" y="96665"/>
                  </a:lnTo>
                  <a:lnTo>
                    <a:pt x="6544" y="130020"/>
                  </a:lnTo>
                  <a:lnTo>
                    <a:pt x="1527" y="162568"/>
                  </a:lnTo>
                  <a:lnTo>
                    <a:pt x="300" y="192164"/>
                  </a:lnTo>
                  <a:lnTo>
                    <a:pt x="11" y="227310"/>
                  </a:lnTo>
                  <a:lnTo>
                    <a:pt x="0" y="238344"/>
                  </a:lnTo>
                  <a:lnTo>
                    <a:pt x="2115" y="204287"/>
                  </a:lnTo>
                  <a:lnTo>
                    <a:pt x="9941" y="173858"/>
                  </a:lnTo>
                  <a:lnTo>
                    <a:pt x="16791" y="146611"/>
                  </a:lnTo>
                  <a:lnTo>
                    <a:pt x="23847" y="118430"/>
                  </a:lnTo>
                  <a:lnTo>
                    <a:pt x="34758" y="89972"/>
                  </a:lnTo>
                  <a:lnTo>
                    <a:pt x="52666" y="57614"/>
                  </a:lnTo>
                  <a:lnTo>
                    <a:pt x="72443" y="24880"/>
                  </a:lnTo>
                  <a:lnTo>
                    <a:pt x="87984" y="4849"/>
                  </a:lnTo>
                  <a:lnTo>
                    <a:pt x="92814" y="1896"/>
                  </a:lnTo>
                  <a:lnTo>
                    <a:pt x="98589" y="0"/>
                  </a:lnTo>
                  <a:lnTo>
                    <a:pt x="101496" y="1857"/>
                  </a:lnTo>
                  <a:lnTo>
                    <a:pt x="105433" y="6122"/>
                  </a:lnTo>
                  <a:lnTo>
                    <a:pt x="116766" y="26281"/>
                  </a:lnTo>
                  <a:lnTo>
                    <a:pt x="122943" y="57383"/>
                  </a:lnTo>
                  <a:lnTo>
                    <a:pt x="131263" y="85397"/>
                  </a:lnTo>
                  <a:lnTo>
                    <a:pt x="140551" y="119564"/>
                  </a:lnTo>
                  <a:lnTo>
                    <a:pt x="148447" y="147458"/>
                  </a:lnTo>
                  <a:lnTo>
                    <a:pt x="159694" y="175831"/>
                  </a:lnTo>
                  <a:lnTo>
                    <a:pt x="168407" y="203552"/>
                  </a:lnTo>
                  <a:lnTo>
                    <a:pt x="180886" y="238214"/>
                  </a:lnTo>
                  <a:lnTo>
                    <a:pt x="192880" y="256708"/>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808" name="SMARTInkShape-6967"/>
            <p:cNvSpPr/>
            <p:nvPr/>
          </p:nvSpPr>
          <p:spPr>
            <a:xfrm>
              <a:off x="5765005" y="1557338"/>
              <a:ext cx="14291" cy="7144"/>
            </a:xfrm>
            <a:custGeom>
              <a:avLst/>
              <a:gdLst/>
              <a:ahLst/>
              <a:cxnLst/>
              <a:rect l="0" t="0" r="0" b="0"/>
              <a:pathLst>
                <a:path w="14291" h="7144">
                  <a:moveTo>
                    <a:pt x="14290" y="7143"/>
                  </a:moveTo>
                  <a:lnTo>
                    <a:pt x="7439" y="294"/>
                  </a:lnTo>
                  <a:lnTo>
                    <a:pt x="0"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809" name="SMARTInkShape-6968"/>
            <p:cNvSpPr/>
            <p:nvPr/>
          </p:nvSpPr>
          <p:spPr>
            <a:xfrm>
              <a:off x="5857939" y="1614488"/>
              <a:ext cx="35657" cy="92869"/>
            </a:xfrm>
            <a:custGeom>
              <a:avLst/>
              <a:gdLst/>
              <a:ahLst/>
              <a:cxnLst/>
              <a:rect l="0" t="0" r="0" b="0"/>
              <a:pathLst>
                <a:path w="35657" h="92869">
                  <a:moveTo>
                    <a:pt x="14224" y="0"/>
                  </a:moveTo>
                  <a:lnTo>
                    <a:pt x="14224" y="3792"/>
                  </a:lnTo>
                  <a:lnTo>
                    <a:pt x="12107" y="7770"/>
                  </a:lnTo>
                  <a:lnTo>
                    <a:pt x="10431" y="9942"/>
                  </a:lnTo>
                  <a:lnTo>
                    <a:pt x="8569" y="16589"/>
                  </a:lnTo>
                  <a:lnTo>
                    <a:pt x="6948" y="24041"/>
                  </a:lnTo>
                  <a:lnTo>
                    <a:pt x="2366" y="33493"/>
                  </a:lnTo>
                  <a:lnTo>
                    <a:pt x="0" y="68975"/>
                  </a:lnTo>
                  <a:lnTo>
                    <a:pt x="749" y="80850"/>
                  </a:lnTo>
                  <a:lnTo>
                    <a:pt x="3737" y="86997"/>
                  </a:lnTo>
                  <a:lnTo>
                    <a:pt x="5645" y="88954"/>
                  </a:lnTo>
                  <a:lnTo>
                    <a:pt x="9882" y="91129"/>
                  </a:lnTo>
                  <a:lnTo>
                    <a:pt x="35656" y="92868"/>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810" name="SMARTInkShape-6969"/>
            <p:cNvSpPr/>
            <p:nvPr/>
          </p:nvSpPr>
          <p:spPr>
            <a:xfrm>
              <a:off x="5122070" y="1586098"/>
              <a:ext cx="228601" cy="141931"/>
            </a:xfrm>
            <a:custGeom>
              <a:avLst/>
              <a:gdLst/>
              <a:ahLst/>
              <a:cxnLst/>
              <a:rect l="0" t="0" r="0" b="0"/>
              <a:pathLst>
                <a:path w="228601" h="141931">
                  <a:moveTo>
                    <a:pt x="0" y="42677"/>
                  </a:moveTo>
                  <a:lnTo>
                    <a:pt x="0" y="32734"/>
                  </a:lnTo>
                  <a:lnTo>
                    <a:pt x="1586" y="30492"/>
                  </a:lnTo>
                  <a:lnTo>
                    <a:pt x="19885" y="18828"/>
                  </a:lnTo>
                  <a:lnTo>
                    <a:pt x="54976" y="6953"/>
                  </a:lnTo>
                  <a:lnTo>
                    <a:pt x="85080" y="1930"/>
                  </a:lnTo>
                  <a:lnTo>
                    <a:pt x="114108" y="441"/>
                  </a:lnTo>
                  <a:lnTo>
                    <a:pt x="142817" y="0"/>
                  </a:lnTo>
                  <a:lnTo>
                    <a:pt x="171432" y="1986"/>
                  </a:lnTo>
                  <a:lnTo>
                    <a:pt x="188904" y="6336"/>
                  </a:lnTo>
                  <a:lnTo>
                    <a:pt x="214445" y="22761"/>
                  </a:lnTo>
                  <a:lnTo>
                    <a:pt x="218340" y="32238"/>
                  </a:lnTo>
                  <a:lnTo>
                    <a:pt x="221181" y="65936"/>
                  </a:lnTo>
                  <a:lnTo>
                    <a:pt x="221419" y="99274"/>
                  </a:lnTo>
                  <a:lnTo>
                    <a:pt x="221454" y="134043"/>
                  </a:lnTo>
                  <a:lnTo>
                    <a:pt x="221455" y="141930"/>
                  </a:lnTo>
                  <a:lnTo>
                    <a:pt x="221455" y="125877"/>
                  </a:lnTo>
                  <a:lnTo>
                    <a:pt x="223572" y="121194"/>
                  </a:lnTo>
                  <a:lnTo>
                    <a:pt x="228600" y="114115"/>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811" name="SMARTInkShape-6970"/>
            <p:cNvSpPr/>
            <p:nvPr/>
          </p:nvSpPr>
          <p:spPr>
            <a:xfrm>
              <a:off x="5400675" y="1585913"/>
              <a:ext cx="350046" cy="100013"/>
            </a:xfrm>
            <a:custGeom>
              <a:avLst/>
              <a:gdLst/>
              <a:ahLst/>
              <a:cxnLst/>
              <a:rect l="0" t="0" r="0" b="0"/>
              <a:pathLst>
                <a:path w="350046" h="100013">
                  <a:moveTo>
                    <a:pt x="0" y="21431"/>
                  </a:moveTo>
                  <a:lnTo>
                    <a:pt x="6152" y="21431"/>
                  </a:lnTo>
                  <a:lnTo>
                    <a:pt x="6482" y="22225"/>
                  </a:lnTo>
                  <a:lnTo>
                    <a:pt x="6850" y="25223"/>
                  </a:lnTo>
                  <a:lnTo>
                    <a:pt x="7741" y="26340"/>
                  </a:lnTo>
                  <a:lnTo>
                    <a:pt x="10849" y="27582"/>
                  </a:lnTo>
                  <a:lnTo>
                    <a:pt x="11995" y="28706"/>
                  </a:lnTo>
                  <a:lnTo>
                    <a:pt x="13269" y="32073"/>
                  </a:lnTo>
                  <a:lnTo>
                    <a:pt x="16365" y="58868"/>
                  </a:lnTo>
                  <a:lnTo>
                    <a:pt x="20431" y="72747"/>
                  </a:lnTo>
                  <a:lnTo>
                    <a:pt x="21423" y="85592"/>
                  </a:lnTo>
                  <a:lnTo>
                    <a:pt x="21429" y="81893"/>
                  </a:lnTo>
                  <a:lnTo>
                    <a:pt x="23547" y="77936"/>
                  </a:lnTo>
                  <a:lnTo>
                    <a:pt x="25223" y="75770"/>
                  </a:lnTo>
                  <a:lnTo>
                    <a:pt x="27085" y="69129"/>
                  </a:lnTo>
                  <a:lnTo>
                    <a:pt x="27582" y="65136"/>
                  </a:lnTo>
                  <a:lnTo>
                    <a:pt x="32367" y="56466"/>
                  </a:lnTo>
                  <a:lnTo>
                    <a:pt x="57063" y="22040"/>
                  </a:lnTo>
                  <a:lnTo>
                    <a:pt x="59473" y="19456"/>
                  </a:lnTo>
                  <a:lnTo>
                    <a:pt x="61080" y="18527"/>
                  </a:lnTo>
                  <a:lnTo>
                    <a:pt x="62151" y="18701"/>
                  </a:lnTo>
                  <a:lnTo>
                    <a:pt x="62865" y="19611"/>
                  </a:lnTo>
                  <a:lnTo>
                    <a:pt x="64805" y="26774"/>
                  </a:lnTo>
                  <a:lnTo>
                    <a:pt x="69120" y="33509"/>
                  </a:lnTo>
                  <a:lnTo>
                    <a:pt x="75213" y="47129"/>
                  </a:lnTo>
                  <a:lnTo>
                    <a:pt x="82640" y="57459"/>
                  </a:lnTo>
                  <a:lnTo>
                    <a:pt x="94954" y="66943"/>
                  </a:lnTo>
                  <a:lnTo>
                    <a:pt x="103981" y="70105"/>
                  </a:lnTo>
                  <a:lnTo>
                    <a:pt x="120369" y="71262"/>
                  </a:lnTo>
                  <a:lnTo>
                    <a:pt x="127052" y="69242"/>
                  </a:lnTo>
                  <a:lnTo>
                    <a:pt x="140291" y="59242"/>
                  </a:lnTo>
                  <a:lnTo>
                    <a:pt x="145166" y="54640"/>
                  </a:lnTo>
                  <a:lnTo>
                    <a:pt x="147862" y="47832"/>
                  </a:lnTo>
                  <a:lnTo>
                    <a:pt x="149854" y="40308"/>
                  </a:lnTo>
                  <a:lnTo>
                    <a:pt x="155484" y="29011"/>
                  </a:lnTo>
                  <a:lnTo>
                    <a:pt x="156831" y="22928"/>
                  </a:lnTo>
                  <a:lnTo>
                    <a:pt x="156147" y="22429"/>
                  </a:lnTo>
                  <a:lnTo>
                    <a:pt x="153272" y="21874"/>
                  </a:lnTo>
                  <a:lnTo>
                    <a:pt x="152187" y="22520"/>
                  </a:lnTo>
                  <a:lnTo>
                    <a:pt x="151464" y="23745"/>
                  </a:lnTo>
                  <a:lnTo>
                    <a:pt x="150983" y="25355"/>
                  </a:lnTo>
                  <a:lnTo>
                    <a:pt x="142374" y="35921"/>
                  </a:lnTo>
                  <a:lnTo>
                    <a:pt x="140160" y="38235"/>
                  </a:lnTo>
                  <a:lnTo>
                    <a:pt x="137700" y="45039"/>
                  </a:lnTo>
                  <a:lnTo>
                    <a:pt x="135846" y="72534"/>
                  </a:lnTo>
                  <a:lnTo>
                    <a:pt x="143350" y="88166"/>
                  </a:lnTo>
                  <a:lnTo>
                    <a:pt x="148748" y="91321"/>
                  </a:lnTo>
                  <a:lnTo>
                    <a:pt x="163212" y="92710"/>
                  </a:lnTo>
                  <a:lnTo>
                    <a:pt x="185413" y="89029"/>
                  </a:lnTo>
                  <a:lnTo>
                    <a:pt x="195647" y="82960"/>
                  </a:lnTo>
                  <a:lnTo>
                    <a:pt x="207988" y="72734"/>
                  </a:lnTo>
                  <a:lnTo>
                    <a:pt x="226381" y="58376"/>
                  </a:lnTo>
                  <a:lnTo>
                    <a:pt x="236762" y="44901"/>
                  </a:lnTo>
                  <a:lnTo>
                    <a:pt x="248232" y="17589"/>
                  </a:lnTo>
                  <a:lnTo>
                    <a:pt x="254172" y="9797"/>
                  </a:lnTo>
                  <a:lnTo>
                    <a:pt x="255839" y="4883"/>
                  </a:lnTo>
                  <a:lnTo>
                    <a:pt x="257079" y="3255"/>
                  </a:lnTo>
                  <a:lnTo>
                    <a:pt x="260572" y="1447"/>
                  </a:lnTo>
                  <a:lnTo>
                    <a:pt x="281014" y="37"/>
                  </a:lnTo>
                  <a:lnTo>
                    <a:pt x="306212" y="0"/>
                  </a:lnTo>
                  <a:lnTo>
                    <a:pt x="312836" y="2117"/>
                  </a:lnTo>
                  <a:lnTo>
                    <a:pt x="315713" y="3792"/>
                  </a:lnTo>
                  <a:lnTo>
                    <a:pt x="317633" y="5703"/>
                  </a:lnTo>
                  <a:lnTo>
                    <a:pt x="321126" y="11391"/>
                  </a:lnTo>
                  <a:lnTo>
                    <a:pt x="324756" y="13000"/>
                  </a:lnTo>
                  <a:lnTo>
                    <a:pt x="326041" y="14223"/>
                  </a:lnTo>
                  <a:lnTo>
                    <a:pt x="333297" y="32100"/>
                  </a:lnTo>
                  <a:lnTo>
                    <a:pt x="335821" y="44788"/>
                  </a:lnTo>
                  <a:lnTo>
                    <a:pt x="340450" y="54722"/>
                  </a:lnTo>
                  <a:lnTo>
                    <a:pt x="349317" y="89607"/>
                  </a:lnTo>
                  <a:lnTo>
                    <a:pt x="350045" y="100012"/>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812" name="SMARTInkShape-6971"/>
            <p:cNvSpPr/>
            <p:nvPr/>
          </p:nvSpPr>
          <p:spPr>
            <a:xfrm>
              <a:off x="4357695" y="1485900"/>
              <a:ext cx="157156" cy="213847"/>
            </a:xfrm>
            <a:custGeom>
              <a:avLst/>
              <a:gdLst/>
              <a:ahLst/>
              <a:cxnLst/>
              <a:rect l="0" t="0" r="0" b="0"/>
              <a:pathLst>
                <a:path w="157156" h="213847">
                  <a:moveTo>
                    <a:pt x="7136" y="0"/>
                  </a:moveTo>
                  <a:lnTo>
                    <a:pt x="7136" y="3792"/>
                  </a:lnTo>
                  <a:lnTo>
                    <a:pt x="985" y="30528"/>
                  </a:lnTo>
                  <a:lnTo>
                    <a:pt x="189" y="58330"/>
                  </a:lnTo>
                  <a:lnTo>
                    <a:pt x="31" y="91455"/>
                  </a:lnTo>
                  <a:lnTo>
                    <a:pt x="0" y="124957"/>
                  </a:lnTo>
                  <a:lnTo>
                    <a:pt x="4903" y="156445"/>
                  </a:lnTo>
                  <a:lnTo>
                    <a:pt x="6842" y="188994"/>
                  </a:lnTo>
                  <a:lnTo>
                    <a:pt x="7134" y="213846"/>
                  </a:lnTo>
                  <a:lnTo>
                    <a:pt x="7135" y="210382"/>
                  </a:lnTo>
                  <a:lnTo>
                    <a:pt x="9252" y="206480"/>
                  </a:lnTo>
                  <a:lnTo>
                    <a:pt x="17079" y="193716"/>
                  </a:lnTo>
                  <a:lnTo>
                    <a:pt x="30985" y="160401"/>
                  </a:lnTo>
                  <a:lnTo>
                    <a:pt x="54895" y="127050"/>
                  </a:lnTo>
                  <a:lnTo>
                    <a:pt x="76524" y="112343"/>
                  </a:lnTo>
                  <a:lnTo>
                    <a:pt x="90578" y="108693"/>
                  </a:lnTo>
                  <a:lnTo>
                    <a:pt x="109120" y="107291"/>
                  </a:lnTo>
                  <a:lnTo>
                    <a:pt x="111638" y="108834"/>
                  </a:lnTo>
                  <a:lnTo>
                    <a:pt x="128564" y="130454"/>
                  </a:lnTo>
                  <a:lnTo>
                    <a:pt x="146835" y="165967"/>
                  </a:lnTo>
                  <a:lnTo>
                    <a:pt x="157155" y="192881"/>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813" name="SMARTInkShape-6972"/>
            <p:cNvSpPr/>
            <p:nvPr/>
          </p:nvSpPr>
          <p:spPr>
            <a:xfrm>
              <a:off x="1853317" y="1536324"/>
              <a:ext cx="396965" cy="142032"/>
            </a:xfrm>
            <a:custGeom>
              <a:avLst/>
              <a:gdLst/>
              <a:ahLst/>
              <a:cxnLst/>
              <a:rect l="0" t="0" r="0" b="0"/>
              <a:pathLst>
                <a:path w="396965" h="142032">
                  <a:moveTo>
                    <a:pt x="11202" y="63876"/>
                  </a:moveTo>
                  <a:lnTo>
                    <a:pt x="11202" y="73819"/>
                  </a:lnTo>
                  <a:lnTo>
                    <a:pt x="9085" y="78349"/>
                  </a:lnTo>
                  <a:lnTo>
                    <a:pt x="7409" y="80669"/>
                  </a:lnTo>
                  <a:lnTo>
                    <a:pt x="5051" y="91518"/>
                  </a:lnTo>
                  <a:lnTo>
                    <a:pt x="3460" y="104496"/>
                  </a:lnTo>
                  <a:lnTo>
                    <a:pt x="353" y="112621"/>
                  </a:lnTo>
                  <a:lnTo>
                    <a:pt x="0" y="116216"/>
                  </a:lnTo>
                  <a:lnTo>
                    <a:pt x="4391" y="132719"/>
                  </a:lnTo>
                  <a:lnTo>
                    <a:pt x="10148" y="141018"/>
                  </a:lnTo>
                  <a:lnTo>
                    <a:pt x="18474" y="142031"/>
                  </a:lnTo>
                  <a:lnTo>
                    <a:pt x="24488" y="140151"/>
                  </a:lnTo>
                  <a:lnTo>
                    <a:pt x="27203" y="138538"/>
                  </a:lnTo>
                  <a:lnTo>
                    <a:pt x="52549" y="106493"/>
                  </a:lnTo>
                  <a:lnTo>
                    <a:pt x="64977" y="82894"/>
                  </a:lnTo>
                  <a:lnTo>
                    <a:pt x="66852" y="73387"/>
                  </a:lnTo>
                  <a:lnTo>
                    <a:pt x="65569" y="63870"/>
                  </a:lnTo>
                  <a:lnTo>
                    <a:pt x="56079" y="40856"/>
                  </a:lnTo>
                  <a:lnTo>
                    <a:pt x="37381" y="18756"/>
                  </a:lnTo>
                  <a:lnTo>
                    <a:pt x="30510" y="16042"/>
                  </a:lnTo>
                  <a:lnTo>
                    <a:pt x="16956" y="14299"/>
                  </a:lnTo>
                  <a:lnTo>
                    <a:pt x="15038" y="14950"/>
                  </a:lnTo>
                  <a:lnTo>
                    <a:pt x="13759" y="16177"/>
                  </a:lnTo>
                  <a:lnTo>
                    <a:pt x="12338" y="19658"/>
                  </a:lnTo>
                  <a:lnTo>
                    <a:pt x="11351" y="30674"/>
                  </a:lnTo>
                  <a:lnTo>
                    <a:pt x="13385" y="35361"/>
                  </a:lnTo>
                  <a:lnTo>
                    <a:pt x="15038" y="37722"/>
                  </a:lnTo>
                  <a:lnTo>
                    <a:pt x="17728" y="39296"/>
                  </a:lnTo>
                  <a:lnTo>
                    <a:pt x="51845" y="52265"/>
                  </a:lnTo>
                  <a:lnTo>
                    <a:pt x="83288" y="56144"/>
                  </a:lnTo>
                  <a:lnTo>
                    <a:pt x="96421" y="55677"/>
                  </a:lnTo>
                  <a:lnTo>
                    <a:pt x="122740" y="46755"/>
                  </a:lnTo>
                  <a:lnTo>
                    <a:pt x="139112" y="35241"/>
                  </a:lnTo>
                  <a:lnTo>
                    <a:pt x="143457" y="30512"/>
                  </a:lnTo>
                  <a:lnTo>
                    <a:pt x="145388" y="25764"/>
                  </a:lnTo>
                  <a:lnTo>
                    <a:pt x="147422" y="16249"/>
                  </a:lnTo>
                  <a:lnTo>
                    <a:pt x="150590" y="11488"/>
                  </a:lnTo>
                  <a:lnTo>
                    <a:pt x="150958" y="9106"/>
                  </a:lnTo>
                  <a:lnTo>
                    <a:pt x="150410" y="6726"/>
                  </a:lnTo>
                  <a:lnTo>
                    <a:pt x="149251" y="4344"/>
                  </a:lnTo>
                  <a:lnTo>
                    <a:pt x="147685" y="2757"/>
                  </a:lnTo>
                  <a:lnTo>
                    <a:pt x="143828" y="993"/>
                  </a:lnTo>
                  <a:lnTo>
                    <a:pt x="137193" y="0"/>
                  </a:lnTo>
                  <a:lnTo>
                    <a:pt x="132550" y="1885"/>
                  </a:lnTo>
                  <a:lnTo>
                    <a:pt x="127841" y="4574"/>
                  </a:lnTo>
                  <a:lnTo>
                    <a:pt x="120727" y="6882"/>
                  </a:lnTo>
                  <a:lnTo>
                    <a:pt x="115971" y="10235"/>
                  </a:lnTo>
                  <a:lnTo>
                    <a:pt x="108831" y="20377"/>
                  </a:lnTo>
                  <a:lnTo>
                    <a:pt x="105481" y="29645"/>
                  </a:lnTo>
                  <a:lnTo>
                    <a:pt x="104488" y="41210"/>
                  </a:lnTo>
                  <a:lnTo>
                    <a:pt x="110258" y="68739"/>
                  </a:lnTo>
                  <a:lnTo>
                    <a:pt x="112164" y="72674"/>
                  </a:lnTo>
                  <a:lnTo>
                    <a:pt x="118516" y="79163"/>
                  </a:lnTo>
                  <a:lnTo>
                    <a:pt x="144775" y="94711"/>
                  </a:lnTo>
                  <a:lnTo>
                    <a:pt x="168555" y="98630"/>
                  </a:lnTo>
                  <a:lnTo>
                    <a:pt x="199128" y="98716"/>
                  </a:lnTo>
                  <a:lnTo>
                    <a:pt x="212757" y="93866"/>
                  </a:lnTo>
                  <a:lnTo>
                    <a:pt x="232469" y="78107"/>
                  </a:lnTo>
                  <a:lnTo>
                    <a:pt x="246614" y="64207"/>
                  </a:lnTo>
                  <a:lnTo>
                    <a:pt x="253067" y="63905"/>
                  </a:lnTo>
                  <a:lnTo>
                    <a:pt x="253408" y="64689"/>
                  </a:lnTo>
                  <a:lnTo>
                    <a:pt x="254865" y="76527"/>
                  </a:lnTo>
                  <a:lnTo>
                    <a:pt x="258993" y="83147"/>
                  </a:lnTo>
                  <a:lnTo>
                    <a:pt x="260238" y="87787"/>
                  </a:lnTo>
                  <a:lnTo>
                    <a:pt x="261363" y="89341"/>
                  </a:lnTo>
                  <a:lnTo>
                    <a:pt x="262907" y="90378"/>
                  </a:lnTo>
                  <a:lnTo>
                    <a:pt x="267296" y="92041"/>
                  </a:lnTo>
                  <a:lnTo>
                    <a:pt x="273867" y="97280"/>
                  </a:lnTo>
                  <a:lnTo>
                    <a:pt x="278225" y="98566"/>
                  </a:lnTo>
                  <a:lnTo>
                    <a:pt x="288934" y="95498"/>
                  </a:lnTo>
                  <a:lnTo>
                    <a:pt x="298368" y="89561"/>
                  </a:lnTo>
                  <a:lnTo>
                    <a:pt x="332529" y="56857"/>
                  </a:lnTo>
                  <a:lnTo>
                    <a:pt x="345539" y="43863"/>
                  </a:lnTo>
                  <a:lnTo>
                    <a:pt x="348444" y="43075"/>
                  </a:lnTo>
                  <a:lnTo>
                    <a:pt x="356777" y="42569"/>
                  </a:lnTo>
                  <a:lnTo>
                    <a:pt x="358266" y="43322"/>
                  </a:lnTo>
                  <a:lnTo>
                    <a:pt x="359259" y="44617"/>
                  </a:lnTo>
                  <a:lnTo>
                    <a:pt x="360363" y="48173"/>
                  </a:lnTo>
                  <a:lnTo>
                    <a:pt x="360853" y="52399"/>
                  </a:lnTo>
                  <a:lnTo>
                    <a:pt x="363188" y="56923"/>
                  </a:lnTo>
                  <a:lnTo>
                    <a:pt x="389835" y="92322"/>
                  </a:lnTo>
                  <a:lnTo>
                    <a:pt x="396964" y="99595"/>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814" name="SMARTInkShape-6973"/>
            <p:cNvSpPr/>
            <p:nvPr/>
          </p:nvSpPr>
          <p:spPr>
            <a:xfrm>
              <a:off x="3874941" y="1435894"/>
              <a:ext cx="39835" cy="242888"/>
            </a:xfrm>
            <a:custGeom>
              <a:avLst/>
              <a:gdLst/>
              <a:ahLst/>
              <a:cxnLst/>
              <a:rect l="0" t="0" r="0" b="0"/>
              <a:pathLst>
                <a:path w="39835" h="242888">
                  <a:moveTo>
                    <a:pt x="4115" y="0"/>
                  </a:moveTo>
                  <a:lnTo>
                    <a:pt x="323" y="0"/>
                  </a:lnTo>
                  <a:lnTo>
                    <a:pt x="0" y="1587"/>
                  </a:lnTo>
                  <a:lnTo>
                    <a:pt x="3805" y="31063"/>
                  </a:lnTo>
                  <a:lnTo>
                    <a:pt x="4075" y="65415"/>
                  </a:lnTo>
                  <a:lnTo>
                    <a:pt x="4107" y="100704"/>
                  </a:lnTo>
                  <a:lnTo>
                    <a:pt x="5699" y="119370"/>
                  </a:lnTo>
                  <a:lnTo>
                    <a:pt x="13933" y="146935"/>
                  </a:lnTo>
                  <a:lnTo>
                    <a:pt x="19636" y="177984"/>
                  </a:lnTo>
                  <a:lnTo>
                    <a:pt x="30682" y="213632"/>
                  </a:lnTo>
                  <a:lnTo>
                    <a:pt x="32591" y="222741"/>
                  </a:lnTo>
                  <a:lnTo>
                    <a:pt x="39834" y="242887"/>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815" name="SMARTInkShape-6974"/>
            <p:cNvSpPr/>
            <p:nvPr/>
          </p:nvSpPr>
          <p:spPr>
            <a:xfrm>
              <a:off x="3879056" y="1539277"/>
              <a:ext cx="164308" cy="139505"/>
            </a:xfrm>
            <a:custGeom>
              <a:avLst/>
              <a:gdLst/>
              <a:ahLst/>
              <a:cxnLst/>
              <a:rect l="0" t="0" r="0" b="0"/>
              <a:pathLst>
                <a:path w="164308" h="139505">
                  <a:moveTo>
                    <a:pt x="0" y="60923"/>
                  </a:moveTo>
                  <a:lnTo>
                    <a:pt x="0" y="64715"/>
                  </a:lnTo>
                  <a:lnTo>
                    <a:pt x="2117" y="68694"/>
                  </a:lnTo>
                  <a:lnTo>
                    <a:pt x="3792" y="70866"/>
                  </a:lnTo>
                  <a:lnTo>
                    <a:pt x="9888" y="73280"/>
                  </a:lnTo>
                  <a:lnTo>
                    <a:pt x="43731" y="75041"/>
                  </a:lnTo>
                  <a:lnTo>
                    <a:pt x="78696" y="74394"/>
                  </a:lnTo>
                  <a:lnTo>
                    <a:pt x="100047" y="68707"/>
                  </a:lnTo>
                  <a:lnTo>
                    <a:pt x="135736" y="52266"/>
                  </a:lnTo>
                  <a:lnTo>
                    <a:pt x="145787" y="44905"/>
                  </a:lnTo>
                  <a:lnTo>
                    <a:pt x="152107" y="37135"/>
                  </a:lnTo>
                  <a:lnTo>
                    <a:pt x="154916" y="31036"/>
                  </a:lnTo>
                  <a:lnTo>
                    <a:pt x="156965" y="9622"/>
                  </a:lnTo>
                  <a:lnTo>
                    <a:pt x="156238" y="7673"/>
                  </a:lnTo>
                  <a:lnTo>
                    <a:pt x="154958" y="6373"/>
                  </a:lnTo>
                  <a:lnTo>
                    <a:pt x="149366" y="2427"/>
                  </a:lnTo>
                  <a:lnTo>
                    <a:pt x="147202" y="494"/>
                  </a:lnTo>
                  <a:lnTo>
                    <a:pt x="144966" y="0"/>
                  </a:lnTo>
                  <a:lnTo>
                    <a:pt x="142682" y="464"/>
                  </a:lnTo>
                  <a:lnTo>
                    <a:pt x="129519" y="6912"/>
                  </a:lnTo>
                  <a:lnTo>
                    <a:pt x="122916" y="13370"/>
                  </a:lnTo>
                  <a:lnTo>
                    <a:pt x="104862" y="44398"/>
                  </a:lnTo>
                  <a:lnTo>
                    <a:pt x="97657" y="58584"/>
                  </a:lnTo>
                  <a:lnTo>
                    <a:pt x="97114" y="70202"/>
                  </a:lnTo>
                  <a:lnTo>
                    <a:pt x="101875" y="103346"/>
                  </a:lnTo>
                  <a:lnTo>
                    <a:pt x="106397" y="113115"/>
                  </a:lnTo>
                  <a:lnTo>
                    <a:pt x="113698" y="122749"/>
                  </a:lnTo>
                  <a:lnTo>
                    <a:pt x="130526" y="133305"/>
                  </a:lnTo>
                  <a:lnTo>
                    <a:pt x="164307" y="139504"/>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816" name="SMARTInkShape-6975"/>
            <p:cNvSpPr/>
            <p:nvPr/>
          </p:nvSpPr>
          <p:spPr>
            <a:xfrm>
              <a:off x="1686366" y="1572083"/>
              <a:ext cx="142300" cy="276255"/>
            </a:xfrm>
            <a:custGeom>
              <a:avLst/>
              <a:gdLst/>
              <a:ahLst/>
              <a:cxnLst/>
              <a:rect l="0" t="0" r="0" b="0"/>
              <a:pathLst>
                <a:path w="142300" h="276255">
                  <a:moveTo>
                    <a:pt x="6703" y="106698"/>
                  </a:moveTo>
                  <a:lnTo>
                    <a:pt x="2910" y="106698"/>
                  </a:lnTo>
                  <a:lnTo>
                    <a:pt x="1793" y="108286"/>
                  </a:lnTo>
                  <a:lnTo>
                    <a:pt x="0" y="122240"/>
                  </a:lnTo>
                  <a:lnTo>
                    <a:pt x="1806" y="139878"/>
                  </a:lnTo>
                  <a:lnTo>
                    <a:pt x="9528" y="174283"/>
                  </a:lnTo>
                  <a:lnTo>
                    <a:pt x="18697" y="206743"/>
                  </a:lnTo>
                  <a:lnTo>
                    <a:pt x="28151" y="238673"/>
                  </a:lnTo>
                  <a:lnTo>
                    <a:pt x="41481" y="273886"/>
                  </a:lnTo>
                  <a:lnTo>
                    <a:pt x="42004" y="276254"/>
                  </a:lnTo>
                  <a:lnTo>
                    <a:pt x="42143" y="276092"/>
                  </a:lnTo>
                  <a:lnTo>
                    <a:pt x="42298" y="273795"/>
                  </a:lnTo>
                  <a:lnTo>
                    <a:pt x="31023" y="240301"/>
                  </a:lnTo>
                  <a:lnTo>
                    <a:pt x="26588" y="207937"/>
                  </a:lnTo>
                  <a:lnTo>
                    <a:pt x="18304" y="174586"/>
                  </a:lnTo>
                  <a:lnTo>
                    <a:pt x="15167" y="146833"/>
                  </a:lnTo>
                  <a:lnTo>
                    <a:pt x="14107" y="114714"/>
                  </a:lnTo>
                  <a:lnTo>
                    <a:pt x="13898" y="85439"/>
                  </a:lnTo>
                  <a:lnTo>
                    <a:pt x="15978" y="63887"/>
                  </a:lnTo>
                  <a:lnTo>
                    <a:pt x="28321" y="28749"/>
                  </a:lnTo>
                  <a:lnTo>
                    <a:pt x="30640" y="23776"/>
                  </a:lnTo>
                  <a:lnTo>
                    <a:pt x="39567" y="16133"/>
                  </a:lnTo>
                  <a:lnTo>
                    <a:pt x="65858" y="3020"/>
                  </a:lnTo>
                  <a:lnTo>
                    <a:pt x="89997" y="0"/>
                  </a:lnTo>
                  <a:lnTo>
                    <a:pt x="99550" y="3979"/>
                  </a:lnTo>
                  <a:lnTo>
                    <a:pt x="122587" y="19823"/>
                  </a:lnTo>
                  <a:lnTo>
                    <a:pt x="137253" y="46545"/>
                  </a:lnTo>
                  <a:lnTo>
                    <a:pt x="140899" y="61270"/>
                  </a:lnTo>
                  <a:lnTo>
                    <a:pt x="142299" y="96164"/>
                  </a:lnTo>
                  <a:lnTo>
                    <a:pt x="138602" y="111162"/>
                  </a:lnTo>
                  <a:lnTo>
                    <a:pt x="127955" y="133117"/>
                  </a:lnTo>
                  <a:lnTo>
                    <a:pt x="114791" y="148165"/>
                  </a:lnTo>
                  <a:lnTo>
                    <a:pt x="106071" y="152909"/>
                  </a:lnTo>
                  <a:lnTo>
                    <a:pt x="82818" y="156205"/>
                  </a:lnTo>
                  <a:lnTo>
                    <a:pt x="56709" y="156705"/>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817" name="SMARTInkShape-6976"/>
            <p:cNvSpPr/>
            <p:nvPr/>
          </p:nvSpPr>
          <p:spPr>
            <a:xfrm>
              <a:off x="3529013" y="1539752"/>
              <a:ext cx="292894" cy="96168"/>
            </a:xfrm>
            <a:custGeom>
              <a:avLst/>
              <a:gdLst/>
              <a:ahLst/>
              <a:cxnLst/>
              <a:rect l="0" t="0" r="0" b="0"/>
              <a:pathLst>
                <a:path w="292894" h="96168">
                  <a:moveTo>
                    <a:pt x="0" y="39017"/>
                  </a:moveTo>
                  <a:lnTo>
                    <a:pt x="0" y="29074"/>
                  </a:lnTo>
                  <a:lnTo>
                    <a:pt x="2116" y="24543"/>
                  </a:lnTo>
                  <a:lnTo>
                    <a:pt x="9942" y="15168"/>
                  </a:lnTo>
                  <a:lnTo>
                    <a:pt x="16590" y="12542"/>
                  </a:lnTo>
                  <a:lnTo>
                    <a:pt x="33792" y="10857"/>
                  </a:lnTo>
                  <a:lnTo>
                    <a:pt x="65744" y="16629"/>
                  </a:lnTo>
                  <a:lnTo>
                    <a:pt x="74992" y="19277"/>
                  </a:lnTo>
                  <a:lnTo>
                    <a:pt x="87397" y="27445"/>
                  </a:lnTo>
                  <a:lnTo>
                    <a:pt x="101606" y="41611"/>
                  </a:lnTo>
                  <a:lnTo>
                    <a:pt x="112485" y="60321"/>
                  </a:lnTo>
                  <a:lnTo>
                    <a:pt x="114290" y="81460"/>
                  </a:lnTo>
                  <a:lnTo>
                    <a:pt x="114300" y="58726"/>
                  </a:lnTo>
                  <a:lnTo>
                    <a:pt x="124242" y="33894"/>
                  </a:lnTo>
                  <a:lnTo>
                    <a:pt x="134885" y="19860"/>
                  </a:lnTo>
                  <a:lnTo>
                    <a:pt x="148092" y="9440"/>
                  </a:lnTo>
                  <a:lnTo>
                    <a:pt x="182403" y="45"/>
                  </a:lnTo>
                  <a:lnTo>
                    <a:pt x="192457" y="0"/>
                  </a:lnTo>
                  <a:lnTo>
                    <a:pt x="219302" y="5125"/>
                  </a:lnTo>
                  <a:lnTo>
                    <a:pt x="229900" y="12092"/>
                  </a:lnTo>
                  <a:lnTo>
                    <a:pt x="234589" y="16500"/>
                  </a:lnTo>
                  <a:lnTo>
                    <a:pt x="234180" y="17656"/>
                  </a:lnTo>
                  <a:lnTo>
                    <a:pt x="224285" y="34616"/>
                  </a:lnTo>
                  <a:lnTo>
                    <a:pt x="216001" y="55655"/>
                  </a:lnTo>
                  <a:lnTo>
                    <a:pt x="203139" y="77052"/>
                  </a:lnTo>
                  <a:lnTo>
                    <a:pt x="201409" y="83173"/>
                  </a:lnTo>
                  <a:lnTo>
                    <a:pt x="201741" y="85123"/>
                  </a:lnTo>
                  <a:lnTo>
                    <a:pt x="202757" y="86423"/>
                  </a:lnTo>
                  <a:lnTo>
                    <a:pt x="210089" y="92302"/>
                  </a:lnTo>
                  <a:lnTo>
                    <a:pt x="212290" y="92796"/>
                  </a:lnTo>
                  <a:lnTo>
                    <a:pt x="214552" y="92332"/>
                  </a:lnTo>
                  <a:lnTo>
                    <a:pt x="248106" y="74636"/>
                  </a:lnTo>
                  <a:lnTo>
                    <a:pt x="261684" y="63610"/>
                  </a:lnTo>
                  <a:lnTo>
                    <a:pt x="271335" y="60485"/>
                  </a:lnTo>
                  <a:lnTo>
                    <a:pt x="271424" y="64251"/>
                  </a:lnTo>
                  <a:lnTo>
                    <a:pt x="273562" y="68224"/>
                  </a:lnTo>
                  <a:lnTo>
                    <a:pt x="276364" y="72635"/>
                  </a:lnTo>
                  <a:lnTo>
                    <a:pt x="278163" y="81935"/>
                  </a:lnTo>
                  <a:lnTo>
                    <a:pt x="278310" y="84297"/>
                  </a:lnTo>
                  <a:lnTo>
                    <a:pt x="280591" y="89039"/>
                  </a:lnTo>
                  <a:lnTo>
                    <a:pt x="282311" y="91415"/>
                  </a:lnTo>
                  <a:lnTo>
                    <a:pt x="286338" y="94055"/>
                  </a:lnTo>
                  <a:lnTo>
                    <a:pt x="292893" y="96167"/>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818" name="SMARTInkShape-6977"/>
            <p:cNvSpPr/>
            <p:nvPr/>
          </p:nvSpPr>
          <p:spPr>
            <a:xfrm>
              <a:off x="5994033" y="1607344"/>
              <a:ext cx="99588" cy="71438"/>
            </a:xfrm>
            <a:custGeom>
              <a:avLst/>
              <a:gdLst/>
              <a:ahLst/>
              <a:cxnLst/>
              <a:rect l="0" t="0" r="0" b="0"/>
              <a:pathLst>
                <a:path w="99588" h="71438">
                  <a:moveTo>
                    <a:pt x="63867" y="0"/>
                  </a:moveTo>
                  <a:lnTo>
                    <a:pt x="53924" y="0"/>
                  </a:lnTo>
                  <a:lnTo>
                    <a:pt x="49394" y="2116"/>
                  </a:lnTo>
                  <a:lnTo>
                    <a:pt x="19613" y="30000"/>
                  </a:lnTo>
                  <a:lnTo>
                    <a:pt x="4423" y="51310"/>
                  </a:lnTo>
                  <a:lnTo>
                    <a:pt x="1728" y="58788"/>
                  </a:lnTo>
                  <a:lnTo>
                    <a:pt x="0" y="68939"/>
                  </a:lnTo>
                  <a:lnTo>
                    <a:pt x="651" y="69771"/>
                  </a:lnTo>
                  <a:lnTo>
                    <a:pt x="3492" y="70697"/>
                  </a:lnTo>
                  <a:lnTo>
                    <a:pt x="5360" y="70150"/>
                  </a:lnTo>
                  <a:lnTo>
                    <a:pt x="40523" y="49942"/>
                  </a:lnTo>
                  <a:lnTo>
                    <a:pt x="54090" y="38885"/>
                  </a:lnTo>
                  <a:lnTo>
                    <a:pt x="58993" y="37126"/>
                  </a:lnTo>
                  <a:lnTo>
                    <a:pt x="60617" y="35863"/>
                  </a:lnTo>
                  <a:lnTo>
                    <a:pt x="63439" y="29691"/>
                  </a:lnTo>
                  <a:lnTo>
                    <a:pt x="63582" y="30113"/>
                  </a:lnTo>
                  <a:lnTo>
                    <a:pt x="63831" y="34824"/>
                  </a:lnTo>
                  <a:lnTo>
                    <a:pt x="68769" y="41245"/>
                  </a:lnTo>
                  <a:lnTo>
                    <a:pt x="71140" y="47851"/>
                  </a:lnTo>
                  <a:lnTo>
                    <a:pt x="87777" y="66683"/>
                  </a:lnTo>
                  <a:lnTo>
                    <a:pt x="92485" y="69324"/>
                  </a:lnTo>
                  <a:lnTo>
                    <a:pt x="99587" y="71437"/>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819" name="SMARTInkShape-6978"/>
            <p:cNvSpPr/>
            <p:nvPr/>
          </p:nvSpPr>
          <p:spPr>
            <a:xfrm>
              <a:off x="3536156" y="1478756"/>
              <a:ext cx="35720" cy="185739"/>
            </a:xfrm>
            <a:custGeom>
              <a:avLst/>
              <a:gdLst/>
              <a:ahLst/>
              <a:cxnLst/>
              <a:rect l="0" t="0" r="0" b="0"/>
              <a:pathLst>
                <a:path w="35720" h="185739">
                  <a:moveTo>
                    <a:pt x="0" y="0"/>
                  </a:moveTo>
                  <a:lnTo>
                    <a:pt x="3792" y="3793"/>
                  </a:lnTo>
                  <a:lnTo>
                    <a:pt x="5655" y="9888"/>
                  </a:lnTo>
                  <a:lnTo>
                    <a:pt x="10849" y="40642"/>
                  </a:lnTo>
                  <a:lnTo>
                    <a:pt x="14402" y="70176"/>
                  </a:lnTo>
                  <a:lnTo>
                    <a:pt x="19808" y="99764"/>
                  </a:lnTo>
                  <a:lnTo>
                    <a:pt x="26127" y="134905"/>
                  </a:lnTo>
                  <a:lnTo>
                    <a:pt x="34086" y="169146"/>
                  </a:lnTo>
                  <a:lnTo>
                    <a:pt x="35719" y="185738"/>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820" name="SMARTInkShape-6979"/>
            <p:cNvSpPr/>
            <p:nvPr/>
          </p:nvSpPr>
          <p:spPr>
            <a:xfrm>
              <a:off x="3444696" y="1578769"/>
              <a:ext cx="52223" cy="85726"/>
            </a:xfrm>
            <a:custGeom>
              <a:avLst/>
              <a:gdLst/>
              <a:ahLst/>
              <a:cxnLst/>
              <a:rect l="0" t="0" r="0" b="0"/>
              <a:pathLst>
                <a:path w="52223" h="85726">
                  <a:moveTo>
                    <a:pt x="34310" y="0"/>
                  </a:moveTo>
                  <a:lnTo>
                    <a:pt x="10461" y="0"/>
                  </a:lnTo>
                  <a:lnTo>
                    <a:pt x="5719" y="2116"/>
                  </a:lnTo>
                  <a:lnTo>
                    <a:pt x="3343" y="3792"/>
                  </a:lnTo>
                  <a:lnTo>
                    <a:pt x="703" y="7771"/>
                  </a:lnTo>
                  <a:lnTo>
                    <a:pt x="0" y="9943"/>
                  </a:lnTo>
                  <a:lnTo>
                    <a:pt x="324" y="12185"/>
                  </a:lnTo>
                  <a:lnTo>
                    <a:pt x="8658" y="27641"/>
                  </a:lnTo>
                  <a:lnTo>
                    <a:pt x="15237" y="34245"/>
                  </a:lnTo>
                  <a:lnTo>
                    <a:pt x="22658" y="40620"/>
                  </a:lnTo>
                  <a:lnTo>
                    <a:pt x="36007" y="55531"/>
                  </a:lnTo>
                  <a:lnTo>
                    <a:pt x="43002" y="61193"/>
                  </a:lnTo>
                  <a:lnTo>
                    <a:pt x="51653" y="73724"/>
                  </a:lnTo>
                  <a:lnTo>
                    <a:pt x="52222" y="75343"/>
                  </a:lnTo>
                  <a:lnTo>
                    <a:pt x="51808" y="76422"/>
                  </a:lnTo>
                  <a:lnTo>
                    <a:pt x="42523" y="83206"/>
                  </a:lnTo>
                  <a:lnTo>
                    <a:pt x="5735" y="85725"/>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821" name="SMARTInkShape-6980"/>
            <p:cNvSpPr/>
            <p:nvPr/>
          </p:nvSpPr>
          <p:spPr>
            <a:xfrm>
              <a:off x="4561159" y="1564481"/>
              <a:ext cx="325167" cy="84698"/>
            </a:xfrm>
            <a:custGeom>
              <a:avLst/>
              <a:gdLst/>
              <a:ahLst/>
              <a:cxnLst/>
              <a:rect l="0" t="0" r="0" b="0"/>
              <a:pathLst>
                <a:path w="325167" h="84698">
                  <a:moveTo>
                    <a:pt x="17985" y="7144"/>
                  </a:moveTo>
                  <a:lnTo>
                    <a:pt x="11834" y="7144"/>
                  </a:lnTo>
                  <a:lnTo>
                    <a:pt x="5317" y="26223"/>
                  </a:lnTo>
                  <a:lnTo>
                    <a:pt x="1723" y="44773"/>
                  </a:lnTo>
                  <a:lnTo>
                    <a:pt x="0" y="48899"/>
                  </a:lnTo>
                  <a:lnTo>
                    <a:pt x="202" y="57716"/>
                  </a:lnTo>
                  <a:lnTo>
                    <a:pt x="3007" y="76312"/>
                  </a:lnTo>
                  <a:lnTo>
                    <a:pt x="4031" y="77862"/>
                  </a:lnTo>
                  <a:lnTo>
                    <a:pt x="5507" y="77308"/>
                  </a:lnTo>
                  <a:lnTo>
                    <a:pt x="7285" y="75351"/>
                  </a:lnTo>
                  <a:lnTo>
                    <a:pt x="10852" y="74841"/>
                  </a:lnTo>
                  <a:lnTo>
                    <a:pt x="26455" y="77914"/>
                  </a:lnTo>
                  <a:lnTo>
                    <a:pt x="51183" y="84540"/>
                  </a:lnTo>
                  <a:lnTo>
                    <a:pt x="75254" y="84697"/>
                  </a:lnTo>
                  <a:lnTo>
                    <a:pt x="86036" y="81829"/>
                  </a:lnTo>
                  <a:lnTo>
                    <a:pt x="94003" y="75791"/>
                  </a:lnTo>
                  <a:lnTo>
                    <a:pt x="105585" y="58980"/>
                  </a:lnTo>
                  <a:lnTo>
                    <a:pt x="109292" y="48873"/>
                  </a:lnTo>
                  <a:lnTo>
                    <a:pt x="110717" y="27297"/>
                  </a:lnTo>
                  <a:lnTo>
                    <a:pt x="108676" y="21922"/>
                  </a:lnTo>
                  <a:lnTo>
                    <a:pt x="94058" y="4791"/>
                  </a:lnTo>
                  <a:lnTo>
                    <a:pt x="89366" y="2130"/>
                  </a:lnTo>
                  <a:lnTo>
                    <a:pt x="83678" y="421"/>
                  </a:lnTo>
                  <a:lnTo>
                    <a:pt x="83212" y="1074"/>
                  </a:lnTo>
                  <a:lnTo>
                    <a:pt x="82401" y="9980"/>
                  </a:lnTo>
                  <a:lnTo>
                    <a:pt x="83154" y="11416"/>
                  </a:lnTo>
                  <a:lnTo>
                    <a:pt x="84450" y="12373"/>
                  </a:lnTo>
                  <a:lnTo>
                    <a:pt x="88006" y="14231"/>
                  </a:lnTo>
                  <a:lnTo>
                    <a:pt x="102867" y="24119"/>
                  </a:lnTo>
                  <a:lnTo>
                    <a:pt x="136329" y="35773"/>
                  </a:lnTo>
                  <a:lnTo>
                    <a:pt x="145067" y="41772"/>
                  </a:lnTo>
                  <a:lnTo>
                    <a:pt x="149919" y="42540"/>
                  </a:lnTo>
                  <a:lnTo>
                    <a:pt x="151184" y="41854"/>
                  </a:lnTo>
                  <a:lnTo>
                    <a:pt x="152028" y="40602"/>
                  </a:lnTo>
                  <a:lnTo>
                    <a:pt x="152591" y="38975"/>
                  </a:lnTo>
                  <a:lnTo>
                    <a:pt x="153759" y="37889"/>
                  </a:lnTo>
                  <a:lnTo>
                    <a:pt x="183687" y="28075"/>
                  </a:lnTo>
                  <a:lnTo>
                    <a:pt x="199903" y="21283"/>
                  </a:lnTo>
                  <a:lnTo>
                    <a:pt x="203557" y="18951"/>
                  </a:lnTo>
                  <a:lnTo>
                    <a:pt x="206787" y="18191"/>
                  </a:lnTo>
                  <a:lnTo>
                    <a:pt x="209734" y="18477"/>
                  </a:lnTo>
                  <a:lnTo>
                    <a:pt x="217674" y="20556"/>
                  </a:lnTo>
                  <a:lnTo>
                    <a:pt x="223676" y="21259"/>
                  </a:lnTo>
                  <a:lnTo>
                    <a:pt x="224169" y="22110"/>
                  </a:lnTo>
                  <a:lnTo>
                    <a:pt x="225655" y="27101"/>
                  </a:lnTo>
                  <a:lnTo>
                    <a:pt x="229976" y="33606"/>
                  </a:lnTo>
                  <a:lnTo>
                    <a:pt x="232403" y="40561"/>
                  </a:lnTo>
                  <a:lnTo>
                    <a:pt x="235784" y="45279"/>
                  </a:lnTo>
                  <a:lnTo>
                    <a:pt x="239932" y="47906"/>
                  </a:lnTo>
                  <a:lnTo>
                    <a:pt x="249063" y="49592"/>
                  </a:lnTo>
                  <a:lnTo>
                    <a:pt x="256138" y="49884"/>
                  </a:lnTo>
                  <a:lnTo>
                    <a:pt x="260885" y="47835"/>
                  </a:lnTo>
                  <a:lnTo>
                    <a:pt x="296460" y="21415"/>
                  </a:lnTo>
                  <a:lnTo>
                    <a:pt x="301295" y="17455"/>
                  </a:lnTo>
                  <a:lnTo>
                    <a:pt x="306090" y="15696"/>
                  </a:lnTo>
                  <a:lnTo>
                    <a:pt x="307686" y="14433"/>
                  </a:lnTo>
                  <a:lnTo>
                    <a:pt x="310727" y="9656"/>
                  </a:lnTo>
                  <a:lnTo>
                    <a:pt x="314250" y="8261"/>
                  </a:lnTo>
                  <a:lnTo>
                    <a:pt x="315508" y="7095"/>
                  </a:lnTo>
                  <a:lnTo>
                    <a:pt x="316905" y="3682"/>
                  </a:lnTo>
                  <a:lnTo>
                    <a:pt x="318071" y="2455"/>
                  </a:lnTo>
                  <a:lnTo>
                    <a:pt x="325166"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822" name="SMARTInkShape-6981"/>
            <p:cNvSpPr/>
            <p:nvPr/>
          </p:nvSpPr>
          <p:spPr>
            <a:xfrm>
              <a:off x="2322136" y="1521913"/>
              <a:ext cx="77736" cy="99719"/>
            </a:xfrm>
            <a:custGeom>
              <a:avLst/>
              <a:gdLst/>
              <a:ahLst/>
              <a:cxnLst/>
              <a:rect l="0" t="0" r="0" b="0"/>
              <a:pathLst>
                <a:path w="77736" h="99719">
                  <a:moveTo>
                    <a:pt x="35302" y="6850"/>
                  </a:moveTo>
                  <a:lnTo>
                    <a:pt x="31509" y="3057"/>
                  </a:lnTo>
                  <a:lnTo>
                    <a:pt x="27531" y="1195"/>
                  </a:lnTo>
                  <a:lnTo>
                    <a:pt x="18509" y="0"/>
                  </a:lnTo>
                  <a:lnTo>
                    <a:pt x="13815" y="1953"/>
                  </a:lnTo>
                  <a:lnTo>
                    <a:pt x="4334" y="9675"/>
                  </a:lnTo>
                  <a:lnTo>
                    <a:pt x="1695" y="14191"/>
                  </a:lnTo>
                  <a:lnTo>
                    <a:pt x="0" y="23557"/>
                  </a:lnTo>
                  <a:lnTo>
                    <a:pt x="4001" y="30415"/>
                  </a:lnTo>
                  <a:lnTo>
                    <a:pt x="23977" y="51580"/>
                  </a:lnTo>
                  <a:lnTo>
                    <a:pt x="57726" y="79562"/>
                  </a:lnTo>
                  <a:lnTo>
                    <a:pt x="68365" y="89181"/>
                  </a:lnTo>
                  <a:lnTo>
                    <a:pt x="77735" y="92442"/>
                  </a:lnTo>
                  <a:lnTo>
                    <a:pt x="71976" y="92563"/>
                  </a:lnTo>
                  <a:lnTo>
                    <a:pt x="55604" y="98227"/>
                  </a:lnTo>
                  <a:lnTo>
                    <a:pt x="28158" y="99718"/>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823" name="SMARTInkShape-6982"/>
            <p:cNvSpPr/>
            <p:nvPr/>
          </p:nvSpPr>
          <p:spPr>
            <a:xfrm>
              <a:off x="4093369" y="1565474"/>
              <a:ext cx="50007" cy="113308"/>
            </a:xfrm>
            <a:custGeom>
              <a:avLst/>
              <a:gdLst/>
              <a:ahLst/>
              <a:cxnLst/>
              <a:rect l="0" t="0" r="0" b="0"/>
              <a:pathLst>
                <a:path w="50007" h="113308">
                  <a:moveTo>
                    <a:pt x="50006" y="6151"/>
                  </a:moveTo>
                  <a:lnTo>
                    <a:pt x="36581" y="497"/>
                  </a:lnTo>
                  <a:lnTo>
                    <a:pt x="33912" y="0"/>
                  </a:lnTo>
                  <a:lnTo>
                    <a:pt x="31339" y="463"/>
                  </a:lnTo>
                  <a:lnTo>
                    <a:pt x="26364" y="3094"/>
                  </a:lnTo>
                  <a:lnTo>
                    <a:pt x="19100" y="9037"/>
                  </a:lnTo>
                  <a:lnTo>
                    <a:pt x="11921" y="19618"/>
                  </a:lnTo>
                  <a:lnTo>
                    <a:pt x="8559" y="32807"/>
                  </a:lnTo>
                  <a:lnTo>
                    <a:pt x="7563" y="46769"/>
                  </a:lnTo>
                  <a:lnTo>
                    <a:pt x="14443" y="79184"/>
                  </a:lnTo>
                  <a:lnTo>
                    <a:pt x="19802" y="88556"/>
                  </a:lnTo>
                  <a:lnTo>
                    <a:pt x="24146" y="93840"/>
                  </a:lnTo>
                  <a:lnTo>
                    <a:pt x="28723" y="96718"/>
                  </a:lnTo>
                  <a:lnTo>
                    <a:pt x="31055" y="97485"/>
                  </a:lnTo>
                  <a:lnTo>
                    <a:pt x="32609" y="98790"/>
                  </a:lnTo>
                  <a:lnTo>
                    <a:pt x="35309" y="105036"/>
                  </a:lnTo>
                  <a:lnTo>
                    <a:pt x="28013" y="109622"/>
                  </a:lnTo>
                  <a:lnTo>
                    <a:pt x="15858" y="112984"/>
                  </a:lnTo>
                  <a:lnTo>
                    <a:pt x="0" y="113307"/>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824" name="SMARTInkShape-6983"/>
            <p:cNvSpPr/>
            <p:nvPr/>
          </p:nvSpPr>
          <p:spPr>
            <a:xfrm>
              <a:off x="958256" y="1433087"/>
              <a:ext cx="216408" cy="291413"/>
            </a:xfrm>
            <a:custGeom>
              <a:avLst/>
              <a:gdLst/>
              <a:ahLst/>
              <a:cxnLst/>
              <a:rect l="0" t="0" r="0" b="0"/>
              <a:pathLst>
                <a:path w="216408" h="291413">
                  <a:moveTo>
                    <a:pt x="6150" y="88532"/>
                  </a:moveTo>
                  <a:lnTo>
                    <a:pt x="2358" y="84739"/>
                  </a:lnTo>
                  <a:lnTo>
                    <a:pt x="496" y="80761"/>
                  </a:lnTo>
                  <a:lnTo>
                    <a:pt x="0" y="78589"/>
                  </a:lnTo>
                  <a:lnTo>
                    <a:pt x="5244" y="50947"/>
                  </a:lnTo>
                  <a:lnTo>
                    <a:pt x="14214" y="37696"/>
                  </a:lnTo>
                  <a:lnTo>
                    <a:pt x="27990" y="25457"/>
                  </a:lnTo>
                  <a:lnTo>
                    <a:pt x="63354" y="8357"/>
                  </a:lnTo>
                  <a:lnTo>
                    <a:pt x="84747" y="659"/>
                  </a:lnTo>
                  <a:lnTo>
                    <a:pt x="99026" y="0"/>
                  </a:lnTo>
                  <a:lnTo>
                    <a:pt x="134739" y="3231"/>
                  </a:lnTo>
                  <a:lnTo>
                    <a:pt x="155376" y="9194"/>
                  </a:lnTo>
                  <a:lnTo>
                    <a:pt x="186053" y="29205"/>
                  </a:lnTo>
                  <a:lnTo>
                    <a:pt x="200958" y="50772"/>
                  </a:lnTo>
                  <a:lnTo>
                    <a:pt x="205145" y="74458"/>
                  </a:lnTo>
                  <a:lnTo>
                    <a:pt x="205291" y="109920"/>
                  </a:lnTo>
                  <a:lnTo>
                    <a:pt x="202343" y="120792"/>
                  </a:lnTo>
                  <a:lnTo>
                    <a:pt x="188279" y="140706"/>
                  </a:lnTo>
                  <a:lnTo>
                    <a:pt x="170214" y="157810"/>
                  </a:lnTo>
                  <a:lnTo>
                    <a:pt x="147406" y="170797"/>
                  </a:lnTo>
                  <a:lnTo>
                    <a:pt x="125342" y="178069"/>
                  </a:lnTo>
                  <a:lnTo>
                    <a:pt x="119185" y="176480"/>
                  </a:lnTo>
                  <a:lnTo>
                    <a:pt x="117225" y="174945"/>
                  </a:lnTo>
                  <a:lnTo>
                    <a:pt x="115048" y="171123"/>
                  </a:lnTo>
                  <a:lnTo>
                    <a:pt x="113536" y="159870"/>
                  </a:lnTo>
                  <a:lnTo>
                    <a:pt x="113459" y="157522"/>
                  </a:lnTo>
                  <a:lnTo>
                    <a:pt x="117144" y="146632"/>
                  </a:lnTo>
                  <a:lnTo>
                    <a:pt x="123214" y="140019"/>
                  </a:lnTo>
                  <a:lnTo>
                    <a:pt x="131204" y="135227"/>
                  </a:lnTo>
                  <a:lnTo>
                    <a:pt x="151385" y="132151"/>
                  </a:lnTo>
                  <a:lnTo>
                    <a:pt x="179351" y="132288"/>
                  </a:lnTo>
                  <a:lnTo>
                    <a:pt x="193289" y="137127"/>
                  </a:lnTo>
                  <a:lnTo>
                    <a:pt x="199919" y="141350"/>
                  </a:lnTo>
                  <a:lnTo>
                    <a:pt x="215569" y="161395"/>
                  </a:lnTo>
                  <a:lnTo>
                    <a:pt x="216407" y="165683"/>
                  </a:lnTo>
                  <a:lnTo>
                    <a:pt x="213882" y="192648"/>
                  </a:lnTo>
                  <a:lnTo>
                    <a:pt x="209336" y="202539"/>
                  </a:lnTo>
                  <a:lnTo>
                    <a:pt x="185899" y="236152"/>
                  </a:lnTo>
                  <a:lnTo>
                    <a:pt x="154650" y="264743"/>
                  </a:lnTo>
                  <a:lnTo>
                    <a:pt x="123116" y="283376"/>
                  </a:lnTo>
                  <a:lnTo>
                    <a:pt x="108628" y="290814"/>
                  </a:lnTo>
                  <a:lnTo>
                    <a:pt x="99056" y="291412"/>
                  </a:lnTo>
                  <a:lnTo>
                    <a:pt x="72564" y="286691"/>
                  </a:lnTo>
                  <a:lnTo>
                    <a:pt x="63300" y="281413"/>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825" name="SMARTInkShape-6984"/>
            <p:cNvSpPr/>
            <p:nvPr/>
          </p:nvSpPr>
          <p:spPr>
            <a:xfrm>
              <a:off x="1335907" y="1435894"/>
              <a:ext cx="35694" cy="235745"/>
            </a:xfrm>
            <a:custGeom>
              <a:avLst/>
              <a:gdLst/>
              <a:ahLst/>
              <a:cxnLst/>
              <a:rect l="0" t="0" r="0" b="0"/>
              <a:pathLst>
                <a:path w="35694" h="235745">
                  <a:moveTo>
                    <a:pt x="7118" y="0"/>
                  </a:moveTo>
                  <a:lnTo>
                    <a:pt x="6324" y="32111"/>
                  </a:lnTo>
                  <a:lnTo>
                    <a:pt x="967" y="64759"/>
                  </a:lnTo>
                  <a:lnTo>
                    <a:pt x="105" y="100073"/>
                  </a:lnTo>
                  <a:lnTo>
                    <a:pt x="0" y="132392"/>
                  </a:lnTo>
                  <a:lnTo>
                    <a:pt x="773" y="165234"/>
                  </a:lnTo>
                  <a:lnTo>
                    <a:pt x="7746" y="199826"/>
                  </a:lnTo>
                  <a:lnTo>
                    <a:pt x="19107" y="222224"/>
                  </a:lnTo>
                  <a:lnTo>
                    <a:pt x="25399" y="227504"/>
                  </a:lnTo>
                  <a:lnTo>
                    <a:pt x="27149" y="231552"/>
                  </a:lnTo>
                  <a:lnTo>
                    <a:pt x="28410" y="232949"/>
                  </a:lnTo>
                  <a:lnTo>
                    <a:pt x="35693" y="235744"/>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826" name="SMARTInkShape-6985"/>
            <p:cNvSpPr/>
            <p:nvPr/>
          </p:nvSpPr>
          <p:spPr>
            <a:xfrm>
              <a:off x="1272580" y="1403721"/>
              <a:ext cx="270471" cy="253192"/>
            </a:xfrm>
            <a:custGeom>
              <a:avLst/>
              <a:gdLst/>
              <a:ahLst/>
              <a:cxnLst/>
              <a:rect l="0" t="0" r="0" b="0"/>
              <a:pathLst>
                <a:path w="270471" h="253192">
                  <a:moveTo>
                    <a:pt x="6151" y="182192"/>
                  </a:moveTo>
                  <a:lnTo>
                    <a:pt x="0" y="182192"/>
                  </a:lnTo>
                  <a:lnTo>
                    <a:pt x="3094" y="178399"/>
                  </a:lnTo>
                  <a:lnTo>
                    <a:pt x="6909" y="176537"/>
                  </a:lnTo>
                  <a:lnTo>
                    <a:pt x="36600" y="165192"/>
                  </a:lnTo>
                  <a:lnTo>
                    <a:pt x="64465" y="155932"/>
                  </a:lnTo>
                  <a:lnTo>
                    <a:pt x="99720" y="146460"/>
                  </a:lnTo>
                  <a:lnTo>
                    <a:pt x="125686" y="137208"/>
                  </a:lnTo>
                  <a:lnTo>
                    <a:pt x="155793" y="119860"/>
                  </a:lnTo>
                  <a:lnTo>
                    <a:pt x="189056" y="91667"/>
                  </a:lnTo>
                  <a:lnTo>
                    <a:pt x="199869" y="73613"/>
                  </a:lnTo>
                  <a:lnTo>
                    <a:pt x="204307" y="56975"/>
                  </a:lnTo>
                  <a:lnTo>
                    <a:pt x="205013" y="33015"/>
                  </a:lnTo>
                  <a:lnTo>
                    <a:pt x="198868" y="9499"/>
                  </a:lnTo>
                  <a:lnTo>
                    <a:pt x="197336" y="7532"/>
                  </a:lnTo>
                  <a:lnTo>
                    <a:pt x="189172" y="583"/>
                  </a:lnTo>
                  <a:lnTo>
                    <a:pt x="186903" y="0"/>
                  </a:lnTo>
                  <a:lnTo>
                    <a:pt x="184596" y="406"/>
                  </a:lnTo>
                  <a:lnTo>
                    <a:pt x="182265" y="1470"/>
                  </a:lnTo>
                  <a:lnTo>
                    <a:pt x="180710" y="2973"/>
                  </a:lnTo>
                  <a:lnTo>
                    <a:pt x="172965" y="16452"/>
                  </a:lnTo>
                  <a:lnTo>
                    <a:pt x="165768" y="47693"/>
                  </a:lnTo>
                  <a:lnTo>
                    <a:pt x="163799" y="77396"/>
                  </a:lnTo>
                  <a:lnTo>
                    <a:pt x="163409" y="109809"/>
                  </a:lnTo>
                  <a:lnTo>
                    <a:pt x="163333" y="144052"/>
                  </a:lnTo>
                  <a:lnTo>
                    <a:pt x="163318" y="174569"/>
                  </a:lnTo>
                  <a:lnTo>
                    <a:pt x="163314" y="205794"/>
                  </a:lnTo>
                  <a:lnTo>
                    <a:pt x="163314" y="240971"/>
                  </a:lnTo>
                  <a:lnTo>
                    <a:pt x="161197" y="246151"/>
                  </a:lnTo>
                  <a:lnTo>
                    <a:pt x="156464" y="253191"/>
                  </a:lnTo>
                  <a:lnTo>
                    <a:pt x="156257" y="249707"/>
                  </a:lnTo>
                  <a:lnTo>
                    <a:pt x="162328" y="214580"/>
                  </a:lnTo>
                  <a:lnTo>
                    <a:pt x="167109" y="204260"/>
                  </a:lnTo>
                  <a:lnTo>
                    <a:pt x="193081" y="170323"/>
                  </a:lnTo>
                  <a:lnTo>
                    <a:pt x="204854" y="159801"/>
                  </a:lnTo>
                  <a:lnTo>
                    <a:pt x="222260" y="149929"/>
                  </a:lnTo>
                  <a:lnTo>
                    <a:pt x="228671" y="148009"/>
                  </a:lnTo>
                  <a:lnTo>
                    <a:pt x="236282" y="149272"/>
                  </a:lnTo>
                  <a:lnTo>
                    <a:pt x="247376" y="154446"/>
                  </a:lnTo>
                  <a:lnTo>
                    <a:pt x="252268" y="158748"/>
                  </a:lnTo>
                  <a:lnTo>
                    <a:pt x="261608" y="175069"/>
                  </a:lnTo>
                  <a:lnTo>
                    <a:pt x="263175" y="197108"/>
                  </a:lnTo>
                  <a:lnTo>
                    <a:pt x="264053" y="205490"/>
                  </a:lnTo>
                  <a:lnTo>
                    <a:pt x="270470" y="21791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827" name="SMARTInkShape-6986"/>
            <p:cNvSpPr/>
            <p:nvPr/>
          </p:nvSpPr>
          <p:spPr>
            <a:xfrm>
              <a:off x="1135856" y="1571625"/>
              <a:ext cx="131457" cy="156709"/>
            </a:xfrm>
            <a:custGeom>
              <a:avLst/>
              <a:gdLst/>
              <a:ahLst/>
              <a:cxnLst/>
              <a:rect l="0" t="0" r="0" b="0"/>
              <a:pathLst>
                <a:path w="131457" h="156709">
                  <a:moveTo>
                    <a:pt x="0" y="42863"/>
                  </a:moveTo>
                  <a:lnTo>
                    <a:pt x="9943" y="42863"/>
                  </a:lnTo>
                  <a:lnTo>
                    <a:pt x="20585" y="46655"/>
                  </a:lnTo>
                  <a:lnTo>
                    <a:pt x="30000" y="52805"/>
                  </a:lnTo>
                  <a:lnTo>
                    <a:pt x="33177" y="59452"/>
                  </a:lnTo>
                  <a:lnTo>
                    <a:pt x="41721" y="90622"/>
                  </a:lnTo>
                  <a:lnTo>
                    <a:pt x="42796" y="123833"/>
                  </a:lnTo>
                  <a:lnTo>
                    <a:pt x="43637" y="137321"/>
                  </a:lnTo>
                  <a:lnTo>
                    <a:pt x="48560" y="146697"/>
                  </a:lnTo>
                  <a:lnTo>
                    <a:pt x="52803" y="151982"/>
                  </a:lnTo>
                  <a:lnTo>
                    <a:pt x="59452" y="154860"/>
                  </a:lnTo>
                  <a:lnTo>
                    <a:pt x="72862" y="156708"/>
                  </a:lnTo>
                  <a:lnTo>
                    <a:pt x="84472" y="153235"/>
                  </a:lnTo>
                  <a:lnTo>
                    <a:pt x="94173" y="147180"/>
                  </a:lnTo>
                  <a:lnTo>
                    <a:pt x="109472" y="132319"/>
                  </a:lnTo>
                  <a:lnTo>
                    <a:pt x="125992" y="103891"/>
                  </a:lnTo>
                  <a:lnTo>
                    <a:pt x="130873" y="91417"/>
                  </a:lnTo>
                  <a:lnTo>
                    <a:pt x="131456" y="80053"/>
                  </a:lnTo>
                  <a:lnTo>
                    <a:pt x="127378" y="54963"/>
                  </a:lnTo>
                  <a:lnTo>
                    <a:pt x="112544" y="34774"/>
                  </a:lnTo>
                  <a:lnTo>
                    <a:pt x="57150"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828" name="SMARTInkShape-6987"/>
            <p:cNvSpPr/>
            <p:nvPr/>
          </p:nvSpPr>
          <p:spPr>
            <a:xfrm>
              <a:off x="1092994" y="1478756"/>
              <a:ext cx="14288" cy="228601"/>
            </a:xfrm>
            <a:custGeom>
              <a:avLst/>
              <a:gdLst/>
              <a:ahLst/>
              <a:cxnLst/>
              <a:rect l="0" t="0" r="0" b="0"/>
              <a:pathLst>
                <a:path w="14288" h="228601">
                  <a:moveTo>
                    <a:pt x="14287" y="0"/>
                  </a:moveTo>
                  <a:lnTo>
                    <a:pt x="14287" y="16793"/>
                  </a:lnTo>
                  <a:lnTo>
                    <a:pt x="7805" y="50439"/>
                  </a:lnTo>
                  <a:lnTo>
                    <a:pt x="7231" y="79736"/>
                  </a:lnTo>
                  <a:lnTo>
                    <a:pt x="5038" y="114452"/>
                  </a:lnTo>
                  <a:lnTo>
                    <a:pt x="663" y="145130"/>
                  </a:lnTo>
                  <a:lnTo>
                    <a:pt x="58" y="180232"/>
                  </a:lnTo>
                  <a:lnTo>
                    <a:pt x="1" y="215749"/>
                  </a:lnTo>
                  <a:lnTo>
                    <a:pt x="0" y="22860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Tree>
    <p:extLst>
      <p:ext uri="{BB962C8B-B14F-4D97-AF65-F5344CB8AC3E}">
        <p14:creationId xmlns:p14="http://schemas.microsoft.com/office/powerpoint/2010/main" val="249071318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Bellringer: March 25</a:t>
            </a:r>
            <a:endParaRPr lang="en-US" dirty="0"/>
          </a:p>
        </p:txBody>
      </p:sp>
      <p:sp>
        <p:nvSpPr>
          <p:cNvPr id="3" name="Content Placeholder 2"/>
          <p:cNvSpPr>
            <a:spLocks noGrp="1"/>
          </p:cNvSpPr>
          <p:nvPr>
            <p:ph idx="1"/>
          </p:nvPr>
        </p:nvSpPr>
        <p:spPr/>
        <p:txBody>
          <a:bodyPr/>
          <a:lstStyle/>
          <a:p>
            <a:r>
              <a:rPr lang="en-US" dirty="0" smtClean="0"/>
              <a:t>Use the following quotation in a sentence about Diction (look at the terms under Diction to help you) :</a:t>
            </a:r>
          </a:p>
          <a:p>
            <a:endParaRPr lang="en-US" dirty="0"/>
          </a:p>
          <a:p>
            <a:pPr marL="0" indent="0" algn="ctr">
              <a:buNone/>
            </a:pPr>
            <a:r>
              <a:rPr lang="en-US" dirty="0" smtClean="0"/>
              <a:t>“a handy token / sliding back and forth”</a:t>
            </a:r>
          </a:p>
          <a:p>
            <a:pPr marL="0" indent="0" algn="ctr">
              <a:buNone/>
            </a:pPr>
            <a:endParaRPr lang="en-US" dirty="0"/>
          </a:p>
          <a:p>
            <a:pPr marL="0" indent="0" algn="ctr">
              <a:buNone/>
            </a:pPr>
            <a:r>
              <a:rPr lang="en-US" dirty="0" smtClean="0"/>
              <a:t>WRITE THIS IN YOUR NOTES. </a:t>
            </a:r>
            <a:endParaRPr lang="en-US" dirty="0"/>
          </a:p>
        </p:txBody>
      </p:sp>
      <p:grpSp>
        <p:nvGrpSpPr>
          <p:cNvPr id="342" name="SMARTInkShape-Group276"/>
          <p:cNvGrpSpPr/>
          <p:nvPr/>
        </p:nvGrpSpPr>
        <p:grpSpPr>
          <a:xfrm>
            <a:off x="5143500" y="4736306"/>
            <a:ext cx="2632936" cy="270393"/>
            <a:chOff x="5143500" y="4736306"/>
            <a:chExt cx="2632936" cy="270393"/>
          </a:xfrm>
        </p:grpSpPr>
        <p:sp>
          <p:nvSpPr>
            <p:cNvPr id="323" name="SMARTInkShape-2808"/>
            <p:cNvSpPr/>
            <p:nvPr/>
          </p:nvSpPr>
          <p:spPr>
            <a:xfrm>
              <a:off x="6286909" y="4886325"/>
              <a:ext cx="35312" cy="39093"/>
            </a:xfrm>
            <a:custGeom>
              <a:avLst/>
              <a:gdLst/>
              <a:ahLst/>
              <a:cxnLst/>
              <a:rect l="0" t="0" r="0" b="0"/>
              <a:pathLst>
                <a:path w="35312" h="39093">
                  <a:moveTo>
                    <a:pt x="28166" y="7145"/>
                  </a:moveTo>
                  <a:lnTo>
                    <a:pt x="17524" y="7145"/>
                  </a:lnTo>
                  <a:lnTo>
                    <a:pt x="13382" y="9261"/>
                  </a:lnTo>
                  <a:lnTo>
                    <a:pt x="4255" y="17087"/>
                  </a:lnTo>
                  <a:lnTo>
                    <a:pt x="1664" y="21617"/>
                  </a:lnTo>
                  <a:lnTo>
                    <a:pt x="0" y="27201"/>
                  </a:lnTo>
                  <a:lnTo>
                    <a:pt x="1890" y="30081"/>
                  </a:lnTo>
                  <a:lnTo>
                    <a:pt x="3505" y="31960"/>
                  </a:lnTo>
                  <a:lnTo>
                    <a:pt x="5299" y="36164"/>
                  </a:lnTo>
                  <a:lnTo>
                    <a:pt x="5778" y="38398"/>
                  </a:lnTo>
                  <a:lnTo>
                    <a:pt x="6891" y="39092"/>
                  </a:lnTo>
                  <a:lnTo>
                    <a:pt x="8426" y="38761"/>
                  </a:lnTo>
                  <a:lnTo>
                    <a:pt x="12249" y="37071"/>
                  </a:lnTo>
                  <a:lnTo>
                    <a:pt x="18863" y="35327"/>
                  </a:lnTo>
                  <a:lnTo>
                    <a:pt x="25851" y="30928"/>
                  </a:lnTo>
                  <a:lnTo>
                    <a:pt x="30576" y="29621"/>
                  </a:lnTo>
                  <a:lnTo>
                    <a:pt x="32154" y="27684"/>
                  </a:lnTo>
                  <a:lnTo>
                    <a:pt x="33908" y="21300"/>
                  </a:lnTo>
                  <a:lnTo>
                    <a:pt x="35311"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24" name="SMARTInkShape-2809"/>
            <p:cNvSpPr/>
            <p:nvPr/>
          </p:nvSpPr>
          <p:spPr>
            <a:xfrm>
              <a:off x="6093620" y="4743450"/>
              <a:ext cx="7144" cy="192881"/>
            </a:xfrm>
            <a:custGeom>
              <a:avLst/>
              <a:gdLst/>
              <a:ahLst/>
              <a:cxnLst/>
              <a:rect l="0" t="0" r="0" b="0"/>
              <a:pathLst>
                <a:path w="7144" h="192881">
                  <a:moveTo>
                    <a:pt x="0" y="0"/>
                  </a:moveTo>
                  <a:lnTo>
                    <a:pt x="0" y="33792"/>
                  </a:lnTo>
                  <a:lnTo>
                    <a:pt x="0" y="64981"/>
                  </a:lnTo>
                  <a:lnTo>
                    <a:pt x="0" y="100103"/>
                  </a:lnTo>
                  <a:lnTo>
                    <a:pt x="0" y="135743"/>
                  </a:lnTo>
                  <a:lnTo>
                    <a:pt x="5653" y="169335"/>
                  </a:lnTo>
                  <a:lnTo>
                    <a:pt x="7143" y="19288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25" name="SMARTInkShape-2810"/>
            <p:cNvSpPr/>
            <p:nvPr/>
          </p:nvSpPr>
          <p:spPr>
            <a:xfrm>
              <a:off x="7643813" y="4929188"/>
              <a:ext cx="1" cy="50008"/>
            </a:xfrm>
            <a:custGeom>
              <a:avLst/>
              <a:gdLst/>
              <a:ahLst/>
              <a:cxnLst/>
              <a:rect l="0" t="0" r="0" b="0"/>
              <a:pathLst>
                <a:path w="1" h="50008">
                  <a:moveTo>
                    <a:pt x="0" y="0"/>
                  </a:moveTo>
                  <a:lnTo>
                    <a:pt x="0" y="34490"/>
                  </a:lnTo>
                  <a:lnTo>
                    <a:pt x="0" y="50007"/>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26" name="SMARTInkShape-2811"/>
            <p:cNvSpPr/>
            <p:nvPr/>
          </p:nvSpPr>
          <p:spPr>
            <a:xfrm>
              <a:off x="7672388" y="4793456"/>
              <a:ext cx="1" cy="42864"/>
            </a:xfrm>
            <a:custGeom>
              <a:avLst/>
              <a:gdLst/>
              <a:ahLst/>
              <a:cxnLst/>
              <a:rect l="0" t="0" r="0" b="0"/>
              <a:pathLst>
                <a:path w="1" h="42864">
                  <a:moveTo>
                    <a:pt x="0" y="42863"/>
                  </a:moveTo>
                  <a:lnTo>
                    <a:pt x="0" y="9071"/>
                  </a:lnTo>
                  <a:lnTo>
                    <a:pt x="0"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27" name="SMARTInkShape-2812"/>
            <p:cNvSpPr/>
            <p:nvPr/>
          </p:nvSpPr>
          <p:spPr>
            <a:xfrm>
              <a:off x="7750969" y="4850606"/>
              <a:ext cx="25467" cy="142444"/>
            </a:xfrm>
            <a:custGeom>
              <a:avLst/>
              <a:gdLst/>
              <a:ahLst/>
              <a:cxnLst/>
              <a:rect l="0" t="0" r="0" b="0"/>
              <a:pathLst>
                <a:path w="25467" h="142444">
                  <a:moveTo>
                    <a:pt x="0" y="0"/>
                  </a:moveTo>
                  <a:lnTo>
                    <a:pt x="794" y="24836"/>
                  </a:lnTo>
                  <a:lnTo>
                    <a:pt x="12184" y="58181"/>
                  </a:lnTo>
                  <a:lnTo>
                    <a:pt x="19369" y="85929"/>
                  </a:lnTo>
                  <a:lnTo>
                    <a:pt x="21953" y="114974"/>
                  </a:lnTo>
                  <a:lnTo>
                    <a:pt x="25103" y="122008"/>
                  </a:lnTo>
                  <a:lnTo>
                    <a:pt x="25466" y="124995"/>
                  </a:lnTo>
                  <a:lnTo>
                    <a:pt x="21635" y="141416"/>
                  </a:lnTo>
                  <a:lnTo>
                    <a:pt x="20774" y="141902"/>
                  </a:lnTo>
                  <a:lnTo>
                    <a:pt x="17699" y="142443"/>
                  </a:lnTo>
                  <a:lnTo>
                    <a:pt x="13687" y="140567"/>
                  </a:lnTo>
                  <a:lnTo>
                    <a:pt x="11505" y="138955"/>
                  </a:lnTo>
                  <a:lnTo>
                    <a:pt x="9082" y="135047"/>
                  </a:lnTo>
                  <a:lnTo>
                    <a:pt x="0" y="114299"/>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28" name="SMARTInkShape-2813"/>
            <p:cNvSpPr/>
            <p:nvPr/>
          </p:nvSpPr>
          <p:spPr>
            <a:xfrm>
              <a:off x="7365536" y="4750594"/>
              <a:ext cx="160611" cy="200027"/>
            </a:xfrm>
            <a:custGeom>
              <a:avLst/>
              <a:gdLst/>
              <a:ahLst/>
              <a:cxnLst/>
              <a:rect l="0" t="0" r="0" b="0"/>
              <a:pathLst>
                <a:path w="160611" h="200027">
                  <a:moveTo>
                    <a:pt x="28245" y="0"/>
                  </a:moveTo>
                  <a:lnTo>
                    <a:pt x="27452" y="31921"/>
                  </a:lnTo>
                  <a:lnTo>
                    <a:pt x="13772" y="64350"/>
                  </a:lnTo>
                  <a:lnTo>
                    <a:pt x="9906" y="73844"/>
                  </a:lnTo>
                  <a:lnTo>
                    <a:pt x="1341" y="107158"/>
                  </a:lnTo>
                  <a:lnTo>
                    <a:pt x="0" y="122414"/>
                  </a:lnTo>
                  <a:lnTo>
                    <a:pt x="1934" y="127960"/>
                  </a:lnTo>
                  <a:lnTo>
                    <a:pt x="4645" y="133071"/>
                  </a:lnTo>
                  <a:lnTo>
                    <a:pt x="5850" y="137988"/>
                  </a:lnTo>
                  <a:lnTo>
                    <a:pt x="6965" y="139618"/>
                  </a:lnTo>
                  <a:lnTo>
                    <a:pt x="8502" y="140704"/>
                  </a:lnTo>
                  <a:lnTo>
                    <a:pt x="12327" y="141910"/>
                  </a:lnTo>
                  <a:lnTo>
                    <a:pt x="47561" y="142873"/>
                  </a:lnTo>
                  <a:lnTo>
                    <a:pt x="53051" y="142876"/>
                  </a:lnTo>
                  <a:lnTo>
                    <a:pt x="54307" y="143669"/>
                  </a:lnTo>
                  <a:lnTo>
                    <a:pt x="55145" y="144992"/>
                  </a:lnTo>
                  <a:lnTo>
                    <a:pt x="60515" y="157310"/>
                  </a:lnTo>
                  <a:lnTo>
                    <a:pt x="84459" y="184709"/>
                  </a:lnTo>
                  <a:lnTo>
                    <a:pt x="93182" y="189249"/>
                  </a:lnTo>
                  <a:lnTo>
                    <a:pt x="119054" y="192562"/>
                  </a:lnTo>
                  <a:lnTo>
                    <a:pt x="122122" y="192668"/>
                  </a:lnTo>
                  <a:lnTo>
                    <a:pt x="127647" y="190670"/>
                  </a:lnTo>
                  <a:lnTo>
                    <a:pt x="151041" y="176083"/>
                  </a:lnTo>
                  <a:lnTo>
                    <a:pt x="154258" y="171392"/>
                  </a:lnTo>
                  <a:lnTo>
                    <a:pt x="156482" y="166662"/>
                  </a:lnTo>
                  <a:lnTo>
                    <a:pt x="160117" y="161913"/>
                  </a:lnTo>
                  <a:lnTo>
                    <a:pt x="160610" y="160329"/>
                  </a:lnTo>
                  <a:lnTo>
                    <a:pt x="160144" y="159275"/>
                  </a:lnTo>
                  <a:lnTo>
                    <a:pt x="159040" y="158570"/>
                  </a:lnTo>
                  <a:lnTo>
                    <a:pt x="158305" y="157307"/>
                  </a:lnTo>
                  <a:lnTo>
                    <a:pt x="157027" y="151135"/>
                  </a:lnTo>
                  <a:lnTo>
                    <a:pt x="156168" y="150763"/>
                  </a:lnTo>
                  <a:lnTo>
                    <a:pt x="150699" y="150116"/>
                  </a:lnTo>
                  <a:lnTo>
                    <a:pt x="146195" y="153840"/>
                  </a:lnTo>
                  <a:lnTo>
                    <a:pt x="144168" y="157803"/>
                  </a:lnTo>
                  <a:lnTo>
                    <a:pt x="142758" y="169946"/>
                  </a:lnTo>
                  <a:lnTo>
                    <a:pt x="142641" y="177661"/>
                  </a:lnTo>
                  <a:lnTo>
                    <a:pt x="144704" y="184264"/>
                  </a:lnTo>
                  <a:lnTo>
                    <a:pt x="147474" y="189845"/>
                  </a:lnTo>
                  <a:lnTo>
                    <a:pt x="149689" y="200026"/>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29" name="SMARTInkShape-2814"/>
            <p:cNvSpPr/>
            <p:nvPr/>
          </p:nvSpPr>
          <p:spPr>
            <a:xfrm>
              <a:off x="5657850" y="4893600"/>
              <a:ext cx="85726" cy="64164"/>
            </a:xfrm>
            <a:custGeom>
              <a:avLst/>
              <a:gdLst/>
              <a:ahLst/>
              <a:cxnLst/>
              <a:rect l="0" t="0" r="0" b="0"/>
              <a:pathLst>
                <a:path w="85726" h="64164">
                  <a:moveTo>
                    <a:pt x="0" y="28445"/>
                  </a:moveTo>
                  <a:lnTo>
                    <a:pt x="0" y="48787"/>
                  </a:lnTo>
                  <a:lnTo>
                    <a:pt x="0" y="39836"/>
                  </a:lnTo>
                  <a:lnTo>
                    <a:pt x="2117" y="35359"/>
                  </a:lnTo>
                  <a:lnTo>
                    <a:pt x="23849" y="4921"/>
                  </a:lnTo>
                  <a:lnTo>
                    <a:pt x="30708" y="2114"/>
                  </a:lnTo>
                  <a:lnTo>
                    <a:pt x="52094" y="0"/>
                  </a:lnTo>
                  <a:lnTo>
                    <a:pt x="53779" y="750"/>
                  </a:lnTo>
                  <a:lnTo>
                    <a:pt x="54903" y="2044"/>
                  </a:lnTo>
                  <a:lnTo>
                    <a:pt x="56151" y="5598"/>
                  </a:lnTo>
                  <a:lnTo>
                    <a:pt x="56706" y="9823"/>
                  </a:lnTo>
                  <a:lnTo>
                    <a:pt x="59069" y="14348"/>
                  </a:lnTo>
                  <a:lnTo>
                    <a:pt x="60811" y="16665"/>
                  </a:lnTo>
                  <a:lnTo>
                    <a:pt x="62746" y="23473"/>
                  </a:lnTo>
                  <a:lnTo>
                    <a:pt x="64400" y="30997"/>
                  </a:lnTo>
                  <a:lnTo>
                    <a:pt x="76419" y="51416"/>
                  </a:lnTo>
                  <a:lnTo>
                    <a:pt x="82615" y="56153"/>
                  </a:lnTo>
                  <a:lnTo>
                    <a:pt x="85725" y="64163"/>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30" name="SMARTInkShape-2815"/>
            <p:cNvSpPr/>
            <p:nvPr/>
          </p:nvSpPr>
          <p:spPr>
            <a:xfrm>
              <a:off x="5579686" y="4886325"/>
              <a:ext cx="42445" cy="49669"/>
            </a:xfrm>
            <a:custGeom>
              <a:avLst/>
              <a:gdLst/>
              <a:ahLst/>
              <a:cxnLst/>
              <a:rect l="0" t="0" r="0" b="0"/>
              <a:pathLst>
                <a:path w="42445" h="49669">
                  <a:moveTo>
                    <a:pt x="42444" y="0"/>
                  </a:moveTo>
                  <a:lnTo>
                    <a:pt x="31803" y="0"/>
                  </a:lnTo>
                  <a:lnTo>
                    <a:pt x="27661" y="2117"/>
                  </a:lnTo>
                  <a:lnTo>
                    <a:pt x="11460" y="16793"/>
                  </a:lnTo>
                  <a:lnTo>
                    <a:pt x="2752" y="31128"/>
                  </a:lnTo>
                  <a:lnTo>
                    <a:pt x="0" y="41160"/>
                  </a:lnTo>
                  <a:lnTo>
                    <a:pt x="1885" y="44222"/>
                  </a:lnTo>
                  <a:lnTo>
                    <a:pt x="5770" y="48864"/>
                  </a:lnTo>
                  <a:lnTo>
                    <a:pt x="8418" y="49499"/>
                  </a:lnTo>
                  <a:lnTo>
                    <a:pt x="10236" y="49668"/>
                  </a:lnTo>
                  <a:lnTo>
                    <a:pt x="14371" y="47740"/>
                  </a:lnTo>
                  <a:lnTo>
                    <a:pt x="16586" y="46113"/>
                  </a:lnTo>
                  <a:lnTo>
                    <a:pt x="19046" y="40074"/>
                  </a:lnTo>
                  <a:lnTo>
                    <a:pt x="21014" y="14288"/>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31" name="SMARTInkShape-2816"/>
            <p:cNvSpPr/>
            <p:nvPr/>
          </p:nvSpPr>
          <p:spPr>
            <a:xfrm>
              <a:off x="7279481" y="4823432"/>
              <a:ext cx="64295" cy="145025"/>
            </a:xfrm>
            <a:custGeom>
              <a:avLst/>
              <a:gdLst/>
              <a:ahLst/>
              <a:cxnLst/>
              <a:rect l="0" t="0" r="0" b="0"/>
              <a:pathLst>
                <a:path w="64295" h="145025">
                  <a:moveTo>
                    <a:pt x="64294" y="27174"/>
                  </a:moveTo>
                  <a:lnTo>
                    <a:pt x="60501" y="23382"/>
                  </a:lnTo>
                  <a:lnTo>
                    <a:pt x="58639" y="19403"/>
                  </a:lnTo>
                  <a:lnTo>
                    <a:pt x="58143" y="17231"/>
                  </a:lnTo>
                  <a:lnTo>
                    <a:pt x="53652" y="10381"/>
                  </a:lnTo>
                  <a:lnTo>
                    <a:pt x="47294" y="3325"/>
                  </a:lnTo>
                  <a:lnTo>
                    <a:pt x="42715" y="700"/>
                  </a:lnTo>
                  <a:lnTo>
                    <a:pt x="40383" y="0"/>
                  </a:lnTo>
                  <a:lnTo>
                    <a:pt x="38034" y="326"/>
                  </a:lnTo>
                  <a:lnTo>
                    <a:pt x="33308" y="2807"/>
                  </a:lnTo>
                  <a:lnTo>
                    <a:pt x="31731" y="5373"/>
                  </a:lnTo>
                  <a:lnTo>
                    <a:pt x="23106" y="36692"/>
                  </a:lnTo>
                  <a:lnTo>
                    <a:pt x="22969" y="49660"/>
                  </a:lnTo>
                  <a:lnTo>
                    <a:pt x="31473" y="84463"/>
                  </a:lnTo>
                  <a:lnTo>
                    <a:pt x="39139" y="117256"/>
                  </a:lnTo>
                  <a:lnTo>
                    <a:pt x="41759" y="131829"/>
                  </a:lnTo>
                  <a:lnTo>
                    <a:pt x="41333" y="135044"/>
                  </a:lnTo>
                  <a:lnTo>
                    <a:pt x="40256" y="137188"/>
                  </a:lnTo>
                  <a:lnTo>
                    <a:pt x="32823" y="144420"/>
                  </a:lnTo>
                  <a:lnTo>
                    <a:pt x="30614" y="145024"/>
                  </a:lnTo>
                  <a:lnTo>
                    <a:pt x="28347" y="144635"/>
                  </a:lnTo>
                  <a:lnTo>
                    <a:pt x="22917" y="142880"/>
                  </a:lnTo>
                  <a:lnTo>
                    <a:pt x="11729" y="141097"/>
                  </a:lnTo>
                  <a:lnTo>
                    <a:pt x="5743" y="137867"/>
                  </a:lnTo>
                  <a:lnTo>
                    <a:pt x="3829" y="135894"/>
                  </a:lnTo>
                  <a:lnTo>
                    <a:pt x="0" y="127188"/>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32" name="SMARTInkShape-2817"/>
            <p:cNvSpPr/>
            <p:nvPr/>
          </p:nvSpPr>
          <p:spPr>
            <a:xfrm>
              <a:off x="6622343" y="4809403"/>
              <a:ext cx="564271" cy="197296"/>
            </a:xfrm>
            <a:custGeom>
              <a:avLst/>
              <a:gdLst/>
              <a:ahLst/>
              <a:cxnLst/>
              <a:rect l="0" t="0" r="0" b="0"/>
              <a:pathLst>
                <a:path w="564271" h="197296">
                  <a:moveTo>
                    <a:pt x="7057" y="112642"/>
                  </a:moveTo>
                  <a:lnTo>
                    <a:pt x="3264" y="112642"/>
                  </a:lnTo>
                  <a:lnTo>
                    <a:pt x="2147" y="113435"/>
                  </a:lnTo>
                  <a:lnTo>
                    <a:pt x="1402" y="114758"/>
                  </a:lnTo>
                  <a:lnTo>
                    <a:pt x="354" y="122528"/>
                  </a:lnTo>
                  <a:lnTo>
                    <a:pt x="0" y="135584"/>
                  </a:lnTo>
                  <a:lnTo>
                    <a:pt x="3732" y="147132"/>
                  </a:lnTo>
                  <a:lnTo>
                    <a:pt x="12103" y="159553"/>
                  </a:lnTo>
                  <a:lnTo>
                    <a:pt x="16708" y="164711"/>
                  </a:lnTo>
                  <a:lnTo>
                    <a:pt x="21400" y="167534"/>
                  </a:lnTo>
                  <a:lnTo>
                    <a:pt x="30621" y="169122"/>
                  </a:lnTo>
                  <a:lnTo>
                    <a:pt x="60724" y="169790"/>
                  </a:lnTo>
                  <a:lnTo>
                    <a:pt x="61885" y="170585"/>
                  </a:lnTo>
                  <a:lnTo>
                    <a:pt x="62659" y="171907"/>
                  </a:lnTo>
                  <a:lnTo>
                    <a:pt x="63175" y="173583"/>
                  </a:lnTo>
                  <a:lnTo>
                    <a:pt x="67694" y="179734"/>
                  </a:lnTo>
                  <a:lnTo>
                    <a:pt x="90915" y="193640"/>
                  </a:lnTo>
                  <a:lnTo>
                    <a:pt x="104840" y="196966"/>
                  </a:lnTo>
                  <a:lnTo>
                    <a:pt x="124562" y="197295"/>
                  </a:lnTo>
                  <a:lnTo>
                    <a:pt x="142150" y="192581"/>
                  </a:lnTo>
                  <a:lnTo>
                    <a:pt x="153888" y="185363"/>
                  </a:lnTo>
                  <a:lnTo>
                    <a:pt x="162538" y="177770"/>
                  </a:lnTo>
                  <a:lnTo>
                    <a:pt x="172541" y="160778"/>
                  </a:lnTo>
                  <a:lnTo>
                    <a:pt x="183032" y="132909"/>
                  </a:lnTo>
                  <a:lnTo>
                    <a:pt x="190631" y="99770"/>
                  </a:lnTo>
                  <a:lnTo>
                    <a:pt x="196159" y="70058"/>
                  </a:lnTo>
                  <a:lnTo>
                    <a:pt x="199192" y="41258"/>
                  </a:lnTo>
                  <a:lnTo>
                    <a:pt x="199895" y="6742"/>
                  </a:lnTo>
                  <a:lnTo>
                    <a:pt x="199930" y="0"/>
                  </a:lnTo>
                  <a:lnTo>
                    <a:pt x="200726" y="241"/>
                  </a:lnTo>
                  <a:lnTo>
                    <a:pt x="203728" y="2625"/>
                  </a:lnTo>
                  <a:lnTo>
                    <a:pt x="205591" y="6330"/>
                  </a:lnTo>
                  <a:lnTo>
                    <a:pt x="206951" y="29734"/>
                  </a:lnTo>
                  <a:lnTo>
                    <a:pt x="207065" y="63799"/>
                  </a:lnTo>
                  <a:lnTo>
                    <a:pt x="204962" y="96937"/>
                  </a:lnTo>
                  <a:lnTo>
                    <a:pt x="200930" y="126648"/>
                  </a:lnTo>
                  <a:lnTo>
                    <a:pt x="200069" y="156956"/>
                  </a:lnTo>
                  <a:lnTo>
                    <a:pt x="199941" y="189588"/>
                  </a:lnTo>
                  <a:lnTo>
                    <a:pt x="199938" y="181135"/>
                  </a:lnTo>
                  <a:lnTo>
                    <a:pt x="202055" y="176685"/>
                  </a:lnTo>
                  <a:lnTo>
                    <a:pt x="221425" y="141024"/>
                  </a:lnTo>
                  <a:lnTo>
                    <a:pt x="226413" y="128988"/>
                  </a:lnTo>
                  <a:lnTo>
                    <a:pt x="228373" y="123081"/>
                  </a:lnTo>
                  <a:lnTo>
                    <a:pt x="234542" y="114172"/>
                  </a:lnTo>
                  <a:lnTo>
                    <a:pt x="237278" y="113321"/>
                  </a:lnTo>
                  <a:lnTo>
                    <a:pt x="241710" y="112775"/>
                  </a:lnTo>
                  <a:lnTo>
                    <a:pt x="276585" y="136491"/>
                  </a:lnTo>
                  <a:lnTo>
                    <a:pt x="295277" y="145191"/>
                  </a:lnTo>
                  <a:lnTo>
                    <a:pt x="322804" y="147942"/>
                  </a:lnTo>
                  <a:lnTo>
                    <a:pt x="334185" y="143940"/>
                  </a:lnTo>
                  <a:lnTo>
                    <a:pt x="362769" y="120914"/>
                  </a:lnTo>
                  <a:lnTo>
                    <a:pt x="372627" y="107507"/>
                  </a:lnTo>
                  <a:lnTo>
                    <a:pt x="376782" y="93481"/>
                  </a:lnTo>
                  <a:lnTo>
                    <a:pt x="378013" y="79271"/>
                  </a:lnTo>
                  <a:lnTo>
                    <a:pt x="376185" y="71880"/>
                  </a:lnTo>
                  <a:lnTo>
                    <a:pt x="366316" y="54033"/>
                  </a:lnTo>
                  <a:lnTo>
                    <a:pt x="361726" y="50874"/>
                  </a:lnTo>
                  <a:lnTo>
                    <a:pt x="354679" y="49096"/>
                  </a:lnTo>
                  <a:lnTo>
                    <a:pt x="347564" y="48569"/>
                  </a:lnTo>
                  <a:lnTo>
                    <a:pt x="345980" y="49289"/>
                  </a:lnTo>
                  <a:lnTo>
                    <a:pt x="344925" y="50562"/>
                  </a:lnTo>
                  <a:lnTo>
                    <a:pt x="343751" y="54094"/>
                  </a:lnTo>
                  <a:lnTo>
                    <a:pt x="342850" y="82141"/>
                  </a:lnTo>
                  <a:lnTo>
                    <a:pt x="346616" y="96108"/>
                  </a:lnTo>
                  <a:lnTo>
                    <a:pt x="352706" y="103441"/>
                  </a:lnTo>
                  <a:lnTo>
                    <a:pt x="379664" y="122046"/>
                  </a:lnTo>
                  <a:lnTo>
                    <a:pt x="387237" y="124758"/>
                  </a:lnTo>
                  <a:lnTo>
                    <a:pt x="405034" y="126500"/>
                  </a:lnTo>
                  <a:lnTo>
                    <a:pt x="412271" y="124621"/>
                  </a:lnTo>
                  <a:lnTo>
                    <a:pt x="418927" y="121934"/>
                  </a:lnTo>
                  <a:lnTo>
                    <a:pt x="427177" y="120739"/>
                  </a:lnTo>
                  <a:lnTo>
                    <a:pt x="430806" y="118834"/>
                  </a:lnTo>
                  <a:lnTo>
                    <a:pt x="440499" y="110154"/>
                  </a:lnTo>
                  <a:lnTo>
                    <a:pt x="453072" y="105289"/>
                  </a:lnTo>
                  <a:lnTo>
                    <a:pt x="476259" y="89585"/>
                  </a:lnTo>
                  <a:lnTo>
                    <a:pt x="508712" y="78685"/>
                  </a:lnTo>
                  <a:lnTo>
                    <a:pt x="520781" y="71773"/>
                  </a:lnTo>
                  <a:lnTo>
                    <a:pt x="523371" y="71108"/>
                  </a:lnTo>
                  <a:lnTo>
                    <a:pt x="525097" y="69870"/>
                  </a:lnTo>
                  <a:lnTo>
                    <a:pt x="526249" y="68252"/>
                  </a:lnTo>
                  <a:lnTo>
                    <a:pt x="528511" y="62732"/>
                  </a:lnTo>
                  <a:lnTo>
                    <a:pt x="545343" y="62637"/>
                  </a:lnTo>
                  <a:lnTo>
                    <a:pt x="550037" y="60519"/>
                  </a:lnTo>
                  <a:lnTo>
                    <a:pt x="552400" y="58843"/>
                  </a:lnTo>
                  <a:lnTo>
                    <a:pt x="555025" y="54864"/>
                  </a:lnTo>
                  <a:lnTo>
                    <a:pt x="556192" y="49656"/>
                  </a:lnTo>
                  <a:lnTo>
                    <a:pt x="557089" y="28610"/>
                  </a:lnTo>
                  <a:lnTo>
                    <a:pt x="550971" y="20914"/>
                  </a:lnTo>
                  <a:lnTo>
                    <a:pt x="549848" y="21327"/>
                  </a:lnTo>
                  <a:lnTo>
                    <a:pt x="544474" y="24907"/>
                  </a:lnTo>
                  <a:lnTo>
                    <a:pt x="537855" y="27114"/>
                  </a:lnTo>
                  <a:lnTo>
                    <a:pt x="533215" y="30444"/>
                  </a:lnTo>
                  <a:lnTo>
                    <a:pt x="530623" y="36686"/>
                  </a:lnTo>
                  <a:lnTo>
                    <a:pt x="528960" y="49836"/>
                  </a:lnTo>
                  <a:lnTo>
                    <a:pt x="530849" y="55094"/>
                  </a:lnTo>
                  <a:lnTo>
                    <a:pt x="538530" y="68729"/>
                  </a:lnTo>
                  <a:lnTo>
                    <a:pt x="541553" y="71461"/>
                  </a:lnTo>
                  <a:lnTo>
                    <a:pt x="564270" y="84067"/>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33" name="SMARTInkShape-2818"/>
            <p:cNvSpPr/>
            <p:nvPr/>
          </p:nvSpPr>
          <p:spPr>
            <a:xfrm>
              <a:off x="5772150" y="4858740"/>
              <a:ext cx="164306" cy="77555"/>
            </a:xfrm>
            <a:custGeom>
              <a:avLst/>
              <a:gdLst/>
              <a:ahLst/>
              <a:cxnLst/>
              <a:rect l="0" t="0" r="0" b="0"/>
              <a:pathLst>
                <a:path w="164306" h="77555">
                  <a:moveTo>
                    <a:pt x="0" y="6154"/>
                  </a:moveTo>
                  <a:lnTo>
                    <a:pt x="6152" y="3"/>
                  </a:lnTo>
                  <a:lnTo>
                    <a:pt x="40373" y="0"/>
                  </a:lnTo>
                  <a:lnTo>
                    <a:pt x="72111" y="4771"/>
                  </a:lnTo>
                  <a:lnTo>
                    <a:pt x="103609" y="15810"/>
                  </a:lnTo>
                  <a:lnTo>
                    <a:pt x="129456" y="36129"/>
                  </a:lnTo>
                  <a:lnTo>
                    <a:pt x="146755" y="60203"/>
                  </a:lnTo>
                  <a:lnTo>
                    <a:pt x="149052" y="67853"/>
                  </a:lnTo>
                  <a:lnTo>
                    <a:pt x="150015" y="77554"/>
                  </a:lnTo>
                  <a:lnTo>
                    <a:pt x="150020" y="67645"/>
                  </a:lnTo>
                  <a:lnTo>
                    <a:pt x="152136" y="63117"/>
                  </a:lnTo>
                  <a:lnTo>
                    <a:pt x="164305" y="41873"/>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34" name="SMARTInkShape-2819"/>
            <p:cNvSpPr/>
            <p:nvPr/>
          </p:nvSpPr>
          <p:spPr>
            <a:xfrm>
              <a:off x="5857875" y="4736306"/>
              <a:ext cx="7146" cy="192883"/>
            </a:xfrm>
            <a:custGeom>
              <a:avLst/>
              <a:gdLst/>
              <a:ahLst/>
              <a:cxnLst/>
              <a:rect l="0" t="0" r="0" b="0"/>
              <a:pathLst>
                <a:path w="7146" h="192883">
                  <a:moveTo>
                    <a:pt x="7145" y="0"/>
                  </a:moveTo>
                  <a:lnTo>
                    <a:pt x="7145" y="31374"/>
                  </a:lnTo>
                  <a:lnTo>
                    <a:pt x="7145" y="61495"/>
                  </a:lnTo>
                  <a:lnTo>
                    <a:pt x="7145" y="88689"/>
                  </a:lnTo>
                  <a:lnTo>
                    <a:pt x="3352" y="116854"/>
                  </a:lnTo>
                  <a:lnTo>
                    <a:pt x="993" y="145308"/>
                  </a:lnTo>
                  <a:lnTo>
                    <a:pt x="131" y="180884"/>
                  </a:lnTo>
                  <a:lnTo>
                    <a:pt x="0" y="192882"/>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35" name="SMARTInkShape-2820"/>
            <p:cNvSpPr/>
            <p:nvPr/>
          </p:nvSpPr>
          <p:spPr>
            <a:xfrm>
              <a:off x="6008017" y="4864894"/>
              <a:ext cx="42739" cy="98566"/>
            </a:xfrm>
            <a:custGeom>
              <a:avLst/>
              <a:gdLst/>
              <a:ahLst/>
              <a:cxnLst/>
              <a:rect l="0" t="0" r="0" b="0"/>
              <a:pathLst>
                <a:path w="42739" h="98566">
                  <a:moveTo>
                    <a:pt x="21308" y="0"/>
                  </a:moveTo>
                  <a:lnTo>
                    <a:pt x="28158" y="0"/>
                  </a:lnTo>
                  <a:lnTo>
                    <a:pt x="28365" y="3792"/>
                  </a:lnTo>
                  <a:lnTo>
                    <a:pt x="27600" y="4909"/>
                  </a:lnTo>
                  <a:lnTo>
                    <a:pt x="26297" y="5654"/>
                  </a:lnTo>
                  <a:lnTo>
                    <a:pt x="24633" y="6151"/>
                  </a:lnTo>
                  <a:lnTo>
                    <a:pt x="13975" y="14784"/>
                  </a:lnTo>
                  <a:lnTo>
                    <a:pt x="9317" y="20064"/>
                  </a:lnTo>
                  <a:lnTo>
                    <a:pt x="3027" y="31962"/>
                  </a:lnTo>
                  <a:lnTo>
                    <a:pt x="61" y="64352"/>
                  </a:lnTo>
                  <a:lnTo>
                    <a:pt x="0" y="69096"/>
                  </a:lnTo>
                  <a:lnTo>
                    <a:pt x="1546" y="73051"/>
                  </a:lnTo>
                  <a:lnTo>
                    <a:pt x="23522" y="95127"/>
                  </a:lnTo>
                  <a:lnTo>
                    <a:pt x="28377" y="97841"/>
                  </a:lnTo>
                  <a:lnTo>
                    <a:pt x="30783" y="98565"/>
                  </a:lnTo>
                  <a:lnTo>
                    <a:pt x="33181" y="98253"/>
                  </a:lnTo>
                  <a:lnTo>
                    <a:pt x="37962" y="95791"/>
                  </a:lnTo>
                  <a:lnTo>
                    <a:pt x="39555" y="94023"/>
                  </a:lnTo>
                  <a:lnTo>
                    <a:pt x="41324" y="89942"/>
                  </a:lnTo>
                  <a:lnTo>
                    <a:pt x="42738" y="57151"/>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36" name="SMARTInkShape-2821"/>
            <p:cNvSpPr/>
            <p:nvPr/>
          </p:nvSpPr>
          <p:spPr>
            <a:xfrm>
              <a:off x="5466104" y="4800600"/>
              <a:ext cx="63160" cy="135731"/>
            </a:xfrm>
            <a:custGeom>
              <a:avLst/>
              <a:gdLst/>
              <a:ahLst/>
              <a:cxnLst/>
              <a:rect l="0" t="0" r="0" b="0"/>
              <a:pathLst>
                <a:path w="63160" h="135731">
                  <a:moveTo>
                    <a:pt x="63159" y="0"/>
                  </a:moveTo>
                  <a:lnTo>
                    <a:pt x="52517" y="0"/>
                  </a:lnTo>
                  <a:lnTo>
                    <a:pt x="48375" y="2117"/>
                  </a:lnTo>
                  <a:lnTo>
                    <a:pt x="35456" y="13735"/>
                  </a:lnTo>
                  <a:lnTo>
                    <a:pt x="14408" y="44434"/>
                  </a:lnTo>
                  <a:lnTo>
                    <a:pt x="4705" y="60967"/>
                  </a:lnTo>
                  <a:lnTo>
                    <a:pt x="18" y="85685"/>
                  </a:lnTo>
                  <a:lnTo>
                    <a:pt x="0" y="101676"/>
                  </a:lnTo>
                  <a:lnTo>
                    <a:pt x="4669" y="115675"/>
                  </a:lnTo>
                  <a:lnTo>
                    <a:pt x="20296" y="13573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37" name="SMARTInkShape-2822"/>
            <p:cNvSpPr/>
            <p:nvPr/>
          </p:nvSpPr>
          <p:spPr>
            <a:xfrm>
              <a:off x="5143500" y="4822031"/>
              <a:ext cx="7146" cy="100015"/>
            </a:xfrm>
            <a:custGeom>
              <a:avLst/>
              <a:gdLst/>
              <a:ahLst/>
              <a:cxnLst/>
              <a:rect l="0" t="0" r="0" b="0"/>
              <a:pathLst>
                <a:path w="7146" h="100015">
                  <a:moveTo>
                    <a:pt x="7145" y="0"/>
                  </a:moveTo>
                  <a:lnTo>
                    <a:pt x="993" y="0"/>
                  </a:lnTo>
                  <a:lnTo>
                    <a:pt x="26" y="33585"/>
                  </a:lnTo>
                  <a:lnTo>
                    <a:pt x="2" y="68085"/>
                  </a:lnTo>
                  <a:lnTo>
                    <a:pt x="0" y="100014"/>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38" name="SMARTInkShape-2823"/>
            <p:cNvSpPr/>
            <p:nvPr/>
          </p:nvSpPr>
          <p:spPr>
            <a:xfrm>
              <a:off x="5143500" y="4750594"/>
              <a:ext cx="1" cy="7145"/>
            </a:xfrm>
            <a:custGeom>
              <a:avLst/>
              <a:gdLst/>
              <a:ahLst/>
              <a:cxnLst/>
              <a:rect l="0" t="0" r="0" b="0"/>
              <a:pathLst>
                <a:path w="1" h="7145">
                  <a:moveTo>
                    <a:pt x="0" y="7144"/>
                  </a:moveTo>
                  <a:lnTo>
                    <a:pt x="0"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39" name="SMARTInkShape-2824"/>
            <p:cNvSpPr/>
            <p:nvPr/>
          </p:nvSpPr>
          <p:spPr>
            <a:xfrm>
              <a:off x="5164930" y="4816099"/>
              <a:ext cx="121446" cy="84515"/>
            </a:xfrm>
            <a:custGeom>
              <a:avLst/>
              <a:gdLst/>
              <a:ahLst/>
              <a:cxnLst/>
              <a:rect l="0" t="0" r="0" b="0"/>
              <a:pathLst>
                <a:path w="121446" h="84515">
                  <a:moveTo>
                    <a:pt x="0" y="48795"/>
                  </a:moveTo>
                  <a:lnTo>
                    <a:pt x="0" y="52587"/>
                  </a:lnTo>
                  <a:lnTo>
                    <a:pt x="795" y="53704"/>
                  </a:lnTo>
                  <a:lnTo>
                    <a:pt x="2118" y="54449"/>
                  </a:lnTo>
                  <a:lnTo>
                    <a:pt x="3793" y="54946"/>
                  </a:lnTo>
                  <a:lnTo>
                    <a:pt x="4911" y="56070"/>
                  </a:lnTo>
                  <a:lnTo>
                    <a:pt x="6851" y="62002"/>
                  </a:lnTo>
                  <a:lnTo>
                    <a:pt x="9131" y="62602"/>
                  </a:lnTo>
                  <a:lnTo>
                    <a:pt x="10850" y="62762"/>
                  </a:lnTo>
                  <a:lnTo>
                    <a:pt x="11997" y="62075"/>
                  </a:lnTo>
                  <a:lnTo>
                    <a:pt x="12760" y="60823"/>
                  </a:lnTo>
                  <a:lnTo>
                    <a:pt x="13836" y="55269"/>
                  </a:lnTo>
                  <a:lnTo>
                    <a:pt x="15023" y="43150"/>
                  </a:lnTo>
                  <a:lnTo>
                    <a:pt x="19974" y="31953"/>
                  </a:lnTo>
                  <a:lnTo>
                    <a:pt x="25675" y="22461"/>
                  </a:lnTo>
                  <a:lnTo>
                    <a:pt x="28510" y="11535"/>
                  </a:lnTo>
                  <a:lnTo>
                    <a:pt x="30120" y="9668"/>
                  </a:lnTo>
                  <a:lnTo>
                    <a:pt x="42999" y="606"/>
                  </a:lnTo>
                  <a:lnTo>
                    <a:pt x="45336" y="0"/>
                  </a:lnTo>
                  <a:lnTo>
                    <a:pt x="47687" y="390"/>
                  </a:lnTo>
                  <a:lnTo>
                    <a:pt x="57164" y="4602"/>
                  </a:lnTo>
                  <a:lnTo>
                    <a:pt x="59541" y="5045"/>
                  </a:lnTo>
                  <a:lnTo>
                    <a:pt x="66679" y="9462"/>
                  </a:lnTo>
                  <a:lnTo>
                    <a:pt x="73821" y="19590"/>
                  </a:lnTo>
                  <a:lnTo>
                    <a:pt x="93001" y="54414"/>
                  </a:lnTo>
                  <a:lnTo>
                    <a:pt x="121445" y="84514"/>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40" name="SMARTInkShape-2825"/>
            <p:cNvSpPr/>
            <p:nvPr/>
          </p:nvSpPr>
          <p:spPr>
            <a:xfrm>
              <a:off x="6386833" y="4829175"/>
              <a:ext cx="63973" cy="85726"/>
            </a:xfrm>
            <a:custGeom>
              <a:avLst/>
              <a:gdLst/>
              <a:ahLst/>
              <a:cxnLst/>
              <a:rect l="0" t="0" r="0" b="0"/>
              <a:pathLst>
                <a:path w="63973" h="85726">
                  <a:moveTo>
                    <a:pt x="13967" y="0"/>
                  </a:moveTo>
                  <a:lnTo>
                    <a:pt x="10175" y="0"/>
                  </a:lnTo>
                  <a:lnTo>
                    <a:pt x="9057" y="794"/>
                  </a:lnTo>
                  <a:lnTo>
                    <a:pt x="8313" y="2117"/>
                  </a:lnTo>
                  <a:lnTo>
                    <a:pt x="7815" y="3792"/>
                  </a:lnTo>
                  <a:lnTo>
                    <a:pt x="1300" y="14473"/>
                  </a:lnTo>
                  <a:lnTo>
                    <a:pt x="0" y="27641"/>
                  </a:lnTo>
                  <a:lnTo>
                    <a:pt x="4055" y="36362"/>
                  </a:lnTo>
                  <a:lnTo>
                    <a:pt x="11943" y="45530"/>
                  </a:lnTo>
                  <a:lnTo>
                    <a:pt x="47008" y="72885"/>
                  </a:lnTo>
                  <a:lnTo>
                    <a:pt x="63972" y="85725"/>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41" name="SMARTInkShape-2826"/>
            <p:cNvSpPr/>
            <p:nvPr/>
          </p:nvSpPr>
          <p:spPr>
            <a:xfrm>
              <a:off x="6407945" y="4752140"/>
              <a:ext cx="92869" cy="198393"/>
            </a:xfrm>
            <a:custGeom>
              <a:avLst/>
              <a:gdLst/>
              <a:ahLst/>
              <a:cxnLst/>
              <a:rect l="0" t="0" r="0" b="0"/>
              <a:pathLst>
                <a:path w="92869" h="198393">
                  <a:moveTo>
                    <a:pt x="0" y="191335"/>
                  </a:moveTo>
                  <a:lnTo>
                    <a:pt x="0" y="198392"/>
                  </a:lnTo>
                  <a:lnTo>
                    <a:pt x="0" y="167044"/>
                  </a:lnTo>
                  <a:lnTo>
                    <a:pt x="0" y="133808"/>
                  </a:lnTo>
                  <a:lnTo>
                    <a:pt x="0" y="101744"/>
                  </a:lnTo>
                  <a:lnTo>
                    <a:pt x="0" y="70538"/>
                  </a:lnTo>
                  <a:lnTo>
                    <a:pt x="2116" y="43561"/>
                  </a:lnTo>
                  <a:lnTo>
                    <a:pt x="12183" y="18593"/>
                  </a:lnTo>
                  <a:lnTo>
                    <a:pt x="16792" y="11903"/>
                  </a:lnTo>
                  <a:lnTo>
                    <a:pt x="27640" y="3673"/>
                  </a:lnTo>
                  <a:lnTo>
                    <a:pt x="44701" y="0"/>
                  </a:lnTo>
                  <a:lnTo>
                    <a:pt x="61045" y="2704"/>
                  </a:lnTo>
                  <a:lnTo>
                    <a:pt x="92868" y="19885"/>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353" name="SMARTInkShape-Group277"/>
          <p:cNvGrpSpPr/>
          <p:nvPr/>
        </p:nvGrpSpPr>
        <p:grpSpPr>
          <a:xfrm>
            <a:off x="2929526" y="4686421"/>
            <a:ext cx="1978096" cy="319843"/>
            <a:chOff x="2929526" y="4686421"/>
            <a:chExt cx="1978096" cy="319843"/>
          </a:xfrm>
        </p:grpSpPr>
        <p:sp>
          <p:nvSpPr>
            <p:cNvPr id="343" name="SMARTInkShape-2827"/>
            <p:cNvSpPr/>
            <p:nvPr/>
          </p:nvSpPr>
          <p:spPr>
            <a:xfrm>
              <a:off x="4250531" y="4843558"/>
              <a:ext cx="156741" cy="113776"/>
            </a:xfrm>
            <a:custGeom>
              <a:avLst/>
              <a:gdLst/>
              <a:ahLst/>
              <a:cxnLst/>
              <a:rect l="0" t="0" r="0" b="0"/>
              <a:pathLst>
                <a:path w="156741" h="113776">
                  <a:moveTo>
                    <a:pt x="0" y="28480"/>
                  </a:moveTo>
                  <a:lnTo>
                    <a:pt x="0" y="63391"/>
                  </a:lnTo>
                  <a:lnTo>
                    <a:pt x="0" y="96564"/>
                  </a:lnTo>
                  <a:lnTo>
                    <a:pt x="0" y="101866"/>
                  </a:lnTo>
                  <a:lnTo>
                    <a:pt x="2117" y="106869"/>
                  </a:lnTo>
                  <a:lnTo>
                    <a:pt x="6850" y="113775"/>
                  </a:lnTo>
                  <a:lnTo>
                    <a:pt x="7920" y="101994"/>
                  </a:lnTo>
                  <a:lnTo>
                    <a:pt x="12048" y="94271"/>
                  </a:lnTo>
                  <a:lnTo>
                    <a:pt x="19794" y="63765"/>
                  </a:lnTo>
                  <a:lnTo>
                    <a:pt x="28722" y="45268"/>
                  </a:lnTo>
                  <a:lnTo>
                    <a:pt x="38129" y="33736"/>
                  </a:lnTo>
                  <a:lnTo>
                    <a:pt x="42876" y="30816"/>
                  </a:lnTo>
                  <a:lnTo>
                    <a:pt x="47631" y="28724"/>
                  </a:lnTo>
                  <a:lnTo>
                    <a:pt x="54771" y="23878"/>
                  </a:lnTo>
                  <a:lnTo>
                    <a:pt x="59532" y="22465"/>
                  </a:lnTo>
                  <a:lnTo>
                    <a:pt x="61914" y="22883"/>
                  </a:lnTo>
                  <a:lnTo>
                    <a:pt x="70027" y="27586"/>
                  </a:lnTo>
                  <a:lnTo>
                    <a:pt x="101194" y="28456"/>
                  </a:lnTo>
                  <a:lnTo>
                    <a:pt x="121501" y="22772"/>
                  </a:lnTo>
                  <a:lnTo>
                    <a:pt x="134802" y="16122"/>
                  </a:lnTo>
                  <a:lnTo>
                    <a:pt x="140081" y="14256"/>
                  </a:lnTo>
                  <a:lnTo>
                    <a:pt x="147515" y="9537"/>
                  </a:lnTo>
                  <a:lnTo>
                    <a:pt x="152346" y="8154"/>
                  </a:lnTo>
                  <a:lnTo>
                    <a:pt x="153951" y="6992"/>
                  </a:lnTo>
                  <a:lnTo>
                    <a:pt x="155022" y="5423"/>
                  </a:lnTo>
                  <a:lnTo>
                    <a:pt x="156740" y="994"/>
                  </a:lnTo>
                  <a:lnTo>
                    <a:pt x="156087" y="631"/>
                  </a:lnTo>
                  <a:lnTo>
                    <a:pt x="150975" y="0"/>
                  </a:lnTo>
                  <a:lnTo>
                    <a:pt x="146510" y="3725"/>
                  </a:lnTo>
                  <a:lnTo>
                    <a:pt x="144491" y="7688"/>
                  </a:lnTo>
                  <a:lnTo>
                    <a:pt x="136215" y="42969"/>
                  </a:lnTo>
                  <a:lnTo>
                    <a:pt x="135827" y="61857"/>
                  </a:lnTo>
                  <a:lnTo>
                    <a:pt x="137891" y="69243"/>
                  </a:lnTo>
                  <a:lnTo>
                    <a:pt x="150019" y="8563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44" name="SMARTInkShape-2828"/>
            <p:cNvSpPr/>
            <p:nvPr/>
          </p:nvSpPr>
          <p:spPr>
            <a:xfrm>
              <a:off x="3559117" y="4872038"/>
              <a:ext cx="105628" cy="98922"/>
            </a:xfrm>
            <a:custGeom>
              <a:avLst/>
              <a:gdLst/>
              <a:ahLst/>
              <a:cxnLst/>
              <a:rect l="0" t="0" r="0" b="0"/>
              <a:pathLst>
                <a:path w="105628" h="98922">
                  <a:moveTo>
                    <a:pt x="105627" y="0"/>
                  </a:moveTo>
                  <a:lnTo>
                    <a:pt x="72912" y="0"/>
                  </a:lnTo>
                  <a:lnTo>
                    <a:pt x="55981" y="793"/>
                  </a:lnTo>
                  <a:lnTo>
                    <a:pt x="35834" y="9942"/>
                  </a:lnTo>
                  <a:lnTo>
                    <a:pt x="22065" y="20584"/>
                  </a:lnTo>
                  <a:lnTo>
                    <a:pt x="3632" y="43967"/>
                  </a:lnTo>
                  <a:lnTo>
                    <a:pt x="765" y="51555"/>
                  </a:lnTo>
                  <a:lnTo>
                    <a:pt x="0" y="55802"/>
                  </a:lnTo>
                  <a:lnTo>
                    <a:pt x="1267" y="62636"/>
                  </a:lnTo>
                  <a:lnTo>
                    <a:pt x="15303" y="87016"/>
                  </a:lnTo>
                  <a:lnTo>
                    <a:pt x="26124" y="94925"/>
                  </a:lnTo>
                  <a:lnTo>
                    <a:pt x="39384" y="98505"/>
                  </a:lnTo>
                  <a:lnTo>
                    <a:pt x="62996" y="98921"/>
                  </a:lnTo>
                  <a:lnTo>
                    <a:pt x="91339" y="92867"/>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45" name="SMARTInkShape-2829"/>
            <p:cNvSpPr/>
            <p:nvPr/>
          </p:nvSpPr>
          <p:spPr>
            <a:xfrm>
              <a:off x="4036219" y="4879180"/>
              <a:ext cx="185738" cy="64193"/>
            </a:xfrm>
            <a:custGeom>
              <a:avLst/>
              <a:gdLst/>
              <a:ahLst/>
              <a:cxnLst/>
              <a:rect l="0" t="0" r="0" b="0"/>
              <a:pathLst>
                <a:path w="185738" h="64193">
                  <a:moveTo>
                    <a:pt x="0" y="21433"/>
                  </a:moveTo>
                  <a:lnTo>
                    <a:pt x="0" y="17640"/>
                  </a:lnTo>
                  <a:lnTo>
                    <a:pt x="1587" y="16523"/>
                  </a:lnTo>
                  <a:lnTo>
                    <a:pt x="10612" y="14157"/>
                  </a:lnTo>
                  <a:lnTo>
                    <a:pt x="19460" y="9575"/>
                  </a:lnTo>
                  <a:lnTo>
                    <a:pt x="44641" y="7465"/>
                  </a:lnTo>
                  <a:lnTo>
                    <a:pt x="79730" y="17116"/>
                  </a:lnTo>
                  <a:lnTo>
                    <a:pt x="95976" y="21374"/>
                  </a:lnTo>
                  <a:lnTo>
                    <a:pt x="106829" y="29035"/>
                  </a:lnTo>
                  <a:lnTo>
                    <a:pt x="110980" y="33543"/>
                  </a:lnTo>
                  <a:lnTo>
                    <a:pt x="113863" y="41479"/>
                  </a:lnTo>
                  <a:lnTo>
                    <a:pt x="114261" y="55044"/>
                  </a:lnTo>
                  <a:lnTo>
                    <a:pt x="118081" y="60319"/>
                  </a:lnTo>
                  <a:lnTo>
                    <a:pt x="122066" y="62528"/>
                  </a:lnTo>
                  <a:lnTo>
                    <a:pt x="133432" y="64062"/>
                  </a:lnTo>
                  <a:lnTo>
                    <a:pt x="138149" y="64192"/>
                  </a:lnTo>
                  <a:lnTo>
                    <a:pt x="142891" y="62132"/>
                  </a:lnTo>
                  <a:lnTo>
                    <a:pt x="163337" y="43707"/>
                  </a:lnTo>
                  <a:lnTo>
                    <a:pt x="180681" y="16535"/>
                  </a:lnTo>
                  <a:lnTo>
                    <a:pt x="185737"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46" name="SMARTInkShape-2830"/>
            <p:cNvSpPr/>
            <p:nvPr/>
          </p:nvSpPr>
          <p:spPr>
            <a:xfrm>
              <a:off x="4643563" y="4808173"/>
              <a:ext cx="264059" cy="99583"/>
            </a:xfrm>
            <a:custGeom>
              <a:avLst/>
              <a:gdLst/>
              <a:ahLst/>
              <a:cxnLst/>
              <a:rect l="0" t="0" r="0" b="0"/>
              <a:pathLst>
                <a:path w="264059" h="99583">
                  <a:moveTo>
                    <a:pt x="49881" y="28146"/>
                  </a:moveTo>
                  <a:lnTo>
                    <a:pt x="49881" y="24354"/>
                  </a:lnTo>
                  <a:lnTo>
                    <a:pt x="49087" y="23236"/>
                  </a:lnTo>
                  <a:lnTo>
                    <a:pt x="47764" y="22491"/>
                  </a:lnTo>
                  <a:lnTo>
                    <a:pt x="42605" y="21198"/>
                  </a:lnTo>
                  <a:lnTo>
                    <a:pt x="39239" y="21089"/>
                  </a:lnTo>
                  <a:lnTo>
                    <a:pt x="29089" y="24820"/>
                  </a:lnTo>
                  <a:lnTo>
                    <a:pt x="14560" y="35479"/>
                  </a:lnTo>
                  <a:lnTo>
                    <a:pt x="9576" y="40930"/>
                  </a:lnTo>
                  <a:lnTo>
                    <a:pt x="3102" y="52130"/>
                  </a:lnTo>
                  <a:lnTo>
                    <a:pt x="831" y="61622"/>
                  </a:lnTo>
                  <a:lnTo>
                    <a:pt x="0" y="75661"/>
                  </a:lnTo>
                  <a:lnTo>
                    <a:pt x="2047" y="79162"/>
                  </a:lnTo>
                  <a:lnTo>
                    <a:pt x="3704" y="81206"/>
                  </a:lnTo>
                  <a:lnTo>
                    <a:pt x="5603" y="81776"/>
                  </a:lnTo>
                  <a:lnTo>
                    <a:pt x="7662" y="81362"/>
                  </a:lnTo>
                  <a:lnTo>
                    <a:pt x="9829" y="80291"/>
                  </a:lnTo>
                  <a:lnTo>
                    <a:pt x="20463" y="78786"/>
                  </a:lnTo>
                  <a:lnTo>
                    <a:pt x="23919" y="76987"/>
                  </a:lnTo>
                  <a:lnTo>
                    <a:pt x="59086" y="47251"/>
                  </a:lnTo>
                  <a:lnTo>
                    <a:pt x="61910" y="42458"/>
                  </a:lnTo>
                  <a:lnTo>
                    <a:pt x="63722" y="32913"/>
                  </a:lnTo>
                  <a:lnTo>
                    <a:pt x="64664" y="31324"/>
                  </a:lnTo>
                  <a:lnTo>
                    <a:pt x="66087" y="30265"/>
                  </a:lnTo>
                  <a:lnTo>
                    <a:pt x="71006" y="28270"/>
                  </a:lnTo>
                  <a:lnTo>
                    <a:pt x="72104" y="61312"/>
                  </a:lnTo>
                  <a:lnTo>
                    <a:pt x="76966" y="70975"/>
                  </a:lnTo>
                  <a:lnTo>
                    <a:pt x="78162" y="80525"/>
                  </a:lnTo>
                  <a:lnTo>
                    <a:pt x="79053" y="82116"/>
                  </a:lnTo>
                  <a:lnTo>
                    <a:pt x="80442" y="83176"/>
                  </a:lnTo>
                  <a:lnTo>
                    <a:pt x="85573" y="85285"/>
                  </a:lnTo>
                  <a:lnTo>
                    <a:pt x="95540" y="75351"/>
                  </a:lnTo>
                  <a:lnTo>
                    <a:pt x="112611" y="40411"/>
                  </a:lnTo>
                  <a:lnTo>
                    <a:pt x="142619" y="6906"/>
                  </a:lnTo>
                  <a:lnTo>
                    <a:pt x="147454" y="2831"/>
                  </a:lnTo>
                  <a:lnTo>
                    <a:pt x="155618" y="0"/>
                  </a:lnTo>
                  <a:lnTo>
                    <a:pt x="158523" y="1878"/>
                  </a:lnTo>
                  <a:lnTo>
                    <a:pt x="183248" y="26585"/>
                  </a:lnTo>
                  <a:lnTo>
                    <a:pt x="191173" y="37826"/>
                  </a:lnTo>
                  <a:lnTo>
                    <a:pt x="198931" y="43825"/>
                  </a:lnTo>
                  <a:lnTo>
                    <a:pt x="207672" y="47021"/>
                  </a:lnTo>
                  <a:lnTo>
                    <a:pt x="230938" y="53356"/>
                  </a:lnTo>
                  <a:lnTo>
                    <a:pt x="250887" y="50232"/>
                  </a:lnTo>
                  <a:lnTo>
                    <a:pt x="256427" y="47751"/>
                  </a:lnTo>
                  <a:lnTo>
                    <a:pt x="259016" y="45978"/>
                  </a:lnTo>
                  <a:lnTo>
                    <a:pt x="260742" y="43209"/>
                  </a:lnTo>
                  <a:lnTo>
                    <a:pt x="263511" y="29475"/>
                  </a:lnTo>
                  <a:lnTo>
                    <a:pt x="264058" y="15091"/>
                  </a:lnTo>
                  <a:lnTo>
                    <a:pt x="262017" y="8321"/>
                  </a:lnTo>
                  <a:lnTo>
                    <a:pt x="260361" y="5404"/>
                  </a:lnTo>
                  <a:lnTo>
                    <a:pt x="258463" y="3460"/>
                  </a:lnTo>
                  <a:lnTo>
                    <a:pt x="254238" y="1299"/>
                  </a:lnTo>
                  <a:lnTo>
                    <a:pt x="247397" y="83"/>
                  </a:lnTo>
                  <a:lnTo>
                    <a:pt x="236552" y="3515"/>
                  </a:lnTo>
                  <a:lnTo>
                    <a:pt x="227075" y="9559"/>
                  </a:lnTo>
                  <a:lnTo>
                    <a:pt x="223884" y="18298"/>
                  </a:lnTo>
                  <a:lnTo>
                    <a:pt x="221835" y="39518"/>
                  </a:lnTo>
                  <a:lnTo>
                    <a:pt x="227051" y="71565"/>
                  </a:lnTo>
                  <a:lnTo>
                    <a:pt x="228636" y="83956"/>
                  </a:lnTo>
                  <a:lnTo>
                    <a:pt x="235617" y="99582"/>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47" name="SMARTInkShape-2831"/>
            <p:cNvSpPr/>
            <p:nvPr/>
          </p:nvSpPr>
          <p:spPr>
            <a:xfrm>
              <a:off x="4443413" y="4829592"/>
              <a:ext cx="64294" cy="106739"/>
            </a:xfrm>
            <a:custGeom>
              <a:avLst/>
              <a:gdLst/>
              <a:ahLst/>
              <a:cxnLst/>
              <a:rect l="0" t="0" r="0" b="0"/>
              <a:pathLst>
                <a:path w="64294" h="106739">
                  <a:moveTo>
                    <a:pt x="64293" y="35302"/>
                  </a:moveTo>
                  <a:lnTo>
                    <a:pt x="64293" y="31510"/>
                  </a:lnTo>
                  <a:lnTo>
                    <a:pt x="62177" y="27531"/>
                  </a:lnTo>
                  <a:lnTo>
                    <a:pt x="59384" y="23117"/>
                  </a:lnTo>
                  <a:lnTo>
                    <a:pt x="57018" y="16169"/>
                  </a:lnTo>
                  <a:lnTo>
                    <a:pt x="53651" y="11453"/>
                  </a:lnTo>
                  <a:lnTo>
                    <a:pt x="43501" y="4335"/>
                  </a:lnTo>
                  <a:lnTo>
                    <a:pt x="34232" y="991"/>
                  </a:lnTo>
                  <a:lnTo>
                    <a:pt x="26458" y="0"/>
                  </a:lnTo>
                  <a:lnTo>
                    <a:pt x="24782" y="655"/>
                  </a:lnTo>
                  <a:lnTo>
                    <a:pt x="23665" y="1885"/>
                  </a:lnTo>
                  <a:lnTo>
                    <a:pt x="21630" y="5369"/>
                  </a:lnTo>
                  <a:lnTo>
                    <a:pt x="18080" y="9563"/>
                  </a:lnTo>
                  <a:lnTo>
                    <a:pt x="15973" y="16189"/>
                  </a:lnTo>
                  <a:lnTo>
                    <a:pt x="14620" y="33379"/>
                  </a:lnTo>
                  <a:lnTo>
                    <a:pt x="21582" y="66285"/>
                  </a:lnTo>
                  <a:lnTo>
                    <a:pt x="27856" y="89132"/>
                  </a:lnTo>
                  <a:lnTo>
                    <a:pt x="28255" y="94416"/>
                  </a:lnTo>
                  <a:lnTo>
                    <a:pt x="26316" y="99410"/>
                  </a:lnTo>
                  <a:lnTo>
                    <a:pt x="22396" y="105292"/>
                  </a:lnTo>
                  <a:lnTo>
                    <a:pt x="19743" y="106096"/>
                  </a:lnTo>
                  <a:lnTo>
                    <a:pt x="0" y="106738"/>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48" name="SMARTInkShape-2832"/>
            <p:cNvSpPr/>
            <p:nvPr/>
          </p:nvSpPr>
          <p:spPr>
            <a:xfrm>
              <a:off x="3729332" y="4936330"/>
              <a:ext cx="71144" cy="69934"/>
            </a:xfrm>
            <a:custGeom>
              <a:avLst/>
              <a:gdLst/>
              <a:ahLst/>
              <a:cxnLst/>
              <a:rect l="0" t="0" r="0" b="0"/>
              <a:pathLst>
                <a:path w="71144" h="69934">
                  <a:moveTo>
                    <a:pt x="6849" y="0"/>
                  </a:moveTo>
                  <a:lnTo>
                    <a:pt x="6849" y="3793"/>
                  </a:lnTo>
                  <a:lnTo>
                    <a:pt x="4733" y="7772"/>
                  </a:lnTo>
                  <a:lnTo>
                    <a:pt x="1940" y="12186"/>
                  </a:lnTo>
                  <a:lnTo>
                    <a:pt x="367" y="19927"/>
                  </a:lnTo>
                  <a:lnTo>
                    <a:pt x="0" y="27643"/>
                  </a:lnTo>
                  <a:lnTo>
                    <a:pt x="1953" y="34247"/>
                  </a:lnTo>
                  <a:lnTo>
                    <a:pt x="16506" y="58453"/>
                  </a:lnTo>
                  <a:lnTo>
                    <a:pt x="27349" y="66357"/>
                  </a:lnTo>
                  <a:lnTo>
                    <a:pt x="36824" y="69933"/>
                  </a:lnTo>
                  <a:lnTo>
                    <a:pt x="44249" y="68653"/>
                  </a:lnTo>
                  <a:lnTo>
                    <a:pt x="63519" y="62561"/>
                  </a:lnTo>
                  <a:lnTo>
                    <a:pt x="71143" y="5715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49" name="SMARTInkShape-2833"/>
            <p:cNvSpPr/>
            <p:nvPr/>
          </p:nvSpPr>
          <p:spPr>
            <a:xfrm>
              <a:off x="3007519" y="4686421"/>
              <a:ext cx="64161" cy="257055"/>
            </a:xfrm>
            <a:custGeom>
              <a:avLst/>
              <a:gdLst/>
              <a:ahLst/>
              <a:cxnLst/>
              <a:rect l="0" t="0" r="0" b="0"/>
              <a:pathLst>
                <a:path w="64161" h="257055">
                  <a:moveTo>
                    <a:pt x="0" y="21310"/>
                  </a:moveTo>
                  <a:lnTo>
                    <a:pt x="31783" y="2971"/>
                  </a:lnTo>
                  <a:lnTo>
                    <a:pt x="59145" y="0"/>
                  </a:lnTo>
                  <a:lnTo>
                    <a:pt x="60862" y="753"/>
                  </a:lnTo>
                  <a:lnTo>
                    <a:pt x="62006" y="2049"/>
                  </a:lnTo>
                  <a:lnTo>
                    <a:pt x="63277" y="5606"/>
                  </a:lnTo>
                  <a:lnTo>
                    <a:pt x="64160" y="20467"/>
                  </a:lnTo>
                  <a:lnTo>
                    <a:pt x="56505" y="50715"/>
                  </a:lnTo>
                  <a:lnTo>
                    <a:pt x="45952" y="85713"/>
                  </a:lnTo>
                  <a:lnTo>
                    <a:pt x="41356" y="116317"/>
                  </a:lnTo>
                  <a:lnTo>
                    <a:pt x="36832" y="148909"/>
                  </a:lnTo>
                  <a:lnTo>
                    <a:pt x="35939" y="178277"/>
                  </a:lnTo>
                  <a:lnTo>
                    <a:pt x="36577" y="199052"/>
                  </a:lnTo>
                  <a:lnTo>
                    <a:pt x="44542" y="233317"/>
                  </a:lnTo>
                  <a:lnTo>
                    <a:pt x="47577" y="239361"/>
                  </a:lnTo>
                  <a:lnTo>
                    <a:pt x="50080" y="247226"/>
                  </a:lnTo>
                  <a:lnTo>
                    <a:pt x="57150" y="257054"/>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50" name="SMARTInkShape-2834"/>
            <p:cNvSpPr/>
            <p:nvPr/>
          </p:nvSpPr>
          <p:spPr>
            <a:xfrm>
              <a:off x="4057650" y="4779169"/>
              <a:ext cx="35720" cy="214312"/>
            </a:xfrm>
            <a:custGeom>
              <a:avLst/>
              <a:gdLst/>
              <a:ahLst/>
              <a:cxnLst/>
              <a:rect l="0" t="0" r="0" b="0"/>
              <a:pathLst>
                <a:path w="35720" h="214312">
                  <a:moveTo>
                    <a:pt x="35719" y="0"/>
                  </a:moveTo>
                  <a:lnTo>
                    <a:pt x="31927" y="0"/>
                  </a:lnTo>
                  <a:lnTo>
                    <a:pt x="30809" y="794"/>
                  </a:lnTo>
                  <a:lnTo>
                    <a:pt x="30064" y="2116"/>
                  </a:lnTo>
                  <a:lnTo>
                    <a:pt x="29016" y="9887"/>
                  </a:lnTo>
                  <a:lnTo>
                    <a:pt x="27977" y="17888"/>
                  </a:lnTo>
                  <a:lnTo>
                    <a:pt x="16407" y="51054"/>
                  </a:lnTo>
                  <a:lnTo>
                    <a:pt x="9209" y="78788"/>
                  </a:lnTo>
                  <a:lnTo>
                    <a:pt x="3759" y="110989"/>
                  </a:lnTo>
                  <a:lnTo>
                    <a:pt x="743" y="142221"/>
                  </a:lnTo>
                  <a:lnTo>
                    <a:pt x="98" y="174715"/>
                  </a:lnTo>
                  <a:lnTo>
                    <a:pt x="4" y="210021"/>
                  </a:lnTo>
                  <a:lnTo>
                    <a:pt x="0" y="214311"/>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51" name="SMARTInkShape-2835"/>
            <p:cNvSpPr/>
            <p:nvPr/>
          </p:nvSpPr>
          <p:spPr>
            <a:xfrm>
              <a:off x="2929526" y="4701095"/>
              <a:ext cx="478044" cy="278101"/>
            </a:xfrm>
            <a:custGeom>
              <a:avLst/>
              <a:gdLst/>
              <a:ahLst/>
              <a:cxnLst/>
              <a:rect l="0" t="0" r="0" b="0"/>
              <a:pathLst>
                <a:path w="478044" h="278101">
                  <a:moveTo>
                    <a:pt x="13699" y="149511"/>
                  </a:moveTo>
                  <a:lnTo>
                    <a:pt x="6114" y="145719"/>
                  </a:lnTo>
                  <a:lnTo>
                    <a:pt x="3880" y="143808"/>
                  </a:lnTo>
                  <a:lnTo>
                    <a:pt x="1397" y="139568"/>
                  </a:lnTo>
                  <a:lnTo>
                    <a:pt x="0" y="132718"/>
                  </a:lnTo>
                  <a:lnTo>
                    <a:pt x="1391" y="131172"/>
                  </a:lnTo>
                  <a:lnTo>
                    <a:pt x="36805" y="118258"/>
                  </a:lnTo>
                  <a:lnTo>
                    <a:pt x="69739" y="104062"/>
                  </a:lnTo>
                  <a:lnTo>
                    <a:pt x="98213" y="94593"/>
                  </a:lnTo>
                  <a:lnTo>
                    <a:pt x="130639" y="82880"/>
                  </a:lnTo>
                  <a:lnTo>
                    <a:pt x="160707" y="73236"/>
                  </a:lnTo>
                  <a:lnTo>
                    <a:pt x="188931" y="61471"/>
                  </a:lnTo>
                  <a:lnTo>
                    <a:pt x="222320" y="47866"/>
                  </a:lnTo>
                  <a:lnTo>
                    <a:pt x="256949" y="28551"/>
                  </a:lnTo>
                  <a:lnTo>
                    <a:pt x="261591" y="26009"/>
                  </a:lnTo>
                  <a:lnTo>
                    <a:pt x="264685" y="22726"/>
                  </a:lnTo>
                  <a:lnTo>
                    <a:pt x="268123" y="14846"/>
                  </a:lnTo>
                  <a:lnTo>
                    <a:pt x="270633" y="1206"/>
                  </a:lnTo>
                  <a:lnTo>
                    <a:pt x="269919" y="635"/>
                  </a:lnTo>
                  <a:lnTo>
                    <a:pt x="267010" y="0"/>
                  </a:lnTo>
                  <a:lnTo>
                    <a:pt x="265917" y="625"/>
                  </a:lnTo>
                  <a:lnTo>
                    <a:pt x="265188" y="1835"/>
                  </a:lnTo>
                  <a:lnTo>
                    <a:pt x="264702" y="3435"/>
                  </a:lnTo>
                  <a:lnTo>
                    <a:pt x="241571" y="36184"/>
                  </a:lnTo>
                  <a:lnTo>
                    <a:pt x="225810" y="64772"/>
                  </a:lnTo>
                  <a:lnTo>
                    <a:pt x="217658" y="90978"/>
                  </a:lnTo>
                  <a:lnTo>
                    <a:pt x="214501" y="126160"/>
                  </a:lnTo>
                  <a:lnTo>
                    <a:pt x="213877" y="156276"/>
                  </a:lnTo>
                  <a:lnTo>
                    <a:pt x="208845" y="185155"/>
                  </a:lnTo>
                  <a:lnTo>
                    <a:pt x="208045" y="205845"/>
                  </a:lnTo>
                  <a:lnTo>
                    <a:pt x="213700" y="235065"/>
                  </a:lnTo>
                  <a:lnTo>
                    <a:pt x="213717" y="231393"/>
                  </a:lnTo>
                  <a:lnTo>
                    <a:pt x="223666" y="208496"/>
                  </a:lnTo>
                  <a:lnTo>
                    <a:pt x="243724" y="180419"/>
                  </a:lnTo>
                  <a:lnTo>
                    <a:pt x="253251" y="173038"/>
                  </a:lnTo>
                  <a:lnTo>
                    <a:pt x="279960" y="160106"/>
                  </a:lnTo>
                  <a:lnTo>
                    <a:pt x="315181" y="156745"/>
                  </a:lnTo>
                  <a:lnTo>
                    <a:pt x="318347" y="156695"/>
                  </a:lnTo>
                  <a:lnTo>
                    <a:pt x="321871" y="160906"/>
                  </a:lnTo>
                  <a:lnTo>
                    <a:pt x="325290" y="167276"/>
                  </a:lnTo>
                  <a:lnTo>
                    <a:pt x="328007" y="175324"/>
                  </a:lnTo>
                  <a:lnTo>
                    <a:pt x="347136" y="209311"/>
                  </a:lnTo>
                  <a:lnTo>
                    <a:pt x="354494" y="226029"/>
                  </a:lnTo>
                  <a:lnTo>
                    <a:pt x="355196" y="229098"/>
                  </a:lnTo>
                  <a:lnTo>
                    <a:pt x="363768" y="241002"/>
                  </a:lnTo>
                  <a:lnTo>
                    <a:pt x="380155" y="250791"/>
                  </a:lnTo>
                  <a:lnTo>
                    <a:pt x="396299" y="254927"/>
                  </a:lnTo>
                  <a:lnTo>
                    <a:pt x="406258" y="253777"/>
                  </a:lnTo>
                  <a:lnTo>
                    <a:pt x="425587" y="246572"/>
                  </a:lnTo>
                  <a:lnTo>
                    <a:pt x="454224" y="222862"/>
                  </a:lnTo>
                  <a:lnTo>
                    <a:pt x="472862" y="198506"/>
                  </a:lnTo>
                  <a:lnTo>
                    <a:pt x="475740" y="190866"/>
                  </a:lnTo>
                  <a:lnTo>
                    <a:pt x="476508" y="186606"/>
                  </a:lnTo>
                  <a:lnTo>
                    <a:pt x="475244" y="179757"/>
                  </a:lnTo>
                  <a:lnTo>
                    <a:pt x="472186" y="171437"/>
                  </a:lnTo>
                  <a:lnTo>
                    <a:pt x="471757" y="168891"/>
                  </a:lnTo>
                  <a:lnTo>
                    <a:pt x="469884" y="167194"/>
                  </a:lnTo>
                  <a:lnTo>
                    <a:pt x="460456" y="164805"/>
                  </a:lnTo>
                  <a:lnTo>
                    <a:pt x="454880" y="164246"/>
                  </a:lnTo>
                  <a:lnTo>
                    <a:pt x="449756" y="166114"/>
                  </a:lnTo>
                  <a:lnTo>
                    <a:pt x="447279" y="167723"/>
                  </a:lnTo>
                  <a:lnTo>
                    <a:pt x="437599" y="181713"/>
                  </a:lnTo>
                  <a:lnTo>
                    <a:pt x="431223" y="195124"/>
                  </a:lnTo>
                  <a:lnTo>
                    <a:pt x="429453" y="204444"/>
                  </a:lnTo>
                  <a:lnTo>
                    <a:pt x="430782" y="213878"/>
                  </a:lnTo>
                  <a:lnTo>
                    <a:pt x="438104" y="232870"/>
                  </a:lnTo>
                  <a:lnTo>
                    <a:pt x="461538" y="265400"/>
                  </a:lnTo>
                  <a:lnTo>
                    <a:pt x="478043" y="27810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52" name="SMARTInkShape-2836"/>
            <p:cNvSpPr/>
            <p:nvPr/>
          </p:nvSpPr>
          <p:spPr>
            <a:xfrm>
              <a:off x="3908357" y="4836319"/>
              <a:ext cx="34994" cy="164307"/>
            </a:xfrm>
            <a:custGeom>
              <a:avLst/>
              <a:gdLst/>
              <a:ahLst/>
              <a:cxnLst/>
              <a:rect l="0" t="0" r="0" b="0"/>
              <a:pathLst>
                <a:path w="34994" h="164307">
                  <a:moveTo>
                    <a:pt x="27849" y="0"/>
                  </a:moveTo>
                  <a:lnTo>
                    <a:pt x="24057" y="0"/>
                  </a:lnTo>
                  <a:lnTo>
                    <a:pt x="22940" y="794"/>
                  </a:lnTo>
                  <a:lnTo>
                    <a:pt x="22195" y="2116"/>
                  </a:lnTo>
                  <a:lnTo>
                    <a:pt x="21698" y="3792"/>
                  </a:lnTo>
                  <a:lnTo>
                    <a:pt x="17207" y="9943"/>
                  </a:lnTo>
                  <a:lnTo>
                    <a:pt x="10089" y="43735"/>
                  </a:lnTo>
                  <a:lnTo>
                    <a:pt x="4785" y="78696"/>
                  </a:lnTo>
                  <a:lnTo>
                    <a:pt x="0" y="113522"/>
                  </a:lnTo>
                  <a:lnTo>
                    <a:pt x="283" y="130826"/>
                  </a:lnTo>
                  <a:lnTo>
                    <a:pt x="5041" y="149094"/>
                  </a:lnTo>
                  <a:lnTo>
                    <a:pt x="9246" y="157017"/>
                  </a:lnTo>
                  <a:lnTo>
                    <a:pt x="13760" y="161066"/>
                  </a:lnTo>
                  <a:lnTo>
                    <a:pt x="19206" y="162866"/>
                  </a:lnTo>
                  <a:lnTo>
                    <a:pt x="34993" y="164306"/>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362" name="SMARTInkShape-Group278"/>
          <p:cNvGrpSpPr/>
          <p:nvPr/>
        </p:nvGrpSpPr>
        <p:grpSpPr>
          <a:xfrm>
            <a:off x="1778794" y="4700588"/>
            <a:ext cx="1039699" cy="357137"/>
            <a:chOff x="1778794" y="4700588"/>
            <a:chExt cx="1039699" cy="357137"/>
          </a:xfrm>
        </p:grpSpPr>
        <p:sp>
          <p:nvSpPr>
            <p:cNvPr id="354" name="SMARTInkShape-2837"/>
            <p:cNvSpPr/>
            <p:nvPr/>
          </p:nvSpPr>
          <p:spPr>
            <a:xfrm>
              <a:off x="2696436" y="4822118"/>
              <a:ext cx="122057" cy="235607"/>
            </a:xfrm>
            <a:custGeom>
              <a:avLst/>
              <a:gdLst/>
              <a:ahLst/>
              <a:cxnLst/>
              <a:rect l="0" t="0" r="0" b="0"/>
              <a:pathLst>
                <a:path w="122057" h="235607">
                  <a:moveTo>
                    <a:pt x="25333" y="7057"/>
                  </a:moveTo>
                  <a:lnTo>
                    <a:pt x="25333" y="3265"/>
                  </a:lnTo>
                  <a:lnTo>
                    <a:pt x="24539" y="2148"/>
                  </a:lnTo>
                  <a:lnTo>
                    <a:pt x="23216" y="1403"/>
                  </a:lnTo>
                  <a:lnTo>
                    <a:pt x="18483" y="0"/>
                  </a:lnTo>
                  <a:lnTo>
                    <a:pt x="14484" y="3731"/>
                  </a:lnTo>
                  <a:lnTo>
                    <a:pt x="12573" y="7696"/>
                  </a:lnTo>
                  <a:lnTo>
                    <a:pt x="12064" y="9864"/>
                  </a:lnTo>
                  <a:lnTo>
                    <a:pt x="5525" y="21401"/>
                  </a:lnTo>
                  <a:lnTo>
                    <a:pt x="4984" y="23763"/>
                  </a:lnTo>
                  <a:lnTo>
                    <a:pt x="3829" y="25338"/>
                  </a:lnTo>
                  <a:lnTo>
                    <a:pt x="2266" y="26388"/>
                  </a:lnTo>
                  <a:lnTo>
                    <a:pt x="430" y="27088"/>
                  </a:lnTo>
                  <a:lnTo>
                    <a:pt x="0" y="28349"/>
                  </a:lnTo>
                  <a:lnTo>
                    <a:pt x="507" y="29983"/>
                  </a:lnTo>
                  <a:lnTo>
                    <a:pt x="1638" y="31866"/>
                  </a:lnTo>
                  <a:lnTo>
                    <a:pt x="3186" y="33121"/>
                  </a:lnTo>
                  <a:lnTo>
                    <a:pt x="7023" y="34516"/>
                  </a:lnTo>
                  <a:lnTo>
                    <a:pt x="13646" y="35301"/>
                  </a:lnTo>
                  <a:lnTo>
                    <a:pt x="15160" y="34618"/>
                  </a:lnTo>
                  <a:lnTo>
                    <a:pt x="16170" y="33368"/>
                  </a:lnTo>
                  <a:lnTo>
                    <a:pt x="16843" y="31742"/>
                  </a:lnTo>
                  <a:lnTo>
                    <a:pt x="18879" y="30657"/>
                  </a:lnTo>
                  <a:lnTo>
                    <a:pt x="28536" y="28337"/>
                  </a:lnTo>
                  <a:lnTo>
                    <a:pt x="39312" y="20844"/>
                  </a:lnTo>
                  <a:lnTo>
                    <a:pt x="51486" y="10166"/>
                  </a:lnTo>
                  <a:lnTo>
                    <a:pt x="59635" y="7467"/>
                  </a:lnTo>
                  <a:lnTo>
                    <a:pt x="62539" y="9356"/>
                  </a:lnTo>
                  <a:lnTo>
                    <a:pt x="64424" y="10971"/>
                  </a:lnTo>
                  <a:lnTo>
                    <a:pt x="66519" y="14882"/>
                  </a:lnTo>
                  <a:lnTo>
                    <a:pt x="75405" y="46256"/>
                  </a:lnTo>
                  <a:lnTo>
                    <a:pt x="85186" y="78953"/>
                  </a:lnTo>
                  <a:lnTo>
                    <a:pt x="94453" y="112863"/>
                  </a:lnTo>
                  <a:lnTo>
                    <a:pt x="101810" y="148019"/>
                  </a:lnTo>
                  <a:lnTo>
                    <a:pt x="107291" y="178129"/>
                  </a:lnTo>
                  <a:lnTo>
                    <a:pt x="116216" y="212059"/>
                  </a:lnTo>
                  <a:lnTo>
                    <a:pt x="118113" y="221994"/>
                  </a:lnTo>
                  <a:lnTo>
                    <a:pt x="122056" y="231256"/>
                  </a:lnTo>
                  <a:lnTo>
                    <a:pt x="121565" y="232723"/>
                  </a:lnTo>
                  <a:lnTo>
                    <a:pt x="118866" y="235077"/>
                  </a:lnTo>
                  <a:lnTo>
                    <a:pt x="108317" y="235606"/>
                  </a:lnTo>
                  <a:lnTo>
                    <a:pt x="103754" y="233518"/>
                  </a:lnTo>
                  <a:lnTo>
                    <a:pt x="101426" y="231849"/>
                  </a:lnTo>
                  <a:lnTo>
                    <a:pt x="72591" y="199697"/>
                  </a:lnTo>
                  <a:lnTo>
                    <a:pt x="53908" y="185652"/>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55" name="SMARTInkShape-2838"/>
            <p:cNvSpPr/>
            <p:nvPr/>
          </p:nvSpPr>
          <p:spPr>
            <a:xfrm>
              <a:off x="2536031" y="4794583"/>
              <a:ext cx="92870" cy="98888"/>
            </a:xfrm>
            <a:custGeom>
              <a:avLst/>
              <a:gdLst/>
              <a:ahLst/>
              <a:cxnLst/>
              <a:rect l="0" t="0" r="0" b="0"/>
              <a:pathLst>
                <a:path w="92870" h="98888">
                  <a:moveTo>
                    <a:pt x="0" y="56023"/>
                  </a:moveTo>
                  <a:lnTo>
                    <a:pt x="3793" y="59815"/>
                  </a:lnTo>
                  <a:lnTo>
                    <a:pt x="5655" y="63794"/>
                  </a:lnTo>
                  <a:lnTo>
                    <a:pt x="7118" y="76348"/>
                  </a:lnTo>
                  <a:lnTo>
                    <a:pt x="7144" y="42693"/>
                  </a:lnTo>
                  <a:lnTo>
                    <a:pt x="7938" y="25579"/>
                  </a:lnTo>
                  <a:lnTo>
                    <a:pt x="14420" y="9446"/>
                  </a:lnTo>
                  <a:lnTo>
                    <a:pt x="15963" y="8303"/>
                  </a:lnTo>
                  <a:lnTo>
                    <a:pt x="19795" y="6239"/>
                  </a:lnTo>
                  <a:lnTo>
                    <a:pt x="26415" y="1409"/>
                  </a:lnTo>
                  <a:lnTo>
                    <a:pt x="31055" y="0"/>
                  </a:lnTo>
                  <a:lnTo>
                    <a:pt x="37879" y="1491"/>
                  </a:lnTo>
                  <a:lnTo>
                    <a:pt x="59022" y="11124"/>
                  </a:lnTo>
                  <a:lnTo>
                    <a:pt x="65390" y="15695"/>
                  </a:lnTo>
                  <a:lnTo>
                    <a:pt x="68750" y="20373"/>
                  </a:lnTo>
                  <a:lnTo>
                    <a:pt x="71037" y="25097"/>
                  </a:lnTo>
                  <a:lnTo>
                    <a:pt x="81224" y="40770"/>
                  </a:lnTo>
                  <a:lnTo>
                    <a:pt x="84836" y="57890"/>
                  </a:lnTo>
                  <a:lnTo>
                    <a:pt x="86496" y="88624"/>
                  </a:lnTo>
                  <a:lnTo>
                    <a:pt x="92869" y="98887"/>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56" name="SMARTInkShape-2839"/>
            <p:cNvSpPr/>
            <p:nvPr/>
          </p:nvSpPr>
          <p:spPr>
            <a:xfrm>
              <a:off x="2464594" y="4707731"/>
              <a:ext cx="14288" cy="21433"/>
            </a:xfrm>
            <a:custGeom>
              <a:avLst/>
              <a:gdLst/>
              <a:ahLst/>
              <a:cxnLst/>
              <a:rect l="0" t="0" r="0" b="0"/>
              <a:pathLst>
                <a:path w="14288" h="21433">
                  <a:moveTo>
                    <a:pt x="14287" y="21432"/>
                  </a:moveTo>
                  <a:lnTo>
                    <a:pt x="14287" y="17639"/>
                  </a:lnTo>
                  <a:lnTo>
                    <a:pt x="13494" y="16522"/>
                  </a:lnTo>
                  <a:lnTo>
                    <a:pt x="12171" y="15777"/>
                  </a:lnTo>
                  <a:lnTo>
                    <a:pt x="10495" y="15281"/>
                  </a:lnTo>
                  <a:lnTo>
                    <a:pt x="4344" y="10790"/>
                  </a:lnTo>
                  <a:lnTo>
                    <a:pt x="1931" y="6648"/>
                  </a:lnTo>
                  <a:lnTo>
                    <a:pt x="0"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57" name="SMARTInkShape-2840"/>
            <p:cNvSpPr/>
            <p:nvPr/>
          </p:nvSpPr>
          <p:spPr>
            <a:xfrm>
              <a:off x="2464594" y="4764881"/>
              <a:ext cx="21432" cy="100014"/>
            </a:xfrm>
            <a:custGeom>
              <a:avLst/>
              <a:gdLst/>
              <a:ahLst/>
              <a:cxnLst/>
              <a:rect l="0" t="0" r="0" b="0"/>
              <a:pathLst>
                <a:path w="21432" h="100014">
                  <a:moveTo>
                    <a:pt x="0" y="0"/>
                  </a:moveTo>
                  <a:lnTo>
                    <a:pt x="0" y="34492"/>
                  </a:lnTo>
                  <a:lnTo>
                    <a:pt x="6151" y="68165"/>
                  </a:lnTo>
                  <a:lnTo>
                    <a:pt x="8819" y="76068"/>
                  </a:lnTo>
                  <a:lnTo>
                    <a:pt x="21431" y="100013"/>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58" name="SMARTInkShape-2841"/>
            <p:cNvSpPr/>
            <p:nvPr/>
          </p:nvSpPr>
          <p:spPr>
            <a:xfrm>
              <a:off x="2235994" y="4779169"/>
              <a:ext cx="192882" cy="105659"/>
            </a:xfrm>
            <a:custGeom>
              <a:avLst/>
              <a:gdLst/>
              <a:ahLst/>
              <a:cxnLst/>
              <a:rect l="0" t="0" r="0" b="0"/>
              <a:pathLst>
                <a:path w="192882" h="105659">
                  <a:moveTo>
                    <a:pt x="0" y="0"/>
                  </a:moveTo>
                  <a:lnTo>
                    <a:pt x="0" y="33493"/>
                  </a:lnTo>
                  <a:lnTo>
                    <a:pt x="794" y="45202"/>
                  </a:lnTo>
                  <a:lnTo>
                    <a:pt x="5654" y="58788"/>
                  </a:lnTo>
                  <a:lnTo>
                    <a:pt x="6151" y="63004"/>
                  </a:lnTo>
                  <a:lnTo>
                    <a:pt x="7275" y="65815"/>
                  </a:lnTo>
                  <a:lnTo>
                    <a:pt x="8819" y="67689"/>
                  </a:lnTo>
                  <a:lnTo>
                    <a:pt x="10642" y="68939"/>
                  </a:lnTo>
                  <a:lnTo>
                    <a:pt x="11857" y="70565"/>
                  </a:lnTo>
                  <a:lnTo>
                    <a:pt x="13207" y="74489"/>
                  </a:lnTo>
                  <a:lnTo>
                    <a:pt x="15155" y="75853"/>
                  </a:lnTo>
                  <a:lnTo>
                    <a:pt x="27570" y="78042"/>
                  </a:lnTo>
                  <a:lnTo>
                    <a:pt x="30286" y="78222"/>
                  </a:lnTo>
                  <a:lnTo>
                    <a:pt x="35421" y="76305"/>
                  </a:lnTo>
                  <a:lnTo>
                    <a:pt x="48379" y="67169"/>
                  </a:lnTo>
                  <a:lnTo>
                    <a:pt x="58873" y="64352"/>
                  </a:lnTo>
                  <a:lnTo>
                    <a:pt x="60680" y="62745"/>
                  </a:lnTo>
                  <a:lnTo>
                    <a:pt x="61884" y="60880"/>
                  </a:lnTo>
                  <a:lnTo>
                    <a:pt x="63481" y="59636"/>
                  </a:lnTo>
                  <a:lnTo>
                    <a:pt x="70233" y="57477"/>
                  </a:lnTo>
                  <a:lnTo>
                    <a:pt x="77482" y="57178"/>
                  </a:lnTo>
                  <a:lnTo>
                    <a:pt x="77848" y="57962"/>
                  </a:lnTo>
                  <a:lnTo>
                    <a:pt x="79310" y="69337"/>
                  </a:lnTo>
                  <a:lnTo>
                    <a:pt x="88516" y="84791"/>
                  </a:lnTo>
                  <a:lnTo>
                    <a:pt x="97284" y="91395"/>
                  </a:lnTo>
                  <a:lnTo>
                    <a:pt x="124259" y="103787"/>
                  </a:lnTo>
                  <a:lnTo>
                    <a:pt x="136982" y="105658"/>
                  </a:lnTo>
                  <a:lnTo>
                    <a:pt x="146341" y="104374"/>
                  </a:lnTo>
                  <a:lnTo>
                    <a:pt x="176415" y="90324"/>
                  </a:lnTo>
                  <a:lnTo>
                    <a:pt x="183711" y="83536"/>
                  </a:lnTo>
                  <a:lnTo>
                    <a:pt x="188805" y="76021"/>
                  </a:lnTo>
                  <a:lnTo>
                    <a:pt x="192881" y="64294"/>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59" name="SMARTInkShape-2842"/>
            <p:cNvSpPr/>
            <p:nvPr/>
          </p:nvSpPr>
          <p:spPr>
            <a:xfrm>
              <a:off x="2101822" y="4789537"/>
              <a:ext cx="119885" cy="82303"/>
            </a:xfrm>
            <a:custGeom>
              <a:avLst/>
              <a:gdLst/>
              <a:ahLst/>
              <a:cxnLst/>
              <a:rect l="0" t="0" r="0" b="0"/>
              <a:pathLst>
                <a:path w="119885" h="82303">
                  <a:moveTo>
                    <a:pt x="105597" y="11063"/>
                  </a:moveTo>
                  <a:lnTo>
                    <a:pt x="101804" y="11063"/>
                  </a:lnTo>
                  <a:lnTo>
                    <a:pt x="100687" y="10269"/>
                  </a:lnTo>
                  <a:lnTo>
                    <a:pt x="99942" y="8946"/>
                  </a:lnTo>
                  <a:lnTo>
                    <a:pt x="99446" y="7271"/>
                  </a:lnTo>
                  <a:lnTo>
                    <a:pt x="97527" y="6154"/>
                  </a:lnTo>
                  <a:lnTo>
                    <a:pt x="88036" y="3787"/>
                  </a:lnTo>
                  <a:lnTo>
                    <a:pt x="82446" y="421"/>
                  </a:lnTo>
                  <a:lnTo>
                    <a:pt x="79051" y="0"/>
                  </a:lnTo>
                  <a:lnTo>
                    <a:pt x="66687" y="3199"/>
                  </a:lnTo>
                  <a:lnTo>
                    <a:pt x="33941" y="16765"/>
                  </a:lnTo>
                  <a:lnTo>
                    <a:pt x="18925" y="28716"/>
                  </a:lnTo>
                  <a:lnTo>
                    <a:pt x="3706" y="47881"/>
                  </a:lnTo>
                  <a:lnTo>
                    <a:pt x="780" y="55473"/>
                  </a:lnTo>
                  <a:lnTo>
                    <a:pt x="0" y="59719"/>
                  </a:lnTo>
                  <a:lnTo>
                    <a:pt x="1250" y="66555"/>
                  </a:lnTo>
                  <a:lnTo>
                    <a:pt x="6417" y="74865"/>
                  </a:lnTo>
                  <a:lnTo>
                    <a:pt x="8521" y="77411"/>
                  </a:lnTo>
                  <a:lnTo>
                    <a:pt x="17208" y="80238"/>
                  </a:lnTo>
                  <a:lnTo>
                    <a:pt x="48213" y="82302"/>
                  </a:lnTo>
                  <a:lnTo>
                    <a:pt x="64782" y="80325"/>
                  </a:lnTo>
                  <a:lnTo>
                    <a:pt x="98006" y="68022"/>
                  </a:lnTo>
                  <a:lnTo>
                    <a:pt x="113622" y="58650"/>
                  </a:lnTo>
                  <a:lnTo>
                    <a:pt x="117101" y="51792"/>
                  </a:lnTo>
                  <a:lnTo>
                    <a:pt x="119884" y="25351"/>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60" name="SMARTInkShape-2843"/>
            <p:cNvSpPr/>
            <p:nvPr/>
          </p:nvSpPr>
          <p:spPr>
            <a:xfrm>
              <a:off x="1901259" y="4700588"/>
              <a:ext cx="170430" cy="200026"/>
            </a:xfrm>
            <a:custGeom>
              <a:avLst/>
              <a:gdLst/>
              <a:ahLst/>
              <a:cxnLst/>
              <a:rect l="0" t="0" r="0" b="0"/>
              <a:pathLst>
                <a:path w="170430" h="200026">
                  <a:moveTo>
                    <a:pt x="20410" y="0"/>
                  </a:moveTo>
                  <a:lnTo>
                    <a:pt x="26561" y="0"/>
                  </a:lnTo>
                  <a:lnTo>
                    <a:pt x="26892" y="793"/>
                  </a:lnTo>
                  <a:lnTo>
                    <a:pt x="27542" y="35959"/>
                  </a:lnTo>
                  <a:lnTo>
                    <a:pt x="26758" y="65266"/>
                  </a:lnTo>
                  <a:lnTo>
                    <a:pt x="21403" y="100140"/>
                  </a:lnTo>
                  <a:lnTo>
                    <a:pt x="14886" y="133631"/>
                  </a:lnTo>
                  <a:lnTo>
                    <a:pt x="11629" y="149396"/>
                  </a:lnTo>
                  <a:lnTo>
                    <a:pt x="7754" y="164121"/>
                  </a:lnTo>
                  <a:lnTo>
                    <a:pt x="6445" y="179527"/>
                  </a:lnTo>
                  <a:lnTo>
                    <a:pt x="5543" y="181597"/>
                  </a:lnTo>
                  <a:lnTo>
                    <a:pt x="4149" y="182977"/>
                  </a:lnTo>
                  <a:lnTo>
                    <a:pt x="0" y="185192"/>
                  </a:lnTo>
                  <a:lnTo>
                    <a:pt x="453" y="185373"/>
                  </a:lnTo>
                  <a:lnTo>
                    <a:pt x="3073" y="185575"/>
                  </a:lnTo>
                  <a:lnTo>
                    <a:pt x="4090" y="184836"/>
                  </a:lnTo>
                  <a:lnTo>
                    <a:pt x="19428" y="155716"/>
                  </a:lnTo>
                  <a:lnTo>
                    <a:pt x="29379" y="137419"/>
                  </a:lnTo>
                  <a:lnTo>
                    <a:pt x="46964" y="117014"/>
                  </a:lnTo>
                  <a:lnTo>
                    <a:pt x="68583" y="102492"/>
                  </a:lnTo>
                  <a:lnTo>
                    <a:pt x="87512" y="95720"/>
                  </a:lnTo>
                  <a:lnTo>
                    <a:pt x="96006" y="96252"/>
                  </a:lnTo>
                  <a:lnTo>
                    <a:pt x="102427" y="99135"/>
                  </a:lnTo>
                  <a:lnTo>
                    <a:pt x="122752" y="116740"/>
                  </a:lnTo>
                  <a:lnTo>
                    <a:pt x="141852" y="150206"/>
                  </a:lnTo>
                  <a:lnTo>
                    <a:pt x="158522" y="183367"/>
                  </a:lnTo>
                  <a:lnTo>
                    <a:pt x="170429" y="200025"/>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61" name="SMARTInkShape-2844"/>
            <p:cNvSpPr/>
            <p:nvPr/>
          </p:nvSpPr>
          <p:spPr>
            <a:xfrm>
              <a:off x="1778794" y="4757825"/>
              <a:ext cx="85726" cy="119946"/>
            </a:xfrm>
            <a:custGeom>
              <a:avLst/>
              <a:gdLst/>
              <a:ahLst/>
              <a:cxnLst/>
              <a:rect l="0" t="0" r="0" b="0"/>
              <a:pathLst>
                <a:path w="85726" h="119946">
                  <a:moveTo>
                    <a:pt x="85725" y="7056"/>
                  </a:moveTo>
                  <a:lnTo>
                    <a:pt x="81932" y="7056"/>
                  </a:lnTo>
                  <a:lnTo>
                    <a:pt x="51882" y="354"/>
                  </a:lnTo>
                  <a:lnTo>
                    <a:pt x="37059" y="0"/>
                  </a:lnTo>
                  <a:lnTo>
                    <a:pt x="30229" y="2068"/>
                  </a:lnTo>
                  <a:lnTo>
                    <a:pt x="24547" y="4839"/>
                  </a:lnTo>
                  <a:lnTo>
                    <a:pt x="19376" y="6071"/>
                  </a:lnTo>
                  <a:lnTo>
                    <a:pt x="18474" y="7193"/>
                  </a:lnTo>
                  <a:lnTo>
                    <a:pt x="18666" y="8735"/>
                  </a:lnTo>
                  <a:lnTo>
                    <a:pt x="20202" y="12565"/>
                  </a:lnTo>
                  <a:lnTo>
                    <a:pt x="20885" y="16913"/>
                  </a:lnTo>
                  <a:lnTo>
                    <a:pt x="25422" y="21491"/>
                  </a:lnTo>
                  <a:lnTo>
                    <a:pt x="31936" y="26965"/>
                  </a:lnTo>
                  <a:lnTo>
                    <a:pt x="53205" y="51791"/>
                  </a:lnTo>
                  <a:lnTo>
                    <a:pt x="66123" y="61762"/>
                  </a:lnTo>
                  <a:lnTo>
                    <a:pt x="82292" y="82519"/>
                  </a:lnTo>
                  <a:lnTo>
                    <a:pt x="84708" y="90182"/>
                  </a:lnTo>
                  <a:lnTo>
                    <a:pt x="85591" y="102278"/>
                  </a:lnTo>
                  <a:lnTo>
                    <a:pt x="83549" y="107056"/>
                  </a:lnTo>
                  <a:lnTo>
                    <a:pt x="75770" y="116591"/>
                  </a:lnTo>
                  <a:lnTo>
                    <a:pt x="69130" y="119239"/>
                  </a:lnTo>
                  <a:lnTo>
                    <a:pt x="65136" y="119945"/>
                  </a:lnTo>
                  <a:lnTo>
                    <a:pt x="56466" y="118612"/>
                  </a:lnTo>
                  <a:lnTo>
                    <a:pt x="23772" y="110677"/>
                  </a:lnTo>
                  <a:lnTo>
                    <a:pt x="10458" y="102078"/>
                  </a:lnTo>
                  <a:lnTo>
                    <a:pt x="0" y="92781"/>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388" name="SMARTInkShape-Group279"/>
          <p:cNvGrpSpPr/>
          <p:nvPr/>
        </p:nvGrpSpPr>
        <p:grpSpPr>
          <a:xfrm>
            <a:off x="3568374" y="4329113"/>
            <a:ext cx="4411161" cy="392475"/>
            <a:chOff x="3568374" y="4329113"/>
            <a:chExt cx="4411161" cy="392475"/>
          </a:xfrm>
        </p:grpSpPr>
        <p:sp>
          <p:nvSpPr>
            <p:cNvPr id="363" name="SMARTInkShape-2845"/>
            <p:cNvSpPr/>
            <p:nvPr/>
          </p:nvSpPr>
          <p:spPr>
            <a:xfrm>
              <a:off x="6893719" y="4440536"/>
              <a:ext cx="127043" cy="77750"/>
            </a:xfrm>
            <a:custGeom>
              <a:avLst/>
              <a:gdLst/>
              <a:ahLst/>
              <a:cxnLst/>
              <a:rect l="0" t="0" r="0" b="0"/>
              <a:pathLst>
                <a:path w="127043" h="77750">
                  <a:moveTo>
                    <a:pt x="0" y="38595"/>
                  </a:moveTo>
                  <a:lnTo>
                    <a:pt x="0" y="15652"/>
                  </a:lnTo>
                  <a:lnTo>
                    <a:pt x="2117" y="10407"/>
                  </a:lnTo>
                  <a:lnTo>
                    <a:pt x="3793" y="7896"/>
                  </a:lnTo>
                  <a:lnTo>
                    <a:pt x="17527" y="571"/>
                  </a:lnTo>
                  <a:lnTo>
                    <a:pt x="27898" y="0"/>
                  </a:lnTo>
                  <a:lnTo>
                    <a:pt x="58002" y="4085"/>
                  </a:lnTo>
                  <a:lnTo>
                    <a:pt x="89188" y="18920"/>
                  </a:lnTo>
                  <a:lnTo>
                    <a:pt x="123373" y="47810"/>
                  </a:lnTo>
                  <a:lnTo>
                    <a:pt x="126270" y="54861"/>
                  </a:lnTo>
                  <a:lnTo>
                    <a:pt x="127042" y="58965"/>
                  </a:lnTo>
                  <a:lnTo>
                    <a:pt x="126763" y="61700"/>
                  </a:lnTo>
                  <a:lnTo>
                    <a:pt x="125784" y="63523"/>
                  </a:lnTo>
                  <a:lnTo>
                    <a:pt x="116312" y="71599"/>
                  </a:lnTo>
                  <a:lnTo>
                    <a:pt x="97141" y="77749"/>
                  </a:lnTo>
                  <a:lnTo>
                    <a:pt x="86565" y="77693"/>
                  </a:lnTo>
                  <a:lnTo>
                    <a:pt x="52436" y="74512"/>
                  </a:lnTo>
                  <a:lnTo>
                    <a:pt x="28575" y="74314"/>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64" name="SMARTInkShape-2846"/>
            <p:cNvSpPr/>
            <p:nvPr/>
          </p:nvSpPr>
          <p:spPr>
            <a:xfrm>
              <a:off x="7108130" y="4350544"/>
              <a:ext cx="121306" cy="164307"/>
            </a:xfrm>
            <a:custGeom>
              <a:avLst/>
              <a:gdLst/>
              <a:ahLst/>
              <a:cxnLst/>
              <a:rect l="0" t="0" r="0" b="0"/>
              <a:pathLst>
                <a:path w="121306" h="164307">
                  <a:moveTo>
                    <a:pt x="35620" y="0"/>
                  </a:moveTo>
                  <a:lnTo>
                    <a:pt x="36414" y="18354"/>
                  </a:lnTo>
                  <a:lnTo>
                    <a:pt x="41771" y="40703"/>
                  </a:lnTo>
                  <a:lnTo>
                    <a:pt x="36224" y="74625"/>
                  </a:lnTo>
                  <a:lnTo>
                    <a:pt x="33622" y="98526"/>
                  </a:lnTo>
                  <a:lnTo>
                    <a:pt x="21157" y="131994"/>
                  </a:lnTo>
                  <a:lnTo>
                    <a:pt x="0" y="164198"/>
                  </a:lnTo>
                  <a:lnTo>
                    <a:pt x="3723" y="160482"/>
                  </a:lnTo>
                  <a:lnTo>
                    <a:pt x="7685" y="158638"/>
                  </a:lnTo>
                  <a:lnTo>
                    <a:pt x="9853" y="158146"/>
                  </a:lnTo>
                  <a:lnTo>
                    <a:pt x="42966" y="136025"/>
                  </a:lnTo>
                  <a:lnTo>
                    <a:pt x="71512" y="124657"/>
                  </a:lnTo>
                  <a:lnTo>
                    <a:pt x="104812" y="115978"/>
                  </a:lnTo>
                  <a:lnTo>
                    <a:pt x="120888" y="114329"/>
                  </a:lnTo>
                  <a:lnTo>
                    <a:pt x="121305" y="120453"/>
                  </a:lnTo>
                  <a:lnTo>
                    <a:pt x="94870" y="150031"/>
                  </a:lnTo>
                  <a:lnTo>
                    <a:pt x="92770" y="164306"/>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65" name="SMARTInkShape-2847"/>
            <p:cNvSpPr/>
            <p:nvPr/>
          </p:nvSpPr>
          <p:spPr>
            <a:xfrm>
              <a:off x="7030884" y="4457700"/>
              <a:ext cx="68499" cy="99562"/>
            </a:xfrm>
            <a:custGeom>
              <a:avLst/>
              <a:gdLst/>
              <a:ahLst/>
              <a:cxnLst/>
              <a:rect l="0" t="0" r="0" b="0"/>
              <a:pathLst>
                <a:path w="68499" h="99562">
                  <a:moveTo>
                    <a:pt x="41429" y="28575"/>
                  </a:moveTo>
                  <a:lnTo>
                    <a:pt x="34931" y="34278"/>
                  </a:lnTo>
                  <a:lnTo>
                    <a:pt x="10730" y="52424"/>
                  </a:lnTo>
                  <a:lnTo>
                    <a:pt x="3405" y="63335"/>
                  </a:lnTo>
                  <a:lnTo>
                    <a:pt x="0" y="76622"/>
                  </a:lnTo>
                  <a:lnTo>
                    <a:pt x="1320" y="83796"/>
                  </a:lnTo>
                  <a:lnTo>
                    <a:pt x="6526" y="92297"/>
                  </a:lnTo>
                  <a:lnTo>
                    <a:pt x="10835" y="96583"/>
                  </a:lnTo>
                  <a:lnTo>
                    <a:pt x="15396" y="98489"/>
                  </a:lnTo>
                  <a:lnTo>
                    <a:pt x="26219" y="99561"/>
                  </a:lnTo>
                  <a:lnTo>
                    <a:pt x="32817" y="97695"/>
                  </a:lnTo>
                  <a:lnTo>
                    <a:pt x="50907" y="87007"/>
                  </a:lnTo>
                  <a:lnTo>
                    <a:pt x="64922" y="66217"/>
                  </a:lnTo>
                  <a:lnTo>
                    <a:pt x="68498" y="52251"/>
                  </a:lnTo>
                  <a:lnTo>
                    <a:pt x="67218" y="42802"/>
                  </a:lnTo>
                  <a:lnTo>
                    <a:pt x="61126" y="16399"/>
                  </a:lnTo>
                  <a:lnTo>
                    <a:pt x="58121" y="10463"/>
                  </a:lnTo>
                  <a:lnTo>
                    <a:pt x="55716"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66" name="SMARTInkShape-2848"/>
            <p:cNvSpPr/>
            <p:nvPr/>
          </p:nvSpPr>
          <p:spPr>
            <a:xfrm>
              <a:off x="6672687" y="4507706"/>
              <a:ext cx="78158" cy="71439"/>
            </a:xfrm>
            <a:custGeom>
              <a:avLst/>
              <a:gdLst/>
              <a:ahLst/>
              <a:cxnLst/>
              <a:rect l="0" t="0" r="0" b="0"/>
              <a:pathLst>
                <a:path w="78158" h="71439">
                  <a:moveTo>
                    <a:pt x="49582" y="0"/>
                  </a:moveTo>
                  <a:lnTo>
                    <a:pt x="43431" y="0"/>
                  </a:lnTo>
                  <a:lnTo>
                    <a:pt x="43100" y="794"/>
                  </a:lnTo>
                  <a:lnTo>
                    <a:pt x="42733" y="3792"/>
                  </a:lnTo>
                  <a:lnTo>
                    <a:pt x="41840" y="4910"/>
                  </a:lnTo>
                  <a:lnTo>
                    <a:pt x="32589" y="10936"/>
                  </a:lnTo>
                  <a:lnTo>
                    <a:pt x="25361" y="16767"/>
                  </a:lnTo>
                  <a:lnTo>
                    <a:pt x="11741" y="24610"/>
                  </a:lnTo>
                  <a:lnTo>
                    <a:pt x="1010" y="34378"/>
                  </a:lnTo>
                  <a:lnTo>
                    <a:pt x="213" y="37239"/>
                  </a:lnTo>
                  <a:lnTo>
                    <a:pt x="0" y="39114"/>
                  </a:lnTo>
                  <a:lnTo>
                    <a:pt x="652" y="39570"/>
                  </a:lnTo>
                  <a:lnTo>
                    <a:pt x="1881" y="39080"/>
                  </a:lnTo>
                  <a:lnTo>
                    <a:pt x="13027" y="30941"/>
                  </a:lnTo>
                  <a:lnTo>
                    <a:pt x="23758" y="28483"/>
                  </a:lnTo>
                  <a:lnTo>
                    <a:pt x="34897" y="23059"/>
                  </a:lnTo>
                  <a:lnTo>
                    <a:pt x="45789" y="21527"/>
                  </a:lnTo>
                  <a:lnTo>
                    <a:pt x="47053" y="22289"/>
                  </a:lnTo>
                  <a:lnTo>
                    <a:pt x="47896" y="23591"/>
                  </a:lnTo>
                  <a:lnTo>
                    <a:pt x="48458" y="25252"/>
                  </a:lnTo>
                  <a:lnTo>
                    <a:pt x="67901" y="52559"/>
                  </a:lnTo>
                  <a:lnTo>
                    <a:pt x="70885" y="61258"/>
                  </a:lnTo>
                  <a:lnTo>
                    <a:pt x="78157" y="71438"/>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67" name="SMARTInkShape-2849"/>
            <p:cNvSpPr/>
            <p:nvPr/>
          </p:nvSpPr>
          <p:spPr>
            <a:xfrm>
              <a:off x="4393406" y="4493419"/>
              <a:ext cx="7145" cy="35720"/>
            </a:xfrm>
            <a:custGeom>
              <a:avLst/>
              <a:gdLst/>
              <a:ahLst/>
              <a:cxnLst/>
              <a:rect l="0" t="0" r="0" b="0"/>
              <a:pathLst>
                <a:path w="7145" h="35720">
                  <a:moveTo>
                    <a:pt x="7144" y="0"/>
                  </a:moveTo>
                  <a:lnTo>
                    <a:pt x="3352" y="0"/>
                  </a:lnTo>
                  <a:lnTo>
                    <a:pt x="2235" y="794"/>
                  </a:lnTo>
                  <a:lnTo>
                    <a:pt x="1490" y="2116"/>
                  </a:lnTo>
                  <a:lnTo>
                    <a:pt x="294" y="9943"/>
                  </a:lnTo>
                  <a:lnTo>
                    <a:pt x="0" y="35719"/>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68" name="SMARTInkShape-2850"/>
            <p:cNvSpPr/>
            <p:nvPr/>
          </p:nvSpPr>
          <p:spPr>
            <a:xfrm>
              <a:off x="4909495" y="4457700"/>
              <a:ext cx="276869" cy="78456"/>
            </a:xfrm>
            <a:custGeom>
              <a:avLst/>
              <a:gdLst/>
              <a:ahLst/>
              <a:cxnLst/>
              <a:rect l="0" t="0" r="0" b="0"/>
              <a:pathLst>
                <a:path w="276869" h="78456">
                  <a:moveTo>
                    <a:pt x="69700" y="0"/>
                  </a:moveTo>
                  <a:lnTo>
                    <a:pt x="63548" y="0"/>
                  </a:lnTo>
                  <a:lnTo>
                    <a:pt x="48907" y="9943"/>
                  </a:lnTo>
                  <a:lnTo>
                    <a:pt x="13892" y="24118"/>
                  </a:lnTo>
                  <a:lnTo>
                    <a:pt x="4127" y="31047"/>
                  </a:lnTo>
                  <a:lnTo>
                    <a:pt x="869" y="35759"/>
                  </a:lnTo>
                  <a:lnTo>
                    <a:pt x="0" y="38127"/>
                  </a:lnTo>
                  <a:lnTo>
                    <a:pt x="214" y="39705"/>
                  </a:lnTo>
                  <a:lnTo>
                    <a:pt x="1151" y="40758"/>
                  </a:lnTo>
                  <a:lnTo>
                    <a:pt x="2569" y="41459"/>
                  </a:lnTo>
                  <a:lnTo>
                    <a:pt x="12150" y="42447"/>
                  </a:lnTo>
                  <a:lnTo>
                    <a:pt x="18457" y="40561"/>
                  </a:lnTo>
                  <a:lnTo>
                    <a:pt x="21250" y="38947"/>
                  </a:lnTo>
                  <a:lnTo>
                    <a:pt x="45180" y="34027"/>
                  </a:lnTo>
                  <a:lnTo>
                    <a:pt x="52452" y="30998"/>
                  </a:lnTo>
                  <a:lnTo>
                    <a:pt x="64677" y="28499"/>
                  </a:lnTo>
                  <a:lnTo>
                    <a:pt x="76321" y="23063"/>
                  </a:lnTo>
                  <a:lnTo>
                    <a:pt x="89687" y="21527"/>
                  </a:lnTo>
                  <a:lnTo>
                    <a:pt x="94495" y="25252"/>
                  </a:lnTo>
                  <a:lnTo>
                    <a:pt x="96594" y="29215"/>
                  </a:lnTo>
                  <a:lnTo>
                    <a:pt x="97154" y="31383"/>
                  </a:lnTo>
                  <a:lnTo>
                    <a:pt x="102962" y="41359"/>
                  </a:lnTo>
                  <a:lnTo>
                    <a:pt x="105484" y="52559"/>
                  </a:lnTo>
                  <a:lnTo>
                    <a:pt x="113044" y="63857"/>
                  </a:lnTo>
                  <a:lnTo>
                    <a:pt x="116745" y="68862"/>
                  </a:lnTo>
                  <a:lnTo>
                    <a:pt x="118390" y="73732"/>
                  </a:lnTo>
                  <a:lnTo>
                    <a:pt x="119622" y="75349"/>
                  </a:lnTo>
                  <a:lnTo>
                    <a:pt x="126520" y="78455"/>
                  </a:lnTo>
                  <a:lnTo>
                    <a:pt x="130544" y="74752"/>
                  </a:lnTo>
                  <a:lnTo>
                    <a:pt x="132459" y="70794"/>
                  </a:lnTo>
                  <a:lnTo>
                    <a:pt x="132970" y="68627"/>
                  </a:lnTo>
                  <a:lnTo>
                    <a:pt x="134105" y="67183"/>
                  </a:lnTo>
                  <a:lnTo>
                    <a:pt x="137482" y="65578"/>
                  </a:lnTo>
                  <a:lnTo>
                    <a:pt x="141628" y="60631"/>
                  </a:lnTo>
                  <a:lnTo>
                    <a:pt x="145324" y="53935"/>
                  </a:lnTo>
                  <a:lnTo>
                    <a:pt x="146966" y="48313"/>
                  </a:lnTo>
                  <a:lnTo>
                    <a:pt x="151929" y="43168"/>
                  </a:lnTo>
                  <a:lnTo>
                    <a:pt x="175681" y="26212"/>
                  </a:lnTo>
                  <a:lnTo>
                    <a:pt x="203155" y="18059"/>
                  </a:lnTo>
                  <a:lnTo>
                    <a:pt x="214738" y="18080"/>
                  </a:lnTo>
                  <a:lnTo>
                    <a:pt x="247784" y="20990"/>
                  </a:lnTo>
                  <a:lnTo>
                    <a:pt x="263311" y="22094"/>
                  </a:lnTo>
                  <a:lnTo>
                    <a:pt x="276868" y="28575"/>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69" name="SMARTInkShape-2851"/>
            <p:cNvSpPr/>
            <p:nvPr/>
          </p:nvSpPr>
          <p:spPr>
            <a:xfrm>
              <a:off x="7488097" y="4457734"/>
              <a:ext cx="91423" cy="78548"/>
            </a:xfrm>
            <a:custGeom>
              <a:avLst/>
              <a:gdLst/>
              <a:ahLst/>
              <a:cxnLst/>
              <a:rect l="0" t="0" r="0" b="0"/>
              <a:pathLst>
                <a:path w="91423" h="78548">
                  <a:moveTo>
                    <a:pt x="91422" y="21397"/>
                  </a:moveTo>
                  <a:lnTo>
                    <a:pt x="91422" y="15246"/>
                  </a:lnTo>
                  <a:lnTo>
                    <a:pt x="86512" y="8746"/>
                  </a:lnTo>
                  <a:lnTo>
                    <a:pt x="85271" y="4398"/>
                  </a:lnTo>
                  <a:lnTo>
                    <a:pt x="83352" y="2920"/>
                  </a:lnTo>
                  <a:lnTo>
                    <a:pt x="73862" y="842"/>
                  </a:lnTo>
                  <a:lnTo>
                    <a:pt x="43436" y="0"/>
                  </a:lnTo>
                  <a:lnTo>
                    <a:pt x="29402" y="3768"/>
                  </a:lnTo>
                  <a:lnTo>
                    <a:pt x="22053" y="9858"/>
                  </a:lnTo>
                  <a:lnTo>
                    <a:pt x="3436" y="34458"/>
                  </a:lnTo>
                  <a:lnTo>
                    <a:pt x="0" y="44141"/>
                  </a:lnTo>
                  <a:lnTo>
                    <a:pt x="1313" y="51614"/>
                  </a:lnTo>
                  <a:lnTo>
                    <a:pt x="6515" y="62629"/>
                  </a:lnTo>
                  <a:lnTo>
                    <a:pt x="15383" y="73463"/>
                  </a:lnTo>
                  <a:lnTo>
                    <a:pt x="22172" y="76287"/>
                  </a:lnTo>
                  <a:lnTo>
                    <a:pt x="41416" y="78547"/>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70" name="SMARTInkShape-2852"/>
            <p:cNvSpPr/>
            <p:nvPr/>
          </p:nvSpPr>
          <p:spPr>
            <a:xfrm>
              <a:off x="7215188" y="4465873"/>
              <a:ext cx="178594" cy="62149"/>
            </a:xfrm>
            <a:custGeom>
              <a:avLst/>
              <a:gdLst/>
              <a:ahLst/>
              <a:cxnLst/>
              <a:rect l="0" t="0" r="0" b="0"/>
              <a:pathLst>
                <a:path w="178594" h="62149">
                  <a:moveTo>
                    <a:pt x="0" y="41833"/>
                  </a:moveTo>
                  <a:lnTo>
                    <a:pt x="14434" y="41833"/>
                  </a:lnTo>
                  <a:lnTo>
                    <a:pt x="20438" y="39717"/>
                  </a:lnTo>
                  <a:lnTo>
                    <a:pt x="25752" y="36924"/>
                  </a:lnTo>
                  <a:lnTo>
                    <a:pt x="34000" y="35351"/>
                  </a:lnTo>
                  <a:lnTo>
                    <a:pt x="45352" y="34092"/>
                  </a:lnTo>
                  <a:lnTo>
                    <a:pt x="51376" y="30984"/>
                  </a:lnTo>
                  <a:lnTo>
                    <a:pt x="53301" y="29044"/>
                  </a:lnTo>
                  <a:lnTo>
                    <a:pt x="62579" y="13207"/>
                  </a:lnTo>
                  <a:lnTo>
                    <a:pt x="64249" y="4182"/>
                  </a:lnTo>
                  <a:lnTo>
                    <a:pt x="64264" y="2445"/>
                  </a:lnTo>
                  <a:lnTo>
                    <a:pt x="63480" y="1287"/>
                  </a:lnTo>
                  <a:lnTo>
                    <a:pt x="62163" y="515"/>
                  </a:lnTo>
                  <a:lnTo>
                    <a:pt x="60492" y="0"/>
                  </a:lnTo>
                  <a:lnTo>
                    <a:pt x="58584" y="451"/>
                  </a:lnTo>
                  <a:lnTo>
                    <a:pt x="49819" y="4761"/>
                  </a:lnTo>
                  <a:lnTo>
                    <a:pt x="47500" y="5212"/>
                  </a:lnTo>
                  <a:lnTo>
                    <a:pt x="40444" y="9639"/>
                  </a:lnTo>
                  <a:lnTo>
                    <a:pt x="37819" y="13766"/>
                  </a:lnTo>
                  <a:lnTo>
                    <a:pt x="35859" y="18247"/>
                  </a:lnTo>
                  <a:lnTo>
                    <a:pt x="31085" y="25231"/>
                  </a:lnTo>
                  <a:lnTo>
                    <a:pt x="29318" y="32328"/>
                  </a:lnTo>
                  <a:lnTo>
                    <a:pt x="28905" y="37079"/>
                  </a:lnTo>
                  <a:lnTo>
                    <a:pt x="30838" y="41837"/>
                  </a:lnTo>
                  <a:lnTo>
                    <a:pt x="33549" y="46597"/>
                  </a:lnTo>
                  <a:lnTo>
                    <a:pt x="34754" y="51359"/>
                  </a:lnTo>
                  <a:lnTo>
                    <a:pt x="36663" y="52946"/>
                  </a:lnTo>
                  <a:lnTo>
                    <a:pt x="49017" y="57611"/>
                  </a:lnTo>
                  <a:lnTo>
                    <a:pt x="51728" y="59495"/>
                  </a:lnTo>
                  <a:lnTo>
                    <a:pt x="63128" y="62148"/>
                  </a:lnTo>
                  <a:lnTo>
                    <a:pt x="69861" y="60651"/>
                  </a:lnTo>
                  <a:lnTo>
                    <a:pt x="94164" y="46443"/>
                  </a:lnTo>
                  <a:lnTo>
                    <a:pt x="126994" y="15639"/>
                  </a:lnTo>
                  <a:lnTo>
                    <a:pt x="138258" y="9290"/>
                  </a:lnTo>
                  <a:lnTo>
                    <a:pt x="144262" y="7525"/>
                  </a:lnTo>
                  <a:lnTo>
                    <a:pt x="151693" y="8858"/>
                  </a:lnTo>
                  <a:lnTo>
                    <a:pt x="164802" y="11954"/>
                  </a:lnTo>
                  <a:lnTo>
                    <a:pt x="178593" y="13258"/>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71" name="SMARTInkShape-2853"/>
            <p:cNvSpPr/>
            <p:nvPr/>
          </p:nvSpPr>
          <p:spPr>
            <a:xfrm>
              <a:off x="4414838" y="4407694"/>
              <a:ext cx="14288" cy="28576"/>
            </a:xfrm>
            <a:custGeom>
              <a:avLst/>
              <a:gdLst/>
              <a:ahLst/>
              <a:cxnLst/>
              <a:rect l="0" t="0" r="0" b="0"/>
              <a:pathLst>
                <a:path w="14288" h="28576">
                  <a:moveTo>
                    <a:pt x="14287" y="28575"/>
                  </a:moveTo>
                  <a:lnTo>
                    <a:pt x="14287" y="24783"/>
                  </a:lnTo>
                  <a:lnTo>
                    <a:pt x="13493" y="23665"/>
                  </a:lnTo>
                  <a:lnTo>
                    <a:pt x="12170" y="22920"/>
                  </a:lnTo>
                  <a:lnTo>
                    <a:pt x="10495" y="22424"/>
                  </a:lnTo>
                  <a:lnTo>
                    <a:pt x="9378" y="21299"/>
                  </a:lnTo>
                  <a:lnTo>
                    <a:pt x="8136" y="17933"/>
                  </a:lnTo>
                  <a:lnTo>
                    <a:pt x="6546" y="9304"/>
                  </a:lnTo>
                  <a:lnTo>
                    <a:pt x="0"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72" name="SMARTInkShape-2854"/>
            <p:cNvSpPr/>
            <p:nvPr/>
          </p:nvSpPr>
          <p:spPr>
            <a:xfrm>
              <a:off x="5572212" y="4450977"/>
              <a:ext cx="378372" cy="106737"/>
            </a:xfrm>
            <a:custGeom>
              <a:avLst/>
              <a:gdLst/>
              <a:ahLst/>
              <a:cxnLst/>
              <a:rect l="0" t="0" r="0" b="0"/>
              <a:pathLst>
                <a:path w="378372" h="106737">
                  <a:moveTo>
                    <a:pt x="7058" y="56729"/>
                  </a:moveTo>
                  <a:lnTo>
                    <a:pt x="7058" y="83989"/>
                  </a:lnTo>
                  <a:lnTo>
                    <a:pt x="6263" y="84427"/>
                  </a:lnTo>
                  <a:lnTo>
                    <a:pt x="207" y="85270"/>
                  </a:lnTo>
                  <a:lnTo>
                    <a:pt x="0" y="81502"/>
                  </a:lnTo>
                  <a:lnTo>
                    <a:pt x="2068" y="77529"/>
                  </a:lnTo>
                  <a:lnTo>
                    <a:pt x="4839" y="73117"/>
                  </a:lnTo>
                  <a:lnTo>
                    <a:pt x="7193" y="66171"/>
                  </a:lnTo>
                  <a:lnTo>
                    <a:pt x="10557" y="61455"/>
                  </a:lnTo>
                  <a:lnTo>
                    <a:pt x="41540" y="40059"/>
                  </a:lnTo>
                  <a:lnTo>
                    <a:pt x="69070" y="31923"/>
                  </a:lnTo>
                  <a:lnTo>
                    <a:pt x="73005" y="31461"/>
                  </a:lnTo>
                  <a:lnTo>
                    <a:pt x="87610" y="34636"/>
                  </a:lnTo>
                  <a:lnTo>
                    <a:pt x="92600" y="37120"/>
                  </a:lnTo>
                  <a:lnTo>
                    <a:pt x="102271" y="45183"/>
                  </a:lnTo>
                  <a:lnTo>
                    <a:pt x="104936" y="51862"/>
                  </a:lnTo>
                  <a:lnTo>
                    <a:pt x="112536" y="84015"/>
                  </a:lnTo>
                  <a:lnTo>
                    <a:pt x="114262" y="93463"/>
                  </a:lnTo>
                  <a:lnTo>
                    <a:pt x="120265" y="104831"/>
                  </a:lnTo>
                  <a:lnTo>
                    <a:pt x="121423" y="105465"/>
                  </a:lnTo>
                  <a:lnTo>
                    <a:pt x="124826" y="106171"/>
                  </a:lnTo>
                  <a:lnTo>
                    <a:pt x="128983" y="104368"/>
                  </a:lnTo>
                  <a:lnTo>
                    <a:pt x="162265" y="82882"/>
                  </a:lnTo>
                  <a:lnTo>
                    <a:pt x="194300" y="57169"/>
                  </a:lnTo>
                  <a:lnTo>
                    <a:pt x="213731" y="44597"/>
                  </a:lnTo>
                  <a:lnTo>
                    <a:pt x="222815" y="42631"/>
                  </a:lnTo>
                  <a:lnTo>
                    <a:pt x="227387" y="42479"/>
                  </a:lnTo>
                  <a:lnTo>
                    <a:pt x="227763" y="43261"/>
                  </a:lnTo>
                  <a:lnTo>
                    <a:pt x="228179" y="46245"/>
                  </a:lnTo>
                  <a:lnTo>
                    <a:pt x="230481" y="50218"/>
                  </a:lnTo>
                  <a:lnTo>
                    <a:pt x="233357" y="54629"/>
                  </a:lnTo>
                  <a:lnTo>
                    <a:pt x="234635" y="59235"/>
                  </a:lnTo>
                  <a:lnTo>
                    <a:pt x="239436" y="63928"/>
                  </a:lnTo>
                  <a:lnTo>
                    <a:pt x="255452" y="73409"/>
                  </a:lnTo>
                  <a:lnTo>
                    <a:pt x="269215" y="76752"/>
                  </a:lnTo>
                  <a:lnTo>
                    <a:pt x="278618" y="75418"/>
                  </a:lnTo>
                  <a:lnTo>
                    <a:pt x="312757" y="65749"/>
                  </a:lnTo>
                  <a:lnTo>
                    <a:pt x="318013" y="65123"/>
                  </a:lnTo>
                  <a:lnTo>
                    <a:pt x="328087" y="60195"/>
                  </a:lnTo>
                  <a:lnTo>
                    <a:pt x="361837" y="36471"/>
                  </a:lnTo>
                  <a:lnTo>
                    <a:pt x="374411" y="24094"/>
                  </a:lnTo>
                  <a:lnTo>
                    <a:pt x="376700" y="18942"/>
                  </a:lnTo>
                  <a:lnTo>
                    <a:pt x="378371" y="4369"/>
                  </a:lnTo>
                  <a:lnTo>
                    <a:pt x="377631" y="2772"/>
                  </a:lnTo>
                  <a:lnTo>
                    <a:pt x="376344" y="1708"/>
                  </a:lnTo>
                  <a:lnTo>
                    <a:pt x="372796" y="525"/>
                  </a:lnTo>
                  <a:lnTo>
                    <a:pt x="368573" y="0"/>
                  </a:lnTo>
                  <a:lnTo>
                    <a:pt x="364052" y="1883"/>
                  </a:lnTo>
                  <a:lnTo>
                    <a:pt x="347564" y="16383"/>
                  </a:lnTo>
                  <a:lnTo>
                    <a:pt x="328525" y="49777"/>
                  </a:lnTo>
                  <a:lnTo>
                    <a:pt x="324557" y="59195"/>
                  </a:lnTo>
                  <a:lnTo>
                    <a:pt x="322793" y="68673"/>
                  </a:lnTo>
                  <a:lnTo>
                    <a:pt x="324125" y="76061"/>
                  </a:lnTo>
                  <a:lnTo>
                    <a:pt x="329338" y="84682"/>
                  </a:lnTo>
                  <a:lnTo>
                    <a:pt x="334443" y="89790"/>
                  </a:lnTo>
                  <a:lnTo>
                    <a:pt x="356680" y="104603"/>
                  </a:lnTo>
                  <a:lnTo>
                    <a:pt x="364243" y="106736"/>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73" name="SMARTInkShape-2855"/>
            <p:cNvSpPr/>
            <p:nvPr/>
          </p:nvSpPr>
          <p:spPr>
            <a:xfrm>
              <a:off x="5194021" y="4489361"/>
              <a:ext cx="278093" cy="168073"/>
            </a:xfrm>
            <a:custGeom>
              <a:avLst/>
              <a:gdLst/>
              <a:ahLst/>
              <a:cxnLst/>
              <a:rect l="0" t="0" r="0" b="0"/>
              <a:pathLst>
                <a:path w="278093" h="168073">
                  <a:moveTo>
                    <a:pt x="78067" y="11202"/>
                  </a:moveTo>
                  <a:lnTo>
                    <a:pt x="78067" y="5051"/>
                  </a:lnTo>
                  <a:lnTo>
                    <a:pt x="77273" y="4720"/>
                  </a:lnTo>
                  <a:lnTo>
                    <a:pt x="74274" y="4352"/>
                  </a:lnTo>
                  <a:lnTo>
                    <a:pt x="73157" y="3460"/>
                  </a:lnTo>
                  <a:lnTo>
                    <a:pt x="71916" y="353"/>
                  </a:lnTo>
                  <a:lnTo>
                    <a:pt x="70791" y="0"/>
                  </a:lnTo>
                  <a:lnTo>
                    <a:pt x="61067" y="3366"/>
                  </a:lnTo>
                  <a:lnTo>
                    <a:pt x="33318" y="4811"/>
                  </a:lnTo>
                  <a:lnTo>
                    <a:pt x="11497" y="16239"/>
                  </a:lnTo>
                  <a:lnTo>
                    <a:pt x="1224" y="24114"/>
                  </a:lnTo>
                  <a:lnTo>
                    <a:pt x="258" y="26995"/>
                  </a:lnTo>
                  <a:lnTo>
                    <a:pt x="0" y="28874"/>
                  </a:lnTo>
                  <a:lnTo>
                    <a:pt x="622" y="30127"/>
                  </a:lnTo>
                  <a:lnTo>
                    <a:pt x="1831" y="30962"/>
                  </a:lnTo>
                  <a:lnTo>
                    <a:pt x="7324" y="32138"/>
                  </a:lnTo>
                  <a:lnTo>
                    <a:pt x="42979" y="32629"/>
                  </a:lnTo>
                  <a:lnTo>
                    <a:pt x="75563" y="32632"/>
                  </a:lnTo>
                  <a:lnTo>
                    <a:pt x="89829" y="32633"/>
                  </a:lnTo>
                  <a:lnTo>
                    <a:pt x="90671" y="33427"/>
                  </a:lnTo>
                  <a:lnTo>
                    <a:pt x="98439" y="55576"/>
                  </a:lnTo>
                  <a:lnTo>
                    <a:pt x="92754" y="89935"/>
                  </a:lnTo>
                  <a:lnTo>
                    <a:pt x="91739" y="99375"/>
                  </a:lnTo>
                  <a:lnTo>
                    <a:pt x="83507" y="124567"/>
                  </a:lnTo>
                  <a:lnTo>
                    <a:pt x="68301" y="145509"/>
                  </a:lnTo>
                  <a:lnTo>
                    <a:pt x="49509" y="160887"/>
                  </a:lnTo>
                  <a:lnTo>
                    <a:pt x="30652" y="166887"/>
                  </a:lnTo>
                  <a:lnTo>
                    <a:pt x="22840" y="168072"/>
                  </a:lnTo>
                  <a:lnTo>
                    <a:pt x="19655" y="166118"/>
                  </a:lnTo>
                  <a:lnTo>
                    <a:pt x="17694" y="164485"/>
                  </a:lnTo>
                  <a:lnTo>
                    <a:pt x="15516" y="160555"/>
                  </a:lnTo>
                  <a:lnTo>
                    <a:pt x="9886" y="143523"/>
                  </a:lnTo>
                  <a:lnTo>
                    <a:pt x="17367" y="108770"/>
                  </a:lnTo>
                  <a:lnTo>
                    <a:pt x="27449" y="92851"/>
                  </a:lnTo>
                  <a:lnTo>
                    <a:pt x="55379" y="70559"/>
                  </a:lnTo>
                  <a:lnTo>
                    <a:pt x="85986" y="51826"/>
                  </a:lnTo>
                  <a:lnTo>
                    <a:pt x="121031" y="37728"/>
                  </a:lnTo>
                  <a:lnTo>
                    <a:pt x="153856" y="23137"/>
                  </a:lnTo>
                  <a:lnTo>
                    <a:pt x="166739" y="18498"/>
                  </a:lnTo>
                  <a:lnTo>
                    <a:pt x="168139" y="16860"/>
                  </a:lnTo>
                  <a:lnTo>
                    <a:pt x="169069" y="14974"/>
                  </a:lnTo>
                  <a:lnTo>
                    <a:pt x="169692" y="14510"/>
                  </a:lnTo>
                  <a:lnTo>
                    <a:pt x="170106" y="14995"/>
                  </a:lnTo>
                  <a:lnTo>
                    <a:pt x="170771" y="17684"/>
                  </a:lnTo>
                  <a:lnTo>
                    <a:pt x="168746" y="18051"/>
                  </a:lnTo>
                  <a:lnTo>
                    <a:pt x="167094" y="18149"/>
                  </a:lnTo>
                  <a:lnTo>
                    <a:pt x="163143" y="20375"/>
                  </a:lnTo>
                  <a:lnTo>
                    <a:pt x="147085" y="35133"/>
                  </a:lnTo>
                  <a:lnTo>
                    <a:pt x="144460" y="39829"/>
                  </a:lnTo>
                  <a:lnTo>
                    <a:pt x="143760" y="42193"/>
                  </a:lnTo>
                  <a:lnTo>
                    <a:pt x="142501" y="43769"/>
                  </a:lnTo>
                  <a:lnTo>
                    <a:pt x="137727" y="46780"/>
                  </a:lnTo>
                  <a:lnTo>
                    <a:pt x="136333" y="50298"/>
                  </a:lnTo>
                  <a:lnTo>
                    <a:pt x="135547" y="56740"/>
                  </a:lnTo>
                  <a:lnTo>
                    <a:pt x="137480" y="61339"/>
                  </a:lnTo>
                  <a:lnTo>
                    <a:pt x="139107" y="63676"/>
                  </a:lnTo>
                  <a:lnTo>
                    <a:pt x="143031" y="66274"/>
                  </a:lnTo>
                  <a:lnTo>
                    <a:pt x="152019" y="67941"/>
                  </a:lnTo>
                  <a:lnTo>
                    <a:pt x="156707" y="66052"/>
                  </a:lnTo>
                  <a:lnTo>
                    <a:pt x="180461" y="44499"/>
                  </a:lnTo>
                  <a:lnTo>
                    <a:pt x="183107" y="39759"/>
                  </a:lnTo>
                  <a:lnTo>
                    <a:pt x="185075" y="35006"/>
                  </a:lnTo>
                  <a:lnTo>
                    <a:pt x="189854" y="27868"/>
                  </a:lnTo>
                  <a:lnTo>
                    <a:pt x="192036" y="19756"/>
                  </a:lnTo>
                  <a:lnTo>
                    <a:pt x="192301" y="14508"/>
                  </a:lnTo>
                  <a:lnTo>
                    <a:pt x="192367" y="49311"/>
                  </a:lnTo>
                  <a:lnTo>
                    <a:pt x="192367" y="72385"/>
                  </a:lnTo>
                  <a:lnTo>
                    <a:pt x="192367" y="64763"/>
                  </a:lnTo>
                  <a:lnTo>
                    <a:pt x="194483" y="60671"/>
                  </a:lnTo>
                  <a:lnTo>
                    <a:pt x="197276" y="56207"/>
                  </a:lnTo>
                  <a:lnTo>
                    <a:pt x="205018" y="37227"/>
                  </a:lnTo>
                  <a:lnTo>
                    <a:pt x="223352" y="16050"/>
                  </a:lnTo>
                  <a:lnTo>
                    <a:pt x="228098" y="13356"/>
                  </a:lnTo>
                  <a:lnTo>
                    <a:pt x="232854" y="11365"/>
                  </a:lnTo>
                  <a:lnTo>
                    <a:pt x="239993" y="6576"/>
                  </a:lnTo>
                  <a:lnTo>
                    <a:pt x="248106" y="4389"/>
                  </a:lnTo>
                  <a:lnTo>
                    <a:pt x="252891" y="7948"/>
                  </a:lnTo>
                  <a:lnTo>
                    <a:pt x="254985" y="11872"/>
                  </a:lnTo>
                  <a:lnTo>
                    <a:pt x="257233" y="23196"/>
                  </a:lnTo>
                  <a:lnTo>
                    <a:pt x="262271" y="32650"/>
                  </a:lnTo>
                  <a:lnTo>
                    <a:pt x="278092" y="68352"/>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74" name="SMARTInkShape-2856"/>
            <p:cNvSpPr/>
            <p:nvPr/>
          </p:nvSpPr>
          <p:spPr>
            <a:xfrm>
              <a:off x="4594546" y="4471988"/>
              <a:ext cx="84611" cy="178173"/>
            </a:xfrm>
            <a:custGeom>
              <a:avLst/>
              <a:gdLst/>
              <a:ahLst/>
              <a:cxnLst/>
              <a:rect l="0" t="0" r="0" b="0"/>
              <a:pathLst>
                <a:path w="84611" h="178173">
                  <a:moveTo>
                    <a:pt x="34604" y="0"/>
                  </a:moveTo>
                  <a:lnTo>
                    <a:pt x="28453" y="0"/>
                  </a:lnTo>
                  <a:lnTo>
                    <a:pt x="10693" y="16792"/>
                  </a:lnTo>
                  <a:lnTo>
                    <a:pt x="8102" y="23602"/>
                  </a:lnTo>
                  <a:lnTo>
                    <a:pt x="6157" y="31127"/>
                  </a:lnTo>
                  <a:lnTo>
                    <a:pt x="0" y="41160"/>
                  </a:lnTo>
                  <a:lnTo>
                    <a:pt x="422" y="42521"/>
                  </a:lnTo>
                  <a:lnTo>
                    <a:pt x="3007" y="46150"/>
                  </a:lnTo>
                  <a:lnTo>
                    <a:pt x="6803" y="48292"/>
                  </a:lnTo>
                  <a:lnTo>
                    <a:pt x="15707" y="49667"/>
                  </a:lnTo>
                  <a:lnTo>
                    <a:pt x="30812" y="49145"/>
                  </a:lnTo>
                  <a:lnTo>
                    <a:pt x="53592" y="43518"/>
                  </a:lnTo>
                  <a:lnTo>
                    <a:pt x="61829" y="43154"/>
                  </a:lnTo>
                  <a:lnTo>
                    <a:pt x="65454" y="45438"/>
                  </a:lnTo>
                  <a:lnTo>
                    <a:pt x="79520" y="65132"/>
                  </a:lnTo>
                  <a:lnTo>
                    <a:pt x="82348" y="74985"/>
                  </a:lnTo>
                  <a:lnTo>
                    <a:pt x="84412" y="106840"/>
                  </a:lnTo>
                  <a:lnTo>
                    <a:pt x="84599" y="140475"/>
                  </a:lnTo>
                  <a:lnTo>
                    <a:pt x="84610" y="166563"/>
                  </a:lnTo>
                  <a:lnTo>
                    <a:pt x="82493" y="171394"/>
                  </a:lnTo>
                  <a:lnTo>
                    <a:pt x="77761" y="178172"/>
                  </a:lnTo>
                  <a:lnTo>
                    <a:pt x="73761" y="174676"/>
                  </a:lnTo>
                  <a:lnTo>
                    <a:pt x="71851" y="170767"/>
                  </a:lnTo>
                  <a:lnTo>
                    <a:pt x="71342" y="168613"/>
                  </a:lnTo>
                  <a:lnTo>
                    <a:pt x="70208" y="167177"/>
                  </a:lnTo>
                  <a:lnTo>
                    <a:pt x="63179" y="164306"/>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75" name="SMARTInkShape-2857"/>
            <p:cNvSpPr/>
            <p:nvPr/>
          </p:nvSpPr>
          <p:spPr>
            <a:xfrm>
              <a:off x="4094483" y="4364831"/>
              <a:ext cx="119789" cy="170003"/>
            </a:xfrm>
            <a:custGeom>
              <a:avLst/>
              <a:gdLst/>
              <a:ahLst/>
              <a:cxnLst/>
              <a:rect l="0" t="0" r="0" b="0"/>
              <a:pathLst>
                <a:path w="119789" h="170003">
                  <a:moveTo>
                    <a:pt x="34605" y="0"/>
                  </a:moveTo>
                  <a:lnTo>
                    <a:pt x="30812" y="0"/>
                  </a:lnTo>
                  <a:lnTo>
                    <a:pt x="29695" y="794"/>
                  </a:lnTo>
                  <a:lnTo>
                    <a:pt x="28950" y="2117"/>
                  </a:lnTo>
                  <a:lnTo>
                    <a:pt x="28454" y="3792"/>
                  </a:lnTo>
                  <a:lnTo>
                    <a:pt x="10694" y="37585"/>
                  </a:lnTo>
                  <a:lnTo>
                    <a:pt x="2647" y="72595"/>
                  </a:lnTo>
                  <a:lnTo>
                    <a:pt x="0" y="93212"/>
                  </a:lnTo>
                  <a:lnTo>
                    <a:pt x="3008" y="110609"/>
                  </a:lnTo>
                  <a:lnTo>
                    <a:pt x="18038" y="144386"/>
                  </a:lnTo>
                  <a:lnTo>
                    <a:pt x="22744" y="150955"/>
                  </a:lnTo>
                  <a:lnTo>
                    <a:pt x="37935" y="161640"/>
                  </a:lnTo>
                  <a:lnTo>
                    <a:pt x="51555" y="168191"/>
                  </a:lnTo>
                  <a:lnTo>
                    <a:pt x="60923" y="170002"/>
                  </a:lnTo>
                  <a:lnTo>
                    <a:pt x="70379" y="168690"/>
                  </a:lnTo>
                  <a:lnTo>
                    <a:pt x="103664" y="154620"/>
                  </a:lnTo>
                  <a:lnTo>
                    <a:pt x="114157" y="147590"/>
                  </a:lnTo>
                  <a:lnTo>
                    <a:pt x="117586" y="142854"/>
                  </a:lnTo>
                  <a:lnTo>
                    <a:pt x="119517" y="135725"/>
                  </a:lnTo>
                  <a:lnTo>
                    <a:pt x="119788" y="133346"/>
                  </a:lnTo>
                  <a:lnTo>
                    <a:pt x="117972" y="128586"/>
                  </a:lnTo>
                  <a:lnTo>
                    <a:pt x="116377" y="126205"/>
                  </a:lnTo>
                  <a:lnTo>
                    <a:pt x="114519" y="124618"/>
                  </a:lnTo>
                  <a:lnTo>
                    <a:pt x="110339" y="122855"/>
                  </a:lnTo>
                  <a:lnTo>
                    <a:pt x="88405" y="117411"/>
                  </a:lnTo>
                  <a:lnTo>
                    <a:pt x="58670" y="122102"/>
                  </a:lnTo>
                  <a:lnTo>
                    <a:pt x="48892" y="128588"/>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76" name="SMARTInkShape-2858"/>
            <p:cNvSpPr/>
            <p:nvPr/>
          </p:nvSpPr>
          <p:spPr>
            <a:xfrm>
              <a:off x="7858125" y="4480577"/>
              <a:ext cx="121410" cy="91301"/>
            </a:xfrm>
            <a:custGeom>
              <a:avLst/>
              <a:gdLst/>
              <a:ahLst/>
              <a:cxnLst/>
              <a:rect l="0" t="0" r="0" b="0"/>
              <a:pathLst>
                <a:path w="121410" h="91301">
                  <a:moveTo>
                    <a:pt x="0" y="62848"/>
                  </a:moveTo>
                  <a:lnTo>
                    <a:pt x="0" y="91300"/>
                  </a:lnTo>
                  <a:lnTo>
                    <a:pt x="0" y="81469"/>
                  </a:lnTo>
                  <a:lnTo>
                    <a:pt x="2117" y="76945"/>
                  </a:lnTo>
                  <a:lnTo>
                    <a:pt x="3793" y="74627"/>
                  </a:lnTo>
                  <a:lnTo>
                    <a:pt x="13207" y="42678"/>
                  </a:lnTo>
                  <a:lnTo>
                    <a:pt x="17759" y="29179"/>
                  </a:lnTo>
                  <a:lnTo>
                    <a:pt x="26409" y="16098"/>
                  </a:lnTo>
                  <a:lnTo>
                    <a:pt x="34195" y="8339"/>
                  </a:lnTo>
                  <a:lnTo>
                    <a:pt x="45410" y="1806"/>
                  </a:lnTo>
                  <a:lnTo>
                    <a:pt x="51403" y="0"/>
                  </a:lnTo>
                  <a:lnTo>
                    <a:pt x="58829" y="1313"/>
                  </a:lnTo>
                  <a:lnTo>
                    <a:pt x="69818" y="6515"/>
                  </a:lnTo>
                  <a:lnTo>
                    <a:pt x="101022" y="29690"/>
                  </a:lnTo>
                  <a:lnTo>
                    <a:pt x="110141" y="43508"/>
                  </a:lnTo>
                  <a:lnTo>
                    <a:pt x="114568" y="46315"/>
                  </a:lnTo>
                  <a:lnTo>
                    <a:pt x="116860" y="47064"/>
                  </a:lnTo>
                  <a:lnTo>
                    <a:pt x="118388" y="48356"/>
                  </a:lnTo>
                  <a:lnTo>
                    <a:pt x="121409" y="55605"/>
                  </a:lnTo>
                  <a:lnTo>
                    <a:pt x="110801" y="55702"/>
                  </a:lnTo>
                  <a:lnTo>
                    <a:pt x="106659" y="53587"/>
                  </a:lnTo>
                  <a:lnTo>
                    <a:pt x="100585" y="50001"/>
                  </a:lnTo>
                  <a:lnTo>
                    <a:pt x="78156" y="38911"/>
                  </a:lnTo>
                  <a:lnTo>
                    <a:pt x="64294" y="27129"/>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77" name="SMARTInkShape-2859"/>
            <p:cNvSpPr/>
            <p:nvPr/>
          </p:nvSpPr>
          <p:spPr>
            <a:xfrm>
              <a:off x="6322220" y="4521994"/>
              <a:ext cx="7144" cy="35720"/>
            </a:xfrm>
            <a:custGeom>
              <a:avLst/>
              <a:gdLst/>
              <a:ahLst/>
              <a:cxnLst/>
              <a:rect l="0" t="0" r="0" b="0"/>
              <a:pathLst>
                <a:path w="7144" h="35720">
                  <a:moveTo>
                    <a:pt x="7143" y="0"/>
                  </a:moveTo>
                  <a:lnTo>
                    <a:pt x="3350" y="3792"/>
                  </a:lnTo>
                  <a:lnTo>
                    <a:pt x="1488" y="7771"/>
                  </a:lnTo>
                  <a:lnTo>
                    <a:pt x="0" y="35719"/>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78" name="SMARTInkShape-2860"/>
            <p:cNvSpPr/>
            <p:nvPr/>
          </p:nvSpPr>
          <p:spPr>
            <a:xfrm>
              <a:off x="6011207" y="4472980"/>
              <a:ext cx="225289" cy="138103"/>
            </a:xfrm>
            <a:custGeom>
              <a:avLst/>
              <a:gdLst/>
              <a:ahLst/>
              <a:cxnLst/>
              <a:rect l="0" t="0" r="0" b="0"/>
              <a:pathLst>
                <a:path w="225289" h="138103">
                  <a:moveTo>
                    <a:pt x="75268" y="6151"/>
                  </a:moveTo>
                  <a:lnTo>
                    <a:pt x="71476" y="6151"/>
                  </a:lnTo>
                  <a:lnTo>
                    <a:pt x="70358" y="5358"/>
                  </a:lnTo>
                  <a:lnTo>
                    <a:pt x="69614" y="4035"/>
                  </a:lnTo>
                  <a:lnTo>
                    <a:pt x="69116" y="2359"/>
                  </a:lnTo>
                  <a:lnTo>
                    <a:pt x="67992" y="1242"/>
                  </a:lnTo>
                  <a:lnTo>
                    <a:pt x="64626" y="0"/>
                  </a:lnTo>
                  <a:lnTo>
                    <a:pt x="62617" y="463"/>
                  </a:lnTo>
                  <a:lnTo>
                    <a:pt x="27179" y="20505"/>
                  </a:lnTo>
                  <a:lnTo>
                    <a:pt x="21352" y="26025"/>
                  </a:lnTo>
                  <a:lnTo>
                    <a:pt x="7080" y="46767"/>
                  </a:lnTo>
                  <a:lnTo>
                    <a:pt x="2355" y="61682"/>
                  </a:lnTo>
                  <a:lnTo>
                    <a:pt x="466" y="64603"/>
                  </a:lnTo>
                  <a:lnTo>
                    <a:pt x="0" y="66550"/>
                  </a:lnTo>
                  <a:lnTo>
                    <a:pt x="483" y="67848"/>
                  </a:lnTo>
                  <a:lnTo>
                    <a:pt x="1599" y="68714"/>
                  </a:lnTo>
                  <a:lnTo>
                    <a:pt x="2839" y="71792"/>
                  </a:lnTo>
                  <a:lnTo>
                    <a:pt x="3169" y="73725"/>
                  </a:lnTo>
                  <a:lnTo>
                    <a:pt x="4977" y="75013"/>
                  </a:lnTo>
                  <a:lnTo>
                    <a:pt x="11219" y="76444"/>
                  </a:lnTo>
                  <a:lnTo>
                    <a:pt x="14312" y="76032"/>
                  </a:lnTo>
                  <a:lnTo>
                    <a:pt x="49316" y="58436"/>
                  </a:lnTo>
                  <a:lnTo>
                    <a:pt x="84672" y="38495"/>
                  </a:lnTo>
                  <a:lnTo>
                    <a:pt x="88108" y="35843"/>
                  </a:lnTo>
                  <a:lnTo>
                    <a:pt x="89385" y="36264"/>
                  </a:lnTo>
                  <a:lnTo>
                    <a:pt x="92919" y="38850"/>
                  </a:lnTo>
                  <a:lnTo>
                    <a:pt x="95019" y="42644"/>
                  </a:lnTo>
                  <a:lnTo>
                    <a:pt x="96478" y="54672"/>
                  </a:lnTo>
                  <a:lnTo>
                    <a:pt x="97428" y="66653"/>
                  </a:lnTo>
                  <a:lnTo>
                    <a:pt x="105514" y="99077"/>
                  </a:lnTo>
                  <a:lnTo>
                    <a:pt x="117490" y="121874"/>
                  </a:lnTo>
                  <a:lnTo>
                    <a:pt x="123931" y="129021"/>
                  </a:lnTo>
                  <a:lnTo>
                    <a:pt x="134534" y="137402"/>
                  </a:lnTo>
                  <a:lnTo>
                    <a:pt x="137005" y="138102"/>
                  </a:lnTo>
                  <a:lnTo>
                    <a:pt x="139444" y="137774"/>
                  </a:lnTo>
                  <a:lnTo>
                    <a:pt x="144272" y="135294"/>
                  </a:lnTo>
                  <a:lnTo>
                    <a:pt x="156224" y="124973"/>
                  </a:lnTo>
                  <a:lnTo>
                    <a:pt x="175280" y="91681"/>
                  </a:lnTo>
                  <a:lnTo>
                    <a:pt x="184541" y="77531"/>
                  </a:lnTo>
                  <a:lnTo>
                    <a:pt x="207143" y="52906"/>
                  </a:lnTo>
                  <a:lnTo>
                    <a:pt x="208428" y="52402"/>
                  </a:lnTo>
                  <a:lnTo>
                    <a:pt x="209285" y="52860"/>
                  </a:lnTo>
                  <a:lnTo>
                    <a:pt x="210661" y="55506"/>
                  </a:lnTo>
                  <a:lnTo>
                    <a:pt x="213112" y="86455"/>
                  </a:lnTo>
                  <a:lnTo>
                    <a:pt x="218769" y="97414"/>
                  </a:lnTo>
                  <a:lnTo>
                    <a:pt x="222390" y="103069"/>
                  </a:lnTo>
                  <a:lnTo>
                    <a:pt x="224429" y="110715"/>
                  </a:lnTo>
                  <a:lnTo>
                    <a:pt x="225288" y="120451"/>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79" name="SMARTInkShape-2861"/>
            <p:cNvSpPr/>
            <p:nvPr/>
          </p:nvSpPr>
          <p:spPr>
            <a:xfrm>
              <a:off x="3568374" y="4437781"/>
              <a:ext cx="446415" cy="283807"/>
            </a:xfrm>
            <a:custGeom>
              <a:avLst/>
              <a:gdLst/>
              <a:ahLst/>
              <a:cxnLst/>
              <a:rect l="0" t="0" r="0" b="0"/>
              <a:pathLst>
                <a:path w="446415" h="283807">
                  <a:moveTo>
                    <a:pt x="110657" y="27063"/>
                  </a:moveTo>
                  <a:lnTo>
                    <a:pt x="110657" y="23271"/>
                  </a:lnTo>
                  <a:lnTo>
                    <a:pt x="108541" y="19292"/>
                  </a:lnTo>
                  <a:lnTo>
                    <a:pt x="106865" y="17120"/>
                  </a:lnTo>
                  <a:lnTo>
                    <a:pt x="102886" y="14706"/>
                  </a:lnTo>
                  <a:lnTo>
                    <a:pt x="76865" y="6738"/>
                  </a:lnTo>
                  <a:lnTo>
                    <a:pt x="62898" y="9751"/>
                  </a:lnTo>
                  <a:lnTo>
                    <a:pt x="30653" y="22453"/>
                  </a:lnTo>
                  <a:lnTo>
                    <a:pt x="14015" y="29489"/>
                  </a:lnTo>
                  <a:lnTo>
                    <a:pt x="10511" y="32649"/>
                  </a:lnTo>
                  <a:lnTo>
                    <a:pt x="632" y="53679"/>
                  </a:lnTo>
                  <a:lnTo>
                    <a:pt x="0" y="57507"/>
                  </a:lnTo>
                  <a:lnTo>
                    <a:pt x="1416" y="63877"/>
                  </a:lnTo>
                  <a:lnTo>
                    <a:pt x="6676" y="75718"/>
                  </a:lnTo>
                  <a:lnTo>
                    <a:pt x="13114" y="82554"/>
                  </a:lnTo>
                  <a:lnTo>
                    <a:pt x="35576" y="95901"/>
                  </a:lnTo>
                  <a:lnTo>
                    <a:pt x="54544" y="102404"/>
                  </a:lnTo>
                  <a:lnTo>
                    <a:pt x="85570" y="105217"/>
                  </a:lnTo>
                  <a:lnTo>
                    <a:pt x="119241" y="98925"/>
                  </a:lnTo>
                  <a:lnTo>
                    <a:pt x="139126" y="98501"/>
                  </a:lnTo>
                  <a:lnTo>
                    <a:pt x="133564" y="111925"/>
                  </a:lnTo>
                  <a:lnTo>
                    <a:pt x="132146" y="144783"/>
                  </a:lnTo>
                  <a:lnTo>
                    <a:pt x="129983" y="170613"/>
                  </a:lnTo>
                  <a:lnTo>
                    <a:pt x="125608" y="204952"/>
                  </a:lnTo>
                  <a:lnTo>
                    <a:pt x="125032" y="235236"/>
                  </a:lnTo>
                  <a:lnTo>
                    <a:pt x="121178" y="252168"/>
                  </a:lnTo>
                  <a:lnTo>
                    <a:pt x="109114" y="276865"/>
                  </a:lnTo>
                  <a:lnTo>
                    <a:pt x="107247" y="279323"/>
                  </a:lnTo>
                  <a:lnTo>
                    <a:pt x="100940" y="282053"/>
                  </a:lnTo>
                  <a:lnTo>
                    <a:pt x="83955" y="283806"/>
                  </a:lnTo>
                  <a:lnTo>
                    <a:pt x="70026" y="280318"/>
                  </a:lnTo>
                  <a:lnTo>
                    <a:pt x="48460" y="269748"/>
                  </a:lnTo>
                  <a:lnTo>
                    <a:pt x="41739" y="263510"/>
                  </a:lnTo>
                  <a:lnTo>
                    <a:pt x="20914" y="232225"/>
                  </a:lnTo>
                  <a:lnTo>
                    <a:pt x="14040" y="216880"/>
                  </a:lnTo>
                  <a:lnTo>
                    <a:pt x="12154" y="204295"/>
                  </a:lnTo>
                  <a:lnTo>
                    <a:pt x="14884" y="183822"/>
                  </a:lnTo>
                  <a:lnTo>
                    <a:pt x="30831" y="148453"/>
                  </a:lnTo>
                  <a:lnTo>
                    <a:pt x="33627" y="141327"/>
                  </a:lnTo>
                  <a:lnTo>
                    <a:pt x="67450" y="105639"/>
                  </a:lnTo>
                  <a:lnTo>
                    <a:pt x="91241" y="86328"/>
                  </a:lnTo>
                  <a:lnTo>
                    <a:pt x="118398" y="68435"/>
                  </a:lnTo>
                  <a:lnTo>
                    <a:pt x="146553" y="50169"/>
                  </a:lnTo>
                  <a:lnTo>
                    <a:pt x="180719" y="33567"/>
                  </a:lnTo>
                  <a:lnTo>
                    <a:pt x="215516" y="14494"/>
                  </a:lnTo>
                  <a:lnTo>
                    <a:pt x="224730" y="8777"/>
                  </a:lnTo>
                  <a:lnTo>
                    <a:pt x="231130" y="0"/>
                  </a:lnTo>
                  <a:lnTo>
                    <a:pt x="224202" y="6458"/>
                  </a:lnTo>
                  <a:lnTo>
                    <a:pt x="220653" y="10761"/>
                  </a:lnTo>
                  <a:lnTo>
                    <a:pt x="219075" y="15320"/>
                  </a:lnTo>
                  <a:lnTo>
                    <a:pt x="214141" y="19991"/>
                  </a:lnTo>
                  <a:lnTo>
                    <a:pt x="194311" y="32628"/>
                  </a:lnTo>
                  <a:lnTo>
                    <a:pt x="186067" y="43881"/>
                  </a:lnTo>
                  <a:lnTo>
                    <a:pt x="183272" y="52595"/>
                  </a:lnTo>
                  <a:lnTo>
                    <a:pt x="182140" y="68489"/>
                  </a:lnTo>
                  <a:lnTo>
                    <a:pt x="186348" y="69287"/>
                  </a:lnTo>
                  <a:lnTo>
                    <a:pt x="201985" y="69799"/>
                  </a:lnTo>
                  <a:lnTo>
                    <a:pt x="208926" y="67753"/>
                  </a:lnTo>
                  <a:lnTo>
                    <a:pt x="228050" y="58527"/>
                  </a:lnTo>
                  <a:lnTo>
                    <a:pt x="241043" y="55700"/>
                  </a:lnTo>
                  <a:lnTo>
                    <a:pt x="247452" y="52226"/>
                  </a:lnTo>
                  <a:lnTo>
                    <a:pt x="249479" y="49394"/>
                  </a:lnTo>
                  <a:lnTo>
                    <a:pt x="253125" y="39412"/>
                  </a:lnTo>
                  <a:lnTo>
                    <a:pt x="254848" y="37677"/>
                  </a:lnTo>
                  <a:lnTo>
                    <a:pt x="256791" y="36520"/>
                  </a:lnTo>
                  <a:lnTo>
                    <a:pt x="258086" y="34955"/>
                  </a:lnTo>
                  <a:lnTo>
                    <a:pt x="260646" y="27168"/>
                  </a:lnTo>
                  <a:lnTo>
                    <a:pt x="260667" y="30887"/>
                  </a:lnTo>
                  <a:lnTo>
                    <a:pt x="258556" y="34848"/>
                  </a:lnTo>
                  <a:lnTo>
                    <a:pt x="256881" y="37015"/>
                  </a:lnTo>
                  <a:lnTo>
                    <a:pt x="255021" y="43657"/>
                  </a:lnTo>
                  <a:lnTo>
                    <a:pt x="253619" y="68672"/>
                  </a:lnTo>
                  <a:lnTo>
                    <a:pt x="260813" y="95244"/>
                  </a:lnTo>
                  <a:lnTo>
                    <a:pt x="267894" y="105420"/>
                  </a:lnTo>
                  <a:lnTo>
                    <a:pt x="273876" y="111661"/>
                  </a:lnTo>
                  <a:lnTo>
                    <a:pt x="275032" y="111242"/>
                  </a:lnTo>
                  <a:lnTo>
                    <a:pt x="285577" y="102117"/>
                  </a:lnTo>
                  <a:lnTo>
                    <a:pt x="287618" y="97991"/>
                  </a:lnTo>
                  <a:lnTo>
                    <a:pt x="292721" y="85082"/>
                  </a:lnTo>
                  <a:lnTo>
                    <a:pt x="299098" y="75651"/>
                  </a:lnTo>
                  <a:lnTo>
                    <a:pt x="316379" y="60792"/>
                  </a:lnTo>
                  <a:lnTo>
                    <a:pt x="321945" y="53960"/>
                  </a:lnTo>
                  <a:lnTo>
                    <a:pt x="336819" y="44064"/>
                  </a:lnTo>
                  <a:lnTo>
                    <a:pt x="344003" y="42154"/>
                  </a:lnTo>
                  <a:lnTo>
                    <a:pt x="348774" y="41708"/>
                  </a:lnTo>
                  <a:lnTo>
                    <a:pt x="353541" y="43626"/>
                  </a:lnTo>
                  <a:lnTo>
                    <a:pt x="355924" y="45248"/>
                  </a:lnTo>
                  <a:lnTo>
                    <a:pt x="357512" y="47124"/>
                  </a:lnTo>
                  <a:lnTo>
                    <a:pt x="359277" y="51325"/>
                  </a:lnTo>
                  <a:lnTo>
                    <a:pt x="362750" y="75597"/>
                  </a:lnTo>
                  <a:lnTo>
                    <a:pt x="365573" y="81971"/>
                  </a:lnTo>
                  <a:lnTo>
                    <a:pt x="367830" y="112656"/>
                  </a:lnTo>
                  <a:lnTo>
                    <a:pt x="371624" y="112749"/>
                  </a:lnTo>
                  <a:lnTo>
                    <a:pt x="375603" y="110654"/>
                  </a:lnTo>
                  <a:lnTo>
                    <a:pt x="377775" y="108984"/>
                  </a:lnTo>
                  <a:lnTo>
                    <a:pt x="380189" y="105012"/>
                  </a:lnTo>
                  <a:lnTo>
                    <a:pt x="382055" y="100601"/>
                  </a:lnTo>
                  <a:lnTo>
                    <a:pt x="394426" y="84196"/>
                  </a:lnTo>
                  <a:lnTo>
                    <a:pt x="396320" y="79443"/>
                  </a:lnTo>
                  <a:lnTo>
                    <a:pt x="402442" y="71336"/>
                  </a:lnTo>
                  <a:lnTo>
                    <a:pt x="405175" y="70552"/>
                  </a:lnTo>
                  <a:lnTo>
                    <a:pt x="407015" y="70343"/>
                  </a:lnTo>
                  <a:lnTo>
                    <a:pt x="408241" y="70998"/>
                  </a:lnTo>
                  <a:lnTo>
                    <a:pt x="409059" y="72227"/>
                  </a:lnTo>
                  <a:lnTo>
                    <a:pt x="409605" y="73841"/>
                  </a:lnTo>
                  <a:lnTo>
                    <a:pt x="416205" y="84415"/>
                  </a:lnTo>
                  <a:lnTo>
                    <a:pt x="416749" y="86728"/>
                  </a:lnTo>
                  <a:lnTo>
                    <a:pt x="417906" y="88271"/>
                  </a:lnTo>
                  <a:lnTo>
                    <a:pt x="419471" y="89300"/>
                  </a:lnTo>
                  <a:lnTo>
                    <a:pt x="423327" y="91236"/>
                  </a:lnTo>
                  <a:lnTo>
                    <a:pt x="427686" y="94743"/>
                  </a:lnTo>
                  <a:lnTo>
                    <a:pt x="430152" y="98947"/>
                  </a:lnTo>
                  <a:lnTo>
                    <a:pt x="430811" y="101179"/>
                  </a:lnTo>
                  <a:lnTo>
                    <a:pt x="432043" y="102667"/>
                  </a:lnTo>
                  <a:lnTo>
                    <a:pt x="435529" y="104321"/>
                  </a:lnTo>
                  <a:lnTo>
                    <a:pt x="446414" y="105644"/>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80" name="SMARTInkShape-2862"/>
            <p:cNvSpPr/>
            <p:nvPr/>
          </p:nvSpPr>
          <p:spPr>
            <a:xfrm>
              <a:off x="7822406" y="4393406"/>
              <a:ext cx="7145" cy="21433"/>
            </a:xfrm>
            <a:custGeom>
              <a:avLst/>
              <a:gdLst/>
              <a:ahLst/>
              <a:cxnLst/>
              <a:rect l="0" t="0" r="0" b="0"/>
              <a:pathLst>
                <a:path w="7145" h="21433">
                  <a:moveTo>
                    <a:pt x="7144" y="21432"/>
                  </a:moveTo>
                  <a:lnTo>
                    <a:pt x="3351" y="17639"/>
                  </a:lnTo>
                  <a:lnTo>
                    <a:pt x="1489" y="13661"/>
                  </a:lnTo>
                  <a:lnTo>
                    <a:pt x="0"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81" name="SMARTInkShape-2863"/>
            <p:cNvSpPr/>
            <p:nvPr/>
          </p:nvSpPr>
          <p:spPr>
            <a:xfrm>
              <a:off x="7808119" y="4507706"/>
              <a:ext cx="14288" cy="50008"/>
            </a:xfrm>
            <a:custGeom>
              <a:avLst/>
              <a:gdLst/>
              <a:ahLst/>
              <a:cxnLst/>
              <a:rect l="0" t="0" r="0" b="0"/>
              <a:pathLst>
                <a:path w="14288" h="50008">
                  <a:moveTo>
                    <a:pt x="14287" y="0"/>
                  </a:moveTo>
                  <a:lnTo>
                    <a:pt x="14287" y="9943"/>
                  </a:lnTo>
                  <a:lnTo>
                    <a:pt x="12170" y="14473"/>
                  </a:lnTo>
                  <a:lnTo>
                    <a:pt x="10494" y="16793"/>
                  </a:lnTo>
                  <a:lnTo>
                    <a:pt x="0" y="50007"/>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82" name="SMARTInkShape-2864"/>
            <p:cNvSpPr/>
            <p:nvPr/>
          </p:nvSpPr>
          <p:spPr>
            <a:xfrm>
              <a:off x="7636694" y="4329113"/>
              <a:ext cx="92845" cy="207169"/>
            </a:xfrm>
            <a:custGeom>
              <a:avLst/>
              <a:gdLst/>
              <a:ahLst/>
              <a:cxnLst/>
              <a:rect l="0" t="0" r="0" b="0"/>
              <a:pathLst>
                <a:path w="92845" h="207169">
                  <a:moveTo>
                    <a:pt x="14262" y="0"/>
                  </a:moveTo>
                  <a:lnTo>
                    <a:pt x="19172" y="11406"/>
                  </a:lnTo>
                  <a:lnTo>
                    <a:pt x="21111" y="37377"/>
                  </a:lnTo>
                  <a:lnTo>
                    <a:pt x="15230" y="72576"/>
                  </a:lnTo>
                  <a:lnTo>
                    <a:pt x="8735" y="107306"/>
                  </a:lnTo>
                  <a:lnTo>
                    <a:pt x="7260" y="142261"/>
                  </a:lnTo>
                  <a:lnTo>
                    <a:pt x="6388" y="151333"/>
                  </a:lnTo>
                  <a:lnTo>
                    <a:pt x="642" y="163856"/>
                  </a:lnTo>
                  <a:lnTo>
                    <a:pt x="0" y="171106"/>
                  </a:lnTo>
                  <a:lnTo>
                    <a:pt x="16975" y="154447"/>
                  </a:lnTo>
                  <a:lnTo>
                    <a:pt x="23670" y="151987"/>
                  </a:lnTo>
                  <a:lnTo>
                    <a:pt x="31143" y="150099"/>
                  </a:lnTo>
                  <a:lnTo>
                    <a:pt x="42409" y="144537"/>
                  </a:lnTo>
                  <a:lnTo>
                    <a:pt x="44932" y="143983"/>
                  </a:lnTo>
                  <a:lnTo>
                    <a:pt x="47409" y="144407"/>
                  </a:lnTo>
                  <a:lnTo>
                    <a:pt x="55481" y="148003"/>
                  </a:lnTo>
                  <a:lnTo>
                    <a:pt x="66780" y="150215"/>
                  </a:lnTo>
                  <a:lnTo>
                    <a:pt x="72793" y="153545"/>
                  </a:lnTo>
                  <a:lnTo>
                    <a:pt x="75995" y="157671"/>
                  </a:lnTo>
                  <a:lnTo>
                    <a:pt x="77797" y="164457"/>
                  </a:lnTo>
                  <a:lnTo>
                    <a:pt x="78051" y="166788"/>
                  </a:lnTo>
                  <a:lnTo>
                    <a:pt x="80448" y="171494"/>
                  </a:lnTo>
                  <a:lnTo>
                    <a:pt x="82199" y="173860"/>
                  </a:lnTo>
                  <a:lnTo>
                    <a:pt x="92844" y="207168"/>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83" name="SMARTInkShape-2865"/>
            <p:cNvSpPr/>
            <p:nvPr/>
          </p:nvSpPr>
          <p:spPr>
            <a:xfrm>
              <a:off x="6900863" y="4500563"/>
              <a:ext cx="13269" cy="119606"/>
            </a:xfrm>
            <a:custGeom>
              <a:avLst/>
              <a:gdLst/>
              <a:ahLst/>
              <a:cxnLst/>
              <a:rect l="0" t="0" r="0" b="0"/>
              <a:pathLst>
                <a:path w="13269" h="119606">
                  <a:moveTo>
                    <a:pt x="0" y="0"/>
                  </a:moveTo>
                  <a:lnTo>
                    <a:pt x="0" y="31374"/>
                  </a:lnTo>
                  <a:lnTo>
                    <a:pt x="793" y="63868"/>
                  </a:lnTo>
                  <a:lnTo>
                    <a:pt x="6481" y="95003"/>
                  </a:lnTo>
                  <a:lnTo>
                    <a:pt x="7741" y="108670"/>
                  </a:lnTo>
                  <a:lnTo>
                    <a:pt x="13268" y="119605"/>
                  </a:lnTo>
                  <a:lnTo>
                    <a:pt x="12814" y="119424"/>
                  </a:lnTo>
                  <a:lnTo>
                    <a:pt x="7143" y="11430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84" name="SMARTInkShape-2866"/>
            <p:cNvSpPr/>
            <p:nvPr/>
          </p:nvSpPr>
          <p:spPr>
            <a:xfrm>
              <a:off x="6372225" y="4493550"/>
              <a:ext cx="192847" cy="163687"/>
            </a:xfrm>
            <a:custGeom>
              <a:avLst/>
              <a:gdLst/>
              <a:ahLst/>
              <a:cxnLst/>
              <a:rect l="0" t="0" r="0" b="0"/>
              <a:pathLst>
                <a:path w="192847" h="163687">
                  <a:moveTo>
                    <a:pt x="0" y="14156"/>
                  </a:moveTo>
                  <a:lnTo>
                    <a:pt x="0" y="37798"/>
                  </a:lnTo>
                  <a:lnTo>
                    <a:pt x="2117" y="42656"/>
                  </a:lnTo>
                  <a:lnTo>
                    <a:pt x="7057" y="49750"/>
                  </a:lnTo>
                  <a:lnTo>
                    <a:pt x="7118" y="46046"/>
                  </a:lnTo>
                  <a:lnTo>
                    <a:pt x="9249" y="42087"/>
                  </a:lnTo>
                  <a:lnTo>
                    <a:pt x="17084" y="33079"/>
                  </a:lnTo>
                  <a:lnTo>
                    <a:pt x="19500" y="26271"/>
                  </a:lnTo>
                  <a:lnTo>
                    <a:pt x="21972" y="10048"/>
                  </a:lnTo>
                  <a:lnTo>
                    <a:pt x="25111" y="4922"/>
                  </a:lnTo>
                  <a:lnTo>
                    <a:pt x="29152" y="2115"/>
                  </a:lnTo>
                  <a:lnTo>
                    <a:pt x="34388" y="867"/>
                  </a:lnTo>
                  <a:lnTo>
                    <a:pt x="51428" y="0"/>
                  </a:lnTo>
                  <a:lnTo>
                    <a:pt x="56724" y="2044"/>
                  </a:lnTo>
                  <a:lnTo>
                    <a:pt x="59247" y="3700"/>
                  </a:lnTo>
                  <a:lnTo>
                    <a:pt x="82665" y="33554"/>
                  </a:lnTo>
                  <a:lnTo>
                    <a:pt x="90618" y="53795"/>
                  </a:lnTo>
                  <a:lnTo>
                    <a:pt x="91368" y="57251"/>
                  </a:lnTo>
                  <a:lnTo>
                    <a:pt x="92663" y="59555"/>
                  </a:lnTo>
                  <a:lnTo>
                    <a:pt x="94319" y="61091"/>
                  </a:lnTo>
                  <a:lnTo>
                    <a:pt x="98888" y="63556"/>
                  </a:lnTo>
                  <a:lnTo>
                    <a:pt x="116008" y="57959"/>
                  </a:lnTo>
                  <a:lnTo>
                    <a:pt x="121145" y="53203"/>
                  </a:lnTo>
                  <a:lnTo>
                    <a:pt x="152398" y="18936"/>
                  </a:lnTo>
                  <a:lnTo>
                    <a:pt x="155751" y="15572"/>
                  </a:lnTo>
                  <a:lnTo>
                    <a:pt x="157015" y="15894"/>
                  </a:lnTo>
                  <a:lnTo>
                    <a:pt x="160537" y="18368"/>
                  </a:lnTo>
                  <a:lnTo>
                    <a:pt x="162631" y="22114"/>
                  </a:lnTo>
                  <a:lnTo>
                    <a:pt x="175632" y="53360"/>
                  </a:lnTo>
                  <a:lnTo>
                    <a:pt x="184037" y="87340"/>
                  </a:lnTo>
                  <a:lnTo>
                    <a:pt x="189908" y="102868"/>
                  </a:lnTo>
                  <a:lnTo>
                    <a:pt x="192489" y="135993"/>
                  </a:lnTo>
                  <a:lnTo>
                    <a:pt x="192846" y="158611"/>
                  </a:lnTo>
                  <a:lnTo>
                    <a:pt x="192064" y="160466"/>
                  </a:lnTo>
                  <a:lnTo>
                    <a:pt x="190749" y="161702"/>
                  </a:lnTo>
                  <a:lnTo>
                    <a:pt x="186727" y="163686"/>
                  </a:lnTo>
                  <a:lnTo>
                    <a:pt x="186397" y="163056"/>
                  </a:lnTo>
                  <a:lnTo>
                    <a:pt x="186031" y="160238"/>
                  </a:lnTo>
                  <a:lnTo>
                    <a:pt x="185139" y="159169"/>
                  </a:lnTo>
                  <a:lnTo>
                    <a:pt x="178594" y="157031"/>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85" name="SMARTInkShape-2867"/>
            <p:cNvSpPr/>
            <p:nvPr/>
          </p:nvSpPr>
          <p:spPr>
            <a:xfrm>
              <a:off x="4293591" y="4343400"/>
              <a:ext cx="21235" cy="192882"/>
            </a:xfrm>
            <a:custGeom>
              <a:avLst/>
              <a:gdLst/>
              <a:ahLst/>
              <a:cxnLst/>
              <a:rect l="0" t="0" r="0" b="0"/>
              <a:pathLst>
                <a:path w="21235" h="192882">
                  <a:moveTo>
                    <a:pt x="14090" y="0"/>
                  </a:moveTo>
                  <a:lnTo>
                    <a:pt x="14090" y="6151"/>
                  </a:lnTo>
                  <a:lnTo>
                    <a:pt x="10298" y="10642"/>
                  </a:lnTo>
                  <a:lnTo>
                    <a:pt x="8436" y="16901"/>
                  </a:lnTo>
                  <a:lnTo>
                    <a:pt x="7034" y="47778"/>
                  </a:lnTo>
                  <a:lnTo>
                    <a:pt x="1304" y="79228"/>
                  </a:lnTo>
                  <a:lnTo>
                    <a:pt x="0" y="114385"/>
                  </a:lnTo>
                  <a:lnTo>
                    <a:pt x="655" y="134963"/>
                  </a:lnTo>
                  <a:lnTo>
                    <a:pt x="7083" y="166411"/>
                  </a:lnTo>
                  <a:lnTo>
                    <a:pt x="12455" y="180099"/>
                  </a:lnTo>
                  <a:lnTo>
                    <a:pt x="21234" y="192881"/>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86" name="SMARTInkShape-2868"/>
            <p:cNvSpPr/>
            <p:nvPr/>
          </p:nvSpPr>
          <p:spPr>
            <a:xfrm>
              <a:off x="4450556" y="4473202"/>
              <a:ext cx="100014" cy="91655"/>
            </a:xfrm>
            <a:custGeom>
              <a:avLst/>
              <a:gdLst/>
              <a:ahLst/>
              <a:cxnLst/>
              <a:rect l="0" t="0" r="0" b="0"/>
              <a:pathLst>
                <a:path w="100014" h="91655">
                  <a:moveTo>
                    <a:pt x="0" y="48792"/>
                  </a:moveTo>
                  <a:lnTo>
                    <a:pt x="0" y="58735"/>
                  </a:lnTo>
                  <a:lnTo>
                    <a:pt x="2117" y="63265"/>
                  </a:lnTo>
                  <a:lnTo>
                    <a:pt x="4910" y="67924"/>
                  </a:lnTo>
                  <a:lnTo>
                    <a:pt x="6151" y="72641"/>
                  </a:lnTo>
                  <a:lnTo>
                    <a:pt x="7276" y="74216"/>
                  </a:lnTo>
                  <a:lnTo>
                    <a:pt x="8819" y="75266"/>
                  </a:lnTo>
                  <a:lnTo>
                    <a:pt x="10642" y="75966"/>
                  </a:lnTo>
                  <a:lnTo>
                    <a:pt x="11857" y="77227"/>
                  </a:lnTo>
                  <a:lnTo>
                    <a:pt x="13968" y="83395"/>
                  </a:lnTo>
                  <a:lnTo>
                    <a:pt x="14259" y="78262"/>
                  </a:lnTo>
                  <a:lnTo>
                    <a:pt x="14285" y="61351"/>
                  </a:lnTo>
                  <a:lnTo>
                    <a:pt x="24231" y="36525"/>
                  </a:lnTo>
                  <a:lnTo>
                    <a:pt x="37891" y="18680"/>
                  </a:lnTo>
                  <a:lnTo>
                    <a:pt x="45415" y="11596"/>
                  </a:lnTo>
                  <a:lnTo>
                    <a:pt x="64165" y="607"/>
                  </a:lnTo>
                  <a:lnTo>
                    <a:pt x="66589" y="0"/>
                  </a:lnTo>
                  <a:lnTo>
                    <a:pt x="73516" y="1442"/>
                  </a:lnTo>
                  <a:lnTo>
                    <a:pt x="84224" y="6716"/>
                  </a:lnTo>
                  <a:lnTo>
                    <a:pt x="89821" y="11835"/>
                  </a:lnTo>
                  <a:lnTo>
                    <a:pt x="96640" y="22848"/>
                  </a:lnTo>
                  <a:lnTo>
                    <a:pt x="99014" y="32285"/>
                  </a:lnTo>
                  <a:lnTo>
                    <a:pt x="99974" y="61790"/>
                  </a:lnTo>
                  <a:lnTo>
                    <a:pt x="97879" y="68592"/>
                  </a:lnTo>
                  <a:lnTo>
                    <a:pt x="95096" y="74261"/>
                  </a:lnTo>
                  <a:lnTo>
                    <a:pt x="93162" y="83004"/>
                  </a:lnTo>
                  <a:lnTo>
                    <a:pt x="100013" y="91654"/>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87" name="SMARTInkShape-2869"/>
            <p:cNvSpPr/>
            <p:nvPr/>
          </p:nvSpPr>
          <p:spPr>
            <a:xfrm>
              <a:off x="4793456" y="4443413"/>
              <a:ext cx="42288" cy="178594"/>
            </a:xfrm>
            <a:custGeom>
              <a:avLst/>
              <a:gdLst/>
              <a:ahLst/>
              <a:cxnLst/>
              <a:rect l="0" t="0" r="0" b="0"/>
              <a:pathLst>
                <a:path w="42288" h="178594">
                  <a:moveTo>
                    <a:pt x="21432" y="0"/>
                  </a:moveTo>
                  <a:lnTo>
                    <a:pt x="21432" y="3792"/>
                  </a:lnTo>
                  <a:lnTo>
                    <a:pt x="22225" y="4909"/>
                  </a:lnTo>
                  <a:lnTo>
                    <a:pt x="23548" y="5654"/>
                  </a:lnTo>
                  <a:lnTo>
                    <a:pt x="25224" y="6150"/>
                  </a:lnTo>
                  <a:lnTo>
                    <a:pt x="26341" y="8069"/>
                  </a:lnTo>
                  <a:lnTo>
                    <a:pt x="30561" y="38168"/>
                  </a:lnTo>
                  <a:lnTo>
                    <a:pt x="39949" y="72554"/>
                  </a:lnTo>
                  <a:lnTo>
                    <a:pt x="42287" y="103613"/>
                  </a:lnTo>
                  <a:lnTo>
                    <a:pt x="41993" y="134618"/>
                  </a:lnTo>
                  <a:lnTo>
                    <a:pt x="32909" y="155418"/>
                  </a:lnTo>
                  <a:lnTo>
                    <a:pt x="23492" y="170907"/>
                  </a:lnTo>
                  <a:lnTo>
                    <a:pt x="22805" y="173469"/>
                  </a:lnTo>
                  <a:lnTo>
                    <a:pt x="21554" y="175177"/>
                  </a:lnTo>
                  <a:lnTo>
                    <a:pt x="19925" y="176316"/>
                  </a:lnTo>
                  <a:lnTo>
                    <a:pt x="16000" y="177581"/>
                  </a:lnTo>
                  <a:lnTo>
                    <a:pt x="0" y="178593"/>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399" name="SMARTInkShape-Group280"/>
          <p:cNvGrpSpPr/>
          <p:nvPr/>
        </p:nvGrpSpPr>
        <p:grpSpPr>
          <a:xfrm>
            <a:off x="1507331" y="4286250"/>
            <a:ext cx="1784307" cy="267755"/>
            <a:chOff x="1507331" y="4286250"/>
            <a:chExt cx="1784307" cy="267755"/>
          </a:xfrm>
        </p:grpSpPr>
        <p:sp>
          <p:nvSpPr>
            <p:cNvPr id="389" name="SMARTInkShape-2870"/>
            <p:cNvSpPr/>
            <p:nvPr/>
          </p:nvSpPr>
          <p:spPr>
            <a:xfrm>
              <a:off x="2793245" y="4286250"/>
              <a:ext cx="21394" cy="228601"/>
            </a:xfrm>
            <a:custGeom>
              <a:avLst/>
              <a:gdLst/>
              <a:ahLst/>
              <a:cxnLst/>
              <a:rect l="0" t="0" r="0" b="0"/>
              <a:pathLst>
                <a:path w="21394" h="228601">
                  <a:moveTo>
                    <a:pt x="7105" y="0"/>
                  </a:moveTo>
                  <a:lnTo>
                    <a:pt x="7105" y="33792"/>
                  </a:lnTo>
                  <a:lnTo>
                    <a:pt x="4988" y="64981"/>
                  </a:lnTo>
                  <a:lnTo>
                    <a:pt x="954" y="96797"/>
                  </a:lnTo>
                  <a:lnTo>
                    <a:pt x="157" y="127952"/>
                  </a:lnTo>
                  <a:lnTo>
                    <a:pt x="0" y="157037"/>
                  </a:lnTo>
                  <a:lnTo>
                    <a:pt x="2089" y="176440"/>
                  </a:lnTo>
                  <a:lnTo>
                    <a:pt x="14436" y="210517"/>
                  </a:lnTo>
                  <a:lnTo>
                    <a:pt x="18300" y="217388"/>
                  </a:lnTo>
                  <a:lnTo>
                    <a:pt x="21393" y="22860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90" name="SMARTInkShape-2871"/>
            <p:cNvSpPr/>
            <p:nvPr/>
          </p:nvSpPr>
          <p:spPr>
            <a:xfrm>
              <a:off x="2893226" y="4364831"/>
              <a:ext cx="82331" cy="163985"/>
            </a:xfrm>
            <a:custGeom>
              <a:avLst/>
              <a:gdLst/>
              <a:ahLst/>
              <a:cxnLst/>
              <a:rect l="0" t="0" r="0" b="0"/>
              <a:pathLst>
                <a:path w="82331" h="163985">
                  <a:moveTo>
                    <a:pt x="7137" y="135732"/>
                  </a:moveTo>
                  <a:lnTo>
                    <a:pt x="3344" y="135732"/>
                  </a:lnTo>
                  <a:lnTo>
                    <a:pt x="2227" y="136525"/>
                  </a:lnTo>
                  <a:lnTo>
                    <a:pt x="1482" y="137848"/>
                  </a:lnTo>
                  <a:lnTo>
                    <a:pt x="80" y="148732"/>
                  </a:lnTo>
                  <a:lnTo>
                    <a:pt x="0" y="156057"/>
                  </a:lnTo>
                  <a:lnTo>
                    <a:pt x="3787" y="160627"/>
                  </a:lnTo>
                  <a:lnTo>
                    <a:pt x="9881" y="162671"/>
                  </a:lnTo>
                  <a:lnTo>
                    <a:pt x="22936" y="163984"/>
                  </a:lnTo>
                  <a:lnTo>
                    <a:pt x="38862" y="158539"/>
                  </a:lnTo>
                  <a:lnTo>
                    <a:pt x="62006" y="147506"/>
                  </a:lnTo>
                  <a:lnTo>
                    <a:pt x="69359" y="140700"/>
                  </a:lnTo>
                  <a:lnTo>
                    <a:pt x="74478" y="132384"/>
                  </a:lnTo>
                  <a:lnTo>
                    <a:pt x="82330" y="103897"/>
                  </a:lnTo>
                  <a:lnTo>
                    <a:pt x="79551" y="73704"/>
                  </a:lnTo>
                  <a:lnTo>
                    <a:pt x="76747" y="47767"/>
                  </a:lnTo>
                  <a:lnTo>
                    <a:pt x="69780" y="14718"/>
                  </a:lnTo>
                  <a:lnTo>
                    <a:pt x="64287"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91" name="SMARTInkShape-2872"/>
            <p:cNvSpPr/>
            <p:nvPr/>
          </p:nvSpPr>
          <p:spPr>
            <a:xfrm>
              <a:off x="3150491" y="4343400"/>
              <a:ext cx="141147" cy="210605"/>
            </a:xfrm>
            <a:custGeom>
              <a:avLst/>
              <a:gdLst/>
              <a:ahLst/>
              <a:cxnLst/>
              <a:rect l="0" t="0" r="0" b="0"/>
              <a:pathLst>
                <a:path w="141147" h="210605">
                  <a:moveTo>
                    <a:pt x="28478" y="0"/>
                  </a:moveTo>
                  <a:lnTo>
                    <a:pt x="28478" y="3792"/>
                  </a:lnTo>
                  <a:lnTo>
                    <a:pt x="26361" y="7771"/>
                  </a:lnTo>
                  <a:lnTo>
                    <a:pt x="24685" y="9943"/>
                  </a:lnTo>
                  <a:lnTo>
                    <a:pt x="17836" y="39943"/>
                  </a:lnTo>
                  <a:lnTo>
                    <a:pt x="9016" y="71994"/>
                  </a:lnTo>
                  <a:lnTo>
                    <a:pt x="5513" y="90917"/>
                  </a:lnTo>
                  <a:lnTo>
                    <a:pt x="1565" y="108695"/>
                  </a:lnTo>
                  <a:lnTo>
                    <a:pt x="122" y="142284"/>
                  </a:lnTo>
                  <a:lnTo>
                    <a:pt x="0" y="153460"/>
                  </a:lnTo>
                  <a:lnTo>
                    <a:pt x="10535" y="183390"/>
                  </a:lnTo>
                  <a:lnTo>
                    <a:pt x="18575" y="199417"/>
                  </a:lnTo>
                  <a:lnTo>
                    <a:pt x="30809" y="209940"/>
                  </a:lnTo>
                  <a:lnTo>
                    <a:pt x="33207" y="210604"/>
                  </a:lnTo>
                  <a:lnTo>
                    <a:pt x="35599" y="210253"/>
                  </a:lnTo>
                  <a:lnTo>
                    <a:pt x="42759" y="208083"/>
                  </a:lnTo>
                  <a:lnTo>
                    <a:pt x="45142" y="207778"/>
                  </a:lnTo>
                  <a:lnTo>
                    <a:pt x="46731" y="205987"/>
                  </a:lnTo>
                  <a:lnTo>
                    <a:pt x="48497" y="199765"/>
                  </a:lnTo>
                  <a:lnTo>
                    <a:pt x="49785" y="173599"/>
                  </a:lnTo>
                  <a:lnTo>
                    <a:pt x="46080" y="159475"/>
                  </a:lnTo>
                  <a:lnTo>
                    <a:pt x="37717" y="146183"/>
                  </a:lnTo>
                  <a:lnTo>
                    <a:pt x="31568" y="138387"/>
                  </a:lnTo>
                  <a:lnTo>
                    <a:pt x="28513" y="128715"/>
                  </a:lnTo>
                  <a:lnTo>
                    <a:pt x="28488" y="132417"/>
                  </a:lnTo>
                  <a:lnTo>
                    <a:pt x="30599" y="136375"/>
                  </a:lnTo>
                  <a:lnTo>
                    <a:pt x="34977" y="140780"/>
                  </a:lnTo>
                  <a:lnTo>
                    <a:pt x="42214" y="145383"/>
                  </a:lnTo>
                  <a:lnTo>
                    <a:pt x="72208" y="151525"/>
                  </a:lnTo>
                  <a:lnTo>
                    <a:pt x="102264" y="156420"/>
                  </a:lnTo>
                  <a:lnTo>
                    <a:pt x="128358" y="157065"/>
                  </a:lnTo>
                  <a:lnTo>
                    <a:pt x="134517" y="155003"/>
                  </a:lnTo>
                  <a:lnTo>
                    <a:pt x="137270" y="153341"/>
                  </a:lnTo>
                  <a:lnTo>
                    <a:pt x="139106" y="151440"/>
                  </a:lnTo>
                  <a:lnTo>
                    <a:pt x="141146" y="147211"/>
                  </a:lnTo>
                  <a:lnTo>
                    <a:pt x="139936" y="140569"/>
                  </a:lnTo>
                  <a:lnTo>
                    <a:pt x="133895" y="121869"/>
                  </a:lnTo>
                  <a:lnTo>
                    <a:pt x="132094" y="119345"/>
                  </a:lnTo>
                  <a:lnTo>
                    <a:pt x="121973" y="112003"/>
                  </a:lnTo>
                  <a:lnTo>
                    <a:pt x="112713" y="108592"/>
                  </a:lnTo>
                  <a:lnTo>
                    <a:pt x="101149" y="107582"/>
                  </a:lnTo>
                  <a:lnTo>
                    <a:pt x="94378" y="109462"/>
                  </a:lnTo>
                  <a:lnTo>
                    <a:pt x="87356" y="113344"/>
                  </a:lnTo>
                  <a:lnTo>
                    <a:pt x="82348" y="121601"/>
                  </a:lnTo>
                  <a:lnTo>
                    <a:pt x="79629" y="130310"/>
                  </a:lnTo>
                  <a:lnTo>
                    <a:pt x="81109" y="137555"/>
                  </a:lnTo>
                  <a:lnTo>
                    <a:pt x="84289" y="150559"/>
                  </a:lnTo>
                  <a:lnTo>
                    <a:pt x="85827" y="158990"/>
                  </a:lnTo>
                  <a:lnTo>
                    <a:pt x="92772" y="17145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92" name="SMARTInkShape-2873"/>
            <p:cNvSpPr/>
            <p:nvPr/>
          </p:nvSpPr>
          <p:spPr>
            <a:xfrm>
              <a:off x="2636044" y="4436269"/>
              <a:ext cx="85726" cy="48596"/>
            </a:xfrm>
            <a:custGeom>
              <a:avLst/>
              <a:gdLst/>
              <a:ahLst/>
              <a:cxnLst/>
              <a:rect l="0" t="0" r="0" b="0"/>
              <a:pathLst>
                <a:path w="85726" h="48596">
                  <a:moveTo>
                    <a:pt x="0" y="0"/>
                  </a:moveTo>
                  <a:lnTo>
                    <a:pt x="0" y="16793"/>
                  </a:lnTo>
                  <a:lnTo>
                    <a:pt x="2116" y="21486"/>
                  </a:lnTo>
                  <a:lnTo>
                    <a:pt x="4909" y="26218"/>
                  </a:lnTo>
                  <a:lnTo>
                    <a:pt x="6151" y="30967"/>
                  </a:lnTo>
                  <a:lnTo>
                    <a:pt x="10936" y="35723"/>
                  </a:lnTo>
                  <a:lnTo>
                    <a:pt x="30661" y="46832"/>
                  </a:lnTo>
                  <a:lnTo>
                    <a:pt x="36911" y="48595"/>
                  </a:lnTo>
                  <a:lnTo>
                    <a:pt x="44450" y="47262"/>
                  </a:lnTo>
                  <a:lnTo>
                    <a:pt x="77995" y="34158"/>
                  </a:lnTo>
                  <a:lnTo>
                    <a:pt x="85725" y="28575"/>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93" name="SMARTInkShape-2874"/>
            <p:cNvSpPr/>
            <p:nvPr/>
          </p:nvSpPr>
          <p:spPr>
            <a:xfrm>
              <a:off x="2564713" y="4443413"/>
              <a:ext cx="85619" cy="63850"/>
            </a:xfrm>
            <a:custGeom>
              <a:avLst/>
              <a:gdLst/>
              <a:ahLst/>
              <a:cxnLst/>
              <a:rect l="0" t="0" r="0" b="0"/>
              <a:pathLst>
                <a:path w="85619" h="63850">
                  <a:moveTo>
                    <a:pt x="57043" y="0"/>
                  </a:moveTo>
                  <a:lnTo>
                    <a:pt x="36458" y="0"/>
                  </a:lnTo>
                  <a:lnTo>
                    <a:pt x="29903" y="2116"/>
                  </a:lnTo>
                  <a:lnTo>
                    <a:pt x="23550" y="4909"/>
                  </a:lnTo>
                  <a:lnTo>
                    <a:pt x="15434" y="6150"/>
                  </a:lnTo>
                  <a:lnTo>
                    <a:pt x="12635" y="8069"/>
                  </a:lnTo>
                  <a:lnTo>
                    <a:pt x="10769" y="10935"/>
                  </a:lnTo>
                  <a:lnTo>
                    <a:pt x="7902" y="17560"/>
                  </a:lnTo>
                  <a:lnTo>
                    <a:pt x="2619" y="25752"/>
                  </a:lnTo>
                  <a:lnTo>
                    <a:pt x="701" y="34000"/>
                  </a:lnTo>
                  <a:lnTo>
                    <a:pt x="0" y="51377"/>
                  </a:lnTo>
                  <a:lnTo>
                    <a:pt x="2057" y="56700"/>
                  </a:lnTo>
                  <a:lnTo>
                    <a:pt x="3717" y="59232"/>
                  </a:lnTo>
                  <a:lnTo>
                    <a:pt x="6411" y="60919"/>
                  </a:lnTo>
                  <a:lnTo>
                    <a:pt x="17788" y="63293"/>
                  </a:lnTo>
                  <a:lnTo>
                    <a:pt x="26632" y="63849"/>
                  </a:lnTo>
                  <a:lnTo>
                    <a:pt x="33737" y="61979"/>
                  </a:lnTo>
                  <a:lnTo>
                    <a:pt x="65980" y="44359"/>
                  </a:lnTo>
                  <a:lnTo>
                    <a:pt x="74420" y="33163"/>
                  </a:lnTo>
                  <a:lnTo>
                    <a:pt x="85618" y="21431"/>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94" name="SMARTInkShape-2875"/>
            <p:cNvSpPr/>
            <p:nvPr/>
          </p:nvSpPr>
          <p:spPr>
            <a:xfrm>
              <a:off x="2444548" y="4457700"/>
              <a:ext cx="55766" cy="78582"/>
            </a:xfrm>
            <a:custGeom>
              <a:avLst/>
              <a:gdLst/>
              <a:ahLst/>
              <a:cxnLst/>
              <a:rect l="0" t="0" r="0" b="0"/>
              <a:pathLst>
                <a:path w="55766" h="78582">
                  <a:moveTo>
                    <a:pt x="55765" y="0"/>
                  </a:moveTo>
                  <a:lnTo>
                    <a:pt x="31915" y="0"/>
                  </a:lnTo>
                  <a:lnTo>
                    <a:pt x="27173" y="2117"/>
                  </a:lnTo>
                  <a:lnTo>
                    <a:pt x="24797" y="3792"/>
                  </a:lnTo>
                  <a:lnTo>
                    <a:pt x="22158" y="7771"/>
                  </a:lnTo>
                  <a:lnTo>
                    <a:pt x="10226" y="33792"/>
                  </a:lnTo>
                  <a:lnTo>
                    <a:pt x="1731" y="47568"/>
                  </a:lnTo>
                  <a:lnTo>
                    <a:pt x="0" y="55802"/>
                  </a:lnTo>
                  <a:lnTo>
                    <a:pt x="1347" y="62636"/>
                  </a:lnTo>
                  <a:lnTo>
                    <a:pt x="2817" y="65570"/>
                  </a:lnTo>
                  <a:lnTo>
                    <a:pt x="8684" y="70946"/>
                  </a:lnTo>
                  <a:lnTo>
                    <a:pt x="20046" y="78581"/>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95" name="SMARTInkShape-2876"/>
            <p:cNvSpPr/>
            <p:nvPr/>
          </p:nvSpPr>
          <p:spPr>
            <a:xfrm>
              <a:off x="1950244" y="4493419"/>
              <a:ext cx="7145" cy="42863"/>
            </a:xfrm>
            <a:custGeom>
              <a:avLst/>
              <a:gdLst/>
              <a:ahLst/>
              <a:cxnLst/>
              <a:rect l="0" t="0" r="0" b="0"/>
              <a:pathLst>
                <a:path w="7145" h="42863">
                  <a:moveTo>
                    <a:pt x="7144" y="0"/>
                  </a:moveTo>
                  <a:lnTo>
                    <a:pt x="3351" y="3792"/>
                  </a:lnTo>
                  <a:lnTo>
                    <a:pt x="1489" y="7771"/>
                  </a:lnTo>
                  <a:lnTo>
                    <a:pt x="0" y="42862"/>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96" name="SMARTInkShape-2877"/>
            <p:cNvSpPr/>
            <p:nvPr/>
          </p:nvSpPr>
          <p:spPr>
            <a:xfrm>
              <a:off x="2014958" y="4457994"/>
              <a:ext cx="56731" cy="70719"/>
            </a:xfrm>
            <a:custGeom>
              <a:avLst/>
              <a:gdLst/>
              <a:ahLst/>
              <a:cxnLst/>
              <a:rect l="0" t="0" r="0" b="0"/>
              <a:pathLst>
                <a:path w="56731" h="70719">
                  <a:moveTo>
                    <a:pt x="56730" y="6850"/>
                  </a:moveTo>
                  <a:lnTo>
                    <a:pt x="56730" y="3058"/>
                  </a:lnTo>
                  <a:lnTo>
                    <a:pt x="55936" y="1940"/>
                  </a:lnTo>
                  <a:lnTo>
                    <a:pt x="54613" y="1195"/>
                  </a:lnTo>
                  <a:lnTo>
                    <a:pt x="46787" y="0"/>
                  </a:lnTo>
                  <a:lnTo>
                    <a:pt x="26730" y="5883"/>
                  </a:lnTo>
                  <a:lnTo>
                    <a:pt x="21436" y="10653"/>
                  </a:lnTo>
                  <a:lnTo>
                    <a:pt x="2771" y="33707"/>
                  </a:lnTo>
                  <a:lnTo>
                    <a:pt x="0" y="51083"/>
                  </a:lnTo>
                  <a:lnTo>
                    <a:pt x="1447" y="53801"/>
                  </a:lnTo>
                  <a:lnTo>
                    <a:pt x="15710" y="66292"/>
                  </a:lnTo>
                  <a:lnTo>
                    <a:pt x="22888" y="68987"/>
                  </a:lnTo>
                  <a:lnTo>
                    <a:pt x="40432" y="70718"/>
                  </a:lnTo>
                  <a:lnTo>
                    <a:pt x="47634" y="68837"/>
                  </a:lnTo>
                  <a:lnTo>
                    <a:pt x="56730" y="6400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97" name="SMARTInkShape-2878"/>
            <p:cNvSpPr/>
            <p:nvPr/>
          </p:nvSpPr>
          <p:spPr>
            <a:xfrm>
              <a:off x="2171790" y="4357688"/>
              <a:ext cx="107067" cy="157163"/>
            </a:xfrm>
            <a:custGeom>
              <a:avLst/>
              <a:gdLst/>
              <a:ahLst/>
              <a:cxnLst/>
              <a:rect l="0" t="0" r="0" b="0"/>
              <a:pathLst>
                <a:path w="107067" h="157163">
                  <a:moveTo>
                    <a:pt x="28485" y="0"/>
                  </a:moveTo>
                  <a:lnTo>
                    <a:pt x="24693" y="0"/>
                  </a:lnTo>
                  <a:lnTo>
                    <a:pt x="23575" y="793"/>
                  </a:lnTo>
                  <a:lnTo>
                    <a:pt x="22831" y="2116"/>
                  </a:lnTo>
                  <a:lnTo>
                    <a:pt x="22334" y="3792"/>
                  </a:lnTo>
                  <a:lnTo>
                    <a:pt x="10008" y="24836"/>
                  </a:lnTo>
                  <a:lnTo>
                    <a:pt x="6519" y="57386"/>
                  </a:lnTo>
                  <a:lnTo>
                    <a:pt x="595" y="92033"/>
                  </a:lnTo>
                  <a:lnTo>
                    <a:pt x="0" y="112592"/>
                  </a:lnTo>
                  <a:lnTo>
                    <a:pt x="2067" y="119626"/>
                  </a:lnTo>
                  <a:lnTo>
                    <a:pt x="4837" y="125398"/>
                  </a:lnTo>
                  <a:lnTo>
                    <a:pt x="6762" y="134213"/>
                  </a:lnTo>
                  <a:lnTo>
                    <a:pt x="7653" y="134719"/>
                  </a:lnTo>
                  <a:lnTo>
                    <a:pt x="16971" y="135597"/>
                  </a:lnTo>
                  <a:lnTo>
                    <a:pt x="21516" y="133555"/>
                  </a:lnTo>
                  <a:lnTo>
                    <a:pt x="42777" y="116359"/>
                  </a:lnTo>
                  <a:lnTo>
                    <a:pt x="55649" y="114420"/>
                  </a:lnTo>
                  <a:lnTo>
                    <a:pt x="60434" y="114335"/>
                  </a:lnTo>
                  <a:lnTo>
                    <a:pt x="64645" y="116432"/>
                  </a:lnTo>
                  <a:lnTo>
                    <a:pt x="69162" y="119216"/>
                  </a:lnTo>
                  <a:lnTo>
                    <a:pt x="73816" y="120453"/>
                  </a:lnTo>
                  <a:lnTo>
                    <a:pt x="107066" y="157162"/>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98" name="SMARTInkShape-2879"/>
            <p:cNvSpPr/>
            <p:nvPr/>
          </p:nvSpPr>
          <p:spPr>
            <a:xfrm>
              <a:off x="1507331" y="4336802"/>
              <a:ext cx="400051" cy="212331"/>
            </a:xfrm>
            <a:custGeom>
              <a:avLst/>
              <a:gdLst/>
              <a:ahLst/>
              <a:cxnLst/>
              <a:rect l="0" t="0" r="0" b="0"/>
              <a:pathLst>
                <a:path w="400051" h="212331">
                  <a:moveTo>
                    <a:pt x="0" y="92323"/>
                  </a:moveTo>
                  <a:lnTo>
                    <a:pt x="0" y="126814"/>
                  </a:lnTo>
                  <a:lnTo>
                    <a:pt x="794" y="159065"/>
                  </a:lnTo>
                  <a:lnTo>
                    <a:pt x="9943" y="182819"/>
                  </a:lnTo>
                  <a:lnTo>
                    <a:pt x="20585" y="197101"/>
                  </a:lnTo>
                  <a:lnTo>
                    <a:pt x="27141" y="202391"/>
                  </a:lnTo>
                  <a:lnTo>
                    <a:pt x="33494" y="204742"/>
                  </a:lnTo>
                  <a:lnTo>
                    <a:pt x="41609" y="205787"/>
                  </a:lnTo>
                  <a:lnTo>
                    <a:pt x="55103" y="202583"/>
                  </a:lnTo>
                  <a:lnTo>
                    <a:pt x="83373" y="189809"/>
                  </a:lnTo>
                  <a:lnTo>
                    <a:pt x="90765" y="183010"/>
                  </a:lnTo>
                  <a:lnTo>
                    <a:pt x="101979" y="169503"/>
                  </a:lnTo>
                  <a:lnTo>
                    <a:pt x="106972" y="166313"/>
                  </a:lnTo>
                  <a:lnTo>
                    <a:pt x="109415" y="165462"/>
                  </a:lnTo>
                  <a:lnTo>
                    <a:pt x="111043" y="164101"/>
                  </a:lnTo>
                  <a:lnTo>
                    <a:pt x="114263" y="156717"/>
                  </a:lnTo>
                  <a:lnTo>
                    <a:pt x="118081" y="160439"/>
                  </a:lnTo>
                  <a:lnTo>
                    <a:pt x="119950" y="164401"/>
                  </a:lnTo>
                  <a:lnTo>
                    <a:pt x="122973" y="187745"/>
                  </a:lnTo>
                  <a:lnTo>
                    <a:pt x="137530" y="201569"/>
                  </a:lnTo>
                  <a:lnTo>
                    <a:pt x="148876" y="208918"/>
                  </a:lnTo>
                  <a:lnTo>
                    <a:pt x="166085" y="212330"/>
                  </a:lnTo>
                  <a:lnTo>
                    <a:pt x="182472" y="209549"/>
                  </a:lnTo>
                  <a:lnTo>
                    <a:pt x="207935" y="199910"/>
                  </a:lnTo>
                  <a:lnTo>
                    <a:pt x="242989" y="173813"/>
                  </a:lnTo>
                  <a:lnTo>
                    <a:pt x="269895" y="148637"/>
                  </a:lnTo>
                  <a:lnTo>
                    <a:pt x="286616" y="118616"/>
                  </a:lnTo>
                  <a:lnTo>
                    <a:pt x="294073" y="101627"/>
                  </a:lnTo>
                  <a:lnTo>
                    <a:pt x="298860" y="71318"/>
                  </a:lnTo>
                  <a:lnTo>
                    <a:pt x="298720" y="57588"/>
                  </a:lnTo>
                  <a:lnTo>
                    <a:pt x="290026" y="30853"/>
                  </a:lnTo>
                  <a:lnTo>
                    <a:pt x="278542" y="8773"/>
                  </a:lnTo>
                  <a:lnTo>
                    <a:pt x="276183" y="5667"/>
                  </a:lnTo>
                  <a:lnTo>
                    <a:pt x="269327" y="2215"/>
                  </a:lnTo>
                  <a:lnTo>
                    <a:pt x="259576" y="0"/>
                  </a:lnTo>
                  <a:lnTo>
                    <a:pt x="256126" y="1813"/>
                  </a:lnTo>
                  <a:lnTo>
                    <a:pt x="254094" y="3408"/>
                  </a:lnTo>
                  <a:lnTo>
                    <a:pt x="251837" y="9414"/>
                  </a:lnTo>
                  <a:lnTo>
                    <a:pt x="250137" y="43893"/>
                  </a:lnTo>
                  <a:lnTo>
                    <a:pt x="250846" y="75319"/>
                  </a:lnTo>
                  <a:lnTo>
                    <a:pt x="259977" y="107350"/>
                  </a:lnTo>
                  <a:lnTo>
                    <a:pt x="273881" y="139595"/>
                  </a:lnTo>
                  <a:lnTo>
                    <a:pt x="283639" y="161597"/>
                  </a:lnTo>
                  <a:lnTo>
                    <a:pt x="285605" y="167562"/>
                  </a:lnTo>
                  <a:lnTo>
                    <a:pt x="292796" y="177913"/>
                  </a:lnTo>
                  <a:lnTo>
                    <a:pt x="292885" y="168093"/>
                  </a:lnTo>
                  <a:lnTo>
                    <a:pt x="295007" y="163569"/>
                  </a:lnTo>
                  <a:lnTo>
                    <a:pt x="296684" y="161252"/>
                  </a:lnTo>
                  <a:lnTo>
                    <a:pt x="300963" y="146126"/>
                  </a:lnTo>
                  <a:lnTo>
                    <a:pt x="307328" y="137138"/>
                  </a:lnTo>
                  <a:lnTo>
                    <a:pt x="319837" y="126945"/>
                  </a:lnTo>
                  <a:lnTo>
                    <a:pt x="329805" y="122690"/>
                  </a:lnTo>
                  <a:lnTo>
                    <a:pt x="351328" y="121055"/>
                  </a:lnTo>
                  <a:lnTo>
                    <a:pt x="356700" y="123085"/>
                  </a:lnTo>
                  <a:lnTo>
                    <a:pt x="359244" y="124737"/>
                  </a:lnTo>
                  <a:lnTo>
                    <a:pt x="360940" y="126632"/>
                  </a:lnTo>
                  <a:lnTo>
                    <a:pt x="378746" y="161847"/>
                  </a:lnTo>
                  <a:lnTo>
                    <a:pt x="381085" y="164866"/>
                  </a:lnTo>
                  <a:lnTo>
                    <a:pt x="383684" y="172454"/>
                  </a:lnTo>
                  <a:lnTo>
                    <a:pt x="385632" y="180324"/>
                  </a:lnTo>
                  <a:lnTo>
                    <a:pt x="393351" y="191844"/>
                  </a:lnTo>
                  <a:lnTo>
                    <a:pt x="400050" y="199479"/>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416" name="SMARTInkShape-Group281"/>
          <p:cNvGrpSpPr/>
          <p:nvPr/>
        </p:nvGrpSpPr>
        <p:grpSpPr>
          <a:xfrm>
            <a:off x="629643" y="3429443"/>
            <a:ext cx="2042121" cy="385321"/>
            <a:chOff x="629643" y="3429443"/>
            <a:chExt cx="2042121" cy="385321"/>
          </a:xfrm>
        </p:grpSpPr>
        <p:sp>
          <p:nvSpPr>
            <p:cNvPr id="400" name="SMARTInkShape-2880"/>
            <p:cNvSpPr/>
            <p:nvPr/>
          </p:nvSpPr>
          <p:spPr>
            <a:xfrm>
              <a:off x="2507456" y="3614738"/>
              <a:ext cx="78583" cy="42863"/>
            </a:xfrm>
            <a:custGeom>
              <a:avLst/>
              <a:gdLst/>
              <a:ahLst/>
              <a:cxnLst/>
              <a:rect l="0" t="0" r="0" b="0"/>
              <a:pathLst>
                <a:path w="78583" h="42863">
                  <a:moveTo>
                    <a:pt x="0" y="0"/>
                  </a:moveTo>
                  <a:lnTo>
                    <a:pt x="0" y="9942"/>
                  </a:lnTo>
                  <a:lnTo>
                    <a:pt x="1588" y="12184"/>
                  </a:lnTo>
                  <a:lnTo>
                    <a:pt x="19887" y="23848"/>
                  </a:lnTo>
                  <a:lnTo>
                    <a:pt x="53849" y="38103"/>
                  </a:lnTo>
                  <a:lnTo>
                    <a:pt x="78582" y="42862"/>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01" name="SMARTInkShape-2881"/>
            <p:cNvSpPr/>
            <p:nvPr/>
          </p:nvSpPr>
          <p:spPr>
            <a:xfrm>
              <a:off x="1550194" y="3530005"/>
              <a:ext cx="28576" cy="249040"/>
            </a:xfrm>
            <a:custGeom>
              <a:avLst/>
              <a:gdLst/>
              <a:ahLst/>
              <a:cxnLst/>
              <a:rect l="0" t="0" r="0" b="0"/>
              <a:pathLst>
                <a:path w="28576" h="249040">
                  <a:moveTo>
                    <a:pt x="0" y="6151"/>
                  </a:moveTo>
                  <a:lnTo>
                    <a:pt x="0" y="0"/>
                  </a:lnTo>
                  <a:lnTo>
                    <a:pt x="0" y="30995"/>
                  </a:lnTo>
                  <a:lnTo>
                    <a:pt x="0" y="62564"/>
                  </a:lnTo>
                  <a:lnTo>
                    <a:pt x="0" y="93847"/>
                  </a:lnTo>
                  <a:lnTo>
                    <a:pt x="0" y="126573"/>
                  </a:lnTo>
                  <a:lnTo>
                    <a:pt x="4909" y="160878"/>
                  </a:lnTo>
                  <a:lnTo>
                    <a:pt x="10642" y="194920"/>
                  </a:lnTo>
                  <a:lnTo>
                    <a:pt x="18983" y="229094"/>
                  </a:lnTo>
                  <a:lnTo>
                    <a:pt x="20343" y="235676"/>
                  </a:lnTo>
                  <a:lnTo>
                    <a:pt x="21499" y="237749"/>
                  </a:lnTo>
                  <a:lnTo>
                    <a:pt x="23064" y="239131"/>
                  </a:lnTo>
                  <a:lnTo>
                    <a:pt x="24901" y="240052"/>
                  </a:lnTo>
                  <a:lnTo>
                    <a:pt x="26126" y="241461"/>
                  </a:lnTo>
                  <a:lnTo>
                    <a:pt x="28575" y="249039"/>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02" name="SMARTInkShape-2882"/>
            <p:cNvSpPr/>
            <p:nvPr/>
          </p:nvSpPr>
          <p:spPr>
            <a:xfrm>
              <a:off x="2343150" y="3707911"/>
              <a:ext cx="71420" cy="63990"/>
            </a:xfrm>
            <a:custGeom>
              <a:avLst/>
              <a:gdLst/>
              <a:ahLst/>
              <a:cxnLst/>
              <a:rect l="0" t="0" r="0" b="0"/>
              <a:pathLst>
                <a:path w="71420" h="63990">
                  <a:moveTo>
                    <a:pt x="0" y="35414"/>
                  </a:moveTo>
                  <a:lnTo>
                    <a:pt x="13772" y="34620"/>
                  </a:lnTo>
                  <a:lnTo>
                    <a:pt x="47528" y="25471"/>
                  </a:lnTo>
                  <a:lnTo>
                    <a:pt x="63118" y="18621"/>
                  </a:lnTo>
                  <a:lnTo>
                    <a:pt x="67740" y="13928"/>
                  </a:lnTo>
                  <a:lnTo>
                    <a:pt x="71221" y="7254"/>
                  </a:lnTo>
                  <a:lnTo>
                    <a:pt x="71419" y="725"/>
                  </a:lnTo>
                  <a:lnTo>
                    <a:pt x="70631" y="382"/>
                  </a:lnTo>
                  <a:lnTo>
                    <a:pt x="67639" y="0"/>
                  </a:lnTo>
                  <a:lnTo>
                    <a:pt x="63664" y="1947"/>
                  </a:lnTo>
                  <a:lnTo>
                    <a:pt x="59251" y="4665"/>
                  </a:lnTo>
                  <a:lnTo>
                    <a:pt x="52305" y="6989"/>
                  </a:lnTo>
                  <a:lnTo>
                    <a:pt x="33334" y="23607"/>
                  </a:lnTo>
                  <a:lnTo>
                    <a:pt x="30690" y="28314"/>
                  </a:lnTo>
                  <a:lnTo>
                    <a:pt x="28993" y="37804"/>
                  </a:lnTo>
                  <a:lnTo>
                    <a:pt x="28699" y="44942"/>
                  </a:lnTo>
                  <a:lnTo>
                    <a:pt x="30747" y="49703"/>
                  </a:lnTo>
                  <a:lnTo>
                    <a:pt x="42863" y="63989"/>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03" name="SMARTInkShape-2883"/>
            <p:cNvSpPr/>
            <p:nvPr/>
          </p:nvSpPr>
          <p:spPr>
            <a:xfrm>
              <a:off x="2486025" y="3680024"/>
              <a:ext cx="14289" cy="84733"/>
            </a:xfrm>
            <a:custGeom>
              <a:avLst/>
              <a:gdLst/>
              <a:ahLst/>
              <a:cxnLst/>
              <a:rect l="0" t="0" r="0" b="0"/>
              <a:pathLst>
                <a:path w="14289" h="84733">
                  <a:moveTo>
                    <a:pt x="14288" y="6151"/>
                  </a:moveTo>
                  <a:lnTo>
                    <a:pt x="14288" y="0"/>
                  </a:lnTo>
                  <a:lnTo>
                    <a:pt x="14288" y="3094"/>
                  </a:lnTo>
                  <a:lnTo>
                    <a:pt x="12171" y="6909"/>
                  </a:lnTo>
                  <a:lnTo>
                    <a:pt x="9378" y="11250"/>
                  </a:lnTo>
                  <a:lnTo>
                    <a:pt x="7585" y="20505"/>
                  </a:lnTo>
                  <a:lnTo>
                    <a:pt x="6408" y="38057"/>
                  </a:lnTo>
                  <a:lnTo>
                    <a:pt x="667" y="65766"/>
                  </a:lnTo>
                  <a:lnTo>
                    <a:pt x="0" y="84732"/>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04" name="SMARTInkShape-2884"/>
            <p:cNvSpPr/>
            <p:nvPr/>
          </p:nvSpPr>
          <p:spPr>
            <a:xfrm>
              <a:off x="1450609" y="3672880"/>
              <a:ext cx="78155" cy="106165"/>
            </a:xfrm>
            <a:custGeom>
              <a:avLst/>
              <a:gdLst/>
              <a:ahLst/>
              <a:cxnLst/>
              <a:rect l="0" t="0" r="0" b="0"/>
              <a:pathLst>
                <a:path w="78155" h="106165">
                  <a:moveTo>
                    <a:pt x="71010" y="6151"/>
                  </a:moveTo>
                  <a:lnTo>
                    <a:pt x="67217" y="6151"/>
                  </a:lnTo>
                  <a:lnTo>
                    <a:pt x="66100" y="5358"/>
                  </a:lnTo>
                  <a:lnTo>
                    <a:pt x="65356" y="4035"/>
                  </a:lnTo>
                  <a:lnTo>
                    <a:pt x="64160" y="0"/>
                  </a:lnTo>
                  <a:lnTo>
                    <a:pt x="61880" y="1565"/>
                  </a:lnTo>
                  <a:lnTo>
                    <a:pt x="26258" y="30934"/>
                  </a:lnTo>
                  <a:lnTo>
                    <a:pt x="2822" y="65576"/>
                  </a:lnTo>
                  <a:lnTo>
                    <a:pt x="214" y="77097"/>
                  </a:lnTo>
                  <a:lnTo>
                    <a:pt x="0" y="79643"/>
                  </a:lnTo>
                  <a:lnTo>
                    <a:pt x="651" y="81339"/>
                  </a:lnTo>
                  <a:lnTo>
                    <a:pt x="1879" y="82470"/>
                  </a:lnTo>
                  <a:lnTo>
                    <a:pt x="5360" y="83727"/>
                  </a:lnTo>
                  <a:lnTo>
                    <a:pt x="12584" y="84600"/>
                  </a:lnTo>
                  <a:lnTo>
                    <a:pt x="24220" y="79003"/>
                  </a:lnTo>
                  <a:lnTo>
                    <a:pt x="42344" y="65361"/>
                  </a:lnTo>
                  <a:lnTo>
                    <a:pt x="49453" y="63337"/>
                  </a:lnTo>
                  <a:lnTo>
                    <a:pt x="49541" y="67104"/>
                  </a:lnTo>
                  <a:lnTo>
                    <a:pt x="51679" y="71077"/>
                  </a:lnTo>
                  <a:lnTo>
                    <a:pt x="54481" y="75488"/>
                  </a:lnTo>
                  <a:lnTo>
                    <a:pt x="56279" y="84788"/>
                  </a:lnTo>
                  <a:lnTo>
                    <a:pt x="56427" y="87151"/>
                  </a:lnTo>
                  <a:lnTo>
                    <a:pt x="58708" y="91893"/>
                  </a:lnTo>
                  <a:lnTo>
                    <a:pt x="69715" y="104753"/>
                  </a:lnTo>
                  <a:lnTo>
                    <a:pt x="72551" y="105537"/>
                  </a:lnTo>
                  <a:lnTo>
                    <a:pt x="78154" y="106164"/>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05" name="SMARTInkShape-2885"/>
            <p:cNvSpPr/>
            <p:nvPr/>
          </p:nvSpPr>
          <p:spPr>
            <a:xfrm>
              <a:off x="2157438" y="3664744"/>
              <a:ext cx="163867" cy="100013"/>
            </a:xfrm>
            <a:custGeom>
              <a:avLst/>
              <a:gdLst/>
              <a:ahLst/>
              <a:cxnLst/>
              <a:rect l="0" t="0" r="0" b="0"/>
              <a:pathLst>
                <a:path w="163867" h="100013">
                  <a:moveTo>
                    <a:pt x="7118" y="100012"/>
                  </a:moveTo>
                  <a:lnTo>
                    <a:pt x="0" y="100012"/>
                  </a:lnTo>
                  <a:lnTo>
                    <a:pt x="3775" y="96220"/>
                  </a:lnTo>
                  <a:lnTo>
                    <a:pt x="5632" y="92241"/>
                  </a:lnTo>
                  <a:lnTo>
                    <a:pt x="7107" y="58635"/>
                  </a:lnTo>
                  <a:lnTo>
                    <a:pt x="7907" y="52254"/>
                  </a:lnTo>
                  <a:lnTo>
                    <a:pt x="12820" y="40529"/>
                  </a:lnTo>
                  <a:lnTo>
                    <a:pt x="30967" y="19144"/>
                  </a:lnTo>
                  <a:lnTo>
                    <a:pt x="41878" y="11934"/>
                  </a:lnTo>
                  <a:lnTo>
                    <a:pt x="75306" y="3772"/>
                  </a:lnTo>
                  <a:lnTo>
                    <a:pt x="110824" y="331"/>
                  </a:lnTo>
                  <a:lnTo>
                    <a:pt x="144374" y="19"/>
                  </a:lnTo>
                  <a:lnTo>
                    <a:pt x="156976" y="0"/>
                  </a:lnTo>
                  <a:lnTo>
                    <a:pt x="153297" y="0"/>
                  </a:lnTo>
                  <a:lnTo>
                    <a:pt x="149345" y="2116"/>
                  </a:lnTo>
                  <a:lnTo>
                    <a:pt x="147180" y="3792"/>
                  </a:lnTo>
                  <a:lnTo>
                    <a:pt x="144774" y="7771"/>
                  </a:lnTo>
                  <a:lnTo>
                    <a:pt x="142911" y="12185"/>
                  </a:lnTo>
                  <a:lnTo>
                    <a:pt x="138193" y="19132"/>
                  </a:lnTo>
                  <a:lnTo>
                    <a:pt x="136443" y="26218"/>
                  </a:lnTo>
                  <a:lnTo>
                    <a:pt x="136033" y="30967"/>
                  </a:lnTo>
                  <a:lnTo>
                    <a:pt x="137968" y="35723"/>
                  </a:lnTo>
                  <a:lnTo>
                    <a:pt x="162181" y="71307"/>
                  </a:lnTo>
                  <a:lnTo>
                    <a:pt x="163866" y="80936"/>
                  </a:lnTo>
                  <a:lnTo>
                    <a:pt x="163210" y="82533"/>
                  </a:lnTo>
                  <a:lnTo>
                    <a:pt x="161980" y="83597"/>
                  </a:lnTo>
                  <a:lnTo>
                    <a:pt x="160365" y="84306"/>
                  </a:lnTo>
                  <a:lnTo>
                    <a:pt x="159289" y="85573"/>
                  </a:lnTo>
                  <a:lnTo>
                    <a:pt x="158094" y="89097"/>
                  </a:lnTo>
                  <a:lnTo>
                    <a:pt x="156187" y="90354"/>
                  </a:lnTo>
                  <a:lnTo>
                    <a:pt x="143838" y="92372"/>
                  </a:lnTo>
                  <a:lnTo>
                    <a:pt x="128562" y="92869"/>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06" name="SMARTInkShape-2886"/>
            <p:cNvSpPr/>
            <p:nvPr/>
          </p:nvSpPr>
          <p:spPr>
            <a:xfrm>
              <a:off x="2060428" y="3672281"/>
              <a:ext cx="46580" cy="71045"/>
            </a:xfrm>
            <a:custGeom>
              <a:avLst/>
              <a:gdLst/>
              <a:ahLst/>
              <a:cxnLst/>
              <a:rect l="0" t="0" r="0" b="0"/>
              <a:pathLst>
                <a:path w="46580" h="71045">
                  <a:moveTo>
                    <a:pt x="4116" y="49613"/>
                  </a:moveTo>
                  <a:lnTo>
                    <a:pt x="0" y="49613"/>
                  </a:lnTo>
                  <a:lnTo>
                    <a:pt x="3417" y="49613"/>
                  </a:lnTo>
                  <a:lnTo>
                    <a:pt x="7701" y="45821"/>
                  </a:lnTo>
                  <a:lnTo>
                    <a:pt x="9678" y="41842"/>
                  </a:lnTo>
                  <a:lnTo>
                    <a:pt x="10205" y="39670"/>
                  </a:lnTo>
                  <a:lnTo>
                    <a:pt x="11350" y="38222"/>
                  </a:lnTo>
                  <a:lnTo>
                    <a:pt x="24902" y="28122"/>
                  </a:lnTo>
                  <a:lnTo>
                    <a:pt x="29229" y="22069"/>
                  </a:lnTo>
                  <a:lnTo>
                    <a:pt x="30383" y="19344"/>
                  </a:lnTo>
                  <a:lnTo>
                    <a:pt x="31946" y="17527"/>
                  </a:lnTo>
                  <a:lnTo>
                    <a:pt x="42431" y="10580"/>
                  </a:lnTo>
                  <a:lnTo>
                    <a:pt x="44957" y="6336"/>
                  </a:lnTo>
                  <a:lnTo>
                    <a:pt x="46579" y="936"/>
                  </a:lnTo>
                  <a:lnTo>
                    <a:pt x="45918" y="493"/>
                  </a:lnTo>
                  <a:lnTo>
                    <a:pt x="43068" y="0"/>
                  </a:lnTo>
                  <a:lnTo>
                    <a:pt x="41990" y="663"/>
                  </a:lnTo>
                  <a:lnTo>
                    <a:pt x="41271" y="1898"/>
                  </a:lnTo>
                  <a:lnTo>
                    <a:pt x="40118" y="5792"/>
                  </a:lnTo>
                  <a:lnTo>
                    <a:pt x="15988" y="34385"/>
                  </a:lnTo>
                  <a:lnTo>
                    <a:pt x="12660" y="43866"/>
                  </a:lnTo>
                  <a:lnTo>
                    <a:pt x="11382" y="65202"/>
                  </a:lnTo>
                  <a:lnTo>
                    <a:pt x="12135" y="67150"/>
                  </a:lnTo>
                  <a:lnTo>
                    <a:pt x="18403" y="71044"/>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07" name="SMARTInkShape-2887"/>
            <p:cNvSpPr/>
            <p:nvPr/>
          </p:nvSpPr>
          <p:spPr>
            <a:xfrm>
              <a:off x="1894202" y="3514725"/>
              <a:ext cx="141768" cy="264320"/>
            </a:xfrm>
            <a:custGeom>
              <a:avLst/>
              <a:gdLst/>
              <a:ahLst/>
              <a:cxnLst/>
              <a:rect l="0" t="0" r="0" b="0"/>
              <a:pathLst>
                <a:path w="141768" h="264320">
                  <a:moveTo>
                    <a:pt x="13179" y="0"/>
                  </a:moveTo>
                  <a:lnTo>
                    <a:pt x="16972" y="3792"/>
                  </a:lnTo>
                  <a:lnTo>
                    <a:pt x="18834" y="7771"/>
                  </a:lnTo>
                  <a:lnTo>
                    <a:pt x="25847" y="37724"/>
                  </a:lnTo>
                  <a:lnTo>
                    <a:pt x="26987" y="67798"/>
                  </a:lnTo>
                  <a:lnTo>
                    <a:pt x="23579" y="103086"/>
                  </a:lnTo>
                  <a:lnTo>
                    <a:pt x="20173" y="134927"/>
                  </a:lnTo>
                  <a:lnTo>
                    <a:pt x="12679" y="164147"/>
                  </a:lnTo>
                  <a:lnTo>
                    <a:pt x="6117" y="199210"/>
                  </a:lnTo>
                  <a:lnTo>
                    <a:pt x="0" y="225798"/>
                  </a:lnTo>
                  <a:lnTo>
                    <a:pt x="1501" y="233440"/>
                  </a:lnTo>
                  <a:lnTo>
                    <a:pt x="3012" y="236589"/>
                  </a:lnTo>
                  <a:lnTo>
                    <a:pt x="4814" y="238689"/>
                  </a:lnTo>
                  <a:lnTo>
                    <a:pt x="11921" y="242335"/>
                  </a:lnTo>
                  <a:lnTo>
                    <a:pt x="16599" y="242724"/>
                  </a:lnTo>
                  <a:lnTo>
                    <a:pt x="17840" y="241191"/>
                  </a:lnTo>
                  <a:lnTo>
                    <a:pt x="21949" y="229441"/>
                  </a:lnTo>
                  <a:lnTo>
                    <a:pt x="47451" y="194834"/>
                  </a:lnTo>
                  <a:lnTo>
                    <a:pt x="57730" y="186316"/>
                  </a:lnTo>
                  <a:lnTo>
                    <a:pt x="77113" y="172414"/>
                  </a:lnTo>
                  <a:lnTo>
                    <a:pt x="80753" y="171878"/>
                  </a:lnTo>
                  <a:lnTo>
                    <a:pt x="82041" y="172529"/>
                  </a:lnTo>
                  <a:lnTo>
                    <a:pt x="82899" y="173757"/>
                  </a:lnTo>
                  <a:lnTo>
                    <a:pt x="84647" y="177238"/>
                  </a:lnTo>
                  <a:lnTo>
                    <a:pt x="94459" y="192046"/>
                  </a:lnTo>
                  <a:lnTo>
                    <a:pt x="104939" y="227252"/>
                  </a:lnTo>
                  <a:lnTo>
                    <a:pt x="107672" y="234086"/>
                  </a:lnTo>
                  <a:lnTo>
                    <a:pt x="109512" y="237020"/>
                  </a:lnTo>
                  <a:lnTo>
                    <a:pt x="128962" y="252316"/>
                  </a:lnTo>
                  <a:lnTo>
                    <a:pt x="134224" y="255015"/>
                  </a:lnTo>
                  <a:lnTo>
                    <a:pt x="136738" y="255735"/>
                  </a:lnTo>
                  <a:lnTo>
                    <a:pt x="138414" y="257009"/>
                  </a:lnTo>
                  <a:lnTo>
                    <a:pt x="141767" y="264319"/>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08" name="SMARTInkShape-2888"/>
            <p:cNvSpPr/>
            <p:nvPr/>
          </p:nvSpPr>
          <p:spPr>
            <a:xfrm>
              <a:off x="686094" y="3493294"/>
              <a:ext cx="21138" cy="242888"/>
            </a:xfrm>
            <a:custGeom>
              <a:avLst/>
              <a:gdLst/>
              <a:ahLst/>
              <a:cxnLst/>
              <a:rect l="0" t="0" r="0" b="0"/>
              <a:pathLst>
                <a:path w="21138" h="242888">
                  <a:moveTo>
                    <a:pt x="6850" y="0"/>
                  </a:moveTo>
                  <a:lnTo>
                    <a:pt x="3057" y="0"/>
                  </a:lnTo>
                  <a:lnTo>
                    <a:pt x="1940" y="794"/>
                  </a:lnTo>
                  <a:lnTo>
                    <a:pt x="1196" y="2116"/>
                  </a:lnTo>
                  <a:lnTo>
                    <a:pt x="0" y="9943"/>
                  </a:lnTo>
                  <a:lnTo>
                    <a:pt x="517" y="39197"/>
                  </a:lnTo>
                  <a:lnTo>
                    <a:pt x="5859" y="71895"/>
                  </a:lnTo>
                  <a:lnTo>
                    <a:pt x="6719" y="107216"/>
                  </a:lnTo>
                  <a:lnTo>
                    <a:pt x="6824" y="135743"/>
                  </a:lnTo>
                  <a:lnTo>
                    <a:pt x="6845" y="168424"/>
                  </a:lnTo>
                  <a:lnTo>
                    <a:pt x="8965" y="193930"/>
                  </a:lnTo>
                  <a:lnTo>
                    <a:pt x="15669" y="225948"/>
                  </a:lnTo>
                  <a:lnTo>
                    <a:pt x="18707" y="232184"/>
                  </a:lnTo>
                  <a:lnTo>
                    <a:pt x="21137" y="242887"/>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09" name="SMARTInkShape-2889"/>
            <p:cNvSpPr/>
            <p:nvPr/>
          </p:nvSpPr>
          <p:spPr>
            <a:xfrm>
              <a:off x="1635919" y="3529013"/>
              <a:ext cx="35720" cy="250032"/>
            </a:xfrm>
            <a:custGeom>
              <a:avLst/>
              <a:gdLst/>
              <a:ahLst/>
              <a:cxnLst/>
              <a:rect l="0" t="0" r="0" b="0"/>
              <a:pathLst>
                <a:path w="35720" h="250032">
                  <a:moveTo>
                    <a:pt x="0" y="0"/>
                  </a:moveTo>
                  <a:lnTo>
                    <a:pt x="0" y="30539"/>
                  </a:lnTo>
                  <a:lnTo>
                    <a:pt x="2116" y="57537"/>
                  </a:lnTo>
                  <a:lnTo>
                    <a:pt x="6151" y="89593"/>
                  </a:lnTo>
                  <a:lnTo>
                    <a:pt x="10642" y="117121"/>
                  </a:lnTo>
                  <a:lnTo>
                    <a:pt x="14361" y="149959"/>
                  </a:lnTo>
                  <a:lnTo>
                    <a:pt x="19799" y="184079"/>
                  </a:lnTo>
                  <a:lnTo>
                    <a:pt x="24901" y="213985"/>
                  </a:lnTo>
                  <a:lnTo>
                    <a:pt x="35719" y="250031"/>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10" name="SMARTInkShape-2890"/>
            <p:cNvSpPr/>
            <p:nvPr/>
          </p:nvSpPr>
          <p:spPr>
            <a:xfrm>
              <a:off x="2550319" y="3571986"/>
              <a:ext cx="121445" cy="221346"/>
            </a:xfrm>
            <a:custGeom>
              <a:avLst/>
              <a:gdLst/>
              <a:ahLst/>
              <a:cxnLst/>
              <a:rect l="0" t="0" r="0" b="0"/>
              <a:pathLst>
                <a:path w="121445" h="221346">
                  <a:moveTo>
                    <a:pt x="0" y="221345"/>
                  </a:moveTo>
                  <a:lnTo>
                    <a:pt x="0" y="217553"/>
                  </a:lnTo>
                  <a:lnTo>
                    <a:pt x="794" y="216436"/>
                  </a:lnTo>
                  <a:lnTo>
                    <a:pt x="2116" y="215691"/>
                  </a:lnTo>
                  <a:lnTo>
                    <a:pt x="3792" y="215194"/>
                  </a:lnTo>
                  <a:lnTo>
                    <a:pt x="4909" y="214070"/>
                  </a:lnTo>
                  <a:lnTo>
                    <a:pt x="6151" y="210703"/>
                  </a:lnTo>
                  <a:lnTo>
                    <a:pt x="7741" y="202075"/>
                  </a:lnTo>
                  <a:lnTo>
                    <a:pt x="11995" y="194292"/>
                  </a:lnTo>
                  <a:lnTo>
                    <a:pt x="14198" y="159306"/>
                  </a:lnTo>
                  <a:lnTo>
                    <a:pt x="14279" y="124696"/>
                  </a:lnTo>
                  <a:lnTo>
                    <a:pt x="8136" y="89075"/>
                  </a:lnTo>
                  <a:lnTo>
                    <a:pt x="8133" y="64249"/>
                  </a:lnTo>
                  <a:lnTo>
                    <a:pt x="19346" y="28532"/>
                  </a:lnTo>
                  <a:lnTo>
                    <a:pt x="23944" y="17646"/>
                  </a:lnTo>
                  <a:lnTo>
                    <a:pt x="27075" y="14108"/>
                  </a:lnTo>
                  <a:lnTo>
                    <a:pt x="44262" y="4172"/>
                  </a:lnTo>
                  <a:lnTo>
                    <a:pt x="59681" y="1158"/>
                  </a:lnTo>
                  <a:lnTo>
                    <a:pt x="90291" y="0"/>
                  </a:lnTo>
                  <a:lnTo>
                    <a:pt x="121444" y="7033"/>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11" name="SMARTInkShape-2891"/>
            <p:cNvSpPr/>
            <p:nvPr/>
          </p:nvSpPr>
          <p:spPr>
            <a:xfrm>
              <a:off x="1723229" y="3673288"/>
              <a:ext cx="91285" cy="141476"/>
            </a:xfrm>
            <a:custGeom>
              <a:avLst/>
              <a:gdLst/>
              <a:ahLst/>
              <a:cxnLst/>
              <a:rect l="0" t="0" r="0" b="0"/>
              <a:pathLst>
                <a:path w="91285" h="141476">
                  <a:moveTo>
                    <a:pt x="91284" y="27175"/>
                  </a:moveTo>
                  <a:lnTo>
                    <a:pt x="91284" y="23382"/>
                  </a:lnTo>
                  <a:lnTo>
                    <a:pt x="89167" y="19404"/>
                  </a:lnTo>
                  <a:lnTo>
                    <a:pt x="84787" y="14990"/>
                  </a:lnTo>
                  <a:lnTo>
                    <a:pt x="64548" y="3326"/>
                  </a:lnTo>
                  <a:lnTo>
                    <a:pt x="43057" y="0"/>
                  </a:lnTo>
                  <a:lnTo>
                    <a:pt x="12306" y="4873"/>
                  </a:lnTo>
                  <a:lnTo>
                    <a:pt x="6441" y="7473"/>
                  </a:lnTo>
                  <a:lnTo>
                    <a:pt x="3765" y="9278"/>
                  </a:lnTo>
                  <a:lnTo>
                    <a:pt x="793" y="13400"/>
                  </a:lnTo>
                  <a:lnTo>
                    <a:pt x="0" y="15610"/>
                  </a:lnTo>
                  <a:lnTo>
                    <a:pt x="1236" y="22299"/>
                  </a:lnTo>
                  <a:lnTo>
                    <a:pt x="6394" y="32874"/>
                  </a:lnTo>
                  <a:lnTo>
                    <a:pt x="32219" y="64638"/>
                  </a:lnTo>
                  <a:lnTo>
                    <a:pt x="49307" y="86110"/>
                  </a:lnTo>
                  <a:lnTo>
                    <a:pt x="54329" y="103521"/>
                  </a:lnTo>
                  <a:lnTo>
                    <a:pt x="55492" y="122294"/>
                  </a:lnTo>
                  <a:lnTo>
                    <a:pt x="53416" y="127129"/>
                  </a:lnTo>
                  <a:lnTo>
                    <a:pt x="51751" y="129529"/>
                  </a:lnTo>
                  <a:lnTo>
                    <a:pt x="47784" y="132197"/>
                  </a:lnTo>
                  <a:lnTo>
                    <a:pt x="43376" y="134176"/>
                  </a:lnTo>
                  <a:lnTo>
                    <a:pt x="36431" y="138959"/>
                  </a:lnTo>
                  <a:lnTo>
                    <a:pt x="26990" y="141475"/>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12" name="SMARTInkShape-2892"/>
            <p:cNvSpPr/>
            <p:nvPr/>
          </p:nvSpPr>
          <p:spPr>
            <a:xfrm>
              <a:off x="629643" y="3429443"/>
              <a:ext cx="217085" cy="213871"/>
            </a:xfrm>
            <a:custGeom>
              <a:avLst/>
              <a:gdLst/>
              <a:ahLst/>
              <a:cxnLst/>
              <a:rect l="0" t="0" r="0" b="0"/>
              <a:pathLst>
                <a:path w="217085" h="213871">
                  <a:moveTo>
                    <a:pt x="6151" y="49563"/>
                  </a:moveTo>
                  <a:lnTo>
                    <a:pt x="6151" y="39620"/>
                  </a:lnTo>
                  <a:lnTo>
                    <a:pt x="4034" y="35090"/>
                  </a:lnTo>
                  <a:lnTo>
                    <a:pt x="2358" y="32770"/>
                  </a:lnTo>
                  <a:lnTo>
                    <a:pt x="0" y="21922"/>
                  </a:lnTo>
                  <a:lnTo>
                    <a:pt x="1565" y="15318"/>
                  </a:lnTo>
                  <a:lnTo>
                    <a:pt x="9037" y="4611"/>
                  </a:lnTo>
                  <a:lnTo>
                    <a:pt x="17752" y="1803"/>
                  </a:lnTo>
                  <a:lnTo>
                    <a:pt x="38958" y="0"/>
                  </a:lnTo>
                  <a:lnTo>
                    <a:pt x="69046" y="5348"/>
                  </a:lnTo>
                  <a:lnTo>
                    <a:pt x="98743" y="14048"/>
                  </a:lnTo>
                  <a:lnTo>
                    <a:pt x="127540" y="27202"/>
                  </a:lnTo>
                  <a:lnTo>
                    <a:pt x="156159" y="45881"/>
                  </a:lnTo>
                  <a:lnTo>
                    <a:pt x="180509" y="69562"/>
                  </a:lnTo>
                  <a:lnTo>
                    <a:pt x="204314" y="101560"/>
                  </a:lnTo>
                  <a:lnTo>
                    <a:pt x="210651" y="119474"/>
                  </a:lnTo>
                  <a:lnTo>
                    <a:pt x="217084" y="144612"/>
                  </a:lnTo>
                  <a:lnTo>
                    <a:pt x="215522" y="154249"/>
                  </a:lnTo>
                  <a:lnTo>
                    <a:pt x="206387" y="168599"/>
                  </a:lnTo>
                  <a:lnTo>
                    <a:pt x="175886" y="201168"/>
                  </a:lnTo>
                  <a:lnTo>
                    <a:pt x="169430" y="207695"/>
                  </a:lnTo>
                  <a:lnTo>
                    <a:pt x="161799" y="211125"/>
                  </a:lnTo>
                  <a:lnTo>
                    <a:pt x="149026" y="21387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13" name="SMARTInkShape-2893"/>
            <p:cNvSpPr/>
            <p:nvPr/>
          </p:nvSpPr>
          <p:spPr>
            <a:xfrm>
              <a:off x="1308727" y="3630105"/>
              <a:ext cx="98593" cy="120365"/>
            </a:xfrm>
            <a:custGeom>
              <a:avLst/>
              <a:gdLst/>
              <a:ahLst/>
              <a:cxnLst/>
              <a:rect l="0" t="0" r="0" b="0"/>
              <a:pathLst>
                <a:path w="98593" h="120365">
                  <a:moveTo>
                    <a:pt x="98592" y="13208"/>
                  </a:moveTo>
                  <a:lnTo>
                    <a:pt x="94799" y="13208"/>
                  </a:lnTo>
                  <a:lnTo>
                    <a:pt x="93682" y="12414"/>
                  </a:lnTo>
                  <a:lnTo>
                    <a:pt x="92938" y="11091"/>
                  </a:lnTo>
                  <a:lnTo>
                    <a:pt x="92441" y="9415"/>
                  </a:lnTo>
                  <a:lnTo>
                    <a:pt x="91316" y="8298"/>
                  </a:lnTo>
                  <a:lnTo>
                    <a:pt x="83808" y="4388"/>
                  </a:lnTo>
                  <a:lnTo>
                    <a:pt x="81592" y="2566"/>
                  </a:lnTo>
                  <a:lnTo>
                    <a:pt x="74897" y="540"/>
                  </a:lnTo>
                  <a:lnTo>
                    <a:pt x="70889" y="0"/>
                  </a:lnTo>
                  <a:lnTo>
                    <a:pt x="64319" y="1517"/>
                  </a:lnTo>
                  <a:lnTo>
                    <a:pt x="32488" y="18865"/>
                  </a:lnTo>
                  <a:lnTo>
                    <a:pt x="20594" y="35286"/>
                  </a:lnTo>
                  <a:lnTo>
                    <a:pt x="1777" y="67855"/>
                  </a:lnTo>
                  <a:lnTo>
                    <a:pt x="0" y="76124"/>
                  </a:lnTo>
                  <a:lnTo>
                    <a:pt x="1328" y="85091"/>
                  </a:lnTo>
                  <a:lnTo>
                    <a:pt x="6537" y="96948"/>
                  </a:lnTo>
                  <a:lnTo>
                    <a:pt x="15409" y="108066"/>
                  </a:lnTo>
                  <a:lnTo>
                    <a:pt x="34298" y="120364"/>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14" name="SMARTInkShape-2894"/>
            <p:cNvSpPr/>
            <p:nvPr/>
          </p:nvSpPr>
          <p:spPr>
            <a:xfrm>
              <a:off x="1000159" y="3553836"/>
              <a:ext cx="178561" cy="260928"/>
            </a:xfrm>
            <a:custGeom>
              <a:avLst/>
              <a:gdLst/>
              <a:ahLst/>
              <a:cxnLst/>
              <a:rect l="0" t="0" r="0" b="0"/>
              <a:pathLst>
                <a:path w="178561" h="260928">
                  <a:moveTo>
                    <a:pt x="7110" y="260927"/>
                  </a:moveTo>
                  <a:lnTo>
                    <a:pt x="7110" y="250984"/>
                  </a:lnTo>
                  <a:lnTo>
                    <a:pt x="15929" y="215745"/>
                  </a:lnTo>
                  <a:lnTo>
                    <a:pt x="21471" y="182040"/>
                  </a:lnTo>
                  <a:lnTo>
                    <a:pt x="26909" y="151593"/>
                  </a:lnTo>
                  <a:lnTo>
                    <a:pt x="28219" y="119032"/>
                  </a:lnTo>
                  <a:lnTo>
                    <a:pt x="22774" y="84761"/>
                  </a:lnTo>
                  <a:lnTo>
                    <a:pt x="15532" y="50726"/>
                  </a:lnTo>
                  <a:lnTo>
                    <a:pt x="2937" y="16553"/>
                  </a:lnTo>
                  <a:lnTo>
                    <a:pt x="227" y="4186"/>
                  </a:lnTo>
                  <a:lnTo>
                    <a:pt x="43" y="0"/>
                  </a:lnTo>
                  <a:lnTo>
                    <a:pt x="0" y="1555"/>
                  </a:lnTo>
                  <a:lnTo>
                    <a:pt x="5625" y="11233"/>
                  </a:lnTo>
                  <a:lnTo>
                    <a:pt x="16966" y="43678"/>
                  </a:lnTo>
                  <a:lnTo>
                    <a:pt x="30951" y="76551"/>
                  </a:lnTo>
                  <a:lnTo>
                    <a:pt x="42832" y="108970"/>
                  </a:lnTo>
                  <a:lnTo>
                    <a:pt x="48386" y="118778"/>
                  </a:lnTo>
                  <a:lnTo>
                    <a:pt x="75970" y="149828"/>
                  </a:lnTo>
                  <a:lnTo>
                    <a:pt x="80841" y="152018"/>
                  </a:lnTo>
                  <a:lnTo>
                    <a:pt x="88046" y="153251"/>
                  </a:lnTo>
                  <a:lnTo>
                    <a:pt x="92823" y="151423"/>
                  </a:lnTo>
                  <a:lnTo>
                    <a:pt x="95208" y="149824"/>
                  </a:lnTo>
                  <a:lnTo>
                    <a:pt x="96798" y="147964"/>
                  </a:lnTo>
                  <a:lnTo>
                    <a:pt x="98565" y="143781"/>
                  </a:lnTo>
                  <a:lnTo>
                    <a:pt x="103734" y="109067"/>
                  </a:lnTo>
                  <a:lnTo>
                    <a:pt x="103500" y="97919"/>
                  </a:lnTo>
                  <a:lnTo>
                    <a:pt x="100288" y="66043"/>
                  </a:lnTo>
                  <a:lnTo>
                    <a:pt x="99997" y="34016"/>
                  </a:lnTo>
                  <a:lnTo>
                    <a:pt x="99979" y="18194"/>
                  </a:lnTo>
                  <a:lnTo>
                    <a:pt x="99979" y="21877"/>
                  </a:lnTo>
                  <a:lnTo>
                    <a:pt x="109866" y="52293"/>
                  </a:lnTo>
                  <a:lnTo>
                    <a:pt x="122922" y="87776"/>
                  </a:lnTo>
                  <a:lnTo>
                    <a:pt x="137699" y="119317"/>
                  </a:lnTo>
                  <a:lnTo>
                    <a:pt x="158980" y="153143"/>
                  </a:lnTo>
                  <a:lnTo>
                    <a:pt x="178560" y="182345"/>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15" name="SMARTInkShape-2895"/>
            <p:cNvSpPr/>
            <p:nvPr/>
          </p:nvSpPr>
          <p:spPr>
            <a:xfrm>
              <a:off x="864394" y="3764756"/>
              <a:ext cx="1" cy="14289"/>
            </a:xfrm>
            <a:custGeom>
              <a:avLst/>
              <a:gdLst/>
              <a:ahLst/>
              <a:cxnLst/>
              <a:rect l="0" t="0" r="0" b="0"/>
              <a:pathLst>
                <a:path w="1" h="14289">
                  <a:moveTo>
                    <a:pt x="0" y="0"/>
                  </a:moveTo>
                  <a:lnTo>
                    <a:pt x="0" y="14288"/>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Tree>
    <p:extLst>
      <p:ext uri="{BB962C8B-B14F-4D97-AF65-F5344CB8AC3E}">
        <p14:creationId xmlns:p14="http://schemas.microsoft.com/office/powerpoint/2010/main" val="202327476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Today’s class. </a:t>
            </a:r>
            <a:endParaRPr lang="en-US" dirty="0"/>
          </a:p>
        </p:txBody>
      </p:sp>
      <p:sp>
        <p:nvSpPr>
          <p:cNvPr id="3" name="Content Placeholder 2"/>
          <p:cNvSpPr>
            <a:spLocks noGrp="1"/>
          </p:cNvSpPr>
          <p:nvPr>
            <p:ph idx="1"/>
          </p:nvPr>
        </p:nvSpPr>
        <p:spPr/>
        <p:txBody>
          <a:bodyPr>
            <a:normAutofit lnSpcReduction="10000"/>
          </a:bodyPr>
          <a:lstStyle/>
          <a:p>
            <a:r>
              <a:rPr lang="en-US" dirty="0" smtClean="0"/>
              <a:t>You are starting today’s class with 15 participation and focus points. </a:t>
            </a:r>
          </a:p>
          <a:p>
            <a:r>
              <a:rPr lang="en-US" dirty="0" smtClean="0"/>
              <a:t>If you are on task and working hard, you will keep those easy 15 points.</a:t>
            </a:r>
          </a:p>
          <a:p>
            <a:r>
              <a:rPr lang="en-US" dirty="0" smtClean="0"/>
              <a:t>If you are off task or not working, you will begin to lose points.</a:t>
            </a:r>
          </a:p>
          <a:p>
            <a:r>
              <a:rPr lang="en-US" dirty="0" smtClean="0"/>
              <a:t>I will deduct points without notifying you. You’ll be able to figure it out. I’m the sole judge of you being on task and working or not. </a:t>
            </a:r>
            <a:endParaRPr lang="en-US" dirty="0"/>
          </a:p>
        </p:txBody>
      </p:sp>
    </p:spTree>
    <p:extLst>
      <p:ext uri="{BB962C8B-B14F-4D97-AF65-F5344CB8AC3E}">
        <p14:creationId xmlns:p14="http://schemas.microsoft.com/office/powerpoint/2010/main" val="267900903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Writing the response</a:t>
            </a:r>
            <a:endParaRPr lang="en-US" dirty="0"/>
          </a:p>
        </p:txBody>
      </p:sp>
      <p:sp>
        <p:nvSpPr>
          <p:cNvPr id="3" name="Content Placeholder 2"/>
          <p:cNvSpPr>
            <a:spLocks noGrp="1"/>
          </p:cNvSpPr>
          <p:nvPr>
            <p:ph idx="1"/>
          </p:nvPr>
        </p:nvSpPr>
        <p:spPr/>
        <p:txBody>
          <a:bodyPr/>
          <a:lstStyle/>
          <a:p>
            <a:pPr marL="0" indent="0">
              <a:buNone/>
            </a:pPr>
            <a:r>
              <a:rPr lang="en-US" dirty="0" smtClean="0"/>
              <a:t>1 – begin with the “so what” you created about the poems.</a:t>
            </a:r>
          </a:p>
          <a:p>
            <a:pPr marL="0" indent="0">
              <a:buNone/>
            </a:pPr>
            <a:r>
              <a:rPr lang="en-US" dirty="0" smtClean="0"/>
              <a:t>2 – identify the themes for the poems. </a:t>
            </a:r>
          </a:p>
          <a:p>
            <a:pPr marL="0" indent="0">
              <a:buNone/>
            </a:pPr>
            <a:r>
              <a:rPr lang="en-US" dirty="0" smtClean="0"/>
              <a:t>3 – make sure you have used both titles and their authors by this point.</a:t>
            </a:r>
          </a:p>
          <a:p>
            <a:pPr marL="0" indent="0">
              <a:buNone/>
            </a:pPr>
            <a:r>
              <a:rPr lang="en-US" dirty="0" smtClean="0"/>
              <a:t>4 – Identify which specific parts of Diction and Structure you will focus on for your response.</a:t>
            </a:r>
          </a:p>
          <a:p>
            <a:pPr marL="0" indent="0">
              <a:buNone/>
            </a:pPr>
            <a:endParaRPr lang="en-US" dirty="0"/>
          </a:p>
        </p:txBody>
      </p:sp>
    </p:spTree>
    <p:extLst>
      <p:ext uri="{BB962C8B-B14F-4D97-AF65-F5344CB8AC3E}">
        <p14:creationId xmlns:p14="http://schemas.microsoft.com/office/powerpoint/2010/main" val="159264576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
        <p:nvSpPr>
          <p:cNvPr id="895" name="SMARTInkShape-7639"/>
          <p:cNvSpPr/>
          <p:nvPr/>
        </p:nvSpPr>
        <p:spPr>
          <a:xfrm>
            <a:off x="3395601" y="1514833"/>
            <a:ext cx="2581343" cy="942610"/>
          </a:xfrm>
          <a:custGeom>
            <a:avLst/>
            <a:gdLst/>
            <a:ahLst/>
            <a:cxnLst/>
            <a:rect l="0" t="0" r="0" b="0"/>
            <a:pathLst>
              <a:path w="2581343" h="942610">
                <a:moveTo>
                  <a:pt x="90549" y="914042"/>
                </a:moveTo>
                <a:lnTo>
                  <a:pt x="98134" y="917834"/>
                </a:lnTo>
                <a:lnTo>
                  <a:pt x="133617" y="920744"/>
                </a:lnTo>
                <a:lnTo>
                  <a:pt x="159696" y="920990"/>
                </a:lnTo>
                <a:lnTo>
                  <a:pt x="192454" y="921099"/>
                </a:lnTo>
                <a:lnTo>
                  <a:pt x="210080" y="921921"/>
                </a:lnTo>
                <a:lnTo>
                  <a:pt x="228180" y="923264"/>
                </a:lnTo>
                <a:lnTo>
                  <a:pt x="246596" y="924952"/>
                </a:lnTo>
                <a:lnTo>
                  <a:pt x="266018" y="926078"/>
                </a:lnTo>
                <a:lnTo>
                  <a:pt x="286110" y="926829"/>
                </a:lnTo>
                <a:lnTo>
                  <a:pt x="306648" y="927329"/>
                </a:lnTo>
                <a:lnTo>
                  <a:pt x="327484" y="927662"/>
                </a:lnTo>
                <a:lnTo>
                  <a:pt x="348518" y="927885"/>
                </a:lnTo>
                <a:lnTo>
                  <a:pt x="369684" y="928033"/>
                </a:lnTo>
                <a:lnTo>
                  <a:pt x="390939" y="928132"/>
                </a:lnTo>
                <a:lnTo>
                  <a:pt x="412253" y="928198"/>
                </a:lnTo>
                <a:lnTo>
                  <a:pt x="433606" y="928242"/>
                </a:lnTo>
                <a:lnTo>
                  <a:pt x="454985" y="928271"/>
                </a:lnTo>
                <a:lnTo>
                  <a:pt x="476381" y="928291"/>
                </a:lnTo>
                <a:lnTo>
                  <a:pt x="497789" y="928304"/>
                </a:lnTo>
                <a:lnTo>
                  <a:pt x="519999" y="928312"/>
                </a:lnTo>
                <a:lnTo>
                  <a:pt x="542743" y="928318"/>
                </a:lnTo>
                <a:lnTo>
                  <a:pt x="565842" y="928322"/>
                </a:lnTo>
                <a:lnTo>
                  <a:pt x="589180" y="928324"/>
                </a:lnTo>
                <a:lnTo>
                  <a:pt x="612676" y="928326"/>
                </a:lnTo>
                <a:lnTo>
                  <a:pt x="636277" y="928327"/>
                </a:lnTo>
                <a:lnTo>
                  <a:pt x="659949" y="928328"/>
                </a:lnTo>
                <a:lnTo>
                  <a:pt x="683668" y="928329"/>
                </a:lnTo>
                <a:lnTo>
                  <a:pt x="707418" y="928329"/>
                </a:lnTo>
                <a:lnTo>
                  <a:pt x="731189" y="928329"/>
                </a:lnTo>
                <a:lnTo>
                  <a:pt x="754973" y="928329"/>
                </a:lnTo>
                <a:lnTo>
                  <a:pt x="778767" y="928330"/>
                </a:lnTo>
                <a:lnTo>
                  <a:pt x="802568" y="928330"/>
                </a:lnTo>
                <a:lnTo>
                  <a:pt x="826372" y="928330"/>
                </a:lnTo>
                <a:lnTo>
                  <a:pt x="850179" y="928330"/>
                </a:lnTo>
                <a:lnTo>
                  <a:pt x="873193" y="928330"/>
                </a:lnTo>
                <a:lnTo>
                  <a:pt x="895681" y="928330"/>
                </a:lnTo>
                <a:lnTo>
                  <a:pt x="917816" y="928330"/>
                </a:lnTo>
                <a:lnTo>
                  <a:pt x="940510" y="928330"/>
                </a:lnTo>
                <a:lnTo>
                  <a:pt x="963577" y="928330"/>
                </a:lnTo>
                <a:lnTo>
                  <a:pt x="986893" y="928330"/>
                </a:lnTo>
                <a:lnTo>
                  <a:pt x="1010374" y="928330"/>
                </a:lnTo>
                <a:lnTo>
                  <a:pt x="1033966" y="928330"/>
                </a:lnTo>
                <a:lnTo>
                  <a:pt x="1057631" y="928330"/>
                </a:lnTo>
                <a:lnTo>
                  <a:pt x="1081345" y="928330"/>
                </a:lnTo>
                <a:lnTo>
                  <a:pt x="1105092" y="928330"/>
                </a:lnTo>
                <a:lnTo>
                  <a:pt x="1128861" y="928330"/>
                </a:lnTo>
                <a:lnTo>
                  <a:pt x="1151851" y="928330"/>
                </a:lnTo>
                <a:lnTo>
                  <a:pt x="1174321" y="928330"/>
                </a:lnTo>
                <a:lnTo>
                  <a:pt x="1196445" y="928330"/>
                </a:lnTo>
                <a:lnTo>
                  <a:pt x="1218338" y="928330"/>
                </a:lnTo>
                <a:lnTo>
                  <a:pt x="1240077" y="928330"/>
                </a:lnTo>
                <a:lnTo>
                  <a:pt x="1261714" y="928330"/>
                </a:lnTo>
                <a:lnTo>
                  <a:pt x="1283282" y="928330"/>
                </a:lnTo>
                <a:lnTo>
                  <a:pt x="1304804" y="928330"/>
                </a:lnTo>
                <a:lnTo>
                  <a:pt x="1326296" y="928330"/>
                </a:lnTo>
                <a:lnTo>
                  <a:pt x="1347768" y="928330"/>
                </a:lnTo>
                <a:lnTo>
                  <a:pt x="1369226" y="928330"/>
                </a:lnTo>
                <a:lnTo>
                  <a:pt x="1390675" y="928330"/>
                </a:lnTo>
                <a:lnTo>
                  <a:pt x="1412119" y="928330"/>
                </a:lnTo>
                <a:lnTo>
                  <a:pt x="1433558" y="928330"/>
                </a:lnTo>
                <a:lnTo>
                  <a:pt x="1454995" y="928330"/>
                </a:lnTo>
                <a:lnTo>
                  <a:pt x="1476430" y="928330"/>
                </a:lnTo>
                <a:lnTo>
                  <a:pt x="1497863" y="928330"/>
                </a:lnTo>
                <a:lnTo>
                  <a:pt x="1519296" y="928330"/>
                </a:lnTo>
                <a:lnTo>
                  <a:pt x="1540728" y="928330"/>
                </a:lnTo>
                <a:lnTo>
                  <a:pt x="1562160" y="928330"/>
                </a:lnTo>
                <a:lnTo>
                  <a:pt x="1583592" y="928330"/>
                </a:lnTo>
                <a:lnTo>
                  <a:pt x="1605023" y="929123"/>
                </a:lnTo>
                <a:lnTo>
                  <a:pt x="1626454" y="930446"/>
                </a:lnTo>
                <a:lnTo>
                  <a:pt x="1647887" y="932122"/>
                </a:lnTo>
                <a:lnTo>
                  <a:pt x="1670112" y="933239"/>
                </a:lnTo>
                <a:lnTo>
                  <a:pt x="1692866" y="933984"/>
                </a:lnTo>
                <a:lnTo>
                  <a:pt x="1715972" y="934480"/>
                </a:lnTo>
                <a:lnTo>
                  <a:pt x="1738521" y="934811"/>
                </a:lnTo>
                <a:lnTo>
                  <a:pt x="1760697" y="935032"/>
                </a:lnTo>
                <a:lnTo>
                  <a:pt x="1782626" y="935179"/>
                </a:lnTo>
                <a:lnTo>
                  <a:pt x="1804387" y="936071"/>
                </a:lnTo>
                <a:lnTo>
                  <a:pt x="1826039" y="937459"/>
                </a:lnTo>
                <a:lnTo>
                  <a:pt x="1847617" y="939178"/>
                </a:lnTo>
                <a:lnTo>
                  <a:pt x="1869147" y="940325"/>
                </a:lnTo>
                <a:lnTo>
                  <a:pt x="1890643" y="941089"/>
                </a:lnTo>
                <a:lnTo>
                  <a:pt x="1912118" y="941598"/>
                </a:lnTo>
                <a:lnTo>
                  <a:pt x="1933578" y="941938"/>
                </a:lnTo>
                <a:lnTo>
                  <a:pt x="1955029" y="942164"/>
                </a:lnTo>
                <a:lnTo>
                  <a:pt x="1976473" y="942315"/>
                </a:lnTo>
                <a:lnTo>
                  <a:pt x="1997119" y="942416"/>
                </a:lnTo>
                <a:lnTo>
                  <a:pt x="2017233" y="942483"/>
                </a:lnTo>
                <a:lnTo>
                  <a:pt x="2036993" y="942527"/>
                </a:lnTo>
                <a:lnTo>
                  <a:pt x="2057309" y="942557"/>
                </a:lnTo>
                <a:lnTo>
                  <a:pt x="2077997" y="942577"/>
                </a:lnTo>
                <a:lnTo>
                  <a:pt x="2098933" y="942591"/>
                </a:lnTo>
                <a:lnTo>
                  <a:pt x="2119241" y="942599"/>
                </a:lnTo>
                <a:lnTo>
                  <a:pt x="2139129" y="942605"/>
                </a:lnTo>
                <a:lnTo>
                  <a:pt x="2158738" y="942609"/>
                </a:lnTo>
                <a:lnTo>
                  <a:pt x="2177367" y="941818"/>
                </a:lnTo>
                <a:lnTo>
                  <a:pt x="2212881" y="938822"/>
                </a:lnTo>
                <a:lnTo>
                  <a:pt x="2247187" y="936962"/>
                </a:lnTo>
                <a:lnTo>
                  <a:pt x="2280955" y="935341"/>
                </a:lnTo>
                <a:lnTo>
                  <a:pt x="2314484" y="931975"/>
                </a:lnTo>
                <a:lnTo>
                  <a:pt x="2347906" y="927833"/>
                </a:lnTo>
                <a:lnTo>
                  <a:pt x="2380488" y="923346"/>
                </a:lnTo>
                <a:lnTo>
                  <a:pt x="2410843" y="918706"/>
                </a:lnTo>
                <a:lnTo>
                  <a:pt x="2438093" y="911882"/>
                </a:lnTo>
                <a:lnTo>
                  <a:pt x="2473630" y="899114"/>
                </a:lnTo>
                <a:lnTo>
                  <a:pt x="2504268" y="883161"/>
                </a:lnTo>
                <a:lnTo>
                  <a:pt x="2539273" y="856437"/>
                </a:lnTo>
                <a:lnTo>
                  <a:pt x="2562621" y="828227"/>
                </a:lnTo>
                <a:lnTo>
                  <a:pt x="2575699" y="797607"/>
                </a:lnTo>
                <a:lnTo>
                  <a:pt x="2581342" y="770534"/>
                </a:lnTo>
                <a:lnTo>
                  <a:pt x="2580897" y="740288"/>
                </a:lnTo>
                <a:lnTo>
                  <a:pt x="2573621" y="706191"/>
                </a:lnTo>
                <a:lnTo>
                  <a:pt x="2559295" y="670952"/>
                </a:lnTo>
                <a:lnTo>
                  <a:pt x="2545876" y="646458"/>
                </a:lnTo>
                <a:lnTo>
                  <a:pt x="2529328" y="619697"/>
                </a:lnTo>
                <a:lnTo>
                  <a:pt x="2511390" y="591928"/>
                </a:lnTo>
                <a:lnTo>
                  <a:pt x="2492041" y="564505"/>
                </a:lnTo>
                <a:lnTo>
                  <a:pt x="2470212" y="539088"/>
                </a:lnTo>
                <a:lnTo>
                  <a:pt x="2445165" y="512446"/>
                </a:lnTo>
                <a:lnTo>
                  <a:pt x="2418157" y="484730"/>
                </a:lnTo>
                <a:lnTo>
                  <a:pt x="2390279" y="456537"/>
                </a:lnTo>
                <a:lnTo>
                  <a:pt x="2362014" y="430248"/>
                </a:lnTo>
                <a:lnTo>
                  <a:pt x="2332783" y="405335"/>
                </a:lnTo>
                <a:lnTo>
                  <a:pt x="2301270" y="381033"/>
                </a:lnTo>
                <a:lnTo>
                  <a:pt x="2266627" y="354887"/>
                </a:lnTo>
                <a:lnTo>
                  <a:pt x="2248499" y="341247"/>
                </a:lnTo>
                <a:lnTo>
                  <a:pt x="2230064" y="328185"/>
                </a:lnTo>
                <a:lnTo>
                  <a:pt x="2211423" y="315508"/>
                </a:lnTo>
                <a:lnTo>
                  <a:pt x="2192645" y="303088"/>
                </a:lnTo>
                <a:lnTo>
                  <a:pt x="2172985" y="290839"/>
                </a:lnTo>
                <a:lnTo>
                  <a:pt x="2152733" y="278705"/>
                </a:lnTo>
                <a:lnTo>
                  <a:pt x="2132088" y="266646"/>
                </a:lnTo>
                <a:lnTo>
                  <a:pt x="2111181" y="255432"/>
                </a:lnTo>
                <a:lnTo>
                  <a:pt x="2090100" y="244781"/>
                </a:lnTo>
                <a:lnTo>
                  <a:pt x="2068901" y="234506"/>
                </a:lnTo>
                <a:lnTo>
                  <a:pt x="2047626" y="224480"/>
                </a:lnTo>
                <a:lnTo>
                  <a:pt x="2026298" y="214622"/>
                </a:lnTo>
                <a:lnTo>
                  <a:pt x="2004936" y="204874"/>
                </a:lnTo>
                <a:lnTo>
                  <a:pt x="1983551" y="195201"/>
                </a:lnTo>
                <a:lnTo>
                  <a:pt x="1962150" y="185577"/>
                </a:lnTo>
                <a:lnTo>
                  <a:pt x="1940739" y="175986"/>
                </a:lnTo>
                <a:lnTo>
                  <a:pt x="1918528" y="166417"/>
                </a:lnTo>
                <a:lnTo>
                  <a:pt x="1895783" y="156863"/>
                </a:lnTo>
                <a:lnTo>
                  <a:pt x="1872682" y="147318"/>
                </a:lnTo>
                <a:lnTo>
                  <a:pt x="1850138" y="138574"/>
                </a:lnTo>
                <a:lnTo>
                  <a:pt x="1827965" y="130363"/>
                </a:lnTo>
                <a:lnTo>
                  <a:pt x="1806038" y="122508"/>
                </a:lnTo>
                <a:lnTo>
                  <a:pt x="1783484" y="114890"/>
                </a:lnTo>
                <a:lnTo>
                  <a:pt x="1760509" y="107431"/>
                </a:lnTo>
                <a:lnTo>
                  <a:pt x="1737256" y="100076"/>
                </a:lnTo>
                <a:lnTo>
                  <a:pt x="1713816" y="93585"/>
                </a:lnTo>
                <a:lnTo>
                  <a:pt x="1690252" y="87671"/>
                </a:lnTo>
                <a:lnTo>
                  <a:pt x="1666605" y="82140"/>
                </a:lnTo>
                <a:lnTo>
                  <a:pt x="1643697" y="76072"/>
                </a:lnTo>
                <a:lnTo>
                  <a:pt x="1621280" y="69645"/>
                </a:lnTo>
                <a:lnTo>
                  <a:pt x="1599193" y="62980"/>
                </a:lnTo>
                <a:lnTo>
                  <a:pt x="1576530" y="56948"/>
                </a:lnTo>
                <a:lnTo>
                  <a:pt x="1553485" y="51340"/>
                </a:lnTo>
                <a:lnTo>
                  <a:pt x="1530183" y="46014"/>
                </a:lnTo>
                <a:lnTo>
                  <a:pt x="1507505" y="41669"/>
                </a:lnTo>
                <a:lnTo>
                  <a:pt x="1485242" y="37979"/>
                </a:lnTo>
                <a:lnTo>
                  <a:pt x="1463257" y="34725"/>
                </a:lnTo>
                <a:lnTo>
                  <a:pt x="1440663" y="31762"/>
                </a:lnTo>
                <a:lnTo>
                  <a:pt x="1417662" y="28993"/>
                </a:lnTo>
                <a:lnTo>
                  <a:pt x="1394391" y="26353"/>
                </a:lnTo>
                <a:lnTo>
                  <a:pt x="1371733" y="23005"/>
                </a:lnTo>
                <a:lnTo>
                  <a:pt x="1349485" y="19186"/>
                </a:lnTo>
                <a:lnTo>
                  <a:pt x="1327508" y="15053"/>
                </a:lnTo>
                <a:lnTo>
                  <a:pt x="1304920" y="12297"/>
                </a:lnTo>
                <a:lnTo>
                  <a:pt x="1281923" y="10460"/>
                </a:lnTo>
                <a:lnTo>
                  <a:pt x="1258655" y="9235"/>
                </a:lnTo>
                <a:lnTo>
                  <a:pt x="1235998" y="7625"/>
                </a:lnTo>
                <a:lnTo>
                  <a:pt x="1213751" y="5758"/>
                </a:lnTo>
                <a:lnTo>
                  <a:pt x="1191776" y="3719"/>
                </a:lnTo>
                <a:lnTo>
                  <a:pt x="1169187" y="2360"/>
                </a:lnTo>
                <a:lnTo>
                  <a:pt x="1146191" y="1454"/>
                </a:lnTo>
                <a:lnTo>
                  <a:pt x="1122923" y="850"/>
                </a:lnTo>
                <a:lnTo>
                  <a:pt x="1098680" y="447"/>
                </a:lnTo>
                <a:lnTo>
                  <a:pt x="1073786" y="179"/>
                </a:lnTo>
                <a:lnTo>
                  <a:pt x="1048459" y="0"/>
                </a:lnTo>
                <a:lnTo>
                  <a:pt x="1023637" y="674"/>
                </a:lnTo>
                <a:lnTo>
                  <a:pt x="999151" y="1918"/>
                </a:lnTo>
                <a:lnTo>
                  <a:pt x="974890" y="3540"/>
                </a:lnTo>
                <a:lnTo>
                  <a:pt x="950779" y="5416"/>
                </a:lnTo>
                <a:lnTo>
                  <a:pt x="926767" y="7460"/>
                </a:lnTo>
                <a:lnTo>
                  <a:pt x="902821" y="9617"/>
                </a:lnTo>
                <a:lnTo>
                  <a:pt x="878920" y="11848"/>
                </a:lnTo>
                <a:lnTo>
                  <a:pt x="855048" y="14129"/>
                </a:lnTo>
                <a:lnTo>
                  <a:pt x="831196" y="16444"/>
                </a:lnTo>
                <a:lnTo>
                  <a:pt x="808151" y="19575"/>
                </a:lnTo>
                <a:lnTo>
                  <a:pt x="785645" y="23249"/>
                </a:lnTo>
                <a:lnTo>
                  <a:pt x="763496" y="27286"/>
                </a:lnTo>
                <a:lnTo>
                  <a:pt x="741587" y="31565"/>
                </a:lnTo>
                <a:lnTo>
                  <a:pt x="719837" y="36005"/>
                </a:lnTo>
                <a:lnTo>
                  <a:pt x="698193" y="40553"/>
                </a:lnTo>
                <a:lnTo>
                  <a:pt x="677414" y="45172"/>
                </a:lnTo>
                <a:lnTo>
                  <a:pt x="657211" y="49839"/>
                </a:lnTo>
                <a:lnTo>
                  <a:pt x="637392" y="54538"/>
                </a:lnTo>
                <a:lnTo>
                  <a:pt x="617036" y="60052"/>
                </a:lnTo>
                <a:lnTo>
                  <a:pt x="596322" y="66109"/>
                </a:lnTo>
                <a:lnTo>
                  <a:pt x="575368" y="72528"/>
                </a:lnTo>
                <a:lnTo>
                  <a:pt x="555049" y="79189"/>
                </a:lnTo>
                <a:lnTo>
                  <a:pt x="535153" y="86011"/>
                </a:lnTo>
                <a:lnTo>
                  <a:pt x="515539" y="92940"/>
                </a:lnTo>
                <a:lnTo>
                  <a:pt x="496113" y="99941"/>
                </a:lnTo>
                <a:lnTo>
                  <a:pt x="476813" y="106989"/>
                </a:lnTo>
                <a:lnTo>
                  <a:pt x="457596" y="114069"/>
                </a:lnTo>
                <a:lnTo>
                  <a:pt x="438434" y="121964"/>
                </a:lnTo>
                <a:lnTo>
                  <a:pt x="419310" y="130403"/>
                </a:lnTo>
                <a:lnTo>
                  <a:pt x="400210" y="139203"/>
                </a:lnTo>
                <a:lnTo>
                  <a:pt x="381921" y="147452"/>
                </a:lnTo>
                <a:lnTo>
                  <a:pt x="346783" y="162966"/>
                </a:lnTo>
                <a:lnTo>
                  <a:pt x="312646" y="179916"/>
                </a:lnTo>
                <a:lnTo>
                  <a:pt x="279746" y="198033"/>
                </a:lnTo>
                <a:lnTo>
                  <a:pt x="249249" y="216668"/>
                </a:lnTo>
                <a:lnTo>
                  <a:pt x="219820" y="235533"/>
                </a:lnTo>
                <a:lnTo>
                  <a:pt x="191659" y="254501"/>
                </a:lnTo>
                <a:lnTo>
                  <a:pt x="165914" y="273515"/>
                </a:lnTo>
                <a:lnTo>
                  <a:pt x="141242" y="292549"/>
                </a:lnTo>
                <a:lnTo>
                  <a:pt x="109273" y="323231"/>
                </a:lnTo>
                <a:lnTo>
                  <a:pt x="84720" y="355341"/>
                </a:lnTo>
                <a:lnTo>
                  <a:pt x="62364" y="384963"/>
                </a:lnTo>
                <a:lnTo>
                  <a:pt x="42775" y="413849"/>
                </a:lnTo>
                <a:lnTo>
                  <a:pt x="21933" y="448262"/>
                </a:lnTo>
                <a:lnTo>
                  <a:pt x="8233" y="482899"/>
                </a:lnTo>
                <a:lnTo>
                  <a:pt x="0" y="513495"/>
                </a:lnTo>
                <a:lnTo>
                  <a:pt x="484" y="537393"/>
                </a:lnTo>
                <a:lnTo>
                  <a:pt x="3967" y="570120"/>
                </a:lnTo>
                <a:lnTo>
                  <a:pt x="12155" y="592270"/>
                </a:lnTo>
                <a:lnTo>
                  <a:pt x="33399" y="635436"/>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nvGrpSpPr>
          <p:cNvPr id="925" name="SMARTInkShape-Group741"/>
          <p:cNvGrpSpPr/>
          <p:nvPr/>
        </p:nvGrpSpPr>
        <p:grpSpPr>
          <a:xfrm>
            <a:off x="2143617" y="2428875"/>
            <a:ext cx="5121541" cy="1000126"/>
            <a:chOff x="2143617" y="2428875"/>
            <a:chExt cx="5121541" cy="1000126"/>
          </a:xfrm>
        </p:grpSpPr>
        <p:sp>
          <p:nvSpPr>
            <p:cNvPr id="896" name="SMARTInkShape-7640"/>
            <p:cNvSpPr/>
            <p:nvPr/>
          </p:nvSpPr>
          <p:spPr>
            <a:xfrm>
              <a:off x="5137376" y="3296573"/>
              <a:ext cx="34285" cy="132428"/>
            </a:xfrm>
            <a:custGeom>
              <a:avLst/>
              <a:gdLst/>
              <a:ahLst/>
              <a:cxnLst/>
              <a:rect l="0" t="0" r="0" b="0"/>
              <a:pathLst>
                <a:path w="34285" h="132428">
                  <a:moveTo>
                    <a:pt x="13269" y="32415"/>
                  </a:moveTo>
                  <a:lnTo>
                    <a:pt x="13269" y="8566"/>
                  </a:lnTo>
                  <a:lnTo>
                    <a:pt x="12474" y="6990"/>
                  </a:lnTo>
                  <a:lnTo>
                    <a:pt x="11151" y="5940"/>
                  </a:lnTo>
                  <a:lnTo>
                    <a:pt x="9476" y="5240"/>
                  </a:lnTo>
                  <a:lnTo>
                    <a:pt x="8358" y="3979"/>
                  </a:lnTo>
                  <a:lnTo>
                    <a:pt x="6786" y="0"/>
                  </a:lnTo>
                  <a:lnTo>
                    <a:pt x="6565" y="486"/>
                  </a:lnTo>
                  <a:lnTo>
                    <a:pt x="6418" y="1604"/>
                  </a:lnTo>
                  <a:lnTo>
                    <a:pt x="509" y="11316"/>
                  </a:lnTo>
                  <a:lnTo>
                    <a:pt x="0" y="13587"/>
                  </a:lnTo>
                  <a:lnTo>
                    <a:pt x="7839" y="46897"/>
                  </a:lnTo>
                  <a:lnTo>
                    <a:pt x="22894" y="80051"/>
                  </a:lnTo>
                  <a:lnTo>
                    <a:pt x="32596" y="96083"/>
                  </a:lnTo>
                  <a:lnTo>
                    <a:pt x="34284" y="109902"/>
                  </a:lnTo>
                  <a:lnTo>
                    <a:pt x="32398" y="116595"/>
                  </a:lnTo>
                  <a:lnTo>
                    <a:pt x="29707" y="122216"/>
                  </a:lnTo>
                  <a:lnTo>
                    <a:pt x="28512" y="127359"/>
                  </a:lnTo>
                  <a:lnTo>
                    <a:pt x="27399" y="129049"/>
                  </a:lnTo>
                  <a:lnTo>
                    <a:pt x="25864" y="130175"/>
                  </a:lnTo>
                  <a:lnTo>
                    <a:pt x="20412" y="132427"/>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97" name="SMARTInkShape-7641"/>
            <p:cNvSpPr/>
            <p:nvPr/>
          </p:nvSpPr>
          <p:spPr>
            <a:xfrm>
              <a:off x="3967809" y="3072358"/>
              <a:ext cx="1025672" cy="354889"/>
            </a:xfrm>
            <a:custGeom>
              <a:avLst/>
              <a:gdLst/>
              <a:ahLst/>
              <a:cxnLst/>
              <a:rect l="0" t="0" r="0" b="0"/>
              <a:pathLst>
                <a:path w="1025672" h="354889">
                  <a:moveTo>
                    <a:pt x="4116" y="228055"/>
                  </a:moveTo>
                  <a:lnTo>
                    <a:pt x="324" y="228055"/>
                  </a:lnTo>
                  <a:lnTo>
                    <a:pt x="0" y="227261"/>
                  </a:lnTo>
                  <a:lnTo>
                    <a:pt x="3417" y="221904"/>
                  </a:lnTo>
                  <a:lnTo>
                    <a:pt x="36514" y="208784"/>
                  </a:lnTo>
                  <a:lnTo>
                    <a:pt x="71752" y="199436"/>
                  </a:lnTo>
                  <a:lnTo>
                    <a:pt x="105119" y="192323"/>
                  </a:lnTo>
                  <a:lnTo>
                    <a:pt x="129175" y="186774"/>
                  </a:lnTo>
                  <a:lnTo>
                    <a:pt x="155741" y="179016"/>
                  </a:lnTo>
                  <a:lnTo>
                    <a:pt x="183424" y="172393"/>
                  </a:lnTo>
                  <a:lnTo>
                    <a:pt x="210808" y="166010"/>
                  </a:lnTo>
                  <a:lnTo>
                    <a:pt x="236208" y="157881"/>
                  </a:lnTo>
                  <a:lnTo>
                    <a:pt x="260726" y="146860"/>
                  </a:lnTo>
                  <a:lnTo>
                    <a:pt x="294726" y="129384"/>
                  </a:lnTo>
                  <a:lnTo>
                    <a:pt x="313457" y="118320"/>
                  </a:lnTo>
                  <a:lnTo>
                    <a:pt x="343665" y="84840"/>
                  </a:lnTo>
                  <a:lnTo>
                    <a:pt x="356996" y="57331"/>
                  </a:lnTo>
                  <a:lnTo>
                    <a:pt x="360736" y="30820"/>
                  </a:lnTo>
                  <a:lnTo>
                    <a:pt x="355103" y="5664"/>
                  </a:lnTo>
                  <a:lnTo>
                    <a:pt x="353995" y="3594"/>
                  </a:lnTo>
                  <a:lnTo>
                    <a:pt x="352462" y="2214"/>
                  </a:lnTo>
                  <a:lnTo>
                    <a:pt x="348643" y="681"/>
                  </a:lnTo>
                  <a:lnTo>
                    <a:pt x="344299" y="0"/>
                  </a:lnTo>
                  <a:lnTo>
                    <a:pt x="339723" y="1814"/>
                  </a:lnTo>
                  <a:lnTo>
                    <a:pt x="330318" y="9446"/>
                  </a:lnTo>
                  <a:lnTo>
                    <a:pt x="323195" y="20054"/>
                  </a:lnTo>
                  <a:lnTo>
                    <a:pt x="311296" y="52409"/>
                  </a:lnTo>
                  <a:lnTo>
                    <a:pt x="301772" y="84350"/>
                  </a:lnTo>
                  <a:lnTo>
                    <a:pt x="297157" y="119294"/>
                  </a:lnTo>
                  <a:lnTo>
                    <a:pt x="292379" y="148116"/>
                  </a:lnTo>
                  <a:lnTo>
                    <a:pt x="289817" y="180645"/>
                  </a:lnTo>
                  <a:lnTo>
                    <a:pt x="285971" y="210744"/>
                  </a:lnTo>
                  <a:lnTo>
                    <a:pt x="288359" y="238977"/>
                  </a:lnTo>
                  <a:lnTo>
                    <a:pt x="291685" y="270252"/>
                  </a:lnTo>
                  <a:lnTo>
                    <a:pt x="299750" y="295568"/>
                  </a:lnTo>
                  <a:lnTo>
                    <a:pt x="308987" y="310153"/>
                  </a:lnTo>
                  <a:lnTo>
                    <a:pt x="313710" y="315607"/>
                  </a:lnTo>
                  <a:lnTo>
                    <a:pt x="318455" y="318561"/>
                  </a:lnTo>
                  <a:lnTo>
                    <a:pt x="324797" y="319873"/>
                  </a:lnTo>
                  <a:lnTo>
                    <a:pt x="340962" y="319818"/>
                  </a:lnTo>
                  <a:lnTo>
                    <a:pt x="367398" y="310974"/>
                  </a:lnTo>
                  <a:lnTo>
                    <a:pt x="394595" y="302894"/>
                  </a:lnTo>
                  <a:lnTo>
                    <a:pt x="426718" y="295031"/>
                  </a:lnTo>
                  <a:lnTo>
                    <a:pt x="447832" y="292701"/>
                  </a:lnTo>
                  <a:lnTo>
                    <a:pt x="453471" y="294622"/>
                  </a:lnTo>
                  <a:lnTo>
                    <a:pt x="466780" y="303760"/>
                  </a:lnTo>
                  <a:lnTo>
                    <a:pt x="481240" y="308184"/>
                  </a:lnTo>
                  <a:lnTo>
                    <a:pt x="499559" y="316467"/>
                  </a:lnTo>
                  <a:lnTo>
                    <a:pt x="527432" y="320336"/>
                  </a:lnTo>
                  <a:lnTo>
                    <a:pt x="562362" y="320846"/>
                  </a:lnTo>
                  <a:lnTo>
                    <a:pt x="595605" y="318791"/>
                  </a:lnTo>
                  <a:lnTo>
                    <a:pt x="621545" y="310977"/>
                  </a:lnTo>
                  <a:lnTo>
                    <a:pt x="647875" y="290923"/>
                  </a:lnTo>
                  <a:lnTo>
                    <a:pt x="657858" y="280631"/>
                  </a:lnTo>
                  <a:lnTo>
                    <a:pt x="659793" y="275764"/>
                  </a:lnTo>
                  <a:lnTo>
                    <a:pt x="660882" y="268561"/>
                  </a:lnTo>
                  <a:lnTo>
                    <a:pt x="659021" y="263784"/>
                  </a:lnTo>
                  <a:lnTo>
                    <a:pt x="655150" y="258043"/>
                  </a:lnTo>
                  <a:lnTo>
                    <a:pt x="654038" y="258365"/>
                  </a:lnTo>
                  <a:lnTo>
                    <a:pt x="637429" y="273459"/>
                  </a:lnTo>
                  <a:lnTo>
                    <a:pt x="634839" y="278132"/>
                  </a:lnTo>
                  <a:lnTo>
                    <a:pt x="626118" y="311851"/>
                  </a:lnTo>
                  <a:lnTo>
                    <a:pt x="625952" y="314875"/>
                  </a:lnTo>
                  <a:lnTo>
                    <a:pt x="629512" y="326716"/>
                  </a:lnTo>
                  <a:lnTo>
                    <a:pt x="637827" y="339236"/>
                  </a:lnTo>
                  <a:lnTo>
                    <a:pt x="649474" y="351783"/>
                  </a:lnTo>
                  <a:lnTo>
                    <a:pt x="658448" y="354482"/>
                  </a:lnTo>
                  <a:lnTo>
                    <a:pt x="669580" y="354888"/>
                  </a:lnTo>
                  <a:lnTo>
                    <a:pt x="705031" y="344373"/>
                  </a:lnTo>
                  <a:lnTo>
                    <a:pt x="725086" y="336691"/>
                  </a:lnTo>
                  <a:lnTo>
                    <a:pt x="756334" y="311904"/>
                  </a:lnTo>
                  <a:lnTo>
                    <a:pt x="770008" y="301935"/>
                  </a:lnTo>
                  <a:lnTo>
                    <a:pt x="784259" y="286863"/>
                  </a:lnTo>
                  <a:lnTo>
                    <a:pt x="791378" y="281179"/>
                  </a:lnTo>
                  <a:lnTo>
                    <a:pt x="796179" y="274311"/>
                  </a:lnTo>
                  <a:lnTo>
                    <a:pt x="801482" y="271129"/>
                  </a:lnTo>
                  <a:lnTo>
                    <a:pt x="803856" y="264899"/>
                  </a:lnTo>
                  <a:lnTo>
                    <a:pt x="804056" y="266390"/>
                  </a:lnTo>
                  <a:lnTo>
                    <a:pt x="804109" y="267899"/>
                  </a:lnTo>
                  <a:lnTo>
                    <a:pt x="806285" y="271693"/>
                  </a:lnTo>
                  <a:lnTo>
                    <a:pt x="807977" y="273815"/>
                  </a:lnTo>
                  <a:lnTo>
                    <a:pt x="821735" y="280595"/>
                  </a:lnTo>
                  <a:lnTo>
                    <a:pt x="833308" y="283839"/>
                  </a:lnTo>
                  <a:lnTo>
                    <a:pt x="841223" y="282481"/>
                  </a:lnTo>
                  <a:lnTo>
                    <a:pt x="870616" y="275142"/>
                  </a:lnTo>
                  <a:lnTo>
                    <a:pt x="905904" y="263889"/>
                  </a:lnTo>
                  <a:lnTo>
                    <a:pt x="916014" y="259133"/>
                  </a:lnTo>
                  <a:lnTo>
                    <a:pt x="941998" y="256727"/>
                  </a:lnTo>
                  <a:lnTo>
                    <a:pt x="946944" y="258789"/>
                  </a:lnTo>
                  <a:lnTo>
                    <a:pt x="949375" y="260451"/>
                  </a:lnTo>
                  <a:lnTo>
                    <a:pt x="973694" y="267274"/>
                  </a:lnTo>
                  <a:lnTo>
                    <a:pt x="982992" y="267181"/>
                  </a:lnTo>
                  <a:lnTo>
                    <a:pt x="1000943" y="263428"/>
                  </a:lnTo>
                  <a:lnTo>
                    <a:pt x="1011204" y="256091"/>
                  </a:lnTo>
                  <a:lnTo>
                    <a:pt x="1015273" y="251628"/>
                  </a:lnTo>
                  <a:lnTo>
                    <a:pt x="1018100" y="243722"/>
                  </a:lnTo>
                  <a:lnTo>
                    <a:pt x="1018491" y="236313"/>
                  </a:lnTo>
                  <a:lnTo>
                    <a:pt x="1018518" y="239320"/>
                  </a:lnTo>
                  <a:lnTo>
                    <a:pt x="1017727" y="240328"/>
                  </a:lnTo>
                  <a:lnTo>
                    <a:pt x="1008584" y="245869"/>
                  </a:lnTo>
                  <a:lnTo>
                    <a:pt x="1001735" y="252207"/>
                  </a:lnTo>
                  <a:lnTo>
                    <a:pt x="999159" y="256780"/>
                  </a:lnTo>
                  <a:lnTo>
                    <a:pt x="997708" y="265935"/>
                  </a:lnTo>
                  <a:lnTo>
                    <a:pt x="997218" y="279458"/>
                  </a:lnTo>
                  <a:lnTo>
                    <a:pt x="998765" y="282167"/>
                  </a:lnTo>
                  <a:lnTo>
                    <a:pt x="1008528" y="289772"/>
                  </a:lnTo>
                  <a:lnTo>
                    <a:pt x="1025671" y="299492"/>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98" name="SMARTInkShape-7642"/>
            <p:cNvSpPr/>
            <p:nvPr/>
          </p:nvSpPr>
          <p:spPr>
            <a:xfrm>
              <a:off x="4057650" y="3114675"/>
              <a:ext cx="57151" cy="257176"/>
            </a:xfrm>
            <a:custGeom>
              <a:avLst/>
              <a:gdLst/>
              <a:ahLst/>
              <a:cxnLst/>
              <a:rect l="0" t="0" r="0" b="0"/>
              <a:pathLst>
                <a:path w="57151" h="257176">
                  <a:moveTo>
                    <a:pt x="0" y="0"/>
                  </a:moveTo>
                  <a:lnTo>
                    <a:pt x="0" y="9943"/>
                  </a:lnTo>
                  <a:lnTo>
                    <a:pt x="8819" y="45181"/>
                  </a:lnTo>
                  <a:lnTo>
                    <a:pt x="13207" y="75688"/>
                  </a:lnTo>
                  <a:lnTo>
                    <a:pt x="17760" y="102948"/>
                  </a:lnTo>
                  <a:lnTo>
                    <a:pt x="24136" y="131133"/>
                  </a:lnTo>
                  <a:lnTo>
                    <a:pt x="31052" y="159592"/>
                  </a:lnTo>
                  <a:lnTo>
                    <a:pt x="41921" y="188133"/>
                  </a:lnTo>
                  <a:lnTo>
                    <a:pt x="49203" y="221312"/>
                  </a:lnTo>
                  <a:lnTo>
                    <a:pt x="57150" y="25717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99" name="SMARTInkShape-7643"/>
            <p:cNvSpPr/>
            <p:nvPr/>
          </p:nvSpPr>
          <p:spPr>
            <a:xfrm>
              <a:off x="3621881" y="3265813"/>
              <a:ext cx="100014" cy="98894"/>
            </a:xfrm>
            <a:custGeom>
              <a:avLst/>
              <a:gdLst/>
              <a:ahLst/>
              <a:cxnLst/>
              <a:rect l="0" t="0" r="0" b="0"/>
              <a:pathLst>
                <a:path w="100014" h="98894">
                  <a:moveTo>
                    <a:pt x="0" y="98893"/>
                  </a:moveTo>
                  <a:lnTo>
                    <a:pt x="0" y="88251"/>
                  </a:lnTo>
                  <a:lnTo>
                    <a:pt x="2117" y="84109"/>
                  </a:lnTo>
                  <a:lnTo>
                    <a:pt x="9943" y="71190"/>
                  </a:lnTo>
                  <a:lnTo>
                    <a:pt x="15832" y="50805"/>
                  </a:lnTo>
                  <a:lnTo>
                    <a:pt x="18943" y="44183"/>
                  </a:lnTo>
                  <a:lnTo>
                    <a:pt x="21403" y="10884"/>
                  </a:lnTo>
                  <a:lnTo>
                    <a:pt x="22206" y="9264"/>
                  </a:lnTo>
                  <a:lnTo>
                    <a:pt x="23535" y="8184"/>
                  </a:lnTo>
                  <a:lnTo>
                    <a:pt x="27129" y="6191"/>
                  </a:lnTo>
                  <a:lnTo>
                    <a:pt x="31372" y="2659"/>
                  </a:lnTo>
                  <a:lnTo>
                    <a:pt x="38020" y="560"/>
                  </a:lnTo>
                  <a:lnTo>
                    <a:pt x="42016" y="0"/>
                  </a:lnTo>
                  <a:lnTo>
                    <a:pt x="70846" y="6799"/>
                  </a:lnTo>
                  <a:lnTo>
                    <a:pt x="100013" y="13168"/>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00" name="SMARTInkShape-7644"/>
            <p:cNvSpPr/>
            <p:nvPr/>
          </p:nvSpPr>
          <p:spPr>
            <a:xfrm>
              <a:off x="3536156" y="3278981"/>
              <a:ext cx="21433" cy="57151"/>
            </a:xfrm>
            <a:custGeom>
              <a:avLst/>
              <a:gdLst/>
              <a:ahLst/>
              <a:cxnLst/>
              <a:rect l="0" t="0" r="0" b="0"/>
              <a:pathLst>
                <a:path w="21433" h="57151">
                  <a:moveTo>
                    <a:pt x="0" y="0"/>
                  </a:moveTo>
                  <a:lnTo>
                    <a:pt x="0" y="3792"/>
                  </a:lnTo>
                  <a:lnTo>
                    <a:pt x="794" y="4910"/>
                  </a:lnTo>
                  <a:lnTo>
                    <a:pt x="2117" y="5655"/>
                  </a:lnTo>
                  <a:lnTo>
                    <a:pt x="3792" y="6151"/>
                  </a:lnTo>
                  <a:lnTo>
                    <a:pt x="4910" y="7276"/>
                  </a:lnTo>
                  <a:lnTo>
                    <a:pt x="8819" y="14784"/>
                  </a:lnTo>
                  <a:lnTo>
                    <a:pt x="10642" y="17000"/>
                  </a:lnTo>
                  <a:lnTo>
                    <a:pt x="12668" y="23695"/>
                  </a:lnTo>
                  <a:lnTo>
                    <a:pt x="14361" y="31169"/>
                  </a:lnTo>
                  <a:lnTo>
                    <a:pt x="19800" y="42434"/>
                  </a:lnTo>
                  <a:lnTo>
                    <a:pt x="21432" y="5715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01" name="SMARTInkShape-7645"/>
            <p:cNvSpPr/>
            <p:nvPr/>
          </p:nvSpPr>
          <p:spPr>
            <a:xfrm>
              <a:off x="3474908" y="3157538"/>
              <a:ext cx="11243" cy="14288"/>
            </a:xfrm>
            <a:custGeom>
              <a:avLst/>
              <a:gdLst/>
              <a:ahLst/>
              <a:cxnLst/>
              <a:rect l="0" t="0" r="0" b="0"/>
              <a:pathLst>
                <a:path w="11243" h="14288">
                  <a:moveTo>
                    <a:pt x="11242" y="14287"/>
                  </a:moveTo>
                  <a:lnTo>
                    <a:pt x="7450" y="14287"/>
                  </a:lnTo>
                  <a:lnTo>
                    <a:pt x="6333" y="13493"/>
                  </a:lnTo>
                  <a:lnTo>
                    <a:pt x="5588" y="12170"/>
                  </a:lnTo>
                  <a:lnTo>
                    <a:pt x="4294" y="7011"/>
                  </a:lnTo>
                  <a:lnTo>
                    <a:pt x="4185" y="3645"/>
                  </a:lnTo>
                  <a:lnTo>
                    <a:pt x="3363" y="2430"/>
                  </a:lnTo>
                  <a:lnTo>
                    <a:pt x="2020" y="1620"/>
                  </a:lnTo>
                  <a:lnTo>
                    <a:pt x="332" y="1080"/>
                  </a:lnTo>
                  <a:lnTo>
                    <a:pt x="0" y="720"/>
                  </a:lnTo>
                  <a:lnTo>
                    <a:pt x="572" y="480"/>
                  </a:lnTo>
                  <a:lnTo>
                    <a:pt x="4098"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02" name="SMARTInkShape-7646"/>
            <p:cNvSpPr/>
            <p:nvPr/>
          </p:nvSpPr>
          <p:spPr>
            <a:xfrm>
              <a:off x="2893245" y="2973433"/>
              <a:ext cx="571475" cy="362699"/>
            </a:xfrm>
            <a:custGeom>
              <a:avLst/>
              <a:gdLst/>
              <a:ahLst/>
              <a:cxnLst/>
              <a:rect l="0" t="0" r="0" b="0"/>
              <a:pathLst>
                <a:path w="571475" h="362699">
                  <a:moveTo>
                    <a:pt x="7118" y="255542"/>
                  </a:moveTo>
                  <a:lnTo>
                    <a:pt x="268" y="255542"/>
                  </a:lnTo>
                  <a:lnTo>
                    <a:pt x="0" y="261693"/>
                  </a:lnTo>
                  <a:lnTo>
                    <a:pt x="26908" y="266605"/>
                  </a:lnTo>
                  <a:lnTo>
                    <a:pt x="58916" y="261578"/>
                  </a:lnTo>
                  <a:lnTo>
                    <a:pt x="88347" y="253097"/>
                  </a:lnTo>
                  <a:lnTo>
                    <a:pt x="122202" y="240530"/>
                  </a:lnTo>
                  <a:lnTo>
                    <a:pt x="146372" y="230614"/>
                  </a:lnTo>
                  <a:lnTo>
                    <a:pt x="172990" y="218269"/>
                  </a:lnTo>
                  <a:lnTo>
                    <a:pt x="200695" y="204845"/>
                  </a:lnTo>
                  <a:lnTo>
                    <a:pt x="228883" y="190941"/>
                  </a:lnTo>
                  <a:lnTo>
                    <a:pt x="257286" y="176824"/>
                  </a:lnTo>
                  <a:lnTo>
                    <a:pt x="283668" y="160496"/>
                  </a:lnTo>
                  <a:lnTo>
                    <a:pt x="318717" y="135570"/>
                  </a:lnTo>
                  <a:lnTo>
                    <a:pt x="347093" y="113103"/>
                  </a:lnTo>
                  <a:lnTo>
                    <a:pt x="361418" y="98573"/>
                  </a:lnTo>
                  <a:lnTo>
                    <a:pt x="377081" y="69843"/>
                  </a:lnTo>
                  <a:lnTo>
                    <a:pt x="383172" y="50501"/>
                  </a:lnTo>
                  <a:lnTo>
                    <a:pt x="385230" y="25951"/>
                  </a:lnTo>
                  <a:lnTo>
                    <a:pt x="383811" y="20725"/>
                  </a:lnTo>
                  <a:lnTo>
                    <a:pt x="372244" y="6635"/>
                  </a:lnTo>
                  <a:lnTo>
                    <a:pt x="367040" y="2042"/>
                  </a:lnTo>
                  <a:lnTo>
                    <a:pt x="362081" y="0"/>
                  </a:lnTo>
                  <a:lnTo>
                    <a:pt x="359647" y="249"/>
                  </a:lnTo>
                  <a:lnTo>
                    <a:pt x="343858" y="8454"/>
                  </a:lnTo>
                  <a:lnTo>
                    <a:pt x="337226" y="17137"/>
                  </a:lnTo>
                  <a:lnTo>
                    <a:pt x="324021" y="48964"/>
                  </a:lnTo>
                  <a:lnTo>
                    <a:pt x="314338" y="81298"/>
                  </a:lnTo>
                  <a:lnTo>
                    <a:pt x="309283" y="111839"/>
                  </a:lnTo>
                  <a:lnTo>
                    <a:pt x="307786" y="143113"/>
                  </a:lnTo>
                  <a:lnTo>
                    <a:pt x="307342" y="177515"/>
                  </a:lnTo>
                  <a:lnTo>
                    <a:pt x="309327" y="210727"/>
                  </a:lnTo>
                  <a:lnTo>
                    <a:pt x="312826" y="242793"/>
                  </a:lnTo>
                  <a:lnTo>
                    <a:pt x="315979" y="273196"/>
                  </a:lnTo>
                  <a:lnTo>
                    <a:pt x="320363" y="304802"/>
                  </a:lnTo>
                  <a:lnTo>
                    <a:pt x="324915" y="322966"/>
                  </a:lnTo>
                  <a:lnTo>
                    <a:pt x="331291" y="334610"/>
                  </a:lnTo>
                  <a:lnTo>
                    <a:pt x="341491" y="346833"/>
                  </a:lnTo>
                  <a:lnTo>
                    <a:pt x="342745" y="346566"/>
                  </a:lnTo>
                  <a:lnTo>
                    <a:pt x="352696" y="338329"/>
                  </a:lnTo>
                  <a:lnTo>
                    <a:pt x="355176" y="331759"/>
                  </a:lnTo>
                  <a:lnTo>
                    <a:pt x="358690" y="319135"/>
                  </a:lnTo>
                  <a:lnTo>
                    <a:pt x="360562" y="314607"/>
                  </a:lnTo>
                  <a:lnTo>
                    <a:pt x="366875" y="307457"/>
                  </a:lnTo>
                  <a:lnTo>
                    <a:pt x="384058" y="292784"/>
                  </a:lnTo>
                  <a:lnTo>
                    <a:pt x="385411" y="293070"/>
                  </a:lnTo>
                  <a:lnTo>
                    <a:pt x="391108" y="296471"/>
                  </a:lnTo>
                  <a:lnTo>
                    <a:pt x="395532" y="297545"/>
                  </a:lnTo>
                  <a:lnTo>
                    <a:pt x="400144" y="302256"/>
                  </a:lnTo>
                  <a:lnTo>
                    <a:pt x="429989" y="335455"/>
                  </a:lnTo>
                  <a:lnTo>
                    <a:pt x="446012" y="349938"/>
                  </a:lnTo>
                  <a:lnTo>
                    <a:pt x="459776" y="353890"/>
                  </a:lnTo>
                  <a:lnTo>
                    <a:pt x="483397" y="355335"/>
                  </a:lnTo>
                  <a:lnTo>
                    <a:pt x="492905" y="351224"/>
                  </a:lnTo>
                  <a:lnTo>
                    <a:pt x="515913" y="336081"/>
                  </a:lnTo>
                  <a:lnTo>
                    <a:pt x="539641" y="301654"/>
                  </a:lnTo>
                  <a:lnTo>
                    <a:pt x="541451" y="296409"/>
                  </a:lnTo>
                  <a:lnTo>
                    <a:pt x="541140" y="293899"/>
                  </a:lnTo>
                  <a:lnTo>
                    <a:pt x="536621" y="285562"/>
                  </a:lnTo>
                  <a:lnTo>
                    <a:pt x="535538" y="285874"/>
                  </a:lnTo>
                  <a:lnTo>
                    <a:pt x="532219" y="288337"/>
                  </a:lnTo>
                  <a:lnTo>
                    <a:pt x="530215" y="294195"/>
                  </a:lnTo>
                  <a:lnTo>
                    <a:pt x="528674" y="328681"/>
                  </a:lnTo>
                  <a:lnTo>
                    <a:pt x="529424" y="338773"/>
                  </a:lnTo>
                  <a:lnTo>
                    <a:pt x="532412" y="347038"/>
                  </a:lnTo>
                  <a:lnTo>
                    <a:pt x="538503" y="353886"/>
                  </a:lnTo>
                  <a:lnTo>
                    <a:pt x="545707" y="358781"/>
                  </a:lnTo>
                  <a:lnTo>
                    <a:pt x="554226" y="361538"/>
                  </a:lnTo>
                  <a:lnTo>
                    <a:pt x="571474" y="362698"/>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03" name="SMARTInkShape-7647"/>
            <p:cNvSpPr/>
            <p:nvPr/>
          </p:nvSpPr>
          <p:spPr>
            <a:xfrm>
              <a:off x="3086103" y="2964656"/>
              <a:ext cx="21429" cy="371476"/>
            </a:xfrm>
            <a:custGeom>
              <a:avLst/>
              <a:gdLst/>
              <a:ahLst/>
              <a:cxnLst/>
              <a:rect l="0" t="0" r="0" b="0"/>
              <a:pathLst>
                <a:path w="21429" h="371476">
                  <a:moveTo>
                    <a:pt x="7141" y="0"/>
                  </a:moveTo>
                  <a:lnTo>
                    <a:pt x="7141" y="3793"/>
                  </a:lnTo>
                  <a:lnTo>
                    <a:pt x="5024" y="7771"/>
                  </a:lnTo>
                  <a:lnTo>
                    <a:pt x="3348" y="9943"/>
                  </a:lnTo>
                  <a:lnTo>
                    <a:pt x="659" y="29746"/>
                  </a:lnTo>
                  <a:lnTo>
                    <a:pt x="84" y="62194"/>
                  </a:lnTo>
                  <a:lnTo>
                    <a:pt x="23" y="88895"/>
                  </a:lnTo>
                  <a:lnTo>
                    <a:pt x="5" y="124500"/>
                  </a:lnTo>
                  <a:lnTo>
                    <a:pt x="0" y="149261"/>
                  </a:lnTo>
                  <a:lnTo>
                    <a:pt x="792" y="173494"/>
                  </a:lnTo>
                  <a:lnTo>
                    <a:pt x="3790" y="197494"/>
                  </a:lnTo>
                  <a:lnTo>
                    <a:pt x="5652" y="223506"/>
                  </a:lnTo>
                  <a:lnTo>
                    <a:pt x="6479" y="250149"/>
                  </a:lnTo>
                  <a:lnTo>
                    <a:pt x="6847" y="275219"/>
                  </a:lnTo>
                  <a:lnTo>
                    <a:pt x="7054" y="307854"/>
                  </a:lnTo>
                  <a:lnTo>
                    <a:pt x="12033" y="340828"/>
                  </a:lnTo>
                  <a:lnTo>
                    <a:pt x="14411" y="357456"/>
                  </a:lnTo>
                  <a:lnTo>
                    <a:pt x="21428" y="37147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04" name="SMARTInkShape-7648"/>
            <p:cNvSpPr/>
            <p:nvPr/>
          </p:nvSpPr>
          <p:spPr>
            <a:xfrm>
              <a:off x="7195574" y="2793206"/>
              <a:ext cx="69584" cy="192443"/>
            </a:xfrm>
            <a:custGeom>
              <a:avLst/>
              <a:gdLst/>
              <a:ahLst/>
              <a:cxnLst/>
              <a:rect l="0" t="0" r="0" b="0"/>
              <a:pathLst>
                <a:path w="69584" h="192443">
                  <a:moveTo>
                    <a:pt x="19614" y="85725"/>
                  </a:moveTo>
                  <a:lnTo>
                    <a:pt x="25317" y="92222"/>
                  </a:lnTo>
                  <a:lnTo>
                    <a:pt x="43655" y="122746"/>
                  </a:lnTo>
                  <a:lnTo>
                    <a:pt x="57431" y="157334"/>
                  </a:lnTo>
                  <a:lnTo>
                    <a:pt x="68184" y="180154"/>
                  </a:lnTo>
                  <a:lnTo>
                    <a:pt x="69583" y="192442"/>
                  </a:lnTo>
                  <a:lnTo>
                    <a:pt x="65817" y="188959"/>
                  </a:lnTo>
                  <a:lnTo>
                    <a:pt x="57433" y="174174"/>
                  </a:lnTo>
                  <a:lnTo>
                    <a:pt x="41978" y="138501"/>
                  </a:lnTo>
                  <a:lnTo>
                    <a:pt x="24090" y="106910"/>
                  </a:lnTo>
                  <a:lnTo>
                    <a:pt x="7386" y="73035"/>
                  </a:lnTo>
                  <a:lnTo>
                    <a:pt x="0" y="46971"/>
                  </a:lnTo>
                  <a:lnTo>
                    <a:pt x="1107" y="36486"/>
                  </a:lnTo>
                  <a:lnTo>
                    <a:pt x="2514" y="31468"/>
                  </a:lnTo>
                  <a:lnTo>
                    <a:pt x="8310" y="23776"/>
                  </a:lnTo>
                  <a:lnTo>
                    <a:pt x="21173" y="12370"/>
                  </a:lnTo>
                  <a:lnTo>
                    <a:pt x="28509" y="9467"/>
                  </a:lnTo>
                  <a:lnTo>
                    <a:pt x="62367" y="9"/>
                  </a:lnTo>
                  <a:lnTo>
                    <a:pt x="55332"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05" name="SMARTInkShape-7649"/>
            <p:cNvSpPr/>
            <p:nvPr/>
          </p:nvSpPr>
          <p:spPr>
            <a:xfrm>
              <a:off x="6466927" y="2643732"/>
              <a:ext cx="732563" cy="292189"/>
            </a:xfrm>
            <a:custGeom>
              <a:avLst/>
              <a:gdLst/>
              <a:ahLst/>
              <a:cxnLst/>
              <a:rect l="0" t="0" r="0" b="0"/>
              <a:pathLst>
                <a:path w="732563" h="292189">
                  <a:moveTo>
                    <a:pt x="83892" y="192337"/>
                  </a:moveTo>
                  <a:lnTo>
                    <a:pt x="80099" y="192337"/>
                  </a:lnTo>
                  <a:lnTo>
                    <a:pt x="76121" y="194453"/>
                  </a:lnTo>
                  <a:lnTo>
                    <a:pt x="70119" y="198040"/>
                  </a:lnTo>
                  <a:lnTo>
                    <a:pt x="48980" y="208927"/>
                  </a:lnTo>
                  <a:lnTo>
                    <a:pt x="34124" y="223711"/>
                  </a:lnTo>
                  <a:lnTo>
                    <a:pt x="7448" y="256249"/>
                  </a:lnTo>
                  <a:lnTo>
                    <a:pt x="2292" y="265986"/>
                  </a:lnTo>
                  <a:lnTo>
                    <a:pt x="0" y="275605"/>
                  </a:lnTo>
                  <a:lnTo>
                    <a:pt x="1098" y="283055"/>
                  </a:lnTo>
                  <a:lnTo>
                    <a:pt x="2503" y="286154"/>
                  </a:lnTo>
                  <a:lnTo>
                    <a:pt x="4232" y="288219"/>
                  </a:lnTo>
                  <a:lnTo>
                    <a:pt x="8272" y="290513"/>
                  </a:lnTo>
                  <a:lnTo>
                    <a:pt x="31973" y="292188"/>
                  </a:lnTo>
                  <a:lnTo>
                    <a:pt x="49723" y="284717"/>
                  </a:lnTo>
                  <a:lnTo>
                    <a:pt x="81228" y="258760"/>
                  </a:lnTo>
                  <a:lnTo>
                    <a:pt x="95714" y="240857"/>
                  </a:lnTo>
                  <a:lnTo>
                    <a:pt x="109128" y="207771"/>
                  </a:lnTo>
                  <a:lnTo>
                    <a:pt x="116946" y="180065"/>
                  </a:lnTo>
                  <a:lnTo>
                    <a:pt x="123496" y="151747"/>
                  </a:lnTo>
                  <a:lnTo>
                    <a:pt x="126582" y="124042"/>
                  </a:lnTo>
                  <a:lnTo>
                    <a:pt x="132217" y="92945"/>
                  </a:lnTo>
                  <a:lnTo>
                    <a:pt x="133677" y="58275"/>
                  </a:lnTo>
                  <a:lnTo>
                    <a:pt x="133896" y="29516"/>
                  </a:lnTo>
                  <a:lnTo>
                    <a:pt x="133897" y="32263"/>
                  </a:lnTo>
                  <a:lnTo>
                    <a:pt x="131781" y="35997"/>
                  </a:lnTo>
                  <a:lnTo>
                    <a:pt x="130105" y="38104"/>
                  </a:lnTo>
                  <a:lnTo>
                    <a:pt x="128243" y="44679"/>
                  </a:lnTo>
                  <a:lnTo>
                    <a:pt x="125079" y="57305"/>
                  </a:lnTo>
                  <a:lnTo>
                    <a:pt x="115422" y="86213"/>
                  </a:lnTo>
                  <a:lnTo>
                    <a:pt x="112856" y="121035"/>
                  </a:lnTo>
                  <a:lnTo>
                    <a:pt x="113337" y="148707"/>
                  </a:lnTo>
                  <a:lnTo>
                    <a:pt x="118987" y="166004"/>
                  </a:lnTo>
                  <a:lnTo>
                    <a:pt x="139206" y="195983"/>
                  </a:lnTo>
                  <a:lnTo>
                    <a:pt x="156902" y="207264"/>
                  </a:lnTo>
                  <a:lnTo>
                    <a:pt x="191255" y="220682"/>
                  </a:lnTo>
                  <a:lnTo>
                    <a:pt x="205427" y="223985"/>
                  </a:lnTo>
                  <a:lnTo>
                    <a:pt x="226000" y="221381"/>
                  </a:lnTo>
                  <a:lnTo>
                    <a:pt x="256653" y="208838"/>
                  </a:lnTo>
                  <a:lnTo>
                    <a:pt x="271556" y="197077"/>
                  </a:lnTo>
                  <a:lnTo>
                    <a:pt x="274455" y="192327"/>
                  </a:lnTo>
                  <a:lnTo>
                    <a:pt x="276315" y="186602"/>
                  </a:lnTo>
                  <a:lnTo>
                    <a:pt x="275674" y="186132"/>
                  </a:lnTo>
                  <a:lnTo>
                    <a:pt x="266826" y="185379"/>
                  </a:lnTo>
                  <a:lnTo>
                    <a:pt x="262998" y="185317"/>
                  </a:lnTo>
                  <a:lnTo>
                    <a:pt x="256628" y="187365"/>
                  </a:lnTo>
                  <a:lnTo>
                    <a:pt x="225125" y="208797"/>
                  </a:lnTo>
                  <a:lnTo>
                    <a:pt x="218100" y="216321"/>
                  </a:lnTo>
                  <a:lnTo>
                    <a:pt x="214978" y="222311"/>
                  </a:lnTo>
                  <a:lnTo>
                    <a:pt x="212973" y="232624"/>
                  </a:lnTo>
                  <a:lnTo>
                    <a:pt x="212544" y="248491"/>
                  </a:lnTo>
                  <a:lnTo>
                    <a:pt x="214110" y="251204"/>
                  </a:lnTo>
                  <a:lnTo>
                    <a:pt x="216742" y="253013"/>
                  </a:lnTo>
                  <a:lnTo>
                    <a:pt x="228029" y="255559"/>
                  </a:lnTo>
                  <a:lnTo>
                    <a:pt x="251540" y="255696"/>
                  </a:lnTo>
                  <a:lnTo>
                    <a:pt x="269826" y="250092"/>
                  </a:lnTo>
                  <a:lnTo>
                    <a:pt x="295535" y="229889"/>
                  </a:lnTo>
                  <a:lnTo>
                    <a:pt x="306233" y="215987"/>
                  </a:lnTo>
                  <a:lnTo>
                    <a:pt x="319122" y="180350"/>
                  </a:lnTo>
                  <a:lnTo>
                    <a:pt x="319535" y="178504"/>
                  </a:lnTo>
                  <a:lnTo>
                    <a:pt x="315813" y="181976"/>
                  </a:lnTo>
                  <a:lnTo>
                    <a:pt x="313968" y="185880"/>
                  </a:lnTo>
                  <a:lnTo>
                    <a:pt x="312503" y="219428"/>
                  </a:lnTo>
                  <a:lnTo>
                    <a:pt x="312500" y="222304"/>
                  </a:lnTo>
                  <a:lnTo>
                    <a:pt x="314612" y="227616"/>
                  </a:lnTo>
                  <a:lnTo>
                    <a:pt x="322435" y="237494"/>
                  </a:lnTo>
                  <a:lnTo>
                    <a:pt x="329082" y="240188"/>
                  </a:lnTo>
                  <a:lnTo>
                    <a:pt x="333077" y="240906"/>
                  </a:lnTo>
                  <a:lnTo>
                    <a:pt x="341749" y="239588"/>
                  </a:lnTo>
                  <a:lnTo>
                    <a:pt x="356459" y="236066"/>
                  </a:lnTo>
                  <a:lnTo>
                    <a:pt x="359266" y="234190"/>
                  </a:lnTo>
                  <a:lnTo>
                    <a:pt x="383915" y="204593"/>
                  </a:lnTo>
                  <a:lnTo>
                    <a:pt x="388952" y="193851"/>
                  </a:lnTo>
                  <a:lnTo>
                    <a:pt x="390654" y="186903"/>
                  </a:lnTo>
                  <a:lnTo>
                    <a:pt x="397911" y="178388"/>
                  </a:lnTo>
                  <a:lnTo>
                    <a:pt x="401919" y="178150"/>
                  </a:lnTo>
                  <a:lnTo>
                    <a:pt x="403066" y="178910"/>
                  </a:lnTo>
                  <a:lnTo>
                    <a:pt x="403831" y="180210"/>
                  </a:lnTo>
                  <a:lnTo>
                    <a:pt x="404340" y="181871"/>
                  </a:lnTo>
                  <a:lnTo>
                    <a:pt x="405474" y="182979"/>
                  </a:lnTo>
                  <a:lnTo>
                    <a:pt x="408851" y="184209"/>
                  </a:lnTo>
                  <a:lnTo>
                    <a:pt x="428099" y="184205"/>
                  </a:lnTo>
                  <a:lnTo>
                    <a:pt x="452844" y="175224"/>
                  </a:lnTo>
                  <a:lnTo>
                    <a:pt x="460331" y="168592"/>
                  </a:lnTo>
                  <a:lnTo>
                    <a:pt x="479051" y="143583"/>
                  </a:lnTo>
                  <a:lnTo>
                    <a:pt x="482493" y="130090"/>
                  </a:lnTo>
                  <a:lnTo>
                    <a:pt x="483512" y="116038"/>
                  </a:lnTo>
                  <a:lnTo>
                    <a:pt x="481634" y="108684"/>
                  </a:lnTo>
                  <a:lnTo>
                    <a:pt x="473961" y="97496"/>
                  </a:lnTo>
                  <a:lnTo>
                    <a:pt x="469452" y="94623"/>
                  </a:lnTo>
                  <a:lnTo>
                    <a:pt x="460090" y="92778"/>
                  </a:lnTo>
                  <a:lnTo>
                    <a:pt x="452974" y="92459"/>
                  </a:lnTo>
                  <a:lnTo>
                    <a:pt x="448218" y="94500"/>
                  </a:lnTo>
                  <a:lnTo>
                    <a:pt x="431553" y="109120"/>
                  </a:lnTo>
                  <a:lnTo>
                    <a:pt x="428908" y="113812"/>
                  </a:lnTo>
                  <a:lnTo>
                    <a:pt x="427210" y="123292"/>
                  </a:lnTo>
                  <a:lnTo>
                    <a:pt x="432577" y="138511"/>
                  </a:lnTo>
                  <a:lnTo>
                    <a:pt x="443595" y="157713"/>
                  </a:lnTo>
                  <a:lnTo>
                    <a:pt x="454437" y="165762"/>
                  </a:lnTo>
                  <a:lnTo>
                    <a:pt x="482141" y="174799"/>
                  </a:lnTo>
                  <a:lnTo>
                    <a:pt x="493989" y="176605"/>
                  </a:lnTo>
                  <a:lnTo>
                    <a:pt x="513377" y="173829"/>
                  </a:lnTo>
                  <a:lnTo>
                    <a:pt x="540468" y="160077"/>
                  </a:lnTo>
                  <a:lnTo>
                    <a:pt x="566889" y="137396"/>
                  </a:lnTo>
                  <a:lnTo>
                    <a:pt x="589675" y="102827"/>
                  </a:lnTo>
                  <a:lnTo>
                    <a:pt x="604885" y="70395"/>
                  </a:lnTo>
                  <a:lnTo>
                    <a:pt x="611019" y="46012"/>
                  </a:lnTo>
                  <a:lnTo>
                    <a:pt x="612441" y="12232"/>
                  </a:lnTo>
                  <a:lnTo>
                    <a:pt x="612490" y="5663"/>
                  </a:lnTo>
                  <a:lnTo>
                    <a:pt x="611709" y="3594"/>
                  </a:lnTo>
                  <a:lnTo>
                    <a:pt x="610395" y="2214"/>
                  </a:lnTo>
                  <a:lnTo>
                    <a:pt x="606375" y="0"/>
                  </a:lnTo>
                  <a:lnTo>
                    <a:pt x="606045" y="612"/>
                  </a:lnTo>
                  <a:lnTo>
                    <a:pt x="605679" y="3409"/>
                  </a:lnTo>
                  <a:lnTo>
                    <a:pt x="603399" y="7298"/>
                  </a:lnTo>
                  <a:lnTo>
                    <a:pt x="581538" y="40367"/>
                  </a:lnTo>
                  <a:lnTo>
                    <a:pt x="572835" y="64775"/>
                  </a:lnTo>
                  <a:lnTo>
                    <a:pt x="570084" y="99603"/>
                  </a:lnTo>
                  <a:lnTo>
                    <a:pt x="571838" y="135205"/>
                  </a:lnTo>
                  <a:lnTo>
                    <a:pt x="582653" y="170114"/>
                  </a:lnTo>
                  <a:lnTo>
                    <a:pt x="611044" y="204266"/>
                  </a:lnTo>
                  <a:lnTo>
                    <a:pt x="630390" y="213514"/>
                  </a:lnTo>
                  <a:lnTo>
                    <a:pt x="663770" y="219451"/>
                  </a:lnTo>
                  <a:lnTo>
                    <a:pt x="684333" y="216686"/>
                  </a:lnTo>
                  <a:lnTo>
                    <a:pt x="712053" y="206734"/>
                  </a:lnTo>
                  <a:lnTo>
                    <a:pt x="692215" y="226950"/>
                  </a:lnTo>
                  <a:lnTo>
                    <a:pt x="691438" y="231520"/>
                  </a:lnTo>
                  <a:lnTo>
                    <a:pt x="692122" y="232746"/>
                  </a:lnTo>
                  <a:lnTo>
                    <a:pt x="693372" y="233564"/>
                  </a:lnTo>
                  <a:lnTo>
                    <a:pt x="698925" y="234715"/>
                  </a:lnTo>
                  <a:lnTo>
                    <a:pt x="707912" y="235104"/>
                  </a:lnTo>
                  <a:lnTo>
                    <a:pt x="710249" y="233548"/>
                  </a:lnTo>
                  <a:lnTo>
                    <a:pt x="729214" y="207762"/>
                  </a:lnTo>
                  <a:lnTo>
                    <a:pt x="732562" y="194350"/>
                  </a:lnTo>
                  <a:lnTo>
                    <a:pt x="723082" y="165776"/>
                  </a:lnTo>
                  <a:lnTo>
                    <a:pt x="705398" y="135187"/>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06" name="SMARTInkShape-7650"/>
            <p:cNvSpPr/>
            <p:nvPr/>
          </p:nvSpPr>
          <p:spPr>
            <a:xfrm>
              <a:off x="6216171" y="2707481"/>
              <a:ext cx="90609" cy="135307"/>
            </a:xfrm>
            <a:custGeom>
              <a:avLst/>
              <a:gdLst/>
              <a:ahLst/>
              <a:cxnLst/>
              <a:rect l="0" t="0" r="0" b="0"/>
              <a:pathLst>
                <a:path w="90609" h="135307">
                  <a:moveTo>
                    <a:pt x="27467" y="78582"/>
                  </a:moveTo>
                  <a:lnTo>
                    <a:pt x="23674" y="78582"/>
                  </a:lnTo>
                  <a:lnTo>
                    <a:pt x="22557" y="79375"/>
                  </a:lnTo>
                  <a:lnTo>
                    <a:pt x="21812" y="80698"/>
                  </a:lnTo>
                  <a:lnTo>
                    <a:pt x="21316" y="82374"/>
                  </a:lnTo>
                  <a:lnTo>
                    <a:pt x="12683" y="93055"/>
                  </a:lnTo>
                  <a:lnTo>
                    <a:pt x="10467" y="95374"/>
                  </a:lnTo>
                  <a:lnTo>
                    <a:pt x="8005" y="102184"/>
                  </a:lnTo>
                  <a:lnTo>
                    <a:pt x="6117" y="109709"/>
                  </a:lnTo>
                  <a:lnTo>
                    <a:pt x="553" y="121008"/>
                  </a:lnTo>
                  <a:lnTo>
                    <a:pt x="0" y="123534"/>
                  </a:lnTo>
                  <a:lnTo>
                    <a:pt x="424" y="126013"/>
                  </a:lnTo>
                  <a:lnTo>
                    <a:pt x="3012" y="130883"/>
                  </a:lnTo>
                  <a:lnTo>
                    <a:pt x="4814" y="132499"/>
                  </a:lnTo>
                  <a:lnTo>
                    <a:pt x="8932" y="134295"/>
                  </a:lnTo>
                  <a:lnTo>
                    <a:pt x="19505" y="135306"/>
                  </a:lnTo>
                  <a:lnTo>
                    <a:pt x="26045" y="133425"/>
                  </a:lnTo>
                  <a:lnTo>
                    <a:pt x="58646" y="115798"/>
                  </a:lnTo>
                  <a:lnTo>
                    <a:pt x="71982" y="103808"/>
                  </a:lnTo>
                  <a:lnTo>
                    <a:pt x="78472" y="94820"/>
                  </a:lnTo>
                  <a:lnTo>
                    <a:pt x="81886" y="85534"/>
                  </a:lnTo>
                  <a:lnTo>
                    <a:pt x="90608" y="52377"/>
                  </a:lnTo>
                  <a:lnTo>
                    <a:pt x="85508" y="23812"/>
                  </a:lnTo>
                  <a:lnTo>
                    <a:pt x="80780" y="14287"/>
                  </a:lnTo>
                  <a:lnTo>
                    <a:pt x="70329"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07" name="SMARTInkShape-7651"/>
            <p:cNvSpPr/>
            <p:nvPr/>
          </p:nvSpPr>
          <p:spPr>
            <a:xfrm>
              <a:off x="5923711" y="2743295"/>
              <a:ext cx="205628" cy="106938"/>
            </a:xfrm>
            <a:custGeom>
              <a:avLst/>
              <a:gdLst/>
              <a:ahLst/>
              <a:cxnLst/>
              <a:rect l="0" t="0" r="0" b="0"/>
              <a:pathLst>
                <a:path w="205628" h="106938">
                  <a:moveTo>
                    <a:pt x="112759" y="14193"/>
                  </a:moveTo>
                  <a:lnTo>
                    <a:pt x="112759" y="3551"/>
                  </a:lnTo>
                  <a:lnTo>
                    <a:pt x="111964" y="2335"/>
                  </a:lnTo>
                  <a:lnTo>
                    <a:pt x="110641" y="1525"/>
                  </a:lnTo>
                  <a:lnTo>
                    <a:pt x="106261" y="625"/>
                  </a:lnTo>
                  <a:lnTo>
                    <a:pt x="86022" y="0"/>
                  </a:lnTo>
                  <a:lnTo>
                    <a:pt x="54149" y="9856"/>
                  </a:lnTo>
                  <a:lnTo>
                    <a:pt x="32448" y="19833"/>
                  </a:lnTo>
                  <a:lnTo>
                    <a:pt x="18495" y="31827"/>
                  </a:lnTo>
                  <a:lnTo>
                    <a:pt x="3664" y="54801"/>
                  </a:lnTo>
                  <a:lnTo>
                    <a:pt x="0" y="65206"/>
                  </a:lnTo>
                  <a:lnTo>
                    <a:pt x="1260" y="72849"/>
                  </a:lnTo>
                  <a:lnTo>
                    <a:pt x="2707" y="77109"/>
                  </a:lnTo>
                  <a:lnTo>
                    <a:pt x="4466" y="79950"/>
                  </a:lnTo>
                  <a:lnTo>
                    <a:pt x="6432" y="81843"/>
                  </a:lnTo>
                  <a:lnTo>
                    <a:pt x="22875" y="88674"/>
                  </a:lnTo>
                  <a:lnTo>
                    <a:pt x="38413" y="91559"/>
                  </a:lnTo>
                  <a:lnTo>
                    <a:pt x="73618" y="86516"/>
                  </a:lnTo>
                  <a:lnTo>
                    <a:pt x="81605" y="83907"/>
                  </a:lnTo>
                  <a:lnTo>
                    <a:pt x="98244" y="73308"/>
                  </a:lnTo>
                  <a:lnTo>
                    <a:pt x="100700" y="72653"/>
                  </a:lnTo>
                  <a:lnTo>
                    <a:pt x="102339" y="71422"/>
                  </a:lnTo>
                  <a:lnTo>
                    <a:pt x="105326" y="64937"/>
                  </a:lnTo>
                  <a:lnTo>
                    <a:pt x="105486" y="64527"/>
                  </a:lnTo>
                  <a:lnTo>
                    <a:pt x="105614" y="99923"/>
                  </a:lnTo>
                  <a:lnTo>
                    <a:pt x="105614" y="106643"/>
                  </a:lnTo>
                  <a:lnTo>
                    <a:pt x="109406" y="106937"/>
                  </a:lnTo>
                  <a:lnTo>
                    <a:pt x="113385" y="104890"/>
                  </a:lnTo>
                  <a:lnTo>
                    <a:pt x="146992" y="78469"/>
                  </a:lnTo>
                  <a:lnTo>
                    <a:pt x="181601" y="53086"/>
                  </a:lnTo>
                  <a:lnTo>
                    <a:pt x="186482" y="51322"/>
                  </a:lnTo>
                  <a:lnTo>
                    <a:pt x="188894" y="51646"/>
                  </a:lnTo>
                  <a:lnTo>
                    <a:pt x="205627" y="5705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08" name="SMARTInkShape-7652"/>
            <p:cNvSpPr/>
            <p:nvPr/>
          </p:nvSpPr>
          <p:spPr>
            <a:xfrm>
              <a:off x="5357813" y="2678906"/>
              <a:ext cx="350043" cy="128457"/>
            </a:xfrm>
            <a:custGeom>
              <a:avLst/>
              <a:gdLst/>
              <a:ahLst/>
              <a:cxnLst/>
              <a:rect l="0" t="0" r="0" b="0"/>
              <a:pathLst>
                <a:path w="350043" h="128457">
                  <a:moveTo>
                    <a:pt x="0" y="0"/>
                  </a:moveTo>
                  <a:lnTo>
                    <a:pt x="33792" y="0"/>
                  </a:lnTo>
                  <a:lnTo>
                    <a:pt x="66701" y="7276"/>
                  </a:lnTo>
                  <a:lnTo>
                    <a:pt x="100983" y="20118"/>
                  </a:lnTo>
                  <a:lnTo>
                    <a:pt x="103041" y="21350"/>
                  </a:lnTo>
                  <a:lnTo>
                    <a:pt x="104413" y="22965"/>
                  </a:lnTo>
                  <a:lnTo>
                    <a:pt x="105936" y="26875"/>
                  </a:lnTo>
                  <a:lnTo>
                    <a:pt x="106614" y="31259"/>
                  </a:lnTo>
                  <a:lnTo>
                    <a:pt x="103203" y="41982"/>
                  </a:lnTo>
                  <a:lnTo>
                    <a:pt x="87779" y="69821"/>
                  </a:lnTo>
                  <a:lnTo>
                    <a:pt x="79075" y="101646"/>
                  </a:lnTo>
                  <a:lnTo>
                    <a:pt x="78911" y="105864"/>
                  </a:lnTo>
                  <a:lnTo>
                    <a:pt x="80844" y="112667"/>
                  </a:lnTo>
                  <a:lnTo>
                    <a:pt x="88553" y="123503"/>
                  </a:lnTo>
                  <a:lnTo>
                    <a:pt x="95184" y="126328"/>
                  </a:lnTo>
                  <a:lnTo>
                    <a:pt x="130133" y="128456"/>
                  </a:lnTo>
                  <a:lnTo>
                    <a:pt x="146684" y="124756"/>
                  </a:lnTo>
                  <a:lnTo>
                    <a:pt x="182279" y="105641"/>
                  </a:lnTo>
                  <a:lnTo>
                    <a:pt x="197324" y="94096"/>
                  </a:lnTo>
                  <a:lnTo>
                    <a:pt x="217983" y="67548"/>
                  </a:lnTo>
                  <a:lnTo>
                    <a:pt x="220998" y="58676"/>
                  </a:lnTo>
                  <a:lnTo>
                    <a:pt x="221320" y="53810"/>
                  </a:lnTo>
                  <a:lnTo>
                    <a:pt x="220571" y="53336"/>
                  </a:lnTo>
                  <a:lnTo>
                    <a:pt x="219278" y="53814"/>
                  </a:lnTo>
                  <a:lnTo>
                    <a:pt x="190489" y="80982"/>
                  </a:lnTo>
                  <a:lnTo>
                    <a:pt x="187849" y="87850"/>
                  </a:lnTo>
                  <a:lnTo>
                    <a:pt x="186154" y="101403"/>
                  </a:lnTo>
                  <a:lnTo>
                    <a:pt x="188039" y="106716"/>
                  </a:lnTo>
                  <a:lnTo>
                    <a:pt x="189653" y="109244"/>
                  </a:lnTo>
                  <a:lnTo>
                    <a:pt x="191523" y="110930"/>
                  </a:lnTo>
                  <a:lnTo>
                    <a:pt x="195717" y="112802"/>
                  </a:lnTo>
                  <a:lnTo>
                    <a:pt x="219533" y="114169"/>
                  </a:lnTo>
                  <a:lnTo>
                    <a:pt x="248602" y="106512"/>
                  </a:lnTo>
                  <a:lnTo>
                    <a:pt x="276363" y="92812"/>
                  </a:lnTo>
                  <a:lnTo>
                    <a:pt x="305437" y="72848"/>
                  </a:lnTo>
                  <a:lnTo>
                    <a:pt x="310456" y="71856"/>
                  </a:lnTo>
                  <a:lnTo>
                    <a:pt x="311746" y="72510"/>
                  </a:lnTo>
                  <a:lnTo>
                    <a:pt x="312605" y="73740"/>
                  </a:lnTo>
                  <a:lnTo>
                    <a:pt x="313178" y="75354"/>
                  </a:lnTo>
                  <a:lnTo>
                    <a:pt x="314354" y="76430"/>
                  </a:lnTo>
                  <a:lnTo>
                    <a:pt x="317777" y="77625"/>
                  </a:lnTo>
                  <a:lnTo>
                    <a:pt x="319007" y="78738"/>
                  </a:lnTo>
                  <a:lnTo>
                    <a:pt x="333782" y="106759"/>
                  </a:lnTo>
                  <a:lnTo>
                    <a:pt x="334440" y="109273"/>
                  </a:lnTo>
                  <a:lnTo>
                    <a:pt x="335673" y="110949"/>
                  </a:lnTo>
                  <a:lnTo>
                    <a:pt x="337287" y="112066"/>
                  </a:lnTo>
                  <a:lnTo>
                    <a:pt x="339159" y="112811"/>
                  </a:lnTo>
                  <a:lnTo>
                    <a:pt x="340405" y="114101"/>
                  </a:lnTo>
                  <a:lnTo>
                    <a:pt x="341791" y="117651"/>
                  </a:lnTo>
                  <a:lnTo>
                    <a:pt x="342954" y="118915"/>
                  </a:lnTo>
                  <a:lnTo>
                    <a:pt x="350042" y="121444"/>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09" name="SMARTInkShape-7653"/>
            <p:cNvSpPr/>
            <p:nvPr/>
          </p:nvSpPr>
          <p:spPr>
            <a:xfrm>
              <a:off x="5329238" y="2736056"/>
              <a:ext cx="7143" cy="64295"/>
            </a:xfrm>
            <a:custGeom>
              <a:avLst/>
              <a:gdLst/>
              <a:ahLst/>
              <a:cxnLst/>
              <a:rect l="0" t="0" r="0" b="0"/>
              <a:pathLst>
                <a:path w="7143" h="64295">
                  <a:moveTo>
                    <a:pt x="7142" y="0"/>
                  </a:moveTo>
                  <a:lnTo>
                    <a:pt x="3351" y="3793"/>
                  </a:lnTo>
                  <a:lnTo>
                    <a:pt x="1489" y="7771"/>
                  </a:lnTo>
                  <a:lnTo>
                    <a:pt x="38" y="40948"/>
                  </a:lnTo>
                  <a:lnTo>
                    <a:pt x="0" y="64294"/>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10" name="SMARTInkShape-7654"/>
            <p:cNvSpPr/>
            <p:nvPr/>
          </p:nvSpPr>
          <p:spPr>
            <a:xfrm>
              <a:off x="5188065" y="2714625"/>
              <a:ext cx="75054" cy="89556"/>
            </a:xfrm>
            <a:custGeom>
              <a:avLst/>
              <a:gdLst/>
              <a:ahLst/>
              <a:cxnLst/>
              <a:rect l="0" t="0" r="0" b="0"/>
              <a:pathLst>
                <a:path w="75054" h="89556">
                  <a:moveTo>
                    <a:pt x="41160" y="0"/>
                  </a:moveTo>
                  <a:lnTo>
                    <a:pt x="10032" y="794"/>
                  </a:lnTo>
                  <a:lnTo>
                    <a:pt x="0" y="6151"/>
                  </a:lnTo>
                  <a:lnTo>
                    <a:pt x="226" y="7276"/>
                  </a:lnTo>
                  <a:lnTo>
                    <a:pt x="8390" y="17000"/>
                  </a:lnTo>
                  <a:lnTo>
                    <a:pt x="41368" y="37848"/>
                  </a:lnTo>
                  <a:lnTo>
                    <a:pt x="70717" y="65388"/>
                  </a:lnTo>
                  <a:lnTo>
                    <a:pt x="74141" y="70866"/>
                  </a:lnTo>
                  <a:lnTo>
                    <a:pt x="75053" y="73437"/>
                  </a:lnTo>
                  <a:lnTo>
                    <a:pt x="74868" y="75946"/>
                  </a:lnTo>
                  <a:lnTo>
                    <a:pt x="70568" y="84280"/>
                  </a:lnTo>
                  <a:lnTo>
                    <a:pt x="66189" y="89089"/>
                  </a:lnTo>
                  <a:lnTo>
                    <a:pt x="64197" y="89555"/>
                  </a:lnTo>
                  <a:lnTo>
                    <a:pt x="62074" y="89072"/>
                  </a:lnTo>
                  <a:lnTo>
                    <a:pt x="57599" y="87213"/>
                  </a:lnTo>
                  <a:lnTo>
                    <a:pt x="41160" y="8572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11" name="SMARTInkShape-7655"/>
            <p:cNvSpPr/>
            <p:nvPr/>
          </p:nvSpPr>
          <p:spPr>
            <a:xfrm>
              <a:off x="4872038" y="2557463"/>
              <a:ext cx="271463" cy="221457"/>
            </a:xfrm>
            <a:custGeom>
              <a:avLst/>
              <a:gdLst/>
              <a:ahLst/>
              <a:cxnLst/>
              <a:rect l="0" t="0" r="0" b="0"/>
              <a:pathLst>
                <a:path w="271463" h="221457">
                  <a:moveTo>
                    <a:pt x="0" y="0"/>
                  </a:moveTo>
                  <a:lnTo>
                    <a:pt x="14472" y="16590"/>
                  </a:lnTo>
                  <a:lnTo>
                    <a:pt x="18339" y="24835"/>
                  </a:lnTo>
                  <a:lnTo>
                    <a:pt x="26069" y="58180"/>
                  </a:lnTo>
                  <a:lnTo>
                    <a:pt x="28244" y="93004"/>
                  </a:lnTo>
                  <a:lnTo>
                    <a:pt x="29303" y="115767"/>
                  </a:lnTo>
                  <a:lnTo>
                    <a:pt x="35422" y="150953"/>
                  </a:lnTo>
                  <a:lnTo>
                    <a:pt x="37703" y="156519"/>
                  </a:lnTo>
                  <a:lnTo>
                    <a:pt x="41843" y="162767"/>
                  </a:lnTo>
                  <a:lnTo>
                    <a:pt x="42182" y="162487"/>
                  </a:lnTo>
                  <a:lnTo>
                    <a:pt x="42560" y="160058"/>
                  </a:lnTo>
                  <a:lnTo>
                    <a:pt x="46565" y="154228"/>
                  </a:lnTo>
                  <a:lnTo>
                    <a:pt x="55823" y="145146"/>
                  </a:lnTo>
                  <a:lnTo>
                    <a:pt x="80470" y="131753"/>
                  </a:lnTo>
                  <a:lnTo>
                    <a:pt x="92300" y="129212"/>
                  </a:lnTo>
                  <a:lnTo>
                    <a:pt x="94871" y="129004"/>
                  </a:lnTo>
                  <a:lnTo>
                    <a:pt x="99844" y="130889"/>
                  </a:lnTo>
                  <a:lnTo>
                    <a:pt x="102281" y="132503"/>
                  </a:lnTo>
                  <a:lnTo>
                    <a:pt x="123821" y="163081"/>
                  </a:lnTo>
                  <a:lnTo>
                    <a:pt x="140492" y="189626"/>
                  </a:lnTo>
                  <a:lnTo>
                    <a:pt x="147637" y="196591"/>
                  </a:lnTo>
                  <a:lnTo>
                    <a:pt x="152400" y="198498"/>
                  </a:lnTo>
                  <a:lnTo>
                    <a:pt x="163335" y="199572"/>
                  </a:lnTo>
                  <a:lnTo>
                    <a:pt x="176630" y="196098"/>
                  </a:lnTo>
                  <a:lnTo>
                    <a:pt x="195345" y="187019"/>
                  </a:lnTo>
                  <a:lnTo>
                    <a:pt x="229573" y="162207"/>
                  </a:lnTo>
                  <a:lnTo>
                    <a:pt x="235117" y="159404"/>
                  </a:lnTo>
                  <a:lnTo>
                    <a:pt x="237707" y="158657"/>
                  </a:lnTo>
                  <a:lnTo>
                    <a:pt x="239434" y="157365"/>
                  </a:lnTo>
                  <a:lnTo>
                    <a:pt x="241351" y="153813"/>
                  </a:lnTo>
                  <a:lnTo>
                    <a:pt x="241070" y="153342"/>
                  </a:lnTo>
                  <a:lnTo>
                    <a:pt x="238640" y="154935"/>
                  </a:lnTo>
                  <a:lnTo>
                    <a:pt x="237031" y="158289"/>
                  </a:lnTo>
                  <a:lnTo>
                    <a:pt x="236601" y="160294"/>
                  </a:lnTo>
                  <a:lnTo>
                    <a:pt x="234728" y="161631"/>
                  </a:lnTo>
                  <a:lnTo>
                    <a:pt x="215932" y="167746"/>
                  </a:lnTo>
                  <a:lnTo>
                    <a:pt x="208946" y="174037"/>
                  </a:lnTo>
                  <a:lnTo>
                    <a:pt x="203196" y="180537"/>
                  </a:lnTo>
                  <a:lnTo>
                    <a:pt x="190603" y="188845"/>
                  </a:lnTo>
                  <a:lnTo>
                    <a:pt x="192950" y="189396"/>
                  </a:lnTo>
                  <a:lnTo>
                    <a:pt x="227210" y="186021"/>
                  </a:lnTo>
                  <a:lnTo>
                    <a:pt x="230054" y="185926"/>
                  </a:lnTo>
                  <a:lnTo>
                    <a:pt x="235332" y="187938"/>
                  </a:lnTo>
                  <a:lnTo>
                    <a:pt x="237850" y="189586"/>
                  </a:lnTo>
                  <a:lnTo>
                    <a:pt x="239529" y="191478"/>
                  </a:lnTo>
                  <a:lnTo>
                    <a:pt x="248295" y="204873"/>
                  </a:lnTo>
                  <a:lnTo>
                    <a:pt x="255778" y="211956"/>
                  </a:lnTo>
                  <a:lnTo>
                    <a:pt x="271462" y="221456"/>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12" name="SMARTInkShape-7656"/>
            <p:cNvSpPr/>
            <p:nvPr/>
          </p:nvSpPr>
          <p:spPr>
            <a:xfrm>
              <a:off x="4722019" y="2700338"/>
              <a:ext cx="149769" cy="114140"/>
            </a:xfrm>
            <a:custGeom>
              <a:avLst/>
              <a:gdLst/>
              <a:ahLst/>
              <a:cxnLst/>
              <a:rect l="0" t="0" r="0" b="0"/>
              <a:pathLst>
                <a:path w="149769" h="114140">
                  <a:moveTo>
                    <a:pt x="0" y="35718"/>
                  </a:moveTo>
                  <a:lnTo>
                    <a:pt x="3792" y="39511"/>
                  </a:lnTo>
                  <a:lnTo>
                    <a:pt x="5654" y="43489"/>
                  </a:lnTo>
                  <a:lnTo>
                    <a:pt x="13807" y="78783"/>
                  </a:lnTo>
                  <a:lnTo>
                    <a:pt x="14286" y="114139"/>
                  </a:lnTo>
                  <a:lnTo>
                    <a:pt x="14287" y="82979"/>
                  </a:lnTo>
                  <a:lnTo>
                    <a:pt x="15081" y="68948"/>
                  </a:lnTo>
                  <a:lnTo>
                    <a:pt x="24230" y="45229"/>
                  </a:lnTo>
                  <a:lnTo>
                    <a:pt x="34872" y="30951"/>
                  </a:lnTo>
                  <a:lnTo>
                    <a:pt x="51872" y="16667"/>
                  </a:lnTo>
                  <a:lnTo>
                    <a:pt x="65123" y="11376"/>
                  </a:lnTo>
                  <a:lnTo>
                    <a:pt x="99328" y="3585"/>
                  </a:lnTo>
                  <a:lnTo>
                    <a:pt x="130700" y="6726"/>
                  </a:lnTo>
                  <a:lnTo>
                    <a:pt x="147161" y="7088"/>
                  </a:lnTo>
                  <a:lnTo>
                    <a:pt x="148113" y="7901"/>
                  </a:lnTo>
                  <a:lnTo>
                    <a:pt x="149768" y="13289"/>
                  </a:lnTo>
                  <a:lnTo>
                    <a:pt x="149057" y="13622"/>
                  </a:lnTo>
                  <a:lnTo>
                    <a:pt x="129427" y="14261"/>
                  </a:lnTo>
                  <a:lnTo>
                    <a:pt x="107498" y="8579"/>
                  </a:lnTo>
                  <a:lnTo>
                    <a:pt x="95969" y="2894"/>
                  </a:lnTo>
                  <a:lnTo>
                    <a:pt x="78581"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13" name="SMARTInkShape-7657"/>
            <p:cNvSpPr/>
            <p:nvPr/>
          </p:nvSpPr>
          <p:spPr>
            <a:xfrm>
              <a:off x="4236244" y="2614746"/>
              <a:ext cx="421482" cy="99880"/>
            </a:xfrm>
            <a:custGeom>
              <a:avLst/>
              <a:gdLst/>
              <a:ahLst/>
              <a:cxnLst/>
              <a:rect l="0" t="0" r="0" b="0"/>
              <a:pathLst>
                <a:path w="421482" h="99880">
                  <a:moveTo>
                    <a:pt x="0" y="57017"/>
                  </a:moveTo>
                  <a:lnTo>
                    <a:pt x="31434" y="57017"/>
                  </a:lnTo>
                  <a:lnTo>
                    <a:pt x="65538" y="57017"/>
                  </a:lnTo>
                  <a:lnTo>
                    <a:pt x="82301" y="53224"/>
                  </a:lnTo>
                  <a:lnTo>
                    <a:pt x="97322" y="47074"/>
                  </a:lnTo>
                  <a:lnTo>
                    <a:pt x="104902" y="40426"/>
                  </a:lnTo>
                  <a:lnTo>
                    <a:pt x="116236" y="23224"/>
                  </a:lnTo>
                  <a:lnTo>
                    <a:pt x="119901" y="13049"/>
                  </a:lnTo>
                  <a:lnTo>
                    <a:pt x="121403" y="318"/>
                  </a:lnTo>
                  <a:lnTo>
                    <a:pt x="117639" y="0"/>
                  </a:lnTo>
                  <a:lnTo>
                    <a:pt x="113667" y="2043"/>
                  </a:lnTo>
                  <a:lnTo>
                    <a:pt x="90476" y="23717"/>
                  </a:lnTo>
                  <a:lnTo>
                    <a:pt x="87837" y="30575"/>
                  </a:lnTo>
                  <a:lnTo>
                    <a:pt x="86142" y="44120"/>
                  </a:lnTo>
                  <a:lnTo>
                    <a:pt x="88027" y="49433"/>
                  </a:lnTo>
                  <a:lnTo>
                    <a:pt x="95704" y="63103"/>
                  </a:lnTo>
                  <a:lnTo>
                    <a:pt x="98728" y="65837"/>
                  </a:lnTo>
                  <a:lnTo>
                    <a:pt x="119520" y="74376"/>
                  </a:lnTo>
                  <a:lnTo>
                    <a:pt x="130908" y="74522"/>
                  </a:lnTo>
                  <a:lnTo>
                    <a:pt x="165999" y="69470"/>
                  </a:lnTo>
                  <a:lnTo>
                    <a:pt x="186239" y="61500"/>
                  </a:lnTo>
                  <a:lnTo>
                    <a:pt x="220873" y="43123"/>
                  </a:lnTo>
                  <a:lnTo>
                    <a:pt x="244326" y="30593"/>
                  </a:lnTo>
                  <a:lnTo>
                    <a:pt x="252258" y="28604"/>
                  </a:lnTo>
                  <a:lnTo>
                    <a:pt x="258429" y="25074"/>
                  </a:lnTo>
                  <a:lnTo>
                    <a:pt x="260392" y="24609"/>
                  </a:lnTo>
                  <a:lnTo>
                    <a:pt x="261701" y="25093"/>
                  </a:lnTo>
                  <a:lnTo>
                    <a:pt x="262573" y="26209"/>
                  </a:lnTo>
                  <a:lnTo>
                    <a:pt x="265660" y="27449"/>
                  </a:lnTo>
                  <a:lnTo>
                    <a:pt x="267594" y="27780"/>
                  </a:lnTo>
                  <a:lnTo>
                    <a:pt x="268883" y="29588"/>
                  </a:lnTo>
                  <a:lnTo>
                    <a:pt x="271123" y="40685"/>
                  </a:lnTo>
                  <a:lnTo>
                    <a:pt x="275154" y="45916"/>
                  </a:lnTo>
                  <a:lnTo>
                    <a:pt x="279189" y="48114"/>
                  </a:lnTo>
                  <a:lnTo>
                    <a:pt x="286473" y="49641"/>
                  </a:lnTo>
                  <a:lnTo>
                    <a:pt x="317511" y="49073"/>
                  </a:lnTo>
                  <a:lnTo>
                    <a:pt x="345352" y="43391"/>
                  </a:lnTo>
                  <a:lnTo>
                    <a:pt x="379591" y="42755"/>
                  </a:lnTo>
                  <a:lnTo>
                    <a:pt x="385136" y="44857"/>
                  </a:lnTo>
                  <a:lnTo>
                    <a:pt x="387726" y="46529"/>
                  </a:lnTo>
                  <a:lnTo>
                    <a:pt x="402395" y="65673"/>
                  </a:lnTo>
                  <a:lnTo>
                    <a:pt x="405061" y="73035"/>
                  </a:lnTo>
                  <a:lnTo>
                    <a:pt x="407039" y="80805"/>
                  </a:lnTo>
                  <a:lnTo>
                    <a:pt x="414777" y="92260"/>
                  </a:lnTo>
                  <a:lnTo>
                    <a:pt x="421481" y="99879"/>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14" name="SMARTInkShape-7658"/>
            <p:cNvSpPr/>
            <p:nvPr/>
          </p:nvSpPr>
          <p:spPr>
            <a:xfrm>
              <a:off x="3800475" y="2593475"/>
              <a:ext cx="309634" cy="99274"/>
            </a:xfrm>
            <a:custGeom>
              <a:avLst/>
              <a:gdLst/>
              <a:ahLst/>
              <a:cxnLst/>
              <a:rect l="0" t="0" r="0" b="0"/>
              <a:pathLst>
                <a:path w="309634" h="99274">
                  <a:moveTo>
                    <a:pt x="0" y="6850"/>
                  </a:moveTo>
                  <a:lnTo>
                    <a:pt x="7291" y="6056"/>
                  </a:lnTo>
                  <a:lnTo>
                    <a:pt x="36679" y="699"/>
                  </a:lnTo>
                  <a:lnTo>
                    <a:pt x="65019" y="0"/>
                  </a:lnTo>
                  <a:lnTo>
                    <a:pt x="89222" y="1953"/>
                  </a:lnTo>
                  <a:lnTo>
                    <a:pt x="115061" y="5468"/>
                  </a:lnTo>
                  <a:lnTo>
                    <a:pt x="139774" y="9675"/>
                  </a:lnTo>
                  <a:lnTo>
                    <a:pt x="163986" y="12074"/>
                  </a:lnTo>
                  <a:lnTo>
                    <a:pt x="197814" y="15542"/>
                  </a:lnTo>
                  <a:lnTo>
                    <a:pt x="230103" y="23825"/>
                  </a:lnTo>
                  <a:lnTo>
                    <a:pt x="245272" y="28195"/>
                  </a:lnTo>
                  <a:lnTo>
                    <a:pt x="246858" y="29811"/>
                  </a:lnTo>
                  <a:lnTo>
                    <a:pt x="248621" y="33724"/>
                  </a:lnTo>
                  <a:lnTo>
                    <a:pt x="249846" y="45040"/>
                  </a:lnTo>
                  <a:lnTo>
                    <a:pt x="243864" y="65396"/>
                  </a:lnTo>
                  <a:lnTo>
                    <a:pt x="249124" y="86733"/>
                  </a:lnTo>
                  <a:lnTo>
                    <a:pt x="253861" y="92095"/>
                  </a:lnTo>
                  <a:lnTo>
                    <a:pt x="260465" y="96331"/>
                  </a:lnTo>
                  <a:lnTo>
                    <a:pt x="266045" y="98213"/>
                  </a:lnTo>
                  <a:lnTo>
                    <a:pt x="277442" y="99273"/>
                  </a:lnTo>
                  <a:lnTo>
                    <a:pt x="284175" y="97404"/>
                  </a:lnTo>
                  <a:lnTo>
                    <a:pt x="302358" y="86714"/>
                  </a:lnTo>
                  <a:lnTo>
                    <a:pt x="308477" y="79122"/>
                  </a:lnTo>
                  <a:lnTo>
                    <a:pt x="309633" y="74081"/>
                  </a:lnTo>
                  <a:lnTo>
                    <a:pt x="308800" y="62131"/>
                  </a:lnTo>
                  <a:lnTo>
                    <a:pt x="300038" y="42569"/>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15" name="SMARTInkShape-7659"/>
            <p:cNvSpPr/>
            <p:nvPr/>
          </p:nvSpPr>
          <p:spPr>
            <a:xfrm>
              <a:off x="3943350" y="2478881"/>
              <a:ext cx="6703" cy="214314"/>
            </a:xfrm>
            <a:custGeom>
              <a:avLst/>
              <a:gdLst/>
              <a:ahLst/>
              <a:cxnLst/>
              <a:rect l="0" t="0" r="0" b="0"/>
              <a:pathLst>
                <a:path w="6703" h="214314">
                  <a:moveTo>
                    <a:pt x="0" y="0"/>
                  </a:moveTo>
                  <a:lnTo>
                    <a:pt x="3792" y="0"/>
                  </a:lnTo>
                  <a:lnTo>
                    <a:pt x="4909" y="794"/>
                  </a:lnTo>
                  <a:lnTo>
                    <a:pt x="5654" y="2117"/>
                  </a:lnTo>
                  <a:lnTo>
                    <a:pt x="6702" y="9888"/>
                  </a:lnTo>
                  <a:lnTo>
                    <a:pt x="6292" y="32112"/>
                  </a:lnTo>
                  <a:lnTo>
                    <a:pt x="985" y="64760"/>
                  </a:lnTo>
                  <a:lnTo>
                    <a:pt x="195" y="93755"/>
                  </a:lnTo>
                  <a:lnTo>
                    <a:pt x="38" y="127116"/>
                  </a:lnTo>
                  <a:lnTo>
                    <a:pt x="8" y="160664"/>
                  </a:lnTo>
                  <a:lnTo>
                    <a:pt x="1" y="191775"/>
                  </a:lnTo>
                  <a:lnTo>
                    <a:pt x="0" y="214313"/>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16" name="SMARTInkShape-7660"/>
            <p:cNvSpPr/>
            <p:nvPr/>
          </p:nvSpPr>
          <p:spPr>
            <a:xfrm>
              <a:off x="3479006" y="2614613"/>
              <a:ext cx="157164" cy="92869"/>
            </a:xfrm>
            <a:custGeom>
              <a:avLst/>
              <a:gdLst/>
              <a:ahLst/>
              <a:cxnLst/>
              <a:rect l="0" t="0" r="0" b="0"/>
              <a:pathLst>
                <a:path w="157164" h="92869">
                  <a:moveTo>
                    <a:pt x="0" y="0"/>
                  </a:moveTo>
                  <a:lnTo>
                    <a:pt x="0" y="34552"/>
                  </a:lnTo>
                  <a:lnTo>
                    <a:pt x="0" y="69912"/>
                  </a:lnTo>
                  <a:lnTo>
                    <a:pt x="0" y="70985"/>
                  </a:lnTo>
                  <a:lnTo>
                    <a:pt x="9943" y="61454"/>
                  </a:lnTo>
                  <a:lnTo>
                    <a:pt x="23849" y="41434"/>
                  </a:lnTo>
                  <a:lnTo>
                    <a:pt x="46171" y="23868"/>
                  </a:lnTo>
                  <a:lnTo>
                    <a:pt x="48870" y="18272"/>
                  </a:lnTo>
                  <a:lnTo>
                    <a:pt x="49249" y="18531"/>
                  </a:lnTo>
                  <a:lnTo>
                    <a:pt x="49857" y="24650"/>
                  </a:lnTo>
                  <a:lnTo>
                    <a:pt x="50005" y="59243"/>
                  </a:lnTo>
                  <a:lnTo>
                    <a:pt x="52123" y="64165"/>
                  </a:lnTo>
                  <a:lnTo>
                    <a:pt x="56157" y="70001"/>
                  </a:lnTo>
                  <a:lnTo>
                    <a:pt x="58825" y="70799"/>
                  </a:lnTo>
                  <a:lnTo>
                    <a:pt x="67006" y="71311"/>
                  </a:lnTo>
                  <a:lnTo>
                    <a:pt x="90935" y="61483"/>
                  </a:lnTo>
                  <a:lnTo>
                    <a:pt x="106588" y="52066"/>
                  </a:lnTo>
                  <a:lnTo>
                    <a:pt x="109159" y="51379"/>
                  </a:lnTo>
                  <a:lnTo>
                    <a:pt x="111666" y="51715"/>
                  </a:lnTo>
                  <a:lnTo>
                    <a:pt x="123792" y="56277"/>
                  </a:lnTo>
                  <a:lnTo>
                    <a:pt x="125391" y="58155"/>
                  </a:lnTo>
                  <a:lnTo>
                    <a:pt x="127167" y="64476"/>
                  </a:lnTo>
                  <a:lnTo>
                    <a:pt x="132189" y="70460"/>
                  </a:lnTo>
                  <a:lnTo>
                    <a:pt x="157163" y="92868"/>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17" name="SMARTInkShape-7661"/>
            <p:cNvSpPr/>
            <p:nvPr/>
          </p:nvSpPr>
          <p:spPr>
            <a:xfrm>
              <a:off x="3357778" y="2536031"/>
              <a:ext cx="49341" cy="135401"/>
            </a:xfrm>
            <a:custGeom>
              <a:avLst/>
              <a:gdLst/>
              <a:ahLst/>
              <a:cxnLst/>
              <a:rect l="0" t="0" r="0" b="0"/>
              <a:pathLst>
                <a:path w="49341" h="135401">
                  <a:moveTo>
                    <a:pt x="42647" y="0"/>
                  </a:moveTo>
                  <a:lnTo>
                    <a:pt x="36496" y="6151"/>
                  </a:lnTo>
                  <a:lnTo>
                    <a:pt x="5324" y="26259"/>
                  </a:lnTo>
                  <a:lnTo>
                    <a:pt x="2246" y="30986"/>
                  </a:lnTo>
                  <a:lnTo>
                    <a:pt x="514" y="38109"/>
                  </a:lnTo>
                  <a:lnTo>
                    <a:pt x="0" y="49039"/>
                  </a:lnTo>
                  <a:lnTo>
                    <a:pt x="1997" y="55662"/>
                  </a:lnTo>
                  <a:lnTo>
                    <a:pt x="13539" y="70173"/>
                  </a:lnTo>
                  <a:lnTo>
                    <a:pt x="42092" y="105083"/>
                  </a:lnTo>
                  <a:lnTo>
                    <a:pt x="46369" y="110998"/>
                  </a:lnTo>
                  <a:lnTo>
                    <a:pt x="48777" y="118790"/>
                  </a:lnTo>
                  <a:lnTo>
                    <a:pt x="49340" y="123704"/>
                  </a:lnTo>
                  <a:lnTo>
                    <a:pt x="48697" y="125332"/>
                  </a:lnTo>
                  <a:lnTo>
                    <a:pt x="47474" y="126417"/>
                  </a:lnTo>
                  <a:lnTo>
                    <a:pt x="43998" y="128417"/>
                  </a:lnTo>
                  <a:lnTo>
                    <a:pt x="36779" y="134611"/>
                  </a:lnTo>
                  <a:lnTo>
                    <a:pt x="32089" y="135400"/>
                  </a:lnTo>
                  <a:lnTo>
                    <a:pt x="27900" y="133467"/>
                  </a:lnTo>
                  <a:lnTo>
                    <a:pt x="21216" y="128588"/>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18" name="SMARTInkShape-7662"/>
            <p:cNvSpPr/>
            <p:nvPr/>
          </p:nvSpPr>
          <p:spPr>
            <a:xfrm>
              <a:off x="3236119" y="2493169"/>
              <a:ext cx="28576" cy="14288"/>
            </a:xfrm>
            <a:custGeom>
              <a:avLst/>
              <a:gdLst/>
              <a:ahLst/>
              <a:cxnLst/>
              <a:rect l="0" t="0" r="0" b="0"/>
              <a:pathLst>
                <a:path w="28576" h="14288">
                  <a:moveTo>
                    <a:pt x="28575" y="14287"/>
                  </a:moveTo>
                  <a:lnTo>
                    <a:pt x="24783" y="14287"/>
                  </a:lnTo>
                  <a:lnTo>
                    <a:pt x="20804" y="12171"/>
                  </a:lnTo>
                  <a:lnTo>
                    <a:pt x="0"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19" name="SMARTInkShape-7663"/>
            <p:cNvSpPr/>
            <p:nvPr/>
          </p:nvSpPr>
          <p:spPr>
            <a:xfrm>
              <a:off x="3257550" y="2614613"/>
              <a:ext cx="7145" cy="50007"/>
            </a:xfrm>
            <a:custGeom>
              <a:avLst/>
              <a:gdLst/>
              <a:ahLst/>
              <a:cxnLst/>
              <a:rect l="0" t="0" r="0" b="0"/>
              <a:pathLst>
                <a:path w="7145" h="50007">
                  <a:moveTo>
                    <a:pt x="7144" y="0"/>
                  </a:moveTo>
                  <a:lnTo>
                    <a:pt x="993" y="32187"/>
                  </a:lnTo>
                  <a:lnTo>
                    <a:pt x="0" y="50006"/>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20" name="SMARTInkShape-7664"/>
            <p:cNvSpPr/>
            <p:nvPr/>
          </p:nvSpPr>
          <p:spPr>
            <a:xfrm>
              <a:off x="3128980" y="2436313"/>
              <a:ext cx="42846" cy="221163"/>
            </a:xfrm>
            <a:custGeom>
              <a:avLst/>
              <a:gdLst/>
              <a:ahLst/>
              <a:cxnLst/>
              <a:rect l="0" t="0" r="0" b="0"/>
              <a:pathLst>
                <a:path w="42846" h="221163">
                  <a:moveTo>
                    <a:pt x="14270" y="6850"/>
                  </a:moveTo>
                  <a:lnTo>
                    <a:pt x="7420" y="0"/>
                  </a:lnTo>
                  <a:lnTo>
                    <a:pt x="6350" y="11908"/>
                  </a:lnTo>
                  <a:lnTo>
                    <a:pt x="3342" y="16506"/>
                  </a:lnTo>
                  <a:lnTo>
                    <a:pt x="646" y="36538"/>
                  </a:lnTo>
                  <a:lnTo>
                    <a:pt x="70" y="65244"/>
                  </a:lnTo>
                  <a:lnTo>
                    <a:pt x="0" y="97730"/>
                  </a:lnTo>
                  <a:lnTo>
                    <a:pt x="2103" y="127901"/>
                  </a:lnTo>
                  <a:lnTo>
                    <a:pt x="9926" y="156791"/>
                  </a:lnTo>
                  <a:lnTo>
                    <a:pt x="21469" y="190460"/>
                  </a:lnTo>
                  <a:lnTo>
                    <a:pt x="30950" y="207424"/>
                  </a:lnTo>
                  <a:lnTo>
                    <a:pt x="42845" y="221162"/>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21" name="SMARTInkShape-7665"/>
            <p:cNvSpPr/>
            <p:nvPr/>
          </p:nvSpPr>
          <p:spPr>
            <a:xfrm>
              <a:off x="2871799" y="2428875"/>
              <a:ext cx="207158" cy="226931"/>
            </a:xfrm>
            <a:custGeom>
              <a:avLst/>
              <a:gdLst/>
              <a:ahLst/>
              <a:cxnLst/>
              <a:rect l="0" t="0" r="0" b="0"/>
              <a:pathLst>
                <a:path w="207158" h="226931">
                  <a:moveTo>
                    <a:pt x="7132" y="0"/>
                  </a:moveTo>
                  <a:lnTo>
                    <a:pt x="7132" y="3792"/>
                  </a:lnTo>
                  <a:lnTo>
                    <a:pt x="6339" y="4910"/>
                  </a:lnTo>
                  <a:lnTo>
                    <a:pt x="5016" y="5654"/>
                  </a:lnTo>
                  <a:lnTo>
                    <a:pt x="3340" y="6151"/>
                  </a:lnTo>
                  <a:lnTo>
                    <a:pt x="2223" y="8069"/>
                  </a:lnTo>
                  <a:lnTo>
                    <a:pt x="283" y="26943"/>
                  </a:lnTo>
                  <a:lnTo>
                    <a:pt x="27" y="59992"/>
                  </a:lnTo>
                  <a:lnTo>
                    <a:pt x="0" y="86567"/>
                  </a:lnTo>
                  <a:lnTo>
                    <a:pt x="2109" y="114550"/>
                  </a:lnTo>
                  <a:lnTo>
                    <a:pt x="5644" y="142949"/>
                  </a:lnTo>
                  <a:lnTo>
                    <a:pt x="10630" y="177197"/>
                  </a:lnTo>
                  <a:lnTo>
                    <a:pt x="20781" y="199611"/>
                  </a:lnTo>
                  <a:lnTo>
                    <a:pt x="29338" y="209895"/>
                  </a:lnTo>
                  <a:lnTo>
                    <a:pt x="43974" y="222965"/>
                  </a:lnTo>
                  <a:lnTo>
                    <a:pt x="51552" y="226096"/>
                  </a:lnTo>
                  <a:lnTo>
                    <a:pt x="55796" y="226930"/>
                  </a:lnTo>
                  <a:lnTo>
                    <a:pt x="64743" y="225741"/>
                  </a:lnTo>
                  <a:lnTo>
                    <a:pt x="95014" y="214062"/>
                  </a:lnTo>
                  <a:lnTo>
                    <a:pt x="128066" y="201580"/>
                  </a:lnTo>
                  <a:lnTo>
                    <a:pt x="162009" y="179033"/>
                  </a:lnTo>
                  <a:lnTo>
                    <a:pt x="167247" y="174027"/>
                  </a:lnTo>
                  <a:lnTo>
                    <a:pt x="175980" y="154651"/>
                  </a:lnTo>
                  <a:lnTo>
                    <a:pt x="177426" y="148638"/>
                  </a:lnTo>
                  <a:lnTo>
                    <a:pt x="177018" y="146717"/>
                  </a:lnTo>
                  <a:lnTo>
                    <a:pt x="175952" y="145436"/>
                  </a:lnTo>
                  <a:lnTo>
                    <a:pt x="172651" y="144013"/>
                  </a:lnTo>
                  <a:lnTo>
                    <a:pt x="165552" y="143025"/>
                  </a:lnTo>
                  <a:lnTo>
                    <a:pt x="141384" y="159672"/>
                  </a:lnTo>
                  <a:lnTo>
                    <a:pt x="138237" y="166480"/>
                  </a:lnTo>
                  <a:lnTo>
                    <a:pt x="135867" y="187828"/>
                  </a:lnTo>
                  <a:lnTo>
                    <a:pt x="137902" y="192752"/>
                  </a:lnTo>
                  <a:lnTo>
                    <a:pt x="139556" y="195176"/>
                  </a:lnTo>
                  <a:lnTo>
                    <a:pt x="149468" y="202381"/>
                  </a:lnTo>
                  <a:lnTo>
                    <a:pt x="162459" y="205750"/>
                  </a:lnTo>
                  <a:lnTo>
                    <a:pt x="176363" y="206748"/>
                  </a:lnTo>
                  <a:lnTo>
                    <a:pt x="207157" y="20002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22" name="SMARTInkShape-7666"/>
            <p:cNvSpPr/>
            <p:nvPr/>
          </p:nvSpPr>
          <p:spPr>
            <a:xfrm>
              <a:off x="2723056" y="2428875"/>
              <a:ext cx="55864" cy="214314"/>
            </a:xfrm>
            <a:custGeom>
              <a:avLst/>
              <a:gdLst/>
              <a:ahLst/>
              <a:cxnLst/>
              <a:rect l="0" t="0" r="0" b="0"/>
              <a:pathLst>
                <a:path w="55864" h="214314">
                  <a:moveTo>
                    <a:pt x="13000" y="0"/>
                  </a:moveTo>
                  <a:lnTo>
                    <a:pt x="7297" y="6497"/>
                  </a:lnTo>
                  <a:lnTo>
                    <a:pt x="3057" y="13736"/>
                  </a:lnTo>
                  <a:lnTo>
                    <a:pt x="0" y="30528"/>
                  </a:lnTo>
                  <a:lnTo>
                    <a:pt x="4670" y="58330"/>
                  </a:lnTo>
                  <a:lnTo>
                    <a:pt x="11120" y="93572"/>
                  </a:lnTo>
                  <a:lnTo>
                    <a:pt x="16421" y="127315"/>
                  </a:lnTo>
                  <a:lnTo>
                    <a:pt x="25112" y="161821"/>
                  </a:lnTo>
                  <a:lnTo>
                    <a:pt x="32905" y="183414"/>
                  </a:lnTo>
                  <a:lnTo>
                    <a:pt x="55863" y="214313"/>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23" name="SMARTInkShape-7667"/>
            <p:cNvSpPr/>
            <p:nvPr/>
          </p:nvSpPr>
          <p:spPr>
            <a:xfrm>
              <a:off x="2359255" y="2557918"/>
              <a:ext cx="305365" cy="127980"/>
            </a:xfrm>
            <a:custGeom>
              <a:avLst/>
              <a:gdLst/>
              <a:ahLst/>
              <a:cxnLst/>
              <a:rect l="0" t="0" r="0" b="0"/>
              <a:pathLst>
                <a:path w="305365" h="127980">
                  <a:moveTo>
                    <a:pt x="55333" y="28120"/>
                  </a:moveTo>
                  <a:lnTo>
                    <a:pt x="66534" y="28120"/>
                  </a:lnTo>
                  <a:lnTo>
                    <a:pt x="64809" y="28120"/>
                  </a:lnTo>
                  <a:lnTo>
                    <a:pt x="61396" y="30236"/>
                  </a:lnTo>
                  <a:lnTo>
                    <a:pt x="57234" y="34616"/>
                  </a:lnTo>
                  <a:lnTo>
                    <a:pt x="49634" y="45214"/>
                  </a:lnTo>
                  <a:lnTo>
                    <a:pt x="14722" y="72294"/>
                  </a:lnTo>
                  <a:lnTo>
                    <a:pt x="4318" y="80190"/>
                  </a:lnTo>
                  <a:lnTo>
                    <a:pt x="909" y="85128"/>
                  </a:lnTo>
                  <a:lnTo>
                    <a:pt x="0" y="87557"/>
                  </a:lnTo>
                  <a:lnTo>
                    <a:pt x="188" y="89176"/>
                  </a:lnTo>
                  <a:lnTo>
                    <a:pt x="1107" y="90255"/>
                  </a:lnTo>
                  <a:lnTo>
                    <a:pt x="2513" y="90974"/>
                  </a:lnTo>
                  <a:lnTo>
                    <a:pt x="8309" y="87541"/>
                  </a:lnTo>
                  <a:lnTo>
                    <a:pt x="28738" y="67959"/>
                  </a:lnTo>
                  <a:lnTo>
                    <a:pt x="37839" y="55710"/>
                  </a:lnTo>
                  <a:lnTo>
                    <a:pt x="46669" y="50362"/>
                  </a:lnTo>
                  <a:lnTo>
                    <a:pt x="49630" y="52028"/>
                  </a:lnTo>
                  <a:lnTo>
                    <a:pt x="53592" y="56208"/>
                  </a:lnTo>
                  <a:lnTo>
                    <a:pt x="75819" y="90199"/>
                  </a:lnTo>
                  <a:lnTo>
                    <a:pt x="102900" y="124215"/>
                  </a:lnTo>
                  <a:lnTo>
                    <a:pt x="107694" y="126391"/>
                  </a:lnTo>
                  <a:lnTo>
                    <a:pt x="118213" y="127979"/>
                  </a:lnTo>
                  <a:lnTo>
                    <a:pt x="118998" y="123831"/>
                  </a:lnTo>
                  <a:lnTo>
                    <a:pt x="119610" y="89743"/>
                  </a:lnTo>
                  <a:lnTo>
                    <a:pt x="119625" y="57087"/>
                  </a:lnTo>
                  <a:lnTo>
                    <a:pt x="120420" y="47344"/>
                  </a:lnTo>
                  <a:lnTo>
                    <a:pt x="123418" y="37722"/>
                  </a:lnTo>
                  <a:lnTo>
                    <a:pt x="133362" y="23380"/>
                  </a:lnTo>
                  <a:lnTo>
                    <a:pt x="150944" y="10015"/>
                  </a:lnTo>
                  <a:lnTo>
                    <a:pt x="165771" y="3000"/>
                  </a:lnTo>
                  <a:lnTo>
                    <a:pt x="198640" y="0"/>
                  </a:lnTo>
                  <a:lnTo>
                    <a:pt x="221165" y="428"/>
                  </a:lnTo>
                  <a:lnTo>
                    <a:pt x="256294" y="12548"/>
                  </a:lnTo>
                  <a:lnTo>
                    <a:pt x="258363" y="13770"/>
                  </a:lnTo>
                  <a:lnTo>
                    <a:pt x="259743" y="15378"/>
                  </a:lnTo>
                  <a:lnTo>
                    <a:pt x="260662" y="17244"/>
                  </a:lnTo>
                  <a:lnTo>
                    <a:pt x="261956" y="27455"/>
                  </a:lnTo>
                  <a:lnTo>
                    <a:pt x="260142" y="33909"/>
                  </a:lnTo>
                  <a:lnTo>
                    <a:pt x="250123" y="55086"/>
                  </a:lnTo>
                  <a:lnTo>
                    <a:pt x="248269" y="60742"/>
                  </a:lnTo>
                  <a:lnTo>
                    <a:pt x="242727" y="70841"/>
                  </a:lnTo>
                  <a:lnTo>
                    <a:pt x="242175" y="73269"/>
                  </a:lnTo>
                  <a:lnTo>
                    <a:pt x="242600" y="74888"/>
                  </a:lnTo>
                  <a:lnTo>
                    <a:pt x="243678" y="75967"/>
                  </a:lnTo>
                  <a:lnTo>
                    <a:pt x="245190" y="76687"/>
                  </a:lnTo>
                  <a:lnTo>
                    <a:pt x="246198" y="76373"/>
                  </a:lnTo>
                  <a:lnTo>
                    <a:pt x="246870" y="75370"/>
                  </a:lnTo>
                  <a:lnTo>
                    <a:pt x="251927" y="63654"/>
                  </a:lnTo>
                  <a:lnTo>
                    <a:pt x="261207" y="51155"/>
                  </a:lnTo>
                  <a:lnTo>
                    <a:pt x="262246" y="45752"/>
                  </a:lnTo>
                  <a:lnTo>
                    <a:pt x="262468" y="48894"/>
                  </a:lnTo>
                  <a:lnTo>
                    <a:pt x="267404" y="55124"/>
                  </a:lnTo>
                  <a:lnTo>
                    <a:pt x="269775" y="61697"/>
                  </a:lnTo>
                  <a:lnTo>
                    <a:pt x="283293" y="77187"/>
                  </a:lnTo>
                  <a:lnTo>
                    <a:pt x="289734" y="81677"/>
                  </a:lnTo>
                  <a:lnTo>
                    <a:pt x="297822" y="84205"/>
                  </a:lnTo>
                  <a:lnTo>
                    <a:pt x="305364" y="8527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24" name="SMARTInkShape-7668"/>
            <p:cNvSpPr/>
            <p:nvPr/>
          </p:nvSpPr>
          <p:spPr>
            <a:xfrm>
              <a:off x="2143617" y="2552504"/>
              <a:ext cx="213169" cy="297289"/>
            </a:xfrm>
            <a:custGeom>
              <a:avLst/>
              <a:gdLst/>
              <a:ahLst/>
              <a:cxnLst/>
              <a:rect l="0" t="0" r="0" b="0"/>
              <a:pathLst>
                <a:path w="213169" h="297289">
                  <a:moveTo>
                    <a:pt x="13796" y="33534"/>
                  </a:moveTo>
                  <a:lnTo>
                    <a:pt x="13796" y="65783"/>
                  </a:lnTo>
                  <a:lnTo>
                    <a:pt x="15912" y="93526"/>
                  </a:lnTo>
                  <a:lnTo>
                    <a:pt x="21566" y="120101"/>
                  </a:lnTo>
                  <a:lnTo>
                    <a:pt x="26152" y="148083"/>
                  </a:lnTo>
                  <a:lnTo>
                    <a:pt x="29627" y="176483"/>
                  </a:lnTo>
                  <a:lnTo>
                    <a:pt x="35684" y="205005"/>
                  </a:lnTo>
                  <a:lnTo>
                    <a:pt x="42506" y="233565"/>
                  </a:lnTo>
                  <a:lnTo>
                    <a:pt x="51922" y="264075"/>
                  </a:lnTo>
                  <a:lnTo>
                    <a:pt x="58151" y="288220"/>
                  </a:lnTo>
                  <a:lnTo>
                    <a:pt x="63471" y="297288"/>
                  </a:lnTo>
                  <a:lnTo>
                    <a:pt x="59911" y="293893"/>
                  </a:lnTo>
                  <a:lnTo>
                    <a:pt x="51597" y="279138"/>
                  </a:lnTo>
                  <a:lnTo>
                    <a:pt x="39950" y="243471"/>
                  </a:lnTo>
                  <a:lnTo>
                    <a:pt x="25547" y="211880"/>
                  </a:lnTo>
                  <a:lnTo>
                    <a:pt x="16043" y="185155"/>
                  </a:lnTo>
                  <a:lnTo>
                    <a:pt x="5113" y="157128"/>
                  </a:lnTo>
                  <a:lnTo>
                    <a:pt x="1169" y="128715"/>
                  </a:lnTo>
                  <a:lnTo>
                    <a:pt x="0" y="100982"/>
                  </a:lnTo>
                  <a:lnTo>
                    <a:pt x="448" y="78124"/>
                  </a:lnTo>
                  <a:lnTo>
                    <a:pt x="6048" y="60151"/>
                  </a:lnTo>
                  <a:lnTo>
                    <a:pt x="26249" y="29924"/>
                  </a:lnTo>
                  <a:lnTo>
                    <a:pt x="43944" y="18618"/>
                  </a:lnTo>
                  <a:lnTo>
                    <a:pt x="76166" y="7686"/>
                  </a:lnTo>
                  <a:lnTo>
                    <a:pt x="110518" y="0"/>
                  </a:lnTo>
                  <a:lnTo>
                    <a:pt x="141408" y="579"/>
                  </a:lnTo>
                  <a:lnTo>
                    <a:pt x="172706" y="7886"/>
                  </a:lnTo>
                  <a:lnTo>
                    <a:pt x="202674" y="24972"/>
                  </a:lnTo>
                  <a:lnTo>
                    <a:pt x="206389" y="27826"/>
                  </a:lnTo>
                  <a:lnTo>
                    <a:pt x="210518" y="35230"/>
                  </a:lnTo>
                  <a:lnTo>
                    <a:pt x="213168" y="49126"/>
                  </a:lnTo>
                  <a:lnTo>
                    <a:pt x="209297" y="56603"/>
                  </a:lnTo>
                  <a:lnTo>
                    <a:pt x="188386" y="83684"/>
                  </a:lnTo>
                  <a:lnTo>
                    <a:pt x="175529" y="92335"/>
                  </a:lnTo>
                  <a:lnTo>
                    <a:pt x="143521" y="106473"/>
                  </a:lnTo>
                  <a:lnTo>
                    <a:pt x="123406" y="115470"/>
                  </a:lnTo>
                  <a:lnTo>
                    <a:pt x="85233" y="126402"/>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934" name="SMARTInkShape-Group742"/>
          <p:cNvGrpSpPr/>
          <p:nvPr/>
        </p:nvGrpSpPr>
        <p:grpSpPr>
          <a:xfrm>
            <a:off x="6265070" y="2071688"/>
            <a:ext cx="1606914" cy="464344"/>
            <a:chOff x="6265070" y="2071688"/>
            <a:chExt cx="1606914" cy="464344"/>
          </a:xfrm>
        </p:grpSpPr>
        <p:sp>
          <p:nvSpPr>
            <p:cNvPr id="926" name="SMARTInkShape-7669"/>
            <p:cNvSpPr/>
            <p:nvPr/>
          </p:nvSpPr>
          <p:spPr>
            <a:xfrm>
              <a:off x="7752451" y="2071688"/>
              <a:ext cx="119533" cy="334342"/>
            </a:xfrm>
            <a:custGeom>
              <a:avLst/>
              <a:gdLst/>
              <a:ahLst/>
              <a:cxnLst/>
              <a:rect l="0" t="0" r="0" b="0"/>
              <a:pathLst>
                <a:path w="119533" h="334342">
                  <a:moveTo>
                    <a:pt x="69955" y="250031"/>
                  </a:moveTo>
                  <a:lnTo>
                    <a:pt x="40988" y="271227"/>
                  </a:lnTo>
                  <a:lnTo>
                    <a:pt x="24066" y="285680"/>
                  </a:lnTo>
                  <a:lnTo>
                    <a:pt x="1853" y="311662"/>
                  </a:lnTo>
                  <a:lnTo>
                    <a:pt x="0" y="316581"/>
                  </a:lnTo>
                  <a:lnTo>
                    <a:pt x="300" y="319004"/>
                  </a:lnTo>
                  <a:lnTo>
                    <a:pt x="2749" y="323812"/>
                  </a:lnTo>
                  <a:lnTo>
                    <a:pt x="8591" y="330982"/>
                  </a:lnTo>
                  <a:lnTo>
                    <a:pt x="15166" y="333634"/>
                  </a:lnTo>
                  <a:lnTo>
                    <a:pt x="19141" y="334341"/>
                  </a:lnTo>
                  <a:lnTo>
                    <a:pt x="25676" y="333010"/>
                  </a:lnTo>
                  <a:lnTo>
                    <a:pt x="28529" y="331544"/>
                  </a:lnTo>
                  <a:lnTo>
                    <a:pt x="59772" y="325077"/>
                  </a:lnTo>
                  <a:lnTo>
                    <a:pt x="79351" y="310775"/>
                  </a:lnTo>
                  <a:lnTo>
                    <a:pt x="92935" y="296516"/>
                  </a:lnTo>
                  <a:lnTo>
                    <a:pt x="107632" y="263855"/>
                  </a:lnTo>
                  <a:lnTo>
                    <a:pt x="117789" y="228538"/>
                  </a:lnTo>
                  <a:lnTo>
                    <a:pt x="119532" y="196220"/>
                  </a:lnTo>
                  <a:lnTo>
                    <a:pt x="114173" y="164172"/>
                  </a:lnTo>
                  <a:lnTo>
                    <a:pt x="107751" y="137367"/>
                  </a:lnTo>
                  <a:lnTo>
                    <a:pt x="98471" y="101981"/>
                  </a:lnTo>
                  <a:lnTo>
                    <a:pt x="88994" y="71826"/>
                  </a:lnTo>
                  <a:lnTo>
                    <a:pt x="71444" y="37886"/>
                  </a:lnTo>
                  <a:lnTo>
                    <a:pt x="56931" y="17097"/>
                  </a:lnTo>
                  <a:lnTo>
                    <a:pt x="41380"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27" name="SMARTInkShape-7670"/>
            <p:cNvSpPr/>
            <p:nvPr/>
          </p:nvSpPr>
          <p:spPr>
            <a:xfrm>
              <a:off x="7594799" y="2264694"/>
              <a:ext cx="77259" cy="125151"/>
            </a:xfrm>
            <a:custGeom>
              <a:avLst/>
              <a:gdLst/>
              <a:ahLst/>
              <a:cxnLst/>
              <a:rect l="0" t="0" r="0" b="0"/>
              <a:pathLst>
                <a:path w="77259" h="125151">
                  <a:moveTo>
                    <a:pt x="13295" y="57025"/>
                  </a:moveTo>
                  <a:lnTo>
                    <a:pt x="9502" y="57025"/>
                  </a:lnTo>
                  <a:lnTo>
                    <a:pt x="8385" y="57819"/>
                  </a:lnTo>
                  <a:lnTo>
                    <a:pt x="7640" y="59141"/>
                  </a:lnTo>
                  <a:lnTo>
                    <a:pt x="6446" y="66968"/>
                  </a:lnTo>
                  <a:lnTo>
                    <a:pt x="6153" y="101279"/>
                  </a:lnTo>
                  <a:lnTo>
                    <a:pt x="6152" y="109119"/>
                  </a:lnTo>
                  <a:lnTo>
                    <a:pt x="4035" y="114044"/>
                  </a:lnTo>
                  <a:lnTo>
                    <a:pt x="0" y="119882"/>
                  </a:lnTo>
                  <a:lnTo>
                    <a:pt x="463" y="121154"/>
                  </a:lnTo>
                  <a:lnTo>
                    <a:pt x="3094" y="124685"/>
                  </a:lnTo>
                  <a:lnTo>
                    <a:pt x="4112" y="125150"/>
                  </a:lnTo>
                  <a:lnTo>
                    <a:pt x="4792" y="124667"/>
                  </a:lnTo>
                  <a:lnTo>
                    <a:pt x="5883" y="121980"/>
                  </a:lnTo>
                  <a:lnTo>
                    <a:pt x="6149" y="89400"/>
                  </a:lnTo>
                  <a:lnTo>
                    <a:pt x="6151" y="56969"/>
                  </a:lnTo>
                  <a:lnTo>
                    <a:pt x="6945" y="47475"/>
                  </a:lnTo>
                  <a:lnTo>
                    <a:pt x="13427" y="24626"/>
                  </a:lnTo>
                  <a:lnTo>
                    <a:pt x="25613" y="7074"/>
                  </a:lnTo>
                  <a:lnTo>
                    <a:pt x="26269" y="4674"/>
                  </a:lnTo>
                  <a:lnTo>
                    <a:pt x="27501" y="3074"/>
                  </a:lnTo>
                  <a:lnTo>
                    <a:pt x="30985" y="1297"/>
                  </a:lnTo>
                  <a:lnTo>
                    <a:pt x="44341" y="0"/>
                  </a:lnTo>
                  <a:lnTo>
                    <a:pt x="49054" y="2047"/>
                  </a:lnTo>
                  <a:lnTo>
                    <a:pt x="53794" y="4809"/>
                  </a:lnTo>
                  <a:lnTo>
                    <a:pt x="60925" y="7158"/>
                  </a:lnTo>
                  <a:lnTo>
                    <a:pt x="65685" y="10520"/>
                  </a:lnTo>
                  <a:lnTo>
                    <a:pt x="68329" y="14660"/>
                  </a:lnTo>
                  <a:lnTo>
                    <a:pt x="77092" y="42309"/>
                  </a:lnTo>
                  <a:lnTo>
                    <a:pt x="77258" y="44833"/>
                  </a:lnTo>
                  <a:lnTo>
                    <a:pt x="70731" y="73392"/>
                  </a:lnTo>
                  <a:lnTo>
                    <a:pt x="69842" y="75080"/>
                  </a:lnTo>
                  <a:lnTo>
                    <a:pt x="68455" y="76205"/>
                  </a:lnTo>
                  <a:lnTo>
                    <a:pt x="63301" y="78456"/>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28" name="SMARTInkShape-7671"/>
            <p:cNvSpPr/>
            <p:nvPr/>
          </p:nvSpPr>
          <p:spPr>
            <a:xfrm>
              <a:off x="7373903" y="2257512"/>
              <a:ext cx="177042" cy="127418"/>
            </a:xfrm>
            <a:custGeom>
              <a:avLst/>
              <a:gdLst/>
              <a:ahLst/>
              <a:cxnLst/>
              <a:rect l="0" t="0" r="0" b="0"/>
              <a:pathLst>
                <a:path w="177042" h="127418">
                  <a:moveTo>
                    <a:pt x="127035" y="7057"/>
                  </a:moveTo>
                  <a:lnTo>
                    <a:pt x="120884" y="7057"/>
                  </a:lnTo>
                  <a:lnTo>
                    <a:pt x="116393" y="3264"/>
                  </a:lnTo>
                  <a:lnTo>
                    <a:pt x="110134" y="1402"/>
                  </a:lnTo>
                  <a:lnTo>
                    <a:pt x="89200" y="0"/>
                  </a:lnTo>
                  <a:lnTo>
                    <a:pt x="64727" y="9864"/>
                  </a:lnTo>
                  <a:lnTo>
                    <a:pt x="33334" y="32629"/>
                  </a:lnTo>
                  <a:lnTo>
                    <a:pt x="9049" y="66011"/>
                  </a:lnTo>
                  <a:lnTo>
                    <a:pt x="776" y="83407"/>
                  </a:lnTo>
                  <a:lnTo>
                    <a:pt x="0" y="86532"/>
                  </a:lnTo>
                  <a:lnTo>
                    <a:pt x="276" y="89409"/>
                  </a:lnTo>
                  <a:lnTo>
                    <a:pt x="2699" y="94722"/>
                  </a:lnTo>
                  <a:lnTo>
                    <a:pt x="8527" y="102176"/>
                  </a:lnTo>
                  <a:lnTo>
                    <a:pt x="12981" y="104895"/>
                  </a:lnTo>
                  <a:lnTo>
                    <a:pt x="17606" y="106896"/>
                  </a:lnTo>
                  <a:lnTo>
                    <a:pt x="22308" y="110432"/>
                  </a:lnTo>
                  <a:lnTo>
                    <a:pt x="29161" y="112533"/>
                  </a:lnTo>
                  <a:lnTo>
                    <a:pt x="50541" y="114115"/>
                  </a:lnTo>
                  <a:lnTo>
                    <a:pt x="55467" y="112053"/>
                  </a:lnTo>
                  <a:lnTo>
                    <a:pt x="60301" y="109284"/>
                  </a:lnTo>
                  <a:lnTo>
                    <a:pt x="69873" y="107507"/>
                  </a:lnTo>
                  <a:lnTo>
                    <a:pt x="72258" y="107361"/>
                  </a:lnTo>
                  <a:lnTo>
                    <a:pt x="73849" y="106470"/>
                  </a:lnTo>
                  <a:lnTo>
                    <a:pt x="74908" y="105082"/>
                  </a:lnTo>
                  <a:lnTo>
                    <a:pt x="75615" y="103363"/>
                  </a:lnTo>
                  <a:lnTo>
                    <a:pt x="76880" y="102217"/>
                  </a:lnTo>
                  <a:lnTo>
                    <a:pt x="84171" y="99926"/>
                  </a:lnTo>
                  <a:lnTo>
                    <a:pt x="84172" y="96133"/>
                  </a:lnTo>
                  <a:lnTo>
                    <a:pt x="84966" y="95016"/>
                  </a:lnTo>
                  <a:lnTo>
                    <a:pt x="86289" y="94271"/>
                  </a:lnTo>
                  <a:lnTo>
                    <a:pt x="87965" y="93775"/>
                  </a:lnTo>
                  <a:lnTo>
                    <a:pt x="89082" y="92650"/>
                  </a:lnTo>
                  <a:lnTo>
                    <a:pt x="92991" y="85142"/>
                  </a:lnTo>
                  <a:lnTo>
                    <a:pt x="103155" y="73050"/>
                  </a:lnTo>
                  <a:lnTo>
                    <a:pt x="105671" y="66386"/>
                  </a:lnTo>
                  <a:lnTo>
                    <a:pt x="110298" y="59384"/>
                  </a:lnTo>
                  <a:lnTo>
                    <a:pt x="112815" y="52283"/>
                  </a:lnTo>
                  <a:lnTo>
                    <a:pt x="119888" y="42779"/>
                  </a:lnTo>
                  <a:lnTo>
                    <a:pt x="119891" y="59775"/>
                  </a:lnTo>
                  <a:lnTo>
                    <a:pt x="122008" y="64354"/>
                  </a:lnTo>
                  <a:lnTo>
                    <a:pt x="124801" y="69035"/>
                  </a:lnTo>
                  <a:lnTo>
                    <a:pt x="126593" y="78507"/>
                  </a:lnTo>
                  <a:lnTo>
                    <a:pt x="126948" y="84229"/>
                  </a:lnTo>
                  <a:lnTo>
                    <a:pt x="131926" y="91063"/>
                  </a:lnTo>
                  <a:lnTo>
                    <a:pt x="133178" y="95458"/>
                  </a:lnTo>
                  <a:lnTo>
                    <a:pt x="134305" y="96947"/>
                  </a:lnTo>
                  <a:lnTo>
                    <a:pt x="144033" y="103326"/>
                  </a:lnTo>
                  <a:lnTo>
                    <a:pt x="146496" y="107522"/>
                  </a:lnTo>
                  <a:lnTo>
                    <a:pt x="147153" y="109752"/>
                  </a:lnTo>
                  <a:lnTo>
                    <a:pt x="148384" y="111239"/>
                  </a:lnTo>
                  <a:lnTo>
                    <a:pt x="151869" y="112891"/>
                  </a:lnTo>
                  <a:lnTo>
                    <a:pt x="158294" y="113822"/>
                  </a:lnTo>
                  <a:lnTo>
                    <a:pt x="159780" y="114746"/>
                  </a:lnTo>
                  <a:lnTo>
                    <a:pt x="160771" y="116156"/>
                  </a:lnTo>
                  <a:lnTo>
                    <a:pt x="161432" y="117889"/>
                  </a:lnTo>
                  <a:lnTo>
                    <a:pt x="162666" y="119045"/>
                  </a:lnTo>
                  <a:lnTo>
                    <a:pt x="170350" y="123017"/>
                  </a:lnTo>
                  <a:lnTo>
                    <a:pt x="175719" y="127417"/>
                  </a:lnTo>
                  <a:lnTo>
                    <a:pt x="176160" y="126985"/>
                  </a:lnTo>
                  <a:lnTo>
                    <a:pt x="177041" y="121357"/>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29" name="SMARTInkShape-7672"/>
            <p:cNvSpPr/>
            <p:nvPr/>
          </p:nvSpPr>
          <p:spPr>
            <a:xfrm>
              <a:off x="7222331" y="2414588"/>
              <a:ext cx="7145" cy="85726"/>
            </a:xfrm>
            <a:custGeom>
              <a:avLst/>
              <a:gdLst/>
              <a:ahLst/>
              <a:cxnLst/>
              <a:rect l="0" t="0" r="0" b="0"/>
              <a:pathLst>
                <a:path w="7145" h="85726">
                  <a:moveTo>
                    <a:pt x="7144" y="0"/>
                  </a:moveTo>
                  <a:lnTo>
                    <a:pt x="7144" y="23849"/>
                  </a:lnTo>
                  <a:lnTo>
                    <a:pt x="131" y="57019"/>
                  </a:lnTo>
                  <a:lnTo>
                    <a:pt x="0" y="8572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30" name="SMARTInkShape-7673"/>
            <p:cNvSpPr/>
            <p:nvPr/>
          </p:nvSpPr>
          <p:spPr>
            <a:xfrm>
              <a:off x="6858000" y="2250321"/>
              <a:ext cx="300039" cy="120976"/>
            </a:xfrm>
            <a:custGeom>
              <a:avLst/>
              <a:gdLst/>
              <a:ahLst/>
              <a:cxnLst/>
              <a:rect l="0" t="0" r="0" b="0"/>
              <a:pathLst>
                <a:path w="300039" h="120976">
                  <a:moveTo>
                    <a:pt x="0" y="64254"/>
                  </a:moveTo>
                  <a:lnTo>
                    <a:pt x="0" y="94254"/>
                  </a:lnTo>
                  <a:lnTo>
                    <a:pt x="2117" y="99548"/>
                  </a:lnTo>
                  <a:lnTo>
                    <a:pt x="3793" y="102071"/>
                  </a:lnTo>
                  <a:lnTo>
                    <a:pt x="4116" y="103753"/>
                  </a:lnTo>
                  <a:lnTo>
                    <a:pt x="3538" y="104874"/>
                  </a:lnTo>
                  <a:lnTo>
                    <a:pt x="2359" y="105622"/>
                  </a:lnTo>
                  <a:lnTo>
                    <a:pt x="1573" y="106914"/>
                  </a:lnTo>
                  <a:lnTo>
                    <a:pt x="207" y="113136"/>
                  </a:lnTo>
                  <a:lnTo>
                    <a:pt x="2" y="97252"/>
                  </a:lnTo>
                  <a:lnTo>
                    <a:pt x="10642" y="65509"/>
                  </a:lnTo>
                  <a:lnTo>
                    <a:pt x="26260" y="33232"/>
                  </a:lnTo>
                  <a:lnTo>
                    <a:pt x="34151" y="19784"/>
                  </a:lnTo>
                  <a:lnTo>
                    <a:pt x="50637" y="7727"/>
                  </a:lnTo>
                  <a:lnTo>
                    <a:pt x="62364" y="2262"/>
                  </a:lnTo>
                  <a:lnTo>
                    <a:pt x="80849" y="95"/>
                  </a:lnTo>
                  <a:lnTo>
                    <a:pt x="88072" y="0"/>
                  </a:lnTo>
                  <a:lnTo>
                    <a:pt x="92854" y="2095"/>
                  </a:lnTo>
                  <a:lnTo>
                    <a:pt x="95240" y="3764"/>
                  </a:lnTo>
                  <a:lnTo>
                    <a:pt x="97892" y="7736"/>
                  </a:lnTo>
                  <a:lnTo>
                    <a:pt x="99384" y="14435"/>
                  </a:lnTo>
                  <a:lnTo>
                    <a:pt x="100527" y="19887"/>
                  </a:lnTo>
                  <a:lnTo>
                    <a:pt x="105611" y="36323"/>
                  </a:lnTo>
                  <a:lnTo>
                    <a:pt x="109233" y="71856"/>
                  </a:lnTo>
                  <a:lnTo>
                    <a:pt x="112799" y="85821"/>
                  </a:lnTo>
                  <a:lnTo>
                    <a:pt x="114426" y="94477"/>
                  </a:lnTo>
                  <a:lnTo>
                    <a:pt x="119805" y="103812"/>
                  </a:lnTo>
                  <a:lnTo>
                    <a:pt x="131066" y="116520"/>
                  </a:lnTo>
                  <a:lnTo>
                    <a:pt x="135775" y="119233"/>
                  </a:lnTo>
                  <a:lnTo>
                    <a:pt x="142894" y="120439"/>
                  </a:lnTo>
                  <a:lnTo>
                    <a:pt x="156642" y="120975"/>
                  </a:lnTo>
                  <a:lnTo>
                    <a:pt x="189750" y="110707"/>
                  </a:lnTo>
                  <a:lnTo>
                    <a:pt x="207123" y="101918"/>
                  </a:lnTo>
                  <a:lnTo>
                    <a:pt x="233973" y="71233"/>
                  </a:lnTo>
                  <a:lnTo>
                    <a:pt x="246623" y="47564"/>
                  </a:lnTo>
                  <a:lnTo>
                    <a:pt x="249943" y="12791"/>
                  </a:lnTo>
                  <a:lnTo>
                    <a:pt x="249992" y="9632"/>
                  </a:lnTo>
                  <a:lnTo>
                    <a:pt x="247897" y="6111"/>
                  </a:lnTo>
                  <a:lnTo>
                    <a:pt x="243877" y="1175"/>
                  </a:lnTo>
                  <a:lnTo>
                    <a:pt x="241211" y="500"/>
                  </a:lnTo>
                  <a:lnTo>
                    <a:pt x="239388" y="320"/>
                  </a:lnTo>
                  <a:lnTo>
                    <a:pt x="235247" y="2237"/>
                  </a:lnTo>
                  <a:lnTo>
                    <a:pt x="230760" y="4941"/>
                  </a:lnTo>
                  <a:lnTo>
                    <a:pt x="223772" y="7257"/>
                  </a:lnTo>
                  <a:lnTo>
                    <a:pt x="219046" y="10612"/>
                  </a:lnTo>
                  <a:lnTo>
                    <a:pt x="216416" y="14748"/>
                  </a:lnTo>
                  <a:lnTo>
                    <a:pt x="214454" y="19233"/>
                  </a:lnTo>
                  <a:lnTo>
                    <a:pt x="203003" y="38227"/>
                  </a:lnTo>
                  <a:lnTo>
                    <a:pt x="200613" y="49529"/>
                  </a:lnTo>
                  <a:lnTo>
                    <a:pt x="200141" y="59405"/>
                  </a:lnTo>
                  <a:lnTo>
                    <a:pt x="202193" y="64216"/>
                  </a:lnTo>
                  <a:lnTo>
                    <a:pt x="209979" y="73771"/>
                  </a:lnTo>
                  <a:lnTo>
                    <a:pt x="216619" y="76421"/>
                  </a:lnTo>
                  <a:lnTo>
                    <a:pt x="251578" y="84568"/>
                  </a:lnTo>
                  <a:lnTo>
                    <a:pt x="283087" y="85587"/>
                  </a:lnTo>
                  <a:lnTo>
                    <a:pt x="290652" y="83525"/>
                  </a:lnTo>
                  <a:lnTo>
                    <a:pt x="300038" y="78542"/>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31" name="SMARTInkShape-7674"/>
            <p:cNvSpPr/>
            <p:nvPr/>
          </p:nvSpPr>
          <p:spPr>
            <a:xfrm>
              <a:off x="6507956" y="2243138"/>
              <a:ext cx="321257" cy="120722"/>
            </a:xfrm>
            <a:custGeom>
              <a:avLst/>
              <a:gdLst/>
              <a:ahLst/>
              <a:cxnLst/>
              <a:rect l="0" t="0" r="0" b="0"/>
              <a:pathLst>
                <a:path w="321257" h="120722">
                  <a:moveTo>
                    <a:pt x="0" y="114300"/>
                  </a:moveTo>
                  <a:lnTo>
                    <a:pt x="0" y="110507"/>
                  </a:lnTo>
                  <a:lnTo>
                    <a:pt x="2117" y="106529"/>
                  </a:lnTo>
                  <a:lnTo>
                    <a:pt x="9943" y="97507"/>
                  </a:lnTo>
                  <a:lnTo>
                    <a:pt x="44901" y="76045"/>
                  </a:lnTo>
                  <a:lnTo>
                    <a:pt x="71160" y="67334"/>
                  </a:lnTo>
                  <a:lnTo>
                    <a:pt x="102929" y="59726"/>
                  </a:lnTo>
                  <a:lnTo>
                    <a:pt x="132803" y="52445"/>
                  </a:lnTo>
                  <a:lnTo>
                    <a:pt x="161763" y="46054"/>
                  </a:lnTo>
                  <a:lnTo>
                    <a:pt x="189658" y="43808"/>
                  </a:lnTo>
                  <a:lnTo>
                    <a:pt x="218703" y="40932"/>
                  </a:lnTo>
                  <a:lnTo>
                    <a:pt x="236170" y="36748"/>
                  </a:lnTo>
                  <a:lnTo>
                    <a:pt x="242019" y="38293"/>
                  </a:lnTo>
                  <a:lnTo>
                    <a:pt x="248449" y="41959"/>
                  </a:lnTo>
                  <a:lnTo>
                    <a:pt x="248183" y="43054"/>
                  </a:lnTo>
                  <a:lnTo>
                    <a:pt x="244809" y="48387"/>
                  </a:lnTo>
                  <a:lnTo>
                    <a:pt x="242663" y="54994"/>
                  </a:lnTo>
                  <a:lnTo>
                    <a:pt x="233020" y="70497"/>
                  </a:lnTo>
                  <a:lnTo>
                    <a:pt x="229473" y="87597"/>
                  </a:lnTo>
                  <a:lnTo>
                    <a:pt x="228715" y="102013"/>
                  </a:lnTo>
                  <a:lnTo>
                    <a:pt x="232426" y="113217"/>
                  </a:lnTo>
                  <a:lnTo>
                    <a:pt x="234326" y="115959"/>
                  </a:lnTo>
                  <a:lnTo>
                    <a:pt x="238554" y="119006"/>
                  </a:lnTo>
                  <a:lnTo>
                    <a:pt x="245396" y="120721"/>
                  </a:lnTo>
                  <a:lnTo>
                    <a:pt x="265432" y="120507"/>
                  </a:lnTo>
                  <a:lnTo>
                    <a:pt x="297930" y="107689"/>
                  </a:lnTo>
                  <a:lnTo>
                    <a:pt x="309155" y="99191"/>
                  </a:lnTo>
                  <a:lnTo>
                    <a:pt x="315996" y="90916"/>
                  </a:lnTo>
                  <a:lnTo>
                    <a:pt x="319037" y="84592"/>
                  </a:lnTo>
                  <a:lnTo>
                    <a:pt x="321256" y="59222"/>
                  </a:lnTo>
                  <a:lnTo>
                    <a:pt x="317613" y="45152"/>
                  </a:lnTo>
                  <a:lnTo>
                    <a:pt x="311553" y="37794"/>
                  </a:lnTo>
                  <a:lnTo>
                    <a:pt x="276910" y="11061"/>
                  </a:lnTo>
                  <a:lnTo>
                    <a:pt x="250032"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32" name="SMARTInkShape-7675"/>
            <p:cNvSpPr/>
            <p:nvPr/>
          </p:nvSpPr>
          <p:spPr>
            <a:xfrm>
              <a:off x="6593682" y="2078831"/>
              <a:ext cx="35719" cy="378620"/>
            </a:xfrm>
            <a:custGeom>
              <a:avLst/>
              <a:gdLst/>
              <a:ahLst/>
              <a:cxnLst/>
              <a:rect l="0" t="0" r="0" b="0"/>
              <a:pathLst>
                <a:path w="35719" h="378620">
                  <a:moveTo>
                    <a:pt x="7143" y="0"/>
                  </a:moveTo>
                  <a:lnTo>
                    <a:pt x="992" y="6151"/>
                  </a:lnTo>
                  <a:lnTo>
                    <a:pt x="38" y="38169"/>
                  </a:lnTo>
                  <a:lnTo>
                    <a:pt x="5" y="71760"/>
                  </a:lnTo>
                  <a:lnTo>
                    <a:pt x="0" y="102193"/>
                  </a:lnTo>
                  <a:lnTo>
                    <a:pt x="2116" y="129234"/>
                  </a:lnTo>
                  <a:lnTo>
                    <a:pt x="5654" y="157354"/>
                  </a:lnTo>
                  <a:lnTo>
                    <a:pt x="8818" y="185795"/>
                  </a:lnTo>
                  <a:lnTo>
                    <a:pt x="12667" y="214330"/>
                  </a:lnTo>
                  <a:lnTo>
                    <a:pt x="13967" y="248624"/>
                  </a:lnTo>
                  <a:lnTo>
                    <a:pt x="15018" y="283238"/>
                  </a:lnTo>
                  <a:lnTo>
                    <a:pt x="19928" y="313829"/>
                  </a:lnTo>
                  <a:lnTo>
                    <a:pt x="23102" y="333493"/>
                  </a:lnTo>
                  <a:lnTo>
                    <a:pt x="33270" y="368065"/>
                  </a:lnTo>
                  <a:lnTo>
                    <a:pt x="35718" y="378619"/>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33" name="SMARTInkShape-7676"/>
            <p:cNvSpPr/>
            <p:nvPr/>
          </p:nvSpPr>
          <p:spPr>
            <a:xfrm>
              <a:off x="6265070" y="2414588"/>
              <a:ext cx="49588" cy="121444"/>
            </a:xfrm>
            <a:custGeom>
              <a:avLst/>
              <a:gdLst/>
              <a:ahLst/>
              <a:cxnLst/>
              <a:rect l="0" t="0" r="0" b="0"/>
              <a:pathLst>
                <a:path w="49588" h="121444">
                  <a:moveTo>
                    <a:pt x="0" y="0"/>
                  </a:moveTo>
                  <a:lnTo>
                    <a:pt x="3791" y="3792"/>
                  </a:lnTo>
                  <a:lnTo>
                    <a:pt x="5653" y="7770"/>
                  </a:lnTo>
                  <a:lnTo>
                    <a:pt x="6150" y="9942"/>
                  </a:lnTo>
                  <a:lnTo>
                    <a:pt x="10641" y="16792"/>
                  </a:lnTo>
                  <a:lnTo>
                    <a:pt x="38107" y="52094"/>
                  </a:lnTo>
                  <a:lnTo>
                    <a:pt x="45245" y="59444"/>
                  </a:lnTo>
                  <a:lnTo>
                    <a:pt x="47890" y="66371"/>
                  </a:lnTo>
                  <a:lnTo>
                    <a:pt x="49587" y="79961"/>
                  </a:lnTo>
                  <a:lnTo>
                    <a:pt x="47703" y="85280"/>
                  </a:lnTo>
                  <a:lnTo>
                    <a:pt x="38589" y="102482"/>
                  </a:lnTo>
                  <a:lnTo>
                    <a:pt x="36994" y="108518"/>
                  </a:lnTo>
                  <a:lnTo>
                    <a:pt x="35774" y="110445"/>
                  </a:lnTo>
                  <a:lnTo>
                    <a:pt x="34168" y="111730"/>
                  </a:lnTo>
                  <a:lnTo>
                    <a:pt x="32303" y="112586"/>
                  </a:lnTo>
                  <a:lnTo>
                    <a:pt x="31060" y="113951"/>
                  </a:lnTo>
                  <a:lnTo>
                    <a:pt x="28575" y="121443"/>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941" name="SMARTInkShape-Group743"/>
          <p:cNvGrpSpPr/>
          <p:nvPr/>
        </p:nvGrpSpPr>
        <p:grpSpPr>
          <a:xfrm>
            <a:off x="4979195" y="2068045"/>
            <a:ext cx="1264284" cy="396550"/>
            <a:chOff x="4979195" y="2068045"/>
            <a:chExt cx="1264284" cy="396550"/>
          </a:xfrm>
        </p:grpSpPr>
        <p:sp>
          <p:nvSpPr>
            <p:cNvPr id="935" name="SMARTInkShape-7677"/>
            <p:cNvSpPr/>
            <p:nvPr/>
          </p:nvSpPr>
          <p:spPr>
            <a:xfrm>
              <a:off x="6000799" y="2236002"/>
              <a:ext cx="242680" cy="121437"/>
            </a:xfrm>
            <a:custGeom>
              <a:avLst/>
              <a:gdLst/>
              <a:ahLst/>
              <a:cxnLst/>
              <a:rect l="0" t="0" r="0" b="0"/>
              <a:pathLst>
                <a:path w="242680" h="121437">
                  <a:moveTo>
                    <a:pt x="28526" y="42854"/>
                  </a:moveTo>
                  <a:lnTo>
                    <a:pt x="6282" y="58948"/>
                  </a:lnTo>
                  <a:lnTo>
                    <a:pt x="2764" y="66147"/>
                  </a:lnTo>
                  <a:lnTo>
                    <a:pt x="0" y="85207"/>
                  </a:lnTo>
                  <a:lnTo>
                    <a:pt x="3759" y="85566"/>
                  </a:lnTo>
                  <a:lnTo>
                    <a:pt x="7728" y="83533"/>
                  </a:lnTo>
                  <a:lnTo>
                    <a:pt x="23801" y="68920"/>
                  </a:lnTo>
                  <a:lnTo>
                    <a:pt x="32502" y="54588"/>
                  </a:lnTo>
                  <a:lnTo>
                    <a:pt x="34262" y="48598"/>
                  </a:lnTo>
                  <a:lnTo>
                    <a:pt x="32927" y="41174"/>
                  </a:lnTo>
                  <a:lnTo>
                    <a:pt x="27713" y="30185"/>
                  </a:lnTo>
                  <a:lnTo>
                    <a:pt x="23402" y="25317"/>
                  </a:lnTo>
                  <a:lnTo>
                    <a:pt x="18841" y="23154"/>
                  </a:lnTo>
                  <a:lnTo>
                    <a:pt x="8492" y="21575"/>
                  </a:lnTo>
                  <a:lnTo>
                    <a:pt x="8026" y="22318"/>
                  </a:lnTo>
                  <a:lnTo>
                    <a:pt x="7509" y="25260"/>
                  </a:lnTo>
                  <a:lnTo>
                    <a:pt x="9395" y="29214"/>
                  </a:lnTo>
                  <a:lnTo>
                    <a:pt x="30948" y="63032"/>
                  </a:lnTo>
                  <a:lnTo>
                    <a:pt x="40702" y="78094"/>
                  </a:lnTo>
                  <a:lnTo>
                    <a:pt x="41406" y="80635"/>
                  </a:lnTo>
                  <a:lnTo>
                    <a:pt x="42669" y="82329"/>
                  </a:lnTo>
                  <a:lnTo>
                    <a:pt x="44305" y="83458"/>
                  </a:lnTo>
                  <a:lnTo>
                    <a:pt x="49860" y="85678"/>
                  </a:lnTo>
                  <a:lnTo>
                    <a:pt x="49949" y="75770"/>
                  </a:lnTo>
                  <a:lnTo>
                    <a:pt x="52070" y="71242"/>
                  </a:lnTo>
                  <a:lnTo>
                    <a:pt x="53747" y="68923"/>
                  </a:lnTo>
                  <a:lnTo>
                    <a:pt x="58026" y="53795"/>
                  </a:lnTo>
                  <a:lnTo>
                    <a:pt x="76503" y="26894"/>
                  </a:lnTo>
                  <a:lnTo>
                    <a:pt x="89661" y="17576"/>
                  </a:lnTo>
                  <a:lnTo>
                    <a:pt x="107494" y="10582"/>
                  </a:lnTo>
                  <a:lnTo>
                    <a:pt x="136831" y="7589"/>
                  </a:lnTo>
                  <a:lnTo>
                    <a:pt x="171552" y="5079"/>
                  </a:lnTo>
                  <a:lnTo>
                    <a:pt x="204389" y="438"/>
                  </a:lnTo>
                  <a:lnTo>
                    <a:pt x="220942" y="0"/>
                  </a:lnTo>
                  <a:lnTo>
                    <a:pt x="217476" y="3786"/>
                  </a:lnTo>
                  <a:lnTo>
                    <a:pt x="213575" y="5647"/>
                  </a:lnTo>
                  <a:lnTo>
                    <a:pt x="200810" y="10634"/>
                  </a:lnTo>
                  <a:lnTo>
                    <a:pt x="191404" y="16991"/>
                  </a:lnTo>
                  <a:lnTo>
                    <a:pt x="188229" y="23687"/>
                  </a:lnTo>
                  <a:lnTo>
                    <a:pt x="186190" y="40920"/>
                  </a:lnTo>
                  <a:lnTo>
                    <a:pt x="188029" y="48080"/>
                  </a:lnTo>
                  <a:lnTo>
                    <a:pt x="195642" y="58690"/>
                  </a:lnTo>
                  <a:lnTo>
                    <a:pt x="221655" y="83736"/>
                  </a:lnTo>
                  <a:lnTo>
                    <a:pt x="230248" y="90393"/>
                  </a:lnTo>
                  <a:lnTo>
                    <a:pt x="238755" y="102272"/>
                  </a:lnTo>
                  <a:lnTo>
                    <a:pt x="242301" y="112552"/>
                  </a:lnTo>
                  <a:lnTo>
                    <a:pt x="242679" y="117569"/>
                  </a:lnTo>
                  <a:lnTo>
                    <a:pt x="241939" y="118858"/>
                  </a:lnTo>
                  <a:lnTo>
                    <a:pt x="240651" y="119717"/>
                  </a:lnTo>
                  <a:lnTo>
                    <a:pt x="235047" y="120926"/>
                  </a:lnTo>
                  <a:lnTo>
                    <a:pt x="214264" y="121436"/>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36" name="SMARTInkShape-7678"/>
            <p:cNvSpPr/>
            <p:nvPr/>
          </p:nvSpPr>
          <p:spPr>
            <a:xfrm>
              <a:off x="5851053" y="2150269"/>
              <a:ext cx="113978" cy="214313"/>
            </a:xfrm>
            <a:custGeom>
              <a:avLst/>
              <a:gdLst/>
              <a:ahLst/>
              <a:cxnLst/>
              <a:rect l="0" t="0" r="0" b="0"/>
              <a:pathLst>
                <a:path w="113978" h="214313">
                  <a:moveTo>
                    <a:pt x="13967" y="0"/>
                  </a:moveTo>
                  <a:lnTo>
                    <a:pt x="14760" y="17888"/>
                  </a:lnTo>
                  <a:lnTo>
                    <a:pt x="20117" y="44434"/>
                  </a:lnTo>
                  <a:lnTo>
                    <a:pt x="20120" y="71748"/>
                  </a:lnTo>
                  <a:lnTo>
                    <a:pt x="15416" y="102190"/>
                  </a:lnTo>
                  <a:lnTo>
                    <a:pt x="12279" y="124999"/>
                  </a:lnTo>
                  <a:lnTo>
                    <a:pt x="5184" y="156847"/>
                  </a:lnTo>
                  <a:lnTo>
                    <a:pt x="0" y="170595"/>
                  </a:lnTo>
                  <a:lnTo>
                    <a:pt x="3566" y="167404"/>
                  </a:lnTo>
                  <a:lnTo>
                    <a:pt x="5375" y="163566"/>
                  </a:lnTo>
                  <a:lnTo>
                    <a:pt x="10330" y="150842"/>
                  </a:lnTo>
                  <a:lnTo>
                    <a:pt x="33533" y="123688"/>
                  </a:lnTo>
                  <a:lnTo>
                    <a:pt x="47458" y="113289"/>
                  </a:lnTo>
                  <a:lnTo>
                    <a:pt x="61636" y="108973"/>
                  </a:lnTo>
                  <a:lnTo>
                    <a:pt x="72099" y="107695"/>
                  </a:lnTo>
                  <a:lnTo>
                    <a:pt x="74947" y="109103"/>
                  </a:lnTo>
                  <a:lnTo>
                    <a:pt x="87662" y="123297"/>
                  </a:lnTo>
                  <a:lnTo>
                    <a:pt x="97285" y="154471"/>
                  </a:lnTo>
                  <a:lnTo>
                    <a:pt x="105420" y="188734"/>
                  </a:lnTo>
                  <a:lnTo>
                    <a:pt x="108322" y="197123"/>
                  </a:lnTo>
                  <a:lnTo>
                    <a:pt x="112302" y="206309"/>
                  </a:lnTo>
                  <a:lnTo>
                    <a:pt x="113977" y="214312"/>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37" name="SMARTInkShape-7679"/>
            <p:cNvSpPr/>
            <p:nvPr/>
          </p:nvSpPr>
          <p:spPr>
            <a:xfrm>
              <a:off x="5457825" y="2200397"/>
              <a:ext cx="364197" cy="220880"/>
            </a:xfrm>
            <a:custGeom>
              <a:avLst/>
              <a:gdLst/>
              <a:ahLst/>
              <a:cxnLst/>
              <a:rect l="0" t="0" r="0" b="0"/>
              <a:pathLst>
                <a:path w="364197" h="220880">
                  <a:moveTo>
                    <a:pt x="0" y="42741"/>
                  </a:moveTo>
                  <a:lnTo>
                    <a:pt x="0" y="38948"/>
                  </a:lnTo>
                  <a:lnTo>
                    <a:pt x="794" y="37831"/>
                  </a:lnTo>
                  <a:lnTo>
                    <a:pt x="2117" y="37086"/>
                  </a:lnTo>
                  <a:lnTo>
                    <a:pt x="37021" y="24264"/>
                  </a:lnTo>
                  <a:lnTo>
                    <a:pt x="66667" y="19776"/>
                  </a:lnTo>
                  <a:lnTo>
                    <a:pt x="99070" y="11481"/>
                  </a:lnTo>
                  <a:lnTo>
                    <a:pt x="132517" y="2993"/>
                  </a:lnTo>
                  <a:lnTo>
                    <a:pt x="166051" y="0"/>
                  </a:lnTo>
                  <a:lnTo>
                    <a:pt x="167851" y="753"/>
                  </a:lnTo>
                  <a:lnTo>
                    <a:pt x="169051" y="2049"/>
                  </a:lnTo>
                  <a:lnTo>
                    <a:pt x="169850" y="3706"/>
                  </a:lnTo>
                  <a:lnTo>
                    <a:pt x="169590" y="4811"/>
                  </a:lnTo>
                  <a:lnTo>
                    <a:pt x="168621" y="5548"/>
                  </a:lnTo>
                  <a:lnTo>
                    <a:pt x="167184" y="6039"/>
                  </a:lnTo>
                  <a:lnTo>
                    <a:pt x="166226" y="7954"/>
                  </a:lnTo>
                  <a:lnTo>
                    <a:pt x="164081" y="17440"/>
                  </a:lnTo>
                  <a:lnTo>
                    <a:pt x="145188" y="52506"/>
                  </a:lnTo>
                  <a:lnTo>
                    <a:pt x="138886" y="66624"/>
                  </a:lnTo>
                  <a:lnTo>
                    <a:pt x="135768" y="92206"/>
                  </a:lnTo>
                  <a:lnTo>
                    <a:pt x="139535" y="92586"/>
                  </a:lnTo>
                  <a:lnTo>
                    <a:pt x="143507" y="90559"/>
                  </a:lnTo>
                  <a:lnTo>
                    <a:pt x="162872" y="76150"/>
                  </a:lnTo>
                  <a:lnTo>
                    <a:pt x="184302" y="45228"/>
                  </a:lnTo>
                  <a:lnTo>
                    <a:pt x="185574" y="44399"/>
                  </a:lnTo>
                  <a:lnTo>
                    <a:pt x="191762" y="42959"/>
                  </a:lnTo>
                  <a:lnTo>
                    <a:pt x="192136" y="43680"/>
                  </a:lnTo>
                  <a:lnTo>
                    <a:pt x="196666" y="76535"/>
                  </a:lnTo>
                  <a:lnTo>
                    <a:pt x="212013" y="109442"/>
                  </a:lnTo>
                  <a:lnTo>
                    <a:pt x="231136" y="142902"/>
                  </a:lnTo>
                  <a:lnTo>
                    <a:pt x="249901" y="178341"/>
                  </a:lnTo>
                  <a:lnTo>
                    <a:pt x="262190" y="204919"/>
                  </a:lnTo>
                  <a:lnTo>
                    <a:pt x="264282" y="220879"/>
                  </a:lnTo>
                  <a:lnTo>
                    <a:pt x="264318" y="189360"/>
                  </a:lnTo>
                  <a:lnTo>
                    <a:pt x="258664" y="156044"/>
                  </a:lnTo>
                  <a:lnTo>
                    <a:pt x="258632" y="142310"/>
                  </a:lnTo>
                  <a:lnTo>
                    <a:pt x="263868" y="121191"/>
                  </a:lnTo>
                  <a:lnTo>
                    <a:pt x="279458" y="94838"/>
                  </a:lnTo>
                  <a:lnTo>
                    <a:pt x="294032" y="77902"/>
                  </a:lnTo>
                  <a:lnTo>
                    <a:pt x="309635" y="69475"/>
                  </a:lnTo>
                  <a:lnTo>
                    <a:pt x="330538" y="65219"/>
                  </a:lnTo>
                  <a:lnTo>
                    <a:pt x="340316" y="64637"/>
                  </a:lnTo>
                  <a:lnTo>
                    <a:pt x="347837" y="66495"/>
                  </a:lnTo>
                  <a:lnTo>
                    <a:pt x="359133" y="74156"/>
                  </a:lnTo>
                  <a:lnTo>
                    <a:pt x="362021" y="78663"/>
                  </a:lnTo>
                  <a:lnTo>
                    <a:pt x="363647" y="85663"/>
                  </a:lnTo>
                  <a:lnTo>
                    <a:pt x="364196" y="95140"/>
                  </a:lnTo>
                  <a:lnTo>
                    <a:pt x="362155" y="99896"/>
                  </a:lnTo>
                  <a:lnTo>
                    <a:pt x="354376" y="109416"/>
                  </a:lnTo>
                  <a:lnTo>
                    <a:pt x="349852" y="112062"/>
                  </a:lnTo>
                  <a:lnTo>
                    <a:pt x="335755" y="114178"/>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38" name="SMARTInkShape-7680"/>
            <p:cNvSpPr/>
            <p:nvPr/>
          </p:nvSpPr>
          <p:spPr>
            <a:xfrm>
              <a:off x="5529263" y="2068045"/>
              <a:ext cx="7143" cy="225100"/>
            </a:xfrm>
            <a:custGeom>
              <a:avLst/>
              <a:gdLst/>
              <a:ahLst/>
              <a:cxnLst/>
              <a:rect l="0" t="0" r="0" b="0"/>
              <a:pathLst>
                <a:path w="7143" h="225100">
                  <a:moveTo>
                    <a:pt x="7142" y="39361"/>
                  </a:moveTo>
                  <a:lnTo>
                    <a:pt x="7142" y="22569"/>
                  </a:lnTo>
                  <a:lnTo>
                    <a:pt x="196" y="0"/>
                  </a:lnTo>
                  <a:lnTo>
                    <a:pt x="1" y="35717"/>
                  </a:lnTo>
                  <a:lnTo>
                    <a:pt x="0" y="68397"/>
                  </a:lnTo>
                  <a:lnTo>
                    <a:pt x="0" y="101512"/>
                  </a:lnTo>
                  <a:lnTo>
                    <a:pt x="0" y="133923"/>
                  </a:lnTo>
                  <a:lnTo>
                    <a:pt x="0" y="166872"/>
                  </a:lnTo>
                  <a:lnTo>
                    <a:pt x="5654" y="199292"/>
                  </a:lnTo>
                  <a:lnTo>
                    <a:pt x="7142" y="225099"/>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39" name="SMARTInkShape-7681"/>
            <p:cNvSpPr/>
            <p:nvPr/>
          </p:nvSpPr>
          <p:spPr>
            <a:xfrm>
              <a:off x="5100638" y="2222256"/>
              <a:ext cx="400051" cy="149335"/>
            </a:xfrm>
            <a:custGeom>
              <a:avLst/>
              <a:gdLst/>
              <a:ahLst/>
              <a:cxnLst/>
              <a:rect l="0" t="0" r="0" b="0"/>
              <a:pathLst>
                <a:path w="400051" h="149335">
                  <a:moveTo>
                    <a:pt x="0" y="28025"/>
                  </a:moveTo>
                  <a:lnTo>
                    <a:pt x="0" y="37968"/>
                  </a:lnTo>
                  <a:lnTo>
                    <a:pt x="6702" y="71090"/>
                  </a:lnTo>
                  <a:lnTo>
                    <a:pt x="7104" y="105135"/>
                  </a:lnTo>
                  <a:lnTo>
                    <a:pt x="6332" y="115477"/>
                  </a:lnTo>
                  <a:lnTo>
                    <a:pt x="7" y="149334"/>
                  </a:lnTo>
                  <a:lnTo>
                    <a:pt x="2" y="145636"/>
                  </a:lnTo>
                  <a:lnTo>
                    <a:pt x="8819" y="113508"/>
                  </a:lnTo>
                  <a:lnTo>
                    <a:pt x="19270" y="84203"/>
                  </a:lnTo>
                  <a:lnTo>
                    <a:pt x="27052" y="64250"/>
                  </a:lnTo>
                  <a:lnTo>
                    <a:pt x="48051" y="37930"/>
                  </a:lnTo>
                  <a:lnTo>
                    <a:pt x="80087" y="13939"/>
                  </a:lnTo>
                  <a:lnTo>
                    <a:pt x="84347" y="11490"/>
                  </a:lnTo>
                  <a:lnTo>
                    <a:pt x="87981" y="10652"/>
                  </a:lnTo>
                  <a:lnTo>
                    <a:pt x="91198" y="10887"/>
                  </a:lnTo>
                  <a:lnTo>
                    <a:pt x="96888" y="13264"/>
                  </a:lnTo>
                  <a:lnTo>
                    <a:pt x="109439" y="23514"/>
                  </a:lnTo>
                  <a:lnTo>
                    <a:pt x="112140" y="30254"/>
                  </a:lnTo>
                  <a:lnTo>
                    <a:pt x="117665" y="47515"/>
                  </a:lnTo>
                  <a:lnTo>
                    <a:pt x="126600" y="70946"/>
                  </a:lnTo>
                  <a:lnTo>
                    <a:pt x="132263" y="104229"/>
                  </a:lnTo>
                  <a:lnTo>
                    <a:pt x="135641" y="113503"/>
                  </a:lnTo>
                  <a:lnTo>
                    <a:pt x="135704" y="109885"/>
                  </a:lnTo>
                  <a:lnTo>
                    <a:pt x="144549" y="77788"/>
                  </a:lnTo>
                  <a:lnTo>
                    <a:pt x="149175" y="68398"/>
                  </a:lnTo>
                  <a:lnTo>
                    <a:pt x="171052" y="35163"/>
                  </a:lnTo>
                  <a:lnTo>
                    <a:pt x="176034" y="27229"/>
                  </a:lnTo>
                  <a:lnTo>
                    <a:pt x="184303" y="21717"/>
                  </a:lnTo>
                  <a:lnTo>
                    <a:pt x="184780" y="22232"/>
                  </a:lnTo>
                  <a:lnTo>
                    <a:pt x="186247" y="26750"/>
                  </a:lnTo>
                  <a:lnTo>
                    <a:pt x="189403" y="30898"/>
                  </a:lnTo>
                  <a:lnTo>
                    <a:pt x="191335" y="37504"/>
                  </a:lnTo>
                  <a:lnTo>
                    <a:pt x="194540" y="50148"/>
                  </a:lnTo>
                  <a:lnTo>
                    <a:pt x="198400" y="63949"/>
                  </a:lnTo>
                  <a:lnTo>
                    <a:pt x="198941" y="68643"/>
                  </a:lnTo>
                  <a:lnTo>
                    <a:pt x="207288" y="86627"/>
                  </a:lnTo>
                  <a:lnTo>
                    <a:pt x="213307" y="93758"/>
                  </a:lnTo>
                  <a:lnTo>
                    <a:pt x="218628" y="96927"/>
                  </a:lnTo>
                  <a:lnTo>
                    <a:pt x="223639" y="98336"/>
                  </a:lnTo>
                  <a:lnTo>
                    <a:pt x="226086" y="97918"/>
                  </a:lnTo>
                  <a:lnTo>
                    <a:pt x="241899" y="89421"/>
                  </a:lnTo>
                  <a:lnTo>
                    <a:pt x="248534" y="82829"/>
                  </a:lnTo>
                  <a:lnTo>
                    <a:pt x="272763" y="47908"/>
                  </a:lnTo>
                  <a:lnTo>
                    <a:pt x="289655" y="12338"/>
                  </a:lnTo>
                  <a:lnTo>
                    <a:pt x="291455" y="5707"/>
                  </a:lnTo>
                  <a:lnTo>
                    <a:pt x="291140" y="3622"/>
                  </a:lnTo>
                  <a:lnTo>
                    <a:pt x="290137" y="2231"/>
                  </a:lnTo>
                  <a:lnTo>
                    <a:pt x="288674" y="1304"/>
                  </a:lnTo>
                  <a:lnTo>
                    <a:pt x="282824" y="0"/>
                  </a:lnTo>
                  <a:lnTo>
                    <a:pt x="276247" y="8161"/>
                  </a:lnTo>
                  <a:lnTo>
                    <a:pt x="259090" y="39271"/>
                  </a:lnTo>
                  <a:lnTo>
                    <a:pt x="252715" y="59050"/>
                  </a:lnTo>
                  <a:lnTo>
                    <a:pt x="250826" y="74965"/>
                  </a:lnTo>
                  <a:lnTo>
                    <a:pt x="252501" y="82754"/>
                  </a:lnTo>
                  <a:lnTo>
                    <a:pt x="257906" y="91602"/>
                  </a:lnTo>
                  <a:lnTo>
                    <a:pt x="260043" y="94222"/>
                  </a:lnTo>
                  <a:lnTo>
                    <a:pt x="268768" y="97133"/>
                  </a:lnTo>
                  <a:lnTo>
                    <a:pt x="279790" y="97634"/>
                  </a:lnTo>
                  <a:lnTo>
                    <a:pt x="312227" y="89383"/>
                  </a:lnTo>
                  <a:lnTo>
                    <a:pt x="342485" y="74600"/>
                  </a:lnTo>
                  <a:lnTo>
                    <a:pt x="373508" y="52159"/>
                  </a:lnTo>
                  <a:lnTo>
                    <a:pt x="400050" y="2802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40" name="SMARTInkShape-7682"/>
            <p:cNvSpPr/>
            <p:nvPr/>
          </p:nvSpPr>
          <p:spPr>
            <a:xfrm>
              <a:off x="4979195" y="2350294"/>
              <a:ext cx="48595" cy="114301"/>
            </a:xfrm>
            <a:custGeom>
              <a:avLst/>
              <a:gdLst/>
              <a:ahLst/>
              <a:cxnLst/>
              <a:rect l="0" t="0" r="0" b="0"/>
              <a:pathLst>
                <a:path w="48595" h="114301">
                  <a:moveTo>
                    <a:pt x="0" y="0"/>
                  </a:moveTo>
                  <a:lnTo>
                    <a:pt x="14472" y="16590"/>
                  </a:lnTo>
                  <a:lnTo>
                    <a:pt x="35722" y="50507"/>
                  </a:lnTo>
                  <a:lnTo>
                    <a:pt x="47889" y="72971"/>
                  </a:lnTo>
                  <a:lnTo>
                    <a:pt x="48594" y="77222"/>
                  </a:lnTo>
                  <a:lnTo>
                    <a:pt x="47262" y="84062"/>
                  </a:lnTo>
                  <a:lnTo>
                    <a:pt x="44165" y="92376"/>
                  </a:lnTo>
                  <a:lnTo>
                    <a:pt x="43730" y="94921"/>
                  </a:lnTo>
                  <a:lnTo>
                    <a:pt x="41130" y="99866"/>
                  </a:lnTo>
                  <a:lnTo>
                    <a:pt x="32994" y="109509"/>
                  </a:lnTo>
                  <a:lnTo>
                    <a:pt x="28422" y="112170"/>
                  </a:lnTo>
                  <a:lnTo>
                    <a:pt x="21430" y="11430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956" name="SMARTInkShape-Group744"/>
          <p:cNvGrpSpPr/>
          <p:nvPr/>
        </p:nvGrpSpPr>
        <p:grpSpPr>
          <a:xfrm>
            <a:off x="3157538" y="2021681"/>
            <a:ext cx="1757363" cy="292575"/>
            <a:chOff x="3157538" y="2021681"/>
            <a:chExt cx="1757363" cy="292575"/>
          </a:xfrm>
        </p:grpSpPr>
        <p:sp>
          <p:nvSpPr>
            <p:cNvPr id="942" name="SMARTInkShape-7683"/>
            <p:cNvSpPr/>
            <p:nvPr/>
          </p:nvSpPr>
          <p:spPr>
            <a:xfrm>
              <a:off x="3651869" y="2093119"/>
              <a:ext cx="68948" cy="185612"/>
            </a:xfrm>
            <a:custGeom>
              <a:avLst/>
              <a:gdLst/>
              <a:ahLst/>
              <a:cxnLst/>
              <a:rect l="0" t="0" r="0" b="0"/>
              <a:pathLst>
                <a:path w="68948" h="185612">
                  <a:moveTo>
                    <a:pt x="55737" y="128587"/>
                  </a:moveTo>
                  <a:lnTo>
                    <a:pt x="49586" y="128587"/>
                  </a:lnTo>
                  <a:lnTo>
                    <a:pt x="38177" y="134291"/>
                  </a:lnTo>
                  <a:lnTo>
                    <a:pt x="24977" y="145380"/>
                  </a:lnTo>
                  <a:lnTo>
                    <a:pt x="1766" y="176018"/>
                  </a:lnTo>
                  <a:lnTo>
                    <a:pt x="0" y="180889"/>
                  </a:lnTo>
                  <a:lnTo>
                    <a:pt x="323" y="182505"/>
                  </a:lnTo>
                  <a:lnTo>
                    <a:pt x="1332" y="183582"/>
                  </a:lnTo>
                  <a:lnTo>
                    <a:pt x="4569" y="184780"/>
                  </a:lnTo>
                  <a:lnTo>
                    <a:pt x="19209" y="185611"/>
                  </a:lnTo>
                  <a:lnTo>
                    <a:pt x="22654" y="184066"/>
                  </a:lnTo>
                  <a:lnTo>
                    <a:pt x="43791" y="165476"/>
                  </a:lnTo>
                  <a:lnTo>
                    <a:pt x="60287" y="132972"/>
                  </a:lnTo>
                  <a:lnTo>
                    <a:pt x="67866" y="106611"/>
                  </a:lnTo>
                  <a:lnTo>
                    <a:pt x="68947" y="72159"/>
                  </a:lnTo>
                  <a:lnTo>
                    <a:pt x="63518" y="40753"/>
                  </a:lnTo>
                  <a:lnTo>
                    <a:pt x="62276" y="27068"/>
                  </a:lnTo>
                  <a:lnTo>
                    <a:pt x="54073" y="7334"/>
                  </a:lnTo>
                  <a:lnTo>
                    <a:pt x="48594"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43" name="SMARTInkShape-7684"/>
            <p:cNvSpPr/>
            <p:nvPr/>
          </p:nvSpPr>
          <p:spPr>
            <a:xfrm>
              <a:off x="3278981" y="2150661"/>
              <a:ext cx="335758" cy="135340"/>
            </a:xfrm>
            <a:custGeom>
              <a:avLst/>
              <a:gdLst/>
              <a:ahLst/>
              <a:cxnLst/>
              <a:rect l="0" t="0" r="0" b="0"/>
              <a:pathLst>
                <a:path w="335758" h="135340">
                  <a:moveTo>
                    <a:pt x="0" y="63902"/>
                  </a:moveTo>
                  <a:lnTo>
                    <a:pt x="3792" y="60109"/>
                  </a:lnTo>
                  <a:lnTo>
                    <a:pt x="7771" y="58247"/>
                  </a:lnTo>
                  <a:lnTo>
                    <a:pt x="24836" y="51251"/>
                  </a:lnTo>
                  <a:lnTo>
                    <a:pt x="59137" y="39991"/>
                  </a:lnTo>
                  <a:lnTo>
                    <a:pt x="87989" y="32916"/>
                  </a:lnTo>
                  <a:lnTo>
                    <a:pt x="116647" y="25793"/>
                  </a:lnTo>
                  <a:lnTo>
                    <a:pt x="145246" y="18655"/>
                  </a:lnTo>
                  <a:lnTo>
                    <a:pt x="176858" y="14042"/>
                  </a:lnTo>
                  <a:lnTo>
                    <a:pt x="193249" y="8471"/>
                  </a:lnTo>
                  <a:lnTo>
                    <a:pt x="206580" y="0"/>
                  </a:lnTo>
                  <a:lnTo>
                    <a:pt x="206907" y="1899"/>
                  </a:lnTo>
                  <a:lnTo>
                    <a:pt x="206994" y="3516"/>
                  </a:lnTo>
                  <a:lnTo>
                    <a:pt x="204975" y="7430"/>
                  </a:lnTo>
                  <a:lnTo>
                    <a:pt x="203325" y="9585"/>
                  </a:lnTo>
                  <a:lnTo>
                    <a:pt x="171207" y="35971"/>
                  </a:lnTo>
                  <a:lnTo>
                    <a:pt x="152352" y="58296"/>
                  </a:lnTo>
                  <a:lnTo>
                    <a:pt x="139837" y="89752"/>
                  </a:lnTo>
                  <a:lnTo>
                    <a:pt x="137556" y="102114"/>
                  </a:lnTo>
                  <a:lnTo>
                    <a:pt x="137742" y="106045"/>
                  </a:lnTo>
                  <a:lnTo>
                    <a:pt x="138659" y="108666"/>
                  </a:lnTo>
                  <a:lnTo>
                    <a:pt x="145835" y="116665"/>
                  </a:lnTo>
                  <a:lnTo>
                    <a:pt x="149611" y="117333"/>
                  </a:lnTo>
                  <a:lnTo>
                    <a:pt x="180626" y="113519"/>
                  </a:lnTo>
                  <a:lnTo>
                    <a:pt x="190345" y="110296"/>
                  </a:lnTo>
                  <a:lnTo>
                    <a:pt x="197840" y="104100"/>
                  </a:lnTo>
                  <a:lnTo>
                    <a:pt x="218196" y="74263"/>
                  </a:lnTo>
                  <a:lnTo>
                    <a:pt x="220491" y="66531"/>
                  </a:lnTo>
                  <a:lnTo>
                    <a:pt x="221419" y="57185"/>
                  </a:lnTo>
                  <a:lnTo>
                    <a:pt x="222250" y="92635"/>
                  </a:lnTo>
                  <a:lnTo>
                    <a:pt x="228513" y="127715"/>
                  </a:lnTo>
                  <a:lnTo>
                    <a:pt x="232367" y="124261"/>
                  </a:lnTo>
                  <a:lnTo>
                    <a:pt x="254818" y="90118"/>
                  </a:lnTo>
                  <a:lnTo>
                    <a:pt x="262738" y="81282"/>
                  </a:lnTo>
                  <a:lnTo>
                    <a:pt x="287617" y="67139"/>
                  </a:lnTo>
                  <a:lnTo>
                    <a:pt x="293988" y="65340"/>
                  </a:lnTo>
                  <a:lnTo>
                    <a:pt x="301582" y="66658"/>
                  </a:lnTo>
                  <a:lnTo>
                    <a:pt x="315600" y="70179"/>
                  </a:lnTo>
                  <a:lnTo>
                    <a:pt x="318350" y="72055"/>
                  </a:lnTo>
                  <a:lnTo>
                    <a:pt x="323523" y="78373"/>
                  </a:lnTo>
                  <a:lnTo>
                    <a:pt x="326350" y="84356"/>
                  </a:lnTo>
                  <a:lnTo>
                    <a:pt x="334208" y="119095"/>
                  </a:lnTo>
                  <a:lnTo>
                    <a:pt x="335757" y="135339"/>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44" name="SMARTInkShape-7685"/>
            <p:cNvSpPr/>
            <p:nvPr/>
          </p:nvSpPr>
          <p:spPr>
            <a:xfrm>
              <a:off x="3328988" y="2021681"/>
              <a:ext cx="21432" cy="257176"/>
            </a:xfrm>
            <a:custGeom>
              <a:avLst/>
              <a:gdLst/>
              <a:ahLst/>
              <a:cxnLst/>
              <a:rect l="0" t="0" r="0" b="0"/>
              <a:pathLst>
                <a:path w="21432" h="257176">
                  <a:moveTo>
                    <a:pt x="0" y="0"/>
                  </a:moveTo>
                  <a:lnTo>
                    <a:pt x="0" y="31374"/>
                  </a:lnTo>
                  <a:lnTo>
                    <a:pt x="0" y="64663"/>
                  </a:lnTo>
                  <a:lnTo>
                    <a:pt x="0" y="95058"/>
                  </a:lnTo>
                  <a:lnTo>
                    <a:pt x="0" y="122093"/>
                  </a:lnTo>
                  <a:lnTo>
                    <a:pt x="3792" y="155880"/>
                  </a:lnTo>
                  <a:lnTo>
                    <a:pt x="11391" y="185484"/>
                  </a:lnTo>
                  <a:lnTo>
                    <a:pt x="15831" y="214263"/>
                  </a:lnTo>
                  <a:lnTo>
                    <a:pt x="20939" y="247283"/>
                  </a:lnTo>
                  <a:lnTo>
                    <a:pt x="21431" y="25717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45" name="SMARTInkShape-7686"/>
            <p:cNvSpPr/>
            <p:nvPr/>
          </p:nvSpPr>
          <p:spPr>
            <a:xfrm>
              <a:off x="3157538" y="2108879"/>
              <a:ext cx="105614" cy="148547"/>
            </a:xfrm>
            <a:custGeom>
              <a:avLst/>
              <a:gdLst/>
              <a:ahLst/>
              <a:cxnLst/>
              <a:rect l="0" t="0" r="0" b="0"/>
              <a:pathLst>
                <a:path w="105614" h="148547">
                  <a:moveTo>
                    <a:pt x="100012" y="12815"/>
                  </a:moveTo>
                  <a:lnTo>
                    <a:pt x="96220" y="9022"/>
                  </a:lnTo>
                  <a:lnTo>
                    <a:pt x="92241" y="7160"/>
                  </a:lnTo>
                  <a:lnTo>
                    <a:pt x="56699" y="820"/>
                  </a:lnTo>
                  <a:lnTo>
                    <a:pt x="40259" y="0"/>
                  </a:lnTo>
                  <a:lnTo>
                    <a:pt x="11177" y="5862"/>
                  </a:lnTo>
                  <a:lnTo>
                    <a:pt x="5497" y="9196"/>
                  </a:lnTo>
                  <a:lnTo>
                    <a:pt x="4458" y="11990"/>
                  </a:lnTo>
                  <a:lnTo>
                    <a:pt x="5421" y="19327"/>
                  </a:lnTo>
                  <a:lnTo>
                    <a:pt x="10425" y="28591"/>
                  </a:lnTo>
                  <a:lnTo>
                    <a:pt x="24931" y="38832"/>
                  </a:lnTo>
                  <a:lnTo>
                    <a:pt x="57395" y="58984"/>
                  </a:lnTo>
                  <a:lnTo>
                    <a:pt x="87124" y="86715"/>
                  </a:lnTo>
                  <a:lnTo>
                    <a:pt x="103685" y="109512"/>
                  </a:lnTo>
                  <a:lnTo>
                    <a:pt x="105613" y="114794"/>
                  </a:lnTo>
                  <a:lnTo>
                    <a:pt x="104354" y="121903"/>
                  </a:lnTo>
                  <a:lnTo>
                    <a:pt x="99182" y="132714"/>
                  </a:lnTo>
                  <a:lnTo>
                    <a:pt x="94087" y="138335"/>
                  </a:lnTo>
                  <a:lnTo>
                    <a:pt x="86531" y="143478"/>
                  </a:lnTo>
                  <a:lnTo>
                    <a:pt x="69559" y="147045"/>
                  </a:lnTo>
                  <a:lnTo>
                    <a:pt x="34561" y="148414"/>
                  </a:lnTo>
                  <a:lnTo>
                    <a:pt x="0" y="148546"/>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46" name="SMARTInkShape-7687"/>
            <p:cNvSpPr/>
            <p:nvPr/>
          </p:nvSpPr>
          <p:spPr>
            <a:xfrm>
              <a:off x="4565857" y="2074912"/>
              <a:ext cx="20432" cy="218233"/>
            </a:xfrm>
            <a:custGeom>
              <a:avLst/>
              <a:gdLst/>
              <a:ahLst/>
              <a:cxnLst/>
              <a:rect l="0" t="0" r="0" b="0"/>
              <a:pathLst>
                <a:path w="20432" h="218233">
                  <a:moveTo>
                    <a:pt x="20431" y="11063"/>
                  </a:moveTo>
                  <a:lnTo>
                    <a:pt x="20431" y="421"/>
                  </a:lnTo>
                  <a:lnTo>
                    <a:pt x="19637" y="0"/>
                  </a:lnTo>
                  <a:lnTo>
                    <a:pt x="18314" y="512"/>
                  </a:lnTo>
                  <a:lnTo>
                    <a:pt x="16638" y="1648"/>
                  </a:lnTo>
                  <a:lnTo>
                    <a:pt x="15521" y="3199"/>
                  </a:lnTo>
                  <a:lnTo>
                    <a:pt x="14280" y="7039"/>
                  </a:lnTo>
                  <a:lnTo>
                    <a:pt x="11301" y="26075"/>
                  </a:lnTo>
                  <a:lnTo>
                    <a:pt x="7671" y="39853"/>
                  </a:lnTo>
                  <a:lnTo>
                    <a:pt x="6344" y="69182"/>
                  </a:lnTo>
                  <a:lnTo>
                    <a:pt x="4066" y="99096"/>
                  </a:lnTo>
                  <a:lnTo>
                    <a:pt x="0" y="131552"/>
                  </a:lnTo>
                  <a:lnTo>
                    <a:pt x="4107" y="160893"/>
                  </a:lnTo>
                  <a:lnTo>
                    <a:pt x="5875" y="192983"/>
                  </a:lnTo>
                  <a:lnTo>
                    <a:pt x="6143" y="218232"/>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47" name="SMARTInkShape-7688"/>
            <p:cNvSpPr/>
            <p:nvPr/>
          </p:nvSpPr>
          <p:spPr>
            <a:xfrm>
              <a:off x="4500563" y="2201365"/>
              <a:ext cx="142616" cy="84636"/>
            </a:xfrm>
            <a:custGeom>
              <a:avLst/>
              <a:gdLst/>
              <a:ahLst/>
              <a:cxnLst/>
              <a:rect l="0" t="0" r="0" b="0"/>
              <a:pathLst>
                <a:path w="142616" h="84636">
                  <a:moveTo>
                    <a:pt x="0" y="34629"/>
                  </a:moveTo>
                  <a:lnTo>
                    <a:pt x="0" y="30836"/>
                  </a:lnTo>
                  <a:lnTo>
                    <a:pt x="793" y="29719"/>
                  </a:lnTo>
                  <a:lnTo>
                    <a:pt x="2116" y="28974"/>
                  </a:lnTo>
                  <a:lnTo>
                    <a:pt x="37814" y="16152"/>
                  </a:lnTo>
                  <a:lnTo>
                    <a:pt x="70205" y="11664"/>
                  </a:lnTo>
                  <a:lnTo>
                    <a:pt x="99769" y="7162"/>
                  </a:lnTo>
                  <a:lnTo>
                    <a:pt x="132910" y="0"/>
                  </a:lnTo>
                  <a:lnTo>
                    <a:pt x="136231" y="430"/>
                  </a:lnTo>
                  <a:lnTo>
                    <a:pt x="138446" y="1511"/>
                  </a:lnTo>
                  <a:lnTo>
                    <a:pt x="141999" y="5157"/>
                  </a:lnTo>
                  <a:lnTo>
                    <a:pt x="142615" y="9580"/>
                  </a:lnTo>
                  <a:lnTo>
                    <a:pt x="142076" y="44918"/>
                  </a:lnTo>
                  <a:lnTo>
                    <a:pt x="136172" y="69765"/>
                  </a:lnTo>
                  <a:lnTo>
                    <a:pt x="135731" y="8463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48" name="SMARTInkShape-7689"/>
            <p:cNvSpPr/>
            <p:nvPr/>
          </p:nvSpPr>
          <p:spPr>
            <a:xfrm>
              <a:off x="4650581" y="2150269"/>
              <a:ext cx="21433" cy="50007"/>
            </a:xfrm>
            <a:custGeom>
              <a:avLst/>
              <a:gdLst/>
              <a:ahLst/>
              <a:cxnLst/>
              <a:rect l="0" t="0" r="0" b="0"/>
              <a:pathLst>
                <a:path w="21433" h="50007">
                  <a:moveTo>
                    <a:pt x="21432" y="50006"/>
                  </a:moveTo>
                  <a:lnTo>
                    <a:pt x="21432" y="29421"/>
                  </a:lnTo>
                  <a:lnTo>
                    <a:pt x="19315" y="22865"/>
                  </a:lnTo>
                  <a:lnTo>
                    <a:pt x="0"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49" name="SMARTInkShape-7690"/>
            <p:cNvSpPr/>
            <p:nvPr/>
          </p:nvSpPr>
          <p:spPr>
            <a:xfrm>
              <a:off x="4687769" y="2207419"/>
              <a:ext cx="75821" cy="77056"/>
            </a:xfrm>
            <a:custGeom>
              <a:avLst/>
              <a:gdLst/>
              <a:ahLst/>
              <a:cxnLst/>
              <a:rect l="0" t="0" r="0" b="0"/>
              <a:pathLst>
                <a:path w="75821" h="77056">
                  <a:moveTo>
                    <a:pt x="34250" y="7144"/>
                  </a:moveTo>
                  <a:lnTo>
                    <a:pt x="30458" y="7144"/>
                  </a:lnTo>
                  <a:lnTo>
                    <a:pt x="29340" y="7937"/>
                  </a:lnTo>
                  <a:lnTo>
                    <a:pt x="28595" y="9260"/>
                  </a:lnTo>
                  <a:lnTo>
                    <a:pt x="28099" y="10936"/>
                  </a:lnTo>
                  <a:lnTo>
                    <a:pt x="3490" y="41635"/>
                  </a:lnTo>
                  <a:lnTo>
                    <a:pt x="0" y="55110"/>
                  </a:lnTo>
                  <a:lnTo>
                    <a:pt x="1301" y="62329"/>
                  </a:lnTo>
                  <a:lnTo>
                    <a:pt x="6495" y="70855"/>
                  </a:lnTo>
                  <a:lnTo>
                    <a:pt x="8603" y="73431"/>
                  </a:lnTo>
                  <a:lnTo>
                    <a:pt x="15178" y="76292"/>
                  </a:lnTo>
                  <a:lnTo>
                    <a:pt x="19154" y="77055"/>
                  </a:lnTo>
                  <a:lnTo>
                    <a:pt x="39920" y="74336"/>
                  </a:lnTo>
                  <a:lnTo>
                    <a:pt x="55026" y="66376"/>
                  </a:lnTo>
                  <a:lnTo>
                    <a:pt x="70568" y="52740"/>
                  </a:lnTo>
                  <a:lnTo>
                    <a:pt x="74204" y="45665"/>
                  </a:lnTo>
                  <a:lnTo>
                    <a:pt x="75820" y="37228"/>
                  </a:lnTo>
                  <a:lnTo>
                    <a:pt x="74421" y="30304"/>
                  </a:lnTo>
                  <a:lnTo>
                    <a:pt x="64852" y="12781"/>
                  </a:lnTo>
                  <a:lnTo>
                    <a:pt x="48537"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50" name="SMARTInkShape-7691"/>
            <p:cNvSpPr/>
            <p:nvPr/>
          </p:nvSpPr>
          <p:spPr>
            <a:xfrm>
              <a:off x="4767909" y="2237525"/>
              <a:ext cx="146992" cy="76731"/>
            </a:xfrm>
            <a:custGeom>
              <a:avLst/>
              <a:gdLst/>
              <a:ahLst/>
              <a:cxnLst/>
              <a:rect l="0" t="0" r="0" b="0"/>
              <a:pathLst>
                <a:path w="146992" h="76731">
                  <a:moveTo>
                    <a:pt x="4116" y="62763"/>
                  </a:moveTo>
                  <a:lnTo>
                    <a:pt x="324" y="62763"/>
                  </a:lnTo>
                  <a:lnTo>
                    <a:pt x="0" y="63556"/>
                  </a:lnTo>
                  <a:lnTo>
                    <a:pt x="3417" y="68913"/>
                  </a:lnTo>
                  <a:lnTo>
                    <a:pt x="10947" y="76730"/>
                  </a:lnTo>
                  <a:lnTo>
                    <a:pt x="14960" y="73163"/>
                  </a:lnTo>
                  <a:lnTo>
                    <a:pt x="16873" y="69237"/>
                  </a:lnTo>
                  <a:lnTo>
                    <a:pt x="17383" y="67079"/>
                  </a:lnTo>
                  <a:lnTo>
                    <a:pt x="34954" y="40687"/>
                  </a:lnTo>
                  <a:lnTo>
                    <a:pt x="60010" y="11749"/>
                  </a:lnTo>
                  <a:lnTo>
                    <a:pt x="77363" y="1915"/>
                  </a:lnTo>
                  <a:lnTo>
                    <a:pt x="83766" y="0"/>
                  </a:lnTo>
                  <a:lnTo>
                    <a:pt x="91374" y="1266"/>
                  </a:lnTo>
                  <a:lnTo>
                    <a:pt x="102466" y="6441"/>
                  </a:lnTo>
                  <a:lnTo>
                    <a:pt x="117118" y="19094"/>
                  </a:lnTo>
                  <a:lnTo>
                    <a:pt x="146991" y="69906"/>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51" name="SMARTInkShape-7692"/>
            <p:cNvSpPr/>
            <p:nvPr/>
          </p:nvSpPr>
          <p:spPr>
            <a:xfrm>
              <a:off x="3751304" y="2114550"/>
              <a:ext cx="303016" cy="191740"/>
            </a:xfrm>
            <a:custGeom>
              <a:avLst/>
              <a:gdLst/>
              <a:ahLst/>
              <a:cxnLst/>
              <a:rect l="0" t="0" r="0" b="0"/>
              <a:pathLst>
                <a:path w="303016" h="191740">
                  <a:moveTo>
                    <a:pt x="84890" y="71438"/>
                  </a:moveTo>
                  <a:lnTo>
                    <a:pt x="81098" y="71438"/>
                  </a:lnTo>
                  <a:lnTo>
                    <a:pt x="79980" y="72231"/>
                  </a:lnTo>
                  <a:lnTo>
                    <a:pt x="79235" y="73554"/>
                  </a:lnTo>
                  <a:lnTo>
                    <a:pt x="78739" y="75230"/>
                  </a:lnTo>
                  <a:lnTo>
                    <a:pt x="71445" y="84416"/>
                  </a:lnTo>
                  <a:lnTo>
                    <a:pt x="37112" y="119197"/>
                  </a:lnTo>
                  <a:lnTo>
                    <a:pt x="8677" y="151442"/>
                  </a:lnTo>
                  <a:lnTo>
                    <a:pt x="1983" y="164287"/>
                  </a:lnTo>
                  <a:lnTo>
                    <a:pt x="0" y="176912"/>
                  </a:lnTo>
                  <a:lnTo>
                    <a:pt x="515" y="179854"/>
                  </a:lnTo>
                  <a:lnTo>
                    <a:pt x="1653" y="181815"/>
                  </a:lnTo>
                  <a:lnTo>
                    <a:pt x="3205" y="183123"/>
                  </a:lnTo>
                  <a:lnTo>
                    <a:pt x="12974" y="184963"/>
                  </a:lnTo>
                  <a:lnTo>
                    <a:pt x="35406" y="179881"/>
                  </a:lnTo>
                  <a:lnTo>
                    <a:pt x="51002" y="172713"/>
                  </a:lnTo>
                  <a:lnTo>
                    <a:pt x="64883" y="160888"/>
                  </a:lnTo>
                  <a:lnTo>
                    <a:pt x="90584" y="130110"/>
                  </a:lnTo>
                  <a:lnTo>
                    <a:pt x="91861" y="130396"/>
                  </a:lnTo>
                  <a:lnTo>
                    <a:pt x="95396" y="132831"/>
                  </a:lnTo>
                  <a:lnTo>
                    <a:pt x="97497" y="136559"/>
                  </a:lnTo>
                  <a:lnTo>
                    <a:pt x="105997" y="170200"/>
                  </a:lnTo>
                  <a:lnTo>
                    <a:pt x="108294" y="176980"/>
                  </a:lnTo>
                  <a:lnTo>
                    <a:pt x="113375" y="185586"/>
                  </a:lnTo>
                  <a:lnTo>
                    <a:pt x="119608" y="185724"/>
                  </a:lnTo>
                  <a:lnTo>
                    <a:pt x="119941" y="184935"/>
                  </a:lnTo>
                  <a:lnTo>
                    <a:pt x="122686" y="169147"/>
                  </a:lnTo>
                  <a:lnTo>
                    <a:pt x="125500" y="160901"/>
                  </a:lnTo>
                  <a:lnTo>
                    <a:pt x="126752" y="151945"/>
                  </a:lnTo>
                  <a:lnTo>
                    <a:pt x="128672" y="148128"/>
                  </a:lnTo>
                  <a:lnTo>
                    <a:pt x="151368" y="126318"/>
                  </a:lnTo>
                  <a:lnTo>
                    <a:pt x="158357" y="123610"/>
                  </a:lnTo>
                  <a:lnTo>
                    <a:pt x="189784" y="121571"/>
                  </a:lnTo>
                  <a:lnTo>
                    <a:pt x="213648" y="122263"/>
                  </a:lnTo>
                  <a:lnTo>
                    <a:pt x="246950" y="128148"/>
                  </a:lnTo>
                  <a:lnTo>
                    <a:pt x="250080" y="128294"/>
                  </a:lnTo>
                  <a:lnTo>
                    <a:pt x="252166" y="129186"/>
                  </a:lnTo>
                  <a:lnTo>
                    <a:pt x="253558" y="130574"/>
                  </a:lnTo>
                  <a:lnTo>
                    <a:pt x="255790" y="134712"/>
                  </a:lnTo>
                  <a:lnTo>
                    <a:pt x="256177" y="139222"/>
                  </a:lnTo>
                  <a:lnTo>
                    <a:pt x="254151" y="143368"/>
                  </a:lnTo>
                  <a:lnTo>
                    <a:pt x="252499" y="145585"/>
                  </a:lnTo>
                  <a:lnTo>
                    <a:pt x="248548" y="148048"/>
                  </a:lnTo>
                  <a:lnTo>
                    <a:pt x="244146" y="149937"/>
                  </a:lnTo>
                  <a:lnTo>
                    <a:pt x="232489" y="159847"/>
                  </a:lnTo>
                  <a:lnTo>
                    <a:pt x="225372" y="170569"/>
                  </a:lnTo>
                  <a:lnTo>
                    <a:pt x="222029" y="180008"/>
                  </a:lnTo>
                  <a:lnTo>
                    <a:pt x="222353" y="181918"/>
                  </a:lnTo>
                  <a:lnTo>
                    <a:pt x="223363" y="183191"/>
                  </a:lnTo>
                  <a:lnTo>
                    <a:pt x="235149" y="191168"/>
                  </a:lnTo>
                  <a:lnTo>
                    <a:pt x="237450" y="191739"/>
                  </a:lnTo>
                  <a:lnTo>
                    <a:pt x="244240" y="190257"/>
                  </a:lnTo>
                  <a:lnTo>
                    <a:pt x="275518" y="176059"/>
                  </a:lnTo>
                  <a:lnTo>
                    <a:pt x="282855" y="169265"/>
                  </a:lnTo>
                  <a:lnTo>
                    <a:pt x="291448" y="154399"/>
                  </a:lnTo>
                  <a:lnTo>
                    <a:pt x="296905" y="137029"/>
                  </a:lnTo>
                  <a:lnTo>
                    <a:pt x="303015" y="106386"/>
                  </a:lnTo>
                  <a:lnTo>
                    <a:pt x="299861" y="75129"/>
                  </a:lnTo>
                  <a:lnTo>
                    <a:pt x="291518" y="50179"/>
                  </a:lnTo>
                  <a:lnTo>
                    <a:pt x="277316" y="15967"/>
                  </a:lnTo>
                  <a:lnTo>
                    <a:pt x="273600" y="10272"/>
                  </a:lnTo>
                  <a:lnTo>
                    <a:pt x="270627"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52" name="SMARTInkShape-7693"/>
            <p:cNvSpPr/>
            <p:nvPr/>
          </p:nvSpPr>
          <p:spPr>
            <a:xfrm>
              <a:off x="4181057" y="2085975"/>
              <a:ext cx="69436" cy="218089"/>
            </a:xfrm>
            <a:custGeom>
              <a:avLst/>
              <a:gdLst/>
              <a:ahLst/>
              <a:cxnLst/>
              <a:rect l="0" t="0" r="0" b="0"/>
              <a:pathLst>
                <a:path w="69436" h="218089">
                  <a:moveTo>
                    <a:pt x="33756" y="135731"/>
                  </a:moveTo>
                  <a:lnTo>
                    <a:pt x="33756" y="139524"/>
                  </a:lnTo>
                  <a:lnTo>
                    <a:pt x="31639" y="143502"/>
                  </a:lnTo>
                  <a:lnTo>
                    <a:pt x="7974" y="174876"/>
                  </a:lnTo>
                  <a:lnTo>
                    <a:pt x="0" y="198850"/>
                  </a:lnTo>
                  <a:lnTo>
                    <a:pt x="139" y="202416"/>
                  </a:lnTo>
                  <a:lnTo>
                    <a:pt x="2411" y="208496"/>
                  </a:lnTo>
                  <a:lnTo>
                    <a:pt x="4128" y="210435"/>
                  </a:lnTo>
                  <a:lnTo>
                    <a:pt x="14881" y="217594"/>
                  </a:lnTo>
                  <a:lnTo>
                    <a:pt x="17997" y="218088"/>
                  </a:lnTo>
                  <a:lnTo>
                    <a:pt x="25694" y="216520"/>
                  </a:lnTo>
                  <a:lnTo>
                    <a:pt x="35159" y="211174"/>
                  </a:lnTo>
                  <a:lnTo>
                    <a:pt x="50378" y="196554"/>
                  </a:lnTo>
                  <a:lnTo>
                    <a:pt x="61851" y="176262"/>
                  </a:lnTo>
                  <a:lnTo>
                    <a:pt x="67215" y="158588"/>
                  </a:lnTo>
                  <a:lnTo>
                    <a:pt x="69177" y="127834"/>
                  </a:lnTo>
                  <a:lnTo>
                    <a:pt x="69435" y="92770"/>
                  </a:lnTo>
                  <a:lnTo>
                    <a:pt x="63320" y="59941"/>
                  </a:lnTo>
                  <a:lnTo>
                    <a:pt x="50997" y="27012"/>
                  </a:lnTo>
                  <a:lnTo>
                    <a:pt x="48124" y="17617"/>
                  </a:lnTo>
                  <a:lnTo>
                    <a:pt x="42562" y="7331"/>
                  </a:lnTo>
                  <a:lnTo>
                    <a:pt x="40899"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53" name="SMARTInkShape-7694"/>
            <p:cNvSpPr/>
            <p:nvPr/>
          </p:nvSpPr>
          <p:spPr>
            <a:xfrm>
              <a:off x="4329113" y="2164556"/>
              <a:ext cx="14288" cy="78583"/>
            </a:xfrm>
            <a:custGeom>
              <a:avLst/>
              <a:gdLst/>
              <a:ahLst/>
              <a:cxnLst/>
              <a:rect l="0" t="0" r="0" b="0"/>
              <a:pathLst>
                <a:path w="14288" h="78583">
                  <a:moveTo>
                    <a:pt x="0" y="0"/>
                  </a:moveTo>
                  <a:lnTo>
                    <a:pt x="0" y="9943"/>
                  </a:lnTo>
                  <a:lnTo>
                    <a:pt x="6702" y="43065"/>
                  </a:lnTo>
                  <a:lnTo>
                    <a:pt x="7741" y="52478"/>
                  </a:lnTo>
                  <a:lnTo>
                    <a:pt x="14287" y="78582"/>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54" name="SMARTInkShape-7695"/>
            <p:cNvSpPr/>
            <p:nvPr/>
          </p:nvSpPr>
          <p:spPr>
            <a:xfrm>
              <a:off x="4386263" y="2128838"/>
              <a:ext cx="7144" cy="14288"/>
            </a:xfrm>
            <a:custGeom>
              <a:avLst/>
              <a:gdLst/>
              <a:ahLst/>
              <a:cxnLst/>
              <a:rect l="0" t="0" r="0" b="0"/>
              <a:pathLst>
                <a:path w="7144" h="14288">
                  <a:moveTo>
                    <a:pt x="7143" y="14287"/>
                  </a:moveTo>
                  <a:lnTo>
                    <a:pt x="7143" y="8136"/>
                  </a:lnTo>
                  <a:lnTo>
                    <a:pt x="0"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55" name="SMARTInkShape-7696"/>
            <p:cNvSpPr/>
            <p:nvPr/>
          </p:nvSpPr>
          <p:spPr>
            <a:xfrm>
              <a:off x="4429568" y="2178844"/>
              <a:ext cx="63852" cy="92870"/>
            </a:xfrm>
            <a:custGeom>
              <a:avLst/>
              <a:gdLst/>
              <a:ahLst/>
              <a:cxnLst/>
              <a:rect l="0" t="0" r="0" b="0"/>
              <a:pathLst>
                <a:path w="63852" h="92870">
                  <a:moveTo>
                    <a:pt x="49563" y="0"/>
                  </a:moveTo>
                  <a:lnTo>
                    <a:pt x="43860" y="6497"/>
                  </a:lnTo>
                  <a:lnTo>
                    <a:pt x="32770" y="22943"/>
                  </a:lnTo>
                  <a:lnTo>
                    <a:pt x="15318" y="37721"/>
                  </a:lnTo>
                  <a:lnTo>
                    <a:pt x="1803" y="56698"/>
                  </a:lnTo>
                  <a:lnTo>
                    <a:pt x="222" y="66277"/>
                  </a:lnTo>
                  <a:lnTo>
                    <a:pt x="0" y="70378"/>
                  </a:lnTo>
                  <a:lnTo>
                    <a:pt x="1871" y="77052"/>
                  </a:lnTo>
                  <a:lnTo>
                    <a:pt x="3481" y="79943"/>
                  </a:lnTo>
                  <a:lnTo>
                    <a:pt x="13331" y="87804"/>
                  </a:lnTo>
                  <a:lnTo>
                    <a:pt x="26304" y="91368"/>
                  </a:lnTo>
                  <a:lnTo>
                    <a:pt x="63851" y="92869"/>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966" name="SMARTInkShape-Group745"/>
          <p:cNvGrpSpPr/>
          <p:nvPr/>
        </p:nvGrpSpPr>
        <p:grpSpPr>
          <a:xfrm>
            <a:off x="993974" y="1943642"/>
            <a:ext cx="1870671" cy="488029"/>
            <a:chOff x="993974" y="1943642"/>
            <a:chExt cx="1870671" cy="488029"/>
          </a:xfrm>
        </p:grpSpPr>
        <p:sp>
          <p:nvSpPr>
            <p:cNvPr id="957" name="SMARTInkShape-7697"/>
            <p:cNvSpPr/>
            <p:nvPr/>
          </p:nvSpPr>
          <p:spPr>
            <a:xfrm>
              <a:off x="2765086" y="2123105"/>
              <a:ext cx="99559" cy="120034"/>
            </a:xfrm>
            <a:custGeom>
              <a:avLst/>
              <a:gdLst/>
              <a:ahLst/>
              <a:cxnLst/>
              <a:rect l="0" t="0" r="0" b="0"/>
              <a:pathLst>
                <a:path w="99559" h="120034">
                  <a:moveTo>
                    <a:pt x="20977" y="70026"/>
                  </a:moveTo>
                  <a:lnTo>
                    <a:pt x="20977" y="66234"/>
                  </a:lnTo>
                  <a:lnTo>
                    <a:pt x="21770" y="65117"/>
                  </a:lnTo>
                  <a:lnTo>
                    <a:pt x="23093" y="64372"/>
                  </a:lnTo>
                  <a:lnTo>
                    <a:pt x="33161" y="62285"/>
                  </a:lnTo>
                  <a:lnTo>
                    <a:pt x="40109" y="58031"/>
                  </a:lnTo>
                  <a:lnTo>
                    <a:pt x="49568" y="56192"/>
                  </a:lnTo>
                  <a:lnTo>
                    <a:pt x="62254" y="55005"/>
                  </a:lnTo>
                  <a:lnTo>
                    <a:pt x="73512" y="50053"/>
                  </a:lnTo>
                  <a:lnTo>
                    <a:pt x="87357" y="38948"/>
                  </a:lnTo>
                  <a:lnTo>
                    <a:pt x="90167" y="34253"/>
                  </a:lnTo>
                  <a:lnTo>
                    <a:pt x="91970" y="24772"/>
                  </a:lnTo>
                  <a:lnTo>
                    <a:pt x="90100" y="20015"/>
                  </a:lnTo>
                  <a:lnTo>
                    <a:pt x="75610" y="3351"/>
                  </a:lnTo>
                  <a:lnTo>
                    <a:pt x="68806" y="705"/>
                  </a:lnTo>
                  <a:lnTo>
                    <a:pt x="64769" y="0"/>
                  </a:lnTo>
                  <a:lnTo>
                    <a:pt x="56050" y="1333"/>
                  </a:lnTo>
                  <a:lnTo>
                    <a:pt x="23320" y="15418"/>
                  </a:lnTo>
                  <a:lnTo>
                    <a:pt x="12851" y="22449"/>
                  </a:lnTo>
                  <a:lnTo>
                    <a:pt x="4722" y="33351"/>
                  </a:lnTo>
                  <a:lnTo>
                    <a:pt x="1079" y="42844"/>
                  </a:lnTo>
                  <a:lnTo>
                    <a:pt x="0" y="54476"/>
                  </a:lnTo>
                  <a:lnTo>
                    <a:pt x="3981" y="63379"/>
                  </a:lnTo>
                  <a:lnTo>
                    <a:pt x="11042" y="71835"/>
                  </a:lnTo>
                  <a:lnTo>
                    <a:pt x="43522" y="93726"/>
                  </a:lnTo>
                  <a:lnTo>
                    <a:pt x="78273" y="107798"/>
                  </a:lnTo>
                  <a:lnTo>
                    <a:pt x="99558" y="120033"/>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58" name="SMARTInkShape-7698"/>
            <p:cNvSpPr/>
            <p:nvPr/>
          </p:nvSpPr>
          <p:spPr>
            <a:xfrm>
              <a:off x="2664619" y="2107406"/>
              <a:ext cx="77075" cy="121445"/>
            </a:xfrm>
            <a:custGeom>
              <a:avLst/>
              <a:gdLst/>
              <a:ahLst/>
              <a:cxnLst/>
              <a:rect l="0" t="0" r="0" b="0"/>
              <a:pathLst>
                <a:path w="77075" h="121445">
                  <a:moveTo>
                    <a:pt x="35719" y="0"/>
                  </a:moveTo>
                  <a:lnTo>
                    <a:pt x="31926" y="0"/>
                  </a:lnTo>
                  <a:lnTo>
                    <a:pt x="27948" y="2117"/>
                  </a:lnTo>
                  <a:lnTo>
                    <a:pt x="23534" y="4910"/>
                  </a:lnTo>
                  <a:lnTo>
                    <a:pt x="18926" y="6151"/>
                  </a:lnTo>
                  <a:lnTo>
                    <a:pt x="17380" y="7276"/>
                  </a:lnTo>
                  <a:lnTo>
                    <a:pt x="16349" y="8819"/>
                  </a:lnTo>
                  <a:lnTo>
                    <a:pt x="14898" y="14784"/>
                  </a:lnTo>
                  <a:lnTo>
                    <a:pt x="14408" y="27703"/>
                  </a:lnTo>
                  <a:lnTo>
                    <a:pt x="15955" y="31169"/>
                  </a:lnTo>
                  <a:lnTo>
                    <a:pt x="51607" y="65932"/>
                  </a:lnTo>
                  <a:lnTo>
                    <a:pt x="75190" y="90273"/>
                  </a:lnTo>
                  <a:lnTo>
                    <a:pt x="77074" y="95155"/>
                  </a:lnTo>
                  <a:lnTo>
                    <a:pt x="76782" y="97568"/>
                  </a:lnTo>
                  <a:lnTo>
                    <a:pt x="74342" y="102366"/>
                  </a:lnTo>
                  <a:lnTo>
                    <a:pt x="68505" y="109529"/>
                  </a:lnTo>
                  <a:lnTo>
                    <a:pt x="61932" y="112180"/>
                  </a:lnTo>
                  <a:lnTo>
                    <a:pt x="27024" y="120948"/>
                  </a:lnTo>
                  <a:lnTo>
                    <a:pt x="0" y="121444"/>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59" name="SMARTInkShape-7699"/>
            <p:cNvSpPr/>
            <p:nvPr/>
          </p:nvSpPr>
          <p:spPr>
            <a:xfrm>
              <a:off x="2472032" y="2164556"/>
              <a:ext cx="135438" cy="91448"/>
            </a:xfrm>
            <a:custGeom>
              <a:avLst/>
              <a:gdLst/>
              <a:ahLst/>
              <a:cxnLst/>
              <a:rect l="0" t="0" r="0" b="0"/>
              <a:pathLst>
                <a:path w="135438" h="91448">
                  <a:moveTo>
                    <a:pt x="6849" y="0"/>
                  </a:moveTo>
                  <a:lnTo>
                    <a:pt x="6056" y="17888"/>
                  </a:lnTo>
                  <a:lnTo>
                    <a:pt x="698" y="40642"/>
                  </a:lnTo>
                  <a:lnTo>
                    <a:pt x="0" y="54816"/>
                  </a:lnTo>
                  <a:lnTo>
                    <a:pt x="1953" y="62198"/>
                  </a:lnTo>
                  <a:lnTo>
                    <a:pt x="4673" y="68125"/>
                  </a:lnTo>
                  <a:lnTo>
                    <a:pt x="6998" y="75924"/>
                  </a:lnTo>
                  <a:lnTo>
                    <a:pt x="10355" y="80840"/>
                  </a:lnTo>
                  <a:lnTo>
                    <a:pt x="20500" y="88070"/>
                  </a:lnTo>
                  <a:lnTo>
                    <a:pt x="29768" y="91447"/>
                  </a:lnTo>
                  <a:lnTo>
                    <a:pt x="37144" y="90120"/>
                  </a:lnTo>
                  <a:lnTo>
                    <a:pt x="54814" y="82801"/>
                  </a:lnTo>
                  <a:lnTo>
                    <a:pt x="86871" y="59066"/>
                  </a:lnTo>
                  <a:lnTo>
                    <a:pt x="107793" y="45299"/>
                  </a:lnTo>
                  <a:lnTo>
                    <a:pt x="123026" y="23506"/>
                  </a:lnTo>
                  <a:lnTo>
                    <a:pt x="135437"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60" name="SMARTInkShape-7700"/>
            <p:cNvSpPr/>
            <p:nvPr/>
          </p:nvSpPr>
          <p:spPr>
            <a:xfrm>
              <a:off x="2050256" y="2158405"/>
              <a:ext cx="235561" cy="91877"/>
            </a:xfrm>
            <a:custGeom>
              <a:avLst/>
              <a:gdLst/>
              <a:ahLst/>
              <a:cxnLst/>
              <a:rect l="0" t="0" r="0" b="0"/>
              <a:pathLst>
                <a:path w="235561" h="91877">
                  <a:moveTo>
                    <a:pt x="0" y="27583"/>
                  </a:moveTo>
                  <a:lnTo>
                    <a:pt x="0" y="16941"/>
                  </a:lnTo>
                  <a:lnTo>
                    <a:pt x="2117" y="12799"/>
                  </a:lnTo>
                  <a:lnTo>
                    <a:pt x="3793" y="10583"/>
                  </a:lnTo>
                  <a:lnTo>
                    <a:pt x="12005" y="8121"/>
                  </a:lnTo>
                  <a:lnTo>
                    <a:pt x="44297" y="6411"/>
                  </a:lnTo>
                  <a:lnTo>
                    <a:pt x="70981" y="6228"/>
                  </a:lnTo>
                  <a:lnTo>
                    <a:pt x="104463" y="6174"/>
                  </a:lnTo>
                  <a:lnTo>
                    <a:pt x="130566" y="6161"/>
                  </a:lnTo>
                  <a:lnTo>
                    <a:pt x="164451" y="6154"/>
                  </a:lnTo>
                  <a:lnTo>
                    <a:pt x="194600" y="6152"/>
                  </a:lnTo>
                  <a:lnTo>
                    <a:pt x="228676" y="6151"/>
                  </a:lnTo>
                  <a:lnTo>
                    <a:pt x="233650" y="6151"/>
                  </a:lnTo>
                  <a:lnTo>
                    <a:pt x="234348" y="5358"/>
                  </a:lnTo>
                  <a:lnTo>
                    <a:pt x="235560" y="0"/>
                  </a:lnTo>
                  <a:lnTo>
                    <a:pt x="217066" y="6341"/>
                  </a:lnTo>
                  <a:lnTo>
                    <a:pt x="204837" y="16015"/>
                  </a:lnTo>
                  <a:lnTo>
                    <a:pt x="202164" y="22706"/>
                  </a:lnTo>
                  <a:lnTo>
                    <a:pt x="201451" y="26713"/>
                  </a:lnTo>
                  <a:lnTo>
                    <a:pt x="202775" y="33281"/>
                  </a:lnTo>
                  <a:lnTo>
                    <a:pt x="225457" y="67385"/>
                  </a:lnTo>
                  <a:lnTo>
                    <a:pt x="227669" y="75006"/>
                  </a:lnTo>
                  <a:lnTo>
                    <a:pt x="228478" y="87087"/>
                  </a:lnTo>
                  <a:lnTo>
                    <a:pt x="225343" y="88684"/>
                  </a:lnTo>
                  <a:lnTo>
                    <a:pt x="191260" y="91596"/>
                  </a:lnTo>
                  <a:lnTo>
                    <a:pt x="150019" y="91876"/>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61" name="SMARTInkShape-7701"/>
            <p:cNvSpPr/>
            <p:nvPr/>
          </p:nvSpPr>
          <p:spPr>
            <a:xfrm>
              <a:off x="2153297" y="1979925"/>
              <a:ext cx="54123" cy="313220"/>
            </a:xfrm>
            <a:custGeom>
              <a:avLst/>
              <a:gdLst/>
              <a:ahLst/>
              <a:cxnLst/>
              <a:rect l="0" t="0" r="0" b="0"/>
              <a:pathLst>
                <a:path w="54123" h="313220">
                  <a:moveTo>
                    <a:pt x="4116" y="20325"/>
                  </a:moveTo>
                  <a:lnTo>
                    <a:pt x="4116" y="2627"/>
                  </a:lnTo>
                  <a:lnTo>
                    <a:pt x="3322" y="1382"/>
                  </a:lnTo>
                  <a:lnTo>
                    <a:pt x="1999" y="553"/>
                  </a:lnTo>
                  <a:lnTo>
                    <a:pt x="323" y="0"/>
                  </a:lnTo>
                  <a:lnTo>
                    <a:pt x="0" y="425"/>
                  </a:lnTo>
                  <a:lnTo>
                    <a:pt x="2543" y="4815"/>
                  </a:lnTo>
                  <a:lnTo>
                    <a:pt x="3650" y="13525"/>
                  </a:lnTo>
                  <a:lnTo>
                    <a:pt x="4054" y="48789"/>
                  </a:lnTo>
                  <a:lnTo>
                    <a:pt x="9013" y="77453"/>
                  </a:lnTo>
                  <a:lnTo>
                    <a:pt x="12932" y="106046"/>
                  </a:lnTo>
                  <a:lnTo>
                    <a:pt x="17322" y="134624"/>
                  </a:lnTo>
                  <a:lnTo>
                    <a:pt x="23893" y="168903"/>
                  </a:lnTo>
                  <a:lnTo>
                    <a:pt x="32834" y="204132"/>
                  </a:lnTo>
                  <a:lnTo>
                    <a:pt x="42244" y="238048"/>
                  </a:lnTo>
                  <a:lnTo>
                    <a:pt x="46837" y="268825"/>
                  </a:lnTo>
                  <a:lnTo>
                    <a:pt x="53378" y="304291"/>
                  </a:lnTo>
                  <a:lnTo>
                    <a:pt x="54122" y="313219"/>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62" name="SMARTInkShape-7702"/>
            <p:cNvSpPr/>
            <p:nvPr/>
          </p:nvSpPr>
          <p:spPr>
            <a:xfrm>
              <a:off x="1889332" y="2164984"/>
              <a:ext cx="189500" cy="141692"/>
            </a:xfrm>
            <a:custGeom>
              <a:avLst/>
              <a:gdLst/>
              <a:ahLst/>
              <a:cxnLst/>
              <a:rect l="0" t="0" r="0" b="0"/>
              <a:pathLst>
                <a:path w="189500" h="141692">
                  <a:moveTo>
                    <a:pt x="60912" y="49579"/>
                  </a:moveTo>
                  <a:lnTo>
                    <a:pt x="60912" y="43428"/>
                  </a:lnTo>
                  <a:lnTo>
                    <a:pt x="53141" y="48220"/>
                  </a:lnTo>
                  <a:lnTo>
                    <a:pt x="50969" y="48673"/>
                  </a:lnTo>
                  <a:lnTo>
                    <a:pt x="44119" y="53102"/>
                  </a:lnTo>
                  <a:lnTo>
                    <a:pt x="20001" y="76291"/>
                  </a:lnTo>
                  <a:lnTo>
                    <a:pt x="9808" y="94006"/>
                  </a:lnTo>
                  <a:lnTo>
                    <a:pt x="0" y="125444"/>
                  </a:lnTo>
                  <a:lnTo>
                    <a:pt x="3110" y="139894"/>
                  </a:lnTo>
                  <a:lnTo>
                    <a:pt x="4914" y="140745"/>
                  </a:lnTo>
                  <a:lnTo>
                    <a:pt x="11153" y="141691"/>
                  </a:lnTo>
                  <a:lnTo>
                    <a:pt x="17101" y="139994"/>
                  </a:lnTo>
                  <a:lnTo>
                    <a:pt x="34740" y="129424"/>
                  </a:lnTo>
                  <a:lnTo>
                    <a:pt x="48695" y="108649"/>
                  </a:lnTo>
                  <a:lnTo>
                    <a:pt x="57675" y="89969"/>
                  </a:lnTo>
                  <a:lnTo>
                    <a:pt x="59473" y="80494"/>
                  </a:lnTo>
                  <a:lnTo>
                    <a:pt x="58156" y="70992"/>
                  </a:lnTo>
                  <a:lnTo>
                    <a:pt x="54025" y="51407"/>
                  </a:lnTo>
                  <a:lnTo>
                    <a:pt x="53146" y="50797"/>
                  </a:lnTo>
                  <a:lnTo>
                    <a:pt x="49703" y="49940"/>
                  </a:lnTo>
                  <a:lnTo>
                    <a:pt x="53076" y="49626"/>
                  </a:lnTo>
                  <a:lnTo>
                    <a:pt x="53460" y="51716"/>
                  </a:lnTo>
                  <a:lnTo>
                    <a:pt x="53563" y="53385"/>
                  </a:lnTo>
                  <a:lnTo>
                    <a:pt x="54425" y="54497"/>
                  </a:lnTo>
                  <a:lnTo>
                    <a:pt x="66735" y="61436"/>
                  </a:lnTo>
                  <a:lnTo>
                    <a:pt x="97080" y="63653"/>
                  </a:lnTo>
                  <a:lnTo>
                    <a:pt x="112727" y="63009"/>
                  </a:lnTo>
                  <a:lnTo>
                    <a:pt x="137037" y="53915"/>
                  </a:lnTo>
                  <a:lnTo>
                    <a:pt x="140237" y="50882"/>
                  </a:lnTo>
                  <a:lnTo>
                    <a:pt x="150984" y="26256"/>
                  </a:lnTo>
                  <a:lnTo>
                    <a:pt x="153412" y="11857"/>
                  </a:lnTo>
                  <a:lnTo>
                    <a:pt x="151500" y="6884"/>
                  </a:lnTo>
                  <a:lnTo>
                    <a:pt x="149879" y="4447"/>
                  </a:lnTo>
                  <a:lnTo>
                    <a:pt x="148004" y="2822"/>
                  </a:lnTo>
                  <a:lnTo>
                    <a:pt x="143805" y="1017"/>
                  </a:lnTo>
                  <a:lnTo>
                    <a:pt x="136978" y="0"/>
                  </a:lnTo>
                  <a:lnTo>
                    <a:pt x="132290" y="1879"/>
                  </a:lnTo>
                  <a:lnTo>
                    <a:pt x="119020" y="13345"/>
                  </a:lnTo>
                  <a:lnTo>
                    <a:pt x="109526" y="30111"/>
                  </a:lnTo>
                  <a:lnTo>
                    <a:pt x="108447" y="43308"/>
                  </a:lnTo>
                  <a:lnTo>
                    <a:pt x="111408" y="56316"/>
                  </a:lnTo>
                  <a:lnTo>
                    <a:pt x="118015" y="67390"/>
                  </a:lnTo>
                  <a:lnTo>
                    <a:pt x="130659" y="78757"/>
                  </a:lnTo>
                  <a:lnTo>
                    <a:pt x="141917" y="82390"/>
                  </a:lnTo>
                  <a:lnTo>
                    <a:pt x="174797" y="85042"/>
                  </a:lnTo>
                  <a:lnTo>
                    <a:pt x="189499" y="85297"/>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63" name="SMARTInkShape-7703"/>
            <p:cNvSpPr/>
            <p:nvPr/>
          </p:nvSpPr>
          <p:spPr>
            <a:xfrm>
              <a:off x="1758443" y="2193564"/>
              <a:ext cx="105950" cy="238107"/>
            </a:xfrm>
            <a:custGeom>
              <a:avLst/>
              <a:gdLst/>
              <a:ahLst/>
              <a:cxnLst/>
              <a:rect l="0" t="0" r="0" b="0"/>
              <a:pathLst>
                <a:path w="105950" h="238107">
                  <a:moveTo>
                    <a:pt x="13207" y="49574"/>
                  </a:moveTo>
                  <a:lnTo>
                    <a:pt x="13207" y="53366"/>
                  </a:lnTo>
                  <a:lnTo>
                    <a:pt x="11090" y="57344"/>
                  </a:lnTo>
                  <a:lnTo>
                    <a:pt x="8297" y="61758"/>
                  </a:lnTo>
                  <a:lnTo>
                    <a:pt x="7056" y="66366"/>
                  </a:lnTo>
                  <a:lnTo>
                    <a:pt x="6150" y="100427"/>
                  </a:lnTo>
                  <a:lnTo>
                    <a:pt x="6080" y="133232"/>
                  </a:lnTo>
                  <a:lnTo>
                    <a:pt x="6067" y="165582"/>
                  </a:lnTo>
                  <a:lnTo>
                    <a:pt x="9856" y="198518"/>
                  </a:lnTo>
                  <a:lnTo>
                    <a:pt x="13011" y="231647"/>
                  </a:lnTo>
                  <a:lnTo>
                    <a:pt x="13149" y="238106"/>
                  </a:lnTo>
                  <a:lnTo>
                    <a:pt x="13205" y="217939"/>
                  </a:lnTo>
                  <a:lnTo>
                    <a:pt x="7553" y="182782"/>
                  </a:lnTo>
                  <a:lnTo>
                    <a:pt x="4388" y="155982"/>
                  </a:lnTo>
                  <a:lnTo>
                    <a:pt x="0" y="122274"/>
                  </a:lnTo>
                  <a:lnTo>
                    <a:pt x="4836" y="87776"/>
                  </a:lnTo>
                  <a:lnTo>
                    <a:pt x="13435" y="57208"/>
                  </a:lnTo>
                  <a:lnTo>
                    <a:pt x="18864" y="43442"/>
                  </a:lnTo>
                  <a:lnTo>
                    <a:pt x="30846" y="27560"/>
                  </a:lnTo>
                  <a:lnTo>
                    <a:pt x="64221" y="4493"/>
                  </a:lnTo>
                  <a:lnTo>
                    <a:pt x="71863" y="1756"/>
                  </a:lnTo>
                  <a:lnTo>
                    <a:pt x="85912" y="0"/>
                  </a:lnTo>
                  <a:lnTo>
                    <a:pt x="91293" y="1876"/>
                  </a:lnTo>
                  <a:lnTo>
                    <a:pt x="101215" y="9548"/>
                  </a:lnTo>
                  <a:lnTo>
                    <a:pt x="103916" y="16174"/>
                  </a:lnTo>
                  <a:lnTo>
                    <a:pt x="105949" y="47328"/>
                  </a:lnTo>
                  <a:lnTo>
                    <a:pt x="100347" y="66269"/>
                  </a:lnTo>
                  <a:lnTo>
                    <a:pt x="93090" y="80538"/>
                  </a:lnTo>
                  <a:lnTo>
                    <a:pt x="85487" y="90058"/>
                  </a:lnTo>
                  <a:lnTo>
                    <a:pt x="52165" y="108687"/>
                  </a:lnTo>
                  <a:lnTo>
                    <a:pt x="34638" y="113867"/>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64" name="SMARTInkShape-7704"/>
            <p:cNvSpPr/>
            <p:nvPr/>
          </p:nvSpPr>
          <p:spPr>
            <a:xfrm>
              <a:off x="993974" y="1943642"/>
              <a:ext cx="620515" cy="404781"/>
            </a:xfrm>
            <a:custGeom>
              <a:avLst/>
              <a:gdLst/>
              <a:ahLst/>
              <a:cxnLst/>
              <a:rect l="0" t="0" r="0" b="0"/>
              <a:pathLst>
                <a:path w="620515" h="404781">
                  <a:moveTo>
                    <a:pt x="6151" y="206627"/>
                  </a:moveTo>
                  <a:lnTo>
                    <a:pt x="6151" y="196684"/>
                  </a:lnTo>
                  <a:lnTo>
                    <a:pt x="4034" y="192153"/>
                  </a:lnTo>
                  <a:lnTo>
                    <a:pt x="1242" y="187494"/>
                  </a:lnTo>
                  <a:lnTo>
                    <a:pt x="0" y="182778"/>
                  </a:lnTo>
                  <a:lnTo>
                    <a:pt x="463" y="180409"/>
                  </a:lnTo>
                  <a:lnTo>
                    <a:pt x="3094" y="175660"/>
                  </a:lnTo>
                  <a:lnTo>
                    <a:pt x="23407" y="155992"/>
                  </a:lnTo>
                  <a:lnTo>
                    <a:pt x="56548" y="132725"/>
                  </a:lnTo>
                  <a:lnTo>
                    <a:pt x="86926" y="113742"/>
                  </a:lnTo>
                  <a:lnTo>
                    <a:pt x="113957" y="97349"/>
                  </a:lnTo>
                  <a:lnTo>
                    <a:pt x="144192" y="79527"/>
                  </a:lnTo>
                  <a:lnTo>
                    <a:pt x="174052" y="64193"/>
                  </a:lnTo>
                  <a:lnTo>
                    <a:pt x="209267" y="44789"/>
                  </a:lnTo>
                  <a:lnTo>
                    <a:pt x="237343" y="30440"/>
                  </a:lnTo>
                  <a:lnTo>
                    <a:pt x="271158" y="12163"/>
                  </a:lnTo>
                  <a:lnTo>
                    <a:pt x="300660" y="3575"/>
                  </a:lnTo>
                  <a:lnTo>
                    <a:pt x="327548" y="0"/>
                  </a:lnTo>
                  <a:lnTo>
                    <a:pt x="333673" y="1816"/>
                  </a:lnTo>
                  <a:lnTo>
                    <a:pt x="336418" y="3411"/>
                  </a:lnTo>
                  <a:lnTo>
                    <a:pt x="344073" y="13241"/>
                  </a:lnTo>
                  <a:lnTo>
                    <a:pt x="356166" y="43195"/>
                  </a:lnTo>
                  <a:lnTo>
                    <a:pt x="361213" y="66128"/>
                  </a:lnTo>
                  <a:lnTo>
                    <a:pt x="364825" y="93031"/>
                  </a:lnTo>
                  <a:lnTo>
                    <a:pt x="368806" y="123227"/>
                  </a:lnTo>
                  <a:lnTo>
                    <a:pt x="369986" y="157309"/>
                  </a:lnTo>
                  <a:lnTo>
                    <a:pt x="370335" y="192543"/>
                  </a:lnTo>
                  <a:lnTo>
                    <a:pt x="370439" y="228118"/>
                  </a:lnTo>
                  <a:lnTo>
                    <a:pt x="370469" y="261678"/>
                  </a:lnTo>
                  <a:lnTo>
                    <a:pt x="368362" y="293847"/>
                  </a:lnTo>
                  <a:lnTo>
                    <a:pt x="364827" y="324280"/>
                  </a:lnTo>
                  <a:lnTo>
                    <a:pt x="365896" y="348379"/>
                  </a:lnTo>
                  <a:lnTo>
                    <a:pt x="369878" y="379369"/>
                  </a:lnTo>
                  <a:lnTo>
                    <a:pt x="371097" y="393629"/>
                  </a:lnTo>
                  <a:lnTo>
                    <a:pt x="376609" y="404780"/>
                  </a:lnTo>
                  <a:lnTo>
                    <a:pt x="381408" y="401587"/>
                  </a:lnTo>
                  <a:lnTo>
                    <a:pt x="388038" y="394876"/>
                  </a:lnTo>
                  <a:lnTo>
                    <a:pt x="408598" y="363445"/>
                  </a:lnTo>
                  <a:lnTo>
                    <a:pt x="425837" y="328896"/>
                  </a:lnTo>
                  <a:lnTo>
                    <a:pt x="445208" y="309511"/>
                  </a:lnTo>
                  <a:lnTo>
                    <a:pt x="448556" y="300971"/>
                  </a:lnTo>
                  <a:lnTo>
                    <a:pt x="449519" y="301273"/>
                  </a:lnTo>
                  <a:lnTo>
                    <a:pt x="452705" y="303725"/>
                  </a:lnTo>
                  <a:lnTo>
                    <a:pt x="454651" y="307461"/>
                  </a:lnTo>
                  <a:lnTo>
                    <a:pt x="456796" y="318654"/>
                  </a:lnTo>
                  <a:lnTo>
                    <a:pt x="476128" y="344889"/>
                  </a:lnTo>
                  <a:lnTo>
                    <a:pt x="497117" y="358733"/>
                  </a:lnTo>
                  <a:lnTo>
                    <a:pt x="511103" y="362291"/>
                  </a:lnTo>
                  <a:lnTo>
                    <a:pt x="535754" y="357790"/>
                  </a:lnTo>
                  <a:lnTo>
                    <a:pt x="555712" y="350723"/>
                  </a:lnTo>
                  <a:lnTo>
                    <a:pt x="582033" y="329985"/>
                  </a:lnTo>
                  <a:lnTo>
                    <a:pt x="592796" y="316026"/>
                  </a:lnTo>
                  <a:lnTo>
                    <a:pt x="596288" y="306578"/>
                  </a:lnTo>
                  <a:lnTo>
                    <a:pt x="597220" y="301836"/>
                  </a:lnTo>
                  <a:lnTo>
                    <a:pt x="596138" y="294450"/>
                  </a:lnTo>
                  <a:lnTo>
                    <a:pt x="591066" y="285830"/>
                  </a:lnTo>
                  <a:lnTo>
                    <a:pt x="586788" y="281516"/>
                  </a:lnTo>
                  <a:lnTo>
                    <a:pt x="582241" y="279598"/>
                  </a:lnTo>
                  <a:lnTo>
                    <a:pt x="580711" y="279881"/>
                  </a:lnTo>
                  <a:lnTo>
                    <a:pt x="579691" y="280863"/>
                  </a:lnTo>
                  <a:lnTo>
                    <a:pt x="577764" y="284070"/>
                  </a:lnTo>
                  <a:lnTo>
                    <a:pt x="553812" y="315186"/>
                  </a:lnTo>
                  <a:lnTo>
                    <a:pt x="553027" y="318687"/>
                  </a:lnTo>
                  <a:lnTo>
                    <a:pt x="554272" y="326810"/>
                  </a:lnTo>
                  <a:lnTo>
                    <a:pt x="559435" y="336517"/>
                  </a:lnTo>
                  <a:lnTo>
                    <a:pt x="565992" y="344420"/>
                  </a:lnTo>
                  <a:lnTo>
                    <a:pt x="596148" y="358999"/>
                  </a:lnTo>
                  <a:lnTo>
                    <a:pt x="620514" y="363789"/>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65" name="SMARTInkShape-7705"/>
            <p:cNvSpPr/>
            <p:nvPr/>
          </p:nvSpPr>
          <p:spPr>
            <a:xfrm>
              <a:off x="1257300" y="2028825"/>
              <a:ext cx="21432" cy="328614"/>
            </a:xfrm>
            <a:custGeom>
              <a:avLst/>
              <a:gdLst/>
              <a:ahLst/>
              <a:cxnLst/>
              <a:rect l="0" t="0" r="0" b="0"/>
              <a:pathLst>
                <a:path w="21432" h="328614">
                  <a:moveTo>
                    <a:pt x="0" y="0"/>
                  </a:moveTo>
                  <a:lnTo>
                    <a:pt x="0" y="31962"/>
                  </a:lnTo>
                  <a:lnTo>
                    <a:pt x="794" y="45542"/>
                  </a:lnTo>
                  <a:lnTo>
                    <a:pt x="6151" y="69095"/>
                  </a:lnTo>
                  <a:lnTo>
                    <a:pt x="1359" y="102762"/>
                  </a:lnTo>
                  <a:lnTo>
                    <a:pt x="268" y="134863"/>
                  </a:lnTo>
                  <a:lnTo>
                    <a:pt x="4962" y="164928"/>
                  </a:lnTo>
                  <a:lnTo>
                    <a:pt x="8829" y="200618"/>
                  </a:lnTo>
                  <a:lnTo>
                    <a:pt x="13209" y="234450"/>
                  </a:lnTo>
                  <a:lnTo>
                    <a:pt x="14868" y="268973"/>
                  </a:lnTo>
                  <a:lnTo>
                    <a:pt x="20410" y="303061"/>
                  </a:lnTo>
                  <a:lnTo>
                    <a:pt x="21431" y="328613"/>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975" name="SMARTInkShape-Group746"/>
          <p:cNvGrpSpPr/>
          <p:nvPr/>
        </p:nvGrpSpPr>
        <p:grpSpPr>
          <a:xfrm>
            <a:off x="989124" y="764381"/>
            <a:ext cx="1182577" cy="892970"/>
            <a:chOff x="989124" y="764381"/>
            <a:chExt cx="1182577" cy="892970"/>
          </a:xfrm>
        </p:grpSpPr>
        <p:sp>
          <p:nvSpPr>
            <p:cNvPr id="967" name="SMARTInkShape-7706"/>
            <p:cNvSpPr/>
            <p:nvPr/>
          </p:nvSpPr>
          <p:spPr>
            <a:xfrm>
              <a:off x="2171700" y="1535906"/>
              <a:ext cx="1" cy="14289"/>
            </a:xfrm>
            <a:custGeom>
              <a:avLst/>
              <a:gdLst/>
              <a:ahLst/>
              <a:cxnLst/>
              <a:rect l="0" t="0" r="0" b="0"/>
              <a:pathLst>
                <a:path w="1" h="14289">
                  <a:moveTo>
                    <a:pt x="0" y="0"/>
                  </a:moveTo>
                  <a:lnTo>
                    <a:pt x="0" y="14288"/>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68" name="SMARTInkShape-7707"/>
            <p:cNvSpPr/>
            <p:nvPr/>
          </p:nvSpPr>
          <p:spPr>
            <a:xfrm>
              <a:off x="1971675" y="1521619"/>
              <a:ext cx="14289" cy="7145"/>
            </a:xfrm>
            <a:custGeom>
              <a:avLst/>
              <a:gdLst/>
              <a:ahLst/>
              <a:cxnLst/>
              <a:rect l="0" t="0" r="0" b="0"/>
              <a:pathLst>
                <a:path w="14289" h="7145">
                  <a:moveTo>
                    <a:pt x="14288" y="0"/>
                  </a:moveTo>
                  <a:lnTo>
                    <a:pt x="10495" y="0"/>
                  </a:lnTo>
                  <a:lnTo>
                    <a:pt x="6517" y="2116"/>
                  </a:lnTo>
                  <a:lnTo>
                    <a:pt x="0" y="7144"/>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69" name="SMARTInkShape-7708"/>
            <p:cNvSpPr/>
            <p:nvPr/>
          </p:nvSpPr>
          <p:spPr>
            <a:xfrm>
              <a:off x="1821656" y="1564481"/>
              <a:ext cx="14289" cy="21433"/>
            </a:xfrm>
            <a:custGeom>
              <a:avLst/>
              <a:gdLst/>
              <a:ahLst/>
              <a:cxnLst/>
              <a:rect l="0" t="0" r="0" b="0"/>
              <a:pathLst>
                <a:path w="14289" h="21433">
                  <a:moveTo>
                    <a:pt x="0" y="0"/>
                  </a:moveTo>
                  <a:lnTo>
                    <a:pt x="6151" y="0"/>
                  </a:lnTo>
                  <a:lnTo>
                    <a:pt x="6482" y="794"/>
                  </a:lnTo>
                  <a:lnTo>
                    <a:pt x="6850" y="3793"/>
                  </a:lnTo>
                  <a:lnTo>
                    <a:pt x="9130" y="7771"/>
                  </a:lnTo>
                  <a:lnTo>
                    <a:pt x="11995" y="12185"/>
                  </a:lnTo>
                  <a:lnTo>
                    <a:pt x="14288" y="21432"/>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70" name="SMARTInkShape-7709"/>
            <p:cNvSpPr/>
            <p:nvPr/>
          </p:nvSpPr>
          <p:spPr>
            <a:xfrm>
              <a:off x="1650206" y="1529180"/>
              <a:ext cx="32421" cy="63877"/>
            </a:xfrm>
            <a:custGeom>
              <a:avLst/>
              <a:gdLst/>
              <a:ahLst/>
              <a:cxnLst/>
              <a:rect l="0" t="0" r="0" b="0"/>
              <a:pathLst>
                <a:path w="32421" h="63877">
                  <a:moveTo>
                    <a:pt x="7144" y="49589"/>
                  </a:moveTo>
                  <a:lnTo>
                    <a:pt x="7144" y="45796"/>
                  </a:lnTo>
                  <a:lnTo>
                    <a:pt x="9261" y="41818"/>
                  </a:lnTo>
                  <a:lnTo>
                    <a:pt x="25483" y="23371"/>
                  </a:lnTo>
                  <a:lnTo>
                    <a:pt x="30081" y="13865"/>
                  </a:lnTo>
                  <a:lnTo>
                    <a:pt x="31960" y="11486"/>
                  </a:lnTo>
                  <a:lnTo>
                    <a:pt x="32420" y="9105"/>
                  </a:lnTo>
                  <a:lnTo>
                    <a:pt x="31932" y="6725"/>
                  </a:lnTo>
                  <a:lnTo>
                    <a:pt x="28772" y="0"/>
                  </a:lnTo>
                  <a:lnTo>
                    <a:pt x="27793" y="19068"/>
                  </a:lnTo>
                  <a:lnTo>
                    <a:pt x="18634" y="40435"/>
                  </a:lnTo>
                  <a:lnTo>
                    <a:pt x="0" y="63876"/>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71" name="SMARTInkShape-7710"/>
            <p:cNvSpPr/>
            <p:nvPr/>
          </p:nvSpPr>
          <p:spPr>
            <a:xfrm>
              <a:off x="1100432" y="1379173"/>
              <a:ext cx="506913" cy="278178"/>
            </a:xfrm>
            <a:custGeom>
              <a:avLst/>
              <a:gdLst/>
              <a:ahLst/>
              <a:cxnLst/>
              <a:rect l="0" t="0" r="0" b="0"/>
              <a:pathLst>
                <a:path w="506913" h="278178">
                  <a:moveTo>
                    <a:pt x="6849" y="121015"/>
                  </a:moveTo>
                  <a:lnTo>
                    <a:pt x="3057" y="121015"/>
                  </a:lnTo>
                  <a:lnTo>
                    <a:pt x="1940" y="120221"/>
                  </a:lnTo>
                  <a:lnTo>
                    <a:pt x="1195" y="118898"/>
                  </a:lnTo>
                  <a:lnTo>
                    <a:pt x="0" y="111072"/>
                  </a:lnTo>
                  <a:lnTo>
                    <a:pt x="1953" y="106541"/>
                  </a:lnTo>
                  <a:lnTo>
                    <a:pt x="13467" y="93373"/>
                  </a:lnTo>
                  <a:lnTo>
                    <a:pt x="43228" y="74691"/>
                  </a:lnTo>
                  <a:lnTo>
                    <a:pt x="75925" y="56489"/>
                  </a:lnTo>
                  <a:lnTo>
                    <a:pt x="101843" y="45770"/>
                  </a:lnTo>
                  <a:lnTo>
                    <a:pt x="131354" y="35714"/>
                  </a:lnTo>
                  <a:lnTo>
                    <a:pt x="162197" y="26747"/>
                  </a:lnTo>
                  <a:lnTo>
                    <a:pt x="191780" y="20116"/>
                  </a:lnTo>
                  <a:lnTo>
                    <a:pt x="218687" y="14523"/>
                  </a:lnTo>
                  <a:lnTo>
                    <a:pt x="251914" y="6911"/>
                  </a:lnTo>
                  <a:lnTo>
                    <a:pt x="285448" y="537"/>
                  </a:lnTo>
                  <a:lnTo>
                    <a:pt x="292861" y="0"/>
                  </a:lnTo>
                  <a:lnTo>
                    <a:pt x="298801" y="1878"/>
                  </a:lnTo>
                  <a:lnTo>
                    <a:pt x="301496" y="3490"/>
                  </a:lnTo>
                  <a:lnTo>
                    <a:pt x="303293" y="6153"/>
                  </a:lnTo>
                  <a:lnTo>
                    <a:pt x="305822" y="17484"/>
                  </a:lnTo>
                  <a:lnTo>
                    <a:pt x="306793" y="50627"/>
                  </a:lnTo>
                  <a:lnTo>
                    <a:pt x="306868" y="80476"/>
                  </a:lnTo>
                  <a:lnTo>
                    <a:pt x="304765" y="107416"/>
                  </a:lnTo>
                  <a:lnTo>
                    <a:pt x="301231" y="135506"/>
                  </a:lnTo>
                  <a:lnTo>
                    <a:pt x="296245" y="169650"/>
                  </a:lnTo>
                  <a:lnTo>
                    <a:pt x="293319" y="203441"/>
                  </a:lnTo>
                  <a:lnTo>
                    <a:pt x="293606" y="221725"/>
                  </a:lnTo>
                  <a:lnTo>
                    <a:pt x="298366" y="236403"/>
                  </a:lnTo>
                  <a:lnTo>
                    <a:pt x="302570" y="243207"/>
                  </a:lnTo>
                  <a:lnTo>
                    <a:pt x="307085" y="246760"/>
                  </a:lnTo>
                  <a:lnTo>
                    <a:pt x="312531" y="248339"/>
                  </a:lnTo>
                  <a:lnTo>
                    <a:pt x="320243" y="249041"/>
                  </a:lnTo>
                  <a:lnTo>
                    <a:pt x="326846" y="247236"/>
                  </a:lnTo>
                  <a:lnTo>
                    <a:pt x="361862" y="223978"/>
                  </a:lnTo>
                  <a:lnTo>
                    <a:pt x="382216" y="216112"/>
                  </a:lnTo>
                  <a:lnTo>
                    <a:pt x="385681" y="215369"/>
                  </a:lnTo>
                  <a:lnTo>
                    <a:pt x="388785" y="215668"/>
                  </a:lnTo>
                  <a:lnTo>
                    <a:pt x="409301" y="226155"/>
                  </a:lnTo>
                  <a:lnTo>
                    <a:pt x="444252" y="249608"/>
                  </a:lnTo>
                  <a:lnTo>
                    <a:pt x="475872" y="267858"/>
                  </a:lnTo>
                  <a:lnTo>
                    <a:pt x="490962" y="272523"/>
                  </a:lnTo>
                  <a:lnTo>
                    <a:pt x="496648" y="275664"/>
                  </a:lnTo>
                  <a:lnTo>
                    <a:pt x="506912" y="278177"/>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72" name="SMARTInkShape-7711"/>
            <p:cNvSpPr/>
            <p:nvPr/>
          </p:nvSpPr>
          <p:spPr>
            <a:xfrm>
              <a:off x="1264444" y="1443038"/>
              <a:ext cx="42863" cy="164307"/>
            </a:xfrm>
            <a:custGeom>
              <a:avLst/>
              <a:gdLst/>
              <a:ahLst/>
              <a:cxnLst/>
              <a:rect l="0" t="0" r="0" b="0"/>
              <a:pathLst>
                <a:path w="42863" h="164307">
                  <a:moveTo>
                    <a:pt x="42862" y="0"/>
                  </a:moveTo>
                  <a:lnTo>
                    <a:pt x="42862" y="9942"/>
                  </a:lnTo>
                  <a:lnTo>
                    <a:pt x="30677" y="44900"/>
                  </a:lnTo>
                  <a:lnTo>
                    <a:pt x="21376" y="79454"/>
                  </a:lnTo>
                  <a:lnTo>
                    <a:pt x="11895" y="113061"/>
                  </a:lnTo>
                  <a:lnTo>
                    <a:pt x="4759" y="142948"/>
                  </a:lnTo>
                  <a:lnTo>
                    <a:pt x="0" y="164306"/>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73" name="SMARTInkShape-7712"/>
            <p:cNvSpPr/>
            <p:nvPr/>
          </p:nvSpPr>
          <p:spPr>
            <a:xfrm>
              <a:off x="1379187" y="914400"/>
              <a:ext cx="163176" cy="162798"/>
            </a:xfrm>
            <a:custGeom>
              <a:avLst/>
              <a:gdLst/>
              <a:ahLst/>
              <a:cxnLst/>
              <a:rect l="0" t="0" r="0" b="0"/>
              <a:pathLst>
                <a:path w="163176" h="162798">
                  <a:moveTo>
                    <a:pt x="49563" y="42863"/>
                  </a:moveTo>
                  <a:lnTo>
                    <a:pt x="49563" y="46655"/>
                  </a:lnTo>
                  <a:lnTo>
                    <a:pt x="48769" y="47772"/>
                  </a:lnTo>
                  <a:lnTo>
                    <a:pt x="47446" y="48517"/>
                  </a:lnTo>
                  <a:lnTo>
                    <a:pt x="45771" y="49013"/>
                  </a:lnTo>
                  <a:lnTo>
                    <a:pt x="44654" y="50138"/>
                  </a:lnTo>
                  <a:lnTo>
                    <a:pt x="40744" y="57646"/>
                  </a:lnTo>
                  <a:lnTo>
                    <a:pt x="12427" y="90914"/>
                  </a:lnTo>
                  <a:lnTo>
                    <a:pt x="2922" y="109622"/>
                  </a:lnTo>
                  <a:lnTo>
                    <a:pt x="0" y="129569"/>
                  </a:lnTo>
                  <a:lnTo>
                    <a:pt x="3480" y="141490"/>
                  </a:lnTo>
                  <a:lnTo>
                    <a:pt x="9539" y="151284"/>
                  </a:lnTo>
                  <a:lnTo>
                    <a:pt x="20153" y="159213"/>
                  </a:lnTo>
                  <a:lnTo>
                    <a:pt x="37145" y="162797"/>
                  </a:lnTo>
                  <a:lnTo>
                    <a:pt x="65014" y="158305"/>
                  </a:lnTo>
                  <a:lnTo>
                    <a:pt x="98153" y="147657"/>
                  </a:lnTo>
                  <a:lnTo>
                    <a:pt x="124072" y="130502"/>
                  </a:lnTo>
                  <a:lnTo>
                    <a:pt x="143685" y="111033"/>
                  </a:lnTo>
                  <a:lnTo>
                    <a:pt x="158639" y="78151"/>
                  </a:lnTo>
                  <a:lnTo>
                    <a:pt x="163175" y="50577"/>
                  </a:lnTo>
                  <a:lnTo>
                    <a:pt x="162763" y="40735"/>
                  </a:lnTo>
                  <a:lnTo>
                    <a:pt x="158069" y="27063"/>
                  </a:lnTo>
                  <a:lnTo>
                    <a:pt x="144488" y="7334"/>
                  </a:lnTo>
                  <a:lnTo>
                    <a:pt x="142432"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74" name="SMARTInkShape-7713"/>
            <p:cNvSpPr/>
            <p:nvPr/>
          </p:nvSpPr>
          <p:spPr>
            <a:xfrm>
              <a:off x="989124" y="764381"/>
              <a:ext cx="380651" cy="357189"/>
            </a:xfrm>
            <a:custGeom>
              <a:avLst/>
              <a:gdLst/>
              <a:ahLst/>
              <a:cxnLst/>
              <a:rect l="0" t="0" r="0" b="0"/>
              <a:pathLst>
                <a:path w="380651" h="357189">
                  <a:moveTo>
                    <a:pt x="318182" y="0"/>
                  </a:moveTo>
                  <a:lnTo>
                    <a:pt x="305982" y="794"/>
                  </a:lnTo>
                  <a:lnTo>
                    <a:pt x="270861" y="6151"/>
                  </a:lnTo>
                  <a:lnTo>
                    <a:pt x="246615" y="8819"/>
                  </a:lnTo>
                  <a:lnTo>
                    <a:pt x="218112" y="12651"/>
                  </a:lnTo>
                  <a:lnTo>
                    <a:pt x="189569" y="17000"/>
                  </a:lnTo>
                  <a:lnTo>
                    <a:pt x="158892" y="23695"/>
                  </a:lnTo>
                  <a:lnTo>
                    <a:pt x="127530" y="32756"/>
                  </a:lnTo>
                  <a:lnTo>
                    <a:pt x="97717" y="44721"/>
                  </a:lnTo>
                  <a:lnTo>
                    <a:pt x="72825" y="55860"/>
                  </a:lnTo>
                  <a:lnTo>
                    <a:pt x="40961" y="73172"/>
                  </a:lnTo>
                  <a:lnTo>
                    <a:pt x="9334" y="96563"/>
                  </a:lnTo>
                  <a:lnTo>
                    <a:pt x="2323" y="104565"/>
                  </a:lnTo>
                  <a:lnTo>
                    <a:pt x="453" y="107810"/>
                  </a:lnTo>
                  <a:lnTo>
                    <a:pt x="0" y="111561"/>
                  </a:lnTo>
                  <a:lnTo>
                    <a:pt x="1614" y="119962"/>
                  </a:lnTo>
                  <a:lnTo>
                    <a:pt x="5537" y="123631"/>
                  </a:lnTo>
                  <a:lnTo>
                    <a:pt x="34645" y="137339"/>
                  </a:lnTo>
                  <a:lnTo>
                    <a:pt x="68013" y="148379"/>
                  </a:lnTo>
                  <a:lnTo>
                    <a:pt x="97458" y="154846"/>
                  </a:lnTo>
                  <a:lnTo>
                    <a:pt x="129066" y="163012"/>
                  </a:lnTo>
                  <a:lnTo>
                    <a:pt x="163751" y="171933"/>
                  </a:lnTo>
                  <a:lnTo>
                    <a:pt x="181891" y="176535"/>
                  </a:lnTo>
                  <a:lnTo>
                    <a:pt x="216862" y="185881"/>
                  </a:lnTo>
                  <a:lnTo>
                    <a:pt x="249339" y="196120"/>
                  </a:lnTo>
                  <a:lnTo>
                    <a:pt x="277002" y="208608"/>
                  </a:lnTo>
                  <a:lnTo>
                    <a:pt x="302526" y="219980"/>
                  </a:lnTo>
                  <a:lnTo>
                    <a:pt x="337091" y="235306"/>
                  </a:lnTo>
                  <a:lnTo>
                    <a:pt x="355161" y="245075"/>
                  </a:lnTo>
                  <a:lnTo>
                    <a:pt x="376312" y="265264"/>
                  </a:lnTo>
                  <a:lnTo>
                    <a:pt x="379736" y="272941"/>
                  </a:lnTo>
                  <a:lnTo>
                    <a:pt x="380650" y="277211"/>
                  </a:lnTo>
                  <a:lnTo>
                    <a:pt x="379547" y="286188"/>
                  </a:lnTo>
                  <a:lnTo>
                    <a:pt x="378143" y="290805"/>
                  </a:lnTo>
                  <a:lnTo>
                    <a:pt x="372348" y="298051"/>
                  </a:lnTo>
                  <a:lnTo>
                    <a:pt x="344630" y="317386"/>
                  </a:lnTo>
                  <a:lnTo>
                    <a:pt x="310148" y="333774"/>
                  </a:lnTo>
                  <a:lnTo>
                    <a:pt x="282200" y="342313"/>
                  </a:lnTo>
                  <a:lnTo>
                    <a:pt x="253810" y="349870"/>
                  </a:lnTo>
                  <a:lnTo>
                    <a:pt x="219565" y="355742"/>
                  </a:lnTo>
                  <a:lnTo>
                    <a:pt x="182451" y="357188"/>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Tree>
    <p:extLst>
      <p:ext uri="{BB962C8B-B14F-4D97-AF65-F5344CB8AC3E}">
        <p14:creationId xmlns:p14="http://schemas.microsoft.com/office/powerpoint/2010/main" val="281149237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Developing the response</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For each area you are discussing, give examples. </a:t>
            </a:r>
            <a:endParaRPr lang="en-US" dirty="0"/>
          </a:p>
          <a:p>
            <a:r>
              <a:rPr lang="en-US" dirty="0" smtClean="0"/>
              <a:t>For each example, specifically state how it shows either the theme or the “so what” for your response.</a:t>
            </a:r>
          </a:p>
          <a:p>
            <a:pPr lvl="1"/>
            <a:r>
              <a:rPr lang="en-US" dirty="0" err="1" smtClean="0"/>
              <a:t>Mora’s</a:t>
            </a:r>
            <a:r>
              <a:rPr lang="en-US" dirty="0" smtClean="0"/>
              <a:t> use of “American but hyphenated” emphasizes how separated she feels from both her American and Mexican heritage. The connotation of “hyphenated” evokes an estrangement from being an American, but as she doesn’t name what comes after the hyphen also indicates an alienation from her Mexican side, almost as if she is missing part of her last name, part of her identity. She would be able to include the second part of her hyphenated name if she felt more included by either </a:t>
            </a:r>
            <a:r>
              <a:rPr lang="en-US" dirty="0" err="1" smtClean="0"/>
              <a:t>societty</a:t>
            </a:r>
            <a:r>
              <a:rPr lang="en-US" dirty="0" smtClean="0"/>
              <a:t>. </a:t>
            </a:r>
            <a:endParaRPr lang="en-US" dirty="0"/>
          </a:p>
        </p:txBody>
      </p:sp>
      <p:grpSp>
        <p:nvGrpSpPr>
          <p:cNvPr id="83" name="SMARTInkShape-Group747"/>
          <p:cNvGrpSpPr/>
          <p:nvPr/>
        </p:nvGrpSpPr>
        <p:grpSpPr>
          <a:xfrm>
            <a:off x="2250281" y="3307556"/>
            <a:ext cx="307154" cy="207170"/>
            <a:chOff x="2250281" y="3307556"/>
            <a:chExt cx="307154" cy="207170"/>
          </a:xfrm>
        </p:grpSpPr>
        <p:sp>
          <p:nvSpPr>
            <p:cNvPr id="78" name="SMARTInkShape-7714"/>
            <p:cNvSpPr/>
            <p:nvPr/>
          </p:nvSpPr>
          <p:spPr>
            <a:xfrm>
              <a:off x="2250281" y="3357563"/>
              <a:ext cx="21433" cy="107157"/>
            </a:xfrm>
            <a:custGeom>
              <a:avLst/>
              <a:gdLst/>
              <a:ahLst/>
              <a:cxnLst/>
              <a:rect l="0" t="0" r="0" b="0"/>
              <a:pathLst>
                <a:path w="21433" h="107157">
                  <a:moveTo>
                    <a:pt x="7144" y="0"/>
                  </a:moveTo>
                  <a:lnTo>
                    <a:pt x="3352" y="0"/>
                  </a:lnTo>
                  <a:lnTo>
                    <a:pt x="2234" y="793"/>
                  </a:lnTo>
                  <a:lnTo>
                    <a:pt x="1490" y="2116"/>
                  </a:lnTo>
                  <a:lnTo>
                    <a:pt x="196" y="7275"/>
                  </a:lnTo>
                  <a:lnTo>
                    <a:pt x="0" y="27486"/>
                  </a:lnTo>
                  <a:lnTo>
                    <a:pt x="6151" y="34630"/>
                  </a:lnTo>
                  <a:lnTo>
                    <a:pt x="7057" y="41773"/>
                  </a:lnTo>
                  <a:lnTo>
                    <a:pt x="7144" y="63965"/>
                  </a:lnTo>
                  <a:lnTo>
                    <a:pt x="13295" y="70415"/>
                  </a:lnTo>
                  <a:lnTo>
                    <a:pt x="14262" y="78260"/>
                  </a:lnTo>
                  <a:lnTo>
                    <a:pt x="14286" y="84703"/>
                  </a:lnTo>
                  <a:lnTo>
                    <a:pt x="21344" y="92773"/>
                  </a:lnTo>
                  <a:lnTo>
                    <a:pt x="21432" y="107156"/>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9" name="SMARTInkShape-7715"/>
            <p:cNvSpPr/>
            <p:nvPr/>
          </p:nvSpPr>
          <p:spPr>
            <a:xfrm>
              <a:off x="2314575" y="3444367"/>
              <a:ext cx="7145" cy="13122"/>
            </a:xfrm>
            <a:custGeom>
              <a:avLst/>
              <a:gdLst/>
              <a:ahLst/>
              <a:cxnLst/>
              <a:rect l="0" t="0" r="0" b="0"/>
              <a:pathLst>
                <a:path w="7145" h="13122">
                  <a:moveTo>
                    <a:pt x="0" y="6064"/>
                  </a:moveTo>
                  <a:lnTo>
                    <a:pt x="0" y="13121"/>
                  </a:lnTo>
                  <a:lnTo>
                    <a:pt x="0" y="9390"/>
                  </a:lnTo>
                  <a:lnTo>
                    <a:pt x="794" y="8281"/>
                  </a:lnTo>
                  <a:lnTo>
                    <a:pt x="3792" y="7049"/>
                  </a:lnTo>
                  <a:lnTo>
                    <a:pt x="4910" y="5927"/>
                  </a:lnTo>
                  <a:lnTo>
                    <a:pt x="6850" y="0"/>
                  </a:lnTo>
                  <a:lnTo>
                    <a:pt x="7144" y="6064"/>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0" name="SMARTInkShape-7716"/>
            <p:cNvSpPr/>
            <p:nvPr/>
          </p:nvSpPr>
          <p:spPr>
            <a:xfrm>
              <a:off x="2365905" y="3379002"/>
              <a:ext cx="84402" cy="85715"/>
            </a:xfrm>
            <a:custGeom>
              <a:avLst/>
              <a:gdLst/>
              <a:ahLst/>
              <a:cxnLst/>
              <a:rect l="0" t="0" r="0" b="0"/>
              <a:pathLst>
                <a:path w="84402" h="85715">
                  <a:moveTo>
                    <a:pt x="70114" y="14279"/>
                  </a:moveTo>
                  <a:lnTo>
                    <a:pt x="63963" y="8128"/>
                  </a:lnTo>
                  <a:lnTo>
                    <a:pt x="57463" y="6538"/>
                  </a:lnTo>
                  <a:lnTo>
                    <a:pt x="50843" y="2284"/>
                  </a:lnTo>
                  <a:lnTo>
                    <a:pt x="41495" y="444"/>
                  </a:lnTo>
                  <a:lnTo>
                    <a:pt x="17725" y="0"/>
                  </a:lnTo>
                  <a:lnTo>
                    <a:pt x="16138" y="791"/>
                  </a:lnTo>
                  <a:lnTo>
                    <a:pt x="15080" y="2112"/>
                  </a:lnTo>
                  <a:lnTo>
                    <a:pt x="14375" y="3786"/>
                  </a:lnTo>
                  <a:lnTo>
                    <a:pt x="13111" y="4903"/>
                  </a:lnTo>
                  <a:lnTo>
                    <a:pt x="9589" y="6143"/>
                  </a:lnTo>
                  <a:lnTo>
                    <a:pt x="3144" y="6841"/>
                  </a:lnTo>
                  <a:lnTo>
                    <a:pt x="1655" y="7733"/>
                  </a:lnTo>
                  <a:lnTo>
                    <a:pt x="662" y="9121"/>
                  </a:lnTo>
                  <a:lnTo>
                    <a:pt x="0" y="10841"/>
                  </a:lnTo>
                  <a:lnTo>
                    <a:pt x="353" y="12781"/>
                  </a:lnTo>
                  <a:lnTo>
                    <a:pt x="4943" y="20128"/>
                  </a:lnTo>
                  <a:lnTo>
                    <a:pt x="12144" y="26870"/>
                  </a:lnTo>
                  <a:lnTo>
                    <a:pt x="22863" y="32738"/>
                  </a:lnTo>
                  <a:lnTo>
                    <a:pt x="31419" y="35624"/>
                  </a:lnTo>
                  <a:lnTo>
                    <a:pt x="65050" y="59550"/>
                  </a:lnTo>
                  <a:lnTo>
                    <a:pt x="74023" y="69053"/>
                  </a:lnTo>
                  <a:lnTo>
                    <a:pt x="76832" y="77163"/>
                  </a:lnTo>
                  <a:lnTo>
                    <a:pt x="77131" y="81948"/>
                  </a:lnTo>
                  <a:lnTo>
                    <a:pt x="76380" y="83204"/>
                  </a:lnTo>
                  <a:lnTo>
                    <a:pt x="75085" y="84042"/>
                  </a:lnTo>
                  <a:lnTo>
                    <a:pt x="71096" y="85386"/>
                  </a:lnTo>
                  <a:lnTo>
                    <a:pt x="53122" y="85714"/>
                  </a:lnTo>
                  <a:lnTo>
                    <a:pt x="48539" y="83599"/>
                  </a:lnTo>
                  <a:lnTo>
                    <a:pt x="43856" y="80807"/>
                  </a:lnTo>
                  <a:lnTo>
                    <a:pt x="36757" y="78441"/>
                  </a:lnTo>
                  <a:lnTo>
                    <a:pt x="32005" y="75075"/>
                  </a:lnTo>
                  <a:lnTo>
                    <a:pt x="29364" y="70933"/>
                  </a:lnTo>
                  <a:lnTo>
                    <a:pt x="28660" y="68717"/>
                  </a:lnTo>
                  <a:lnTo>
                    <a:pt x="27397" y="67240"/>
                  </a:lnTo>
                  <a:lnTo>
                    <a:pt x="23876" y="65599"/>
                  </a:lnTo>
                  <a:lnTo>
                    <a:pt x="22620" y="64367"/>
                  </a:lnTo>
                  <a:lnTo>
                    <a:pt x="21224" y="60882"/>
                  </a:lnTo>
                  <a:lnTo>
                    <a:pt x="20137" y="46597"/>
                  </a:lnTo>
                  <a:lnTo>
                    <a:pt x="22237" y="42401"/>
                  </a:lnTo>
                  <a:lnTo>
                    <a:pt x="23908" y="40171"/>
                  </a:lnTo>
                  <a:lnTo>
                    <a:pt x="27882" y="37693"/>
                  </a:lnTo>
                  <a:lnTo>
                    <a:pt x="32294" y="35798"/>
                  </a:lnTo>
                  <a:lnTo>
                    <a:pt x="39241" y="31062"/>
                  </a:lnTo>
                  <a:lnTo>
                    <a:pt x="46326" y="28512"/>
                  </a:lnTo>
                  <a:lnTo>
                    <a:pt x="53452" y="23876"/>
                  </a:lnTo>
                  <a:lnTo>
                    <a:pt x="60591" y="21356"/>
                  </a:lnTo>
                  <a:lnTo>
                    <a:pt x="67733" y="16729"/>
                  </a:lnTo>
                  <a:lnTo>
                    <a:pt x="75847" y="14602"/>
                  </a:lnTo>
                  <a:lnTo>
                    <a:pt x="84401" y="14279"/>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1" name="SMARTInkShape-7717"/>
            <p:cNvSpPr/>
            <p:nvPr/>
          </p:nvSpPr>
          <p:spPr>
            <a:xfrm>
              <a:off x="2414588" y="3307556"/>
              <a:ext cx="113909" cy="207170"/>
            </a:xfrm>
            <a:custGeom>
              <a:avLst/>
              <a:gdLst/>
              <a:ahLst/>
              <a:cxnLst/>
              <a:rect l="0" t="0" r="0" b="0"/>
              <a:pathLst>
                <a:path w="113909" h="207170">
                  <a:moveTo>
                    <a:pt x="0" y="0"/>
                  </a:moveTo>
                  <a:lnTo>
                    <a:pt x="0" y="6850"/>
                  </a:lnTo>
                  <a:lnTo>
                    <a:pt x="9942" y="17061"/>
                  </a:lnTo>
                  <a:lnTo>
                    <a:pt x="14473" y="19489"/>
                  </a:lnTo>
                  <a:lnTo>
                    <a:pt x="27641" y="24840"/>
                  </a:lnTo>
                  <a:lnTo>
                    <a:pt x="59620" y="48437"/>
                  </a:lnTo>
                  <a:lnTo>
                    <a:pt x="73101" y="62808"/>
                  </a:lnTo>
                  <a:lnTo>
                    <a:pt x="80114" y="68396"/>
                  </a:lnTo>
                  <a:lnTo>
                    <a:pt x="96970" y="95380"/>
                  </a:lnTo>
                  <a:lnTo>
                    <a:pt x="99904" y="104108"/>
                  </a:lnTo>
                  <a:lnTo>
                    <a:pt x="112316" y="121405"/>
                  </a:lnTo>
                  <a:lnTo>
                    <a:pt x="113908" y="130961"/>
                  </a:lnTo>
                  <a:lnTo>
                    <a:pt x="112009" y="135728"/>
                  </a:lnTo>
                  <a:lnTo>
                    <a:pt x="102885" y="148431"/>
                  </a:lnTo>
                  <a:lnTo>
                    <a:pt x="100070" y="158897"/>
                  </a:lnTo>
                  <a:lnTo>
                    <a:pt x="98463" y="160700"/>
                  </a:lnTo>
                  <a:lnTo>
                    <a:pt x="78540" y="176569"/>
                  </a:lnTo>
                  <a:lnTo>
                    <a:pt x="73800" y="178488"/>
                  </a:lnTo>
                  <a:lnTo>
                    <a:pt x="50337" y="199697"/>
                  </a:lnTo>
                  <a:lnTo>
                    <a:pt x="50006" y="207169"/>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2" name="SMARTInkShape-7718"/>
            <p:cNvSpPr/>
            <p:nvPr/>
          </p:nvSpPr>
          <p:spPr>
            <a:xfrm>
              <a:off x="2531921" y="3486153"/>
              <a:ext cx="25514" cy="28546"/>
            </a:xfrm>
            <a:custGeom>
              <a:avLst/>
              <a:gdLst/>
              <a:ahLst/>
              <a:cxnLst/>
              <a:rect l="0" t="0" r="0" b="0"/>
              <a:pathLst>
                <a:path w="25514" h="28546">
                  <a:moveTo>
                    <a:pt x="11254" y="7141"/>
                  </a:moveTo>
                  <a:lnTo>
                    <a:pt x="11254" y="10933"/>
                  </a:lnTo>
                  <a:lnTo>
                    <a:pt x="10460" y="12050"/>
                  </a:lnTo>
                  <a:lnTo>
                    <a:pt x="9137" y="12795"/>
                  </a:lnTo>
                  <a:lnTo>
                    <a:pt x="7462" y="13292"/>
                  </a:lnTo>
                  <a:lnTo>
                    <a:pt x="6344" y="14416"/>
                  </a:lnTo>
                  <a:lnTo>
                    <a:pt x="4197" y="21108"/>
                  </a:lnTo>
                  <a:lnTo>
                    <a:pt x="4136" y="25126"/>
                  </a:lnTo>
                  <a:lnTo>
                    <a:pt x="3334" y="26274"/>
                  </a:lnTo>
                  <a:lnTo>
                    <a:pt x="2005" y="27040"/>
                  </a:lnTo>
                  <a:lnTo>
                    <a:pt x="326" y="27551"/>
                  </a:lnTo>
                  <a:lnTo>
                    <a:pt x="0" y="27891"/>
                  </a:lnTo>
                  <a:lnTo>
                    <a:pt x="576" y="28118"/>
                  </a:lnTo>
                  <a:lnTo>
                    <a:pt x="3903" y="28545"/>
                  </a:lnTo>
                  <a:lnTo>
                    <a:pt x="24435" y="8246"/>
                  </a:lnTo>
                  <a:lnTo>
                    <a:pt x="25513" y="320"/>
                  </a:lnTo>
                  <a:lnTo>
                    <a:pt x="12334" y="0"/>
                  </a:lnTo>
                  <a:lnTo>
                    <a:pt x="11974" y="793"/>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87" name="SMARTInkShape-Group748"/>
          <p:cNvGrpSpPr/>
          <p:nvPr/>
        </p:nvGrpSpPr>
        <p:grpSpPr>
          <a:xfrm>
            <a:off x="2150305" y="3357563"/>
            <a:ext cx="207134" cy="335757"/>
            <a:chOff x="2150305" y="3357563"/>
            <a:chExt cx="207134" cy="335757"/>
          </a:xfrm>
        </p:grpSpPr>
        <p:sp>
          <p:nvSpPr>
            <p:cNvPr id="84" name="SMARTInkShape-7719"/>
            <p:cNvSpPr/>
            <p:nvPr/>
          </p:nvSpPr>
          <p:spPr>
            <a:xfrm>
              <a:off x="2278856" y="3550444"/>
              <a:ext cx="78583" cy="142876"/>
            </a:xfrm>
            <a:custGeom>
              <a:avLst/>
              <a:gdLst/>
              <a:ahLst/>
              <a:cxnLst/>
              <a:rect l="0" t="0" r="0" b="0"/>
              <a:pathLst>
                <a:path w="78583" h="142876">
                  <a:moveTo>
                    <a:pt x="0" y="0"/>
                  </a:moveTo>
                  <a:lnTo>
                    <a:pt x="0" y="10642"/>
                  </a:lnTo>
                  <a:lnTo>
                    <a:pt x="2117" y="14784"/>
                  </a:lnTo>
                  <a:lnTo>
                    <a:pt x="4910" y="19270"/>
                  </a:lnTo>
                  <a:lnTo>
                    <a:pt x="15155" y="47762"/>
                  </a:lnTo>
                  <a:lnTo>
                    <a:pt x="37902" y="83442"/>
                  </a:lnTo>
                  <a:lnTo>
                    <a:pt x="57142" y="115793"/>
                  </a:lnTo>
                  <a:lnTo>
                    <a:pt x="69056" y="132606"/>
                  </a:lnTo>
                  <a:lnTo>
                    <a:pt x="78582" y="142875"/>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5" name="SMARTInkShape-7720"/>
            <p:cNvSpPr/>
            <p:nvPr/>
          </p:nvSpPr>
          <p:spPr>
            <a:xfrm>
              <a:off x="2271713" y="3571875"/>
              <a:ext cx="85726" cy="100014"/>
            </a:xfrm>
            <a:custGeom>
              <a:avLst/>
              <a:gdLst/>
              <a:ahLst/>
              <a:cxnLst/>
              <a:rect l="0" t="0" r="0" b="0"/>
              <a:pathLst>
                <a:path w="85726" h="100014">
                  <a:moveTo>
                    <a:pt x="85725" y="0"/>
                  </a:moveTo>
                  <a:lnTo>
                    <a:pt x="85725" y="6850"/>
                  </a:lnTo>
                  <a:lnTo>
                    <a:pt x="73867" y="19789"/>
                  </a:lnTo>
                  <a:lnTo>
                    <a:pt x="72517" y="24141"/>
                  </a:lnTo>
                  <a:lnTo>
                    <a:pt x="71363" y="25619"/>
                  </a:lnTo>
                  <a:lnTo>
                    <a:pt x="44431" y="46891"/>
                  </a:lnTo>
                  <a:lnTo>
                    <a:pt x="36680" y="48621"/>
                  </a:lnTo>
                  <a:lnTo>
                    <a:pt x="33184" y="50671"/>
                  </a:lnTo>
                  <a:lnTo>
                    <a:pt x="11993" y="73613"/>
                  </a:lnTo>
                  <a:lnTo>
                    <a:pt x="9299" y="78489"/>
                  </a:lnTo>
                  <a:lnTo>
                    <a:pt x="7307" y="83303"/>
                  </a:lnTo>
                  <a:lnTo>
                    <a:pt x="2518" y="90475"/>
                  </a:lnTo>
                  <a:lnTo>
                    <a:pt x="0" y="100013"/>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6" name="SMARTInkShape-7721"/>
            <p:cNvSpPr/>
            <p:nvPr/>
          </p:nvSpPr>
          <p:spPr>
            <a:xfrm>
              <a:off x="2150305" y="3357563"/>
              <a:ext cx="71402" cy="114301"/>
            </a:xfrm>
            <a:custGeom>
              <a:avLst/>
              <a:gdLst/>
              <a:ahLst/>
              <a:cxnLst/>
              <a:rect l="0" t="0" r="0" b="0"/>
              <a:pathLst>
                <a:path w="71402" h="114301">
                  <a:moveTo>
                    <a:pt x="71401" y="0"/>
                  </a:moveTo>
                  <a:lnTo>
                    <a:pt x="67609" y="0"/>
                  </a:lnTo>
                  <a:lnTo>
                    <a:pt x="66492" y="793"/>
                  </a:lnTo>
                  <a:lnTo>
                    <a:pt x="65747" y="2116"/>
                  </a:lnTo>
                  <a:lnTo>
                    <a:pt x="65250" y="3792"/>
                  </a:lnTo>
                  <a:lnTo>
                    <a:pt x="64126" y="4909"/>
                  </a:lnTo>
                  <a:lnTo>
                    <a:pt x="56617" y="8819"/>
                  </a:lnTo>
                  <a:lnTo>
                    <a:pt x="21383" y="42875"/>
                  </a:lnTo>
                  <a:lnTo>
                    <a:pt x="3138" y="61913"/>
                  </a:lnTo>
                  <a:lnTo>
                    <a:pt x="904" y="69056"/>
                  </a:lnTo>
                  <a:lnTo>
                    <a:pt x="0" y="88106"/>
                  </a:lnTo>
                  <a:lnTo>
                    <a:pt x="2097" y="92868"/>
                  </a:lnTo>
                  <a:lnTo>
                    <a:pt x="6118" y="98601"/>
                  </a:lnTo>
                  <a:lnTo>
                    <a:pt x="6814" y="103386"/>
                  </a:lnTo>
                  <a:lnTo>
                    <a:pt x="7706" y="104643"/>
                  </a:lnTo>
                  <a:lnTo>
                    <a:pt x="9094" y="105480"/>
                  </a:lnTo>
                  <a:lnTo>
                    <a:pt x="10813" y="106039"/>
                  </a:lnTo>
                  <a:lnTo>
                    <a:pt x="11959" y="107205"/>
                  </a:lnTo>
                  <a:lnTo>
                    <a:pt x="13232" y="110617"/>
                  </a:lnTo>
                  <a:lnTo>
                    <a:pt x="14366" y="111845"/>
                  </a:lnTo>
                  <a:lnTo>
                    <a:pt x="20313" y="113976"/>
                  </a:lnTo>
                  <a:lnTo>
                    <a:pt x="28539" y="114300"/>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90" name="SMARTInkShape-Group749"/>
          <p:cNvGrpSpPr/>
          <p:nvPr/>
        </p:nvGrpSpPr>
        <p:grpSpPr>
          <a:xfrm>
            <a:off x="3386138" y="5600700"/>
            <a:ext cx="164307" cy="150021"/>
            <a:chOff x="3386138" y="5600700"/>
            <a:chExt cx="164307" cy="150021"/>
          </a:xfrm>
        </p:grpSpPr>
        <p:sp>
          <p:nvSpPr>
            <p:cNvPr id="88" name="SMARTInkShape-7722"/>
            <p:cNvSpPr/>
            <p:nvPr/>
          </p:nvSpPr>
          <p:spPr>
            <a:xfrm>
              <a:off x="3493294" y="5657850"/>
              <a:ext cx="57151" cy="92871"/>
            </a:xfrm>
            <a:custGeom>
              <a:avLst/>
              <a:gdLst/>
              <a:ahLst/>
              <a:cxnLst/>
              <a:rect l="0" t="0" r="0" b="0"/>
              <a:pathLst>
                <a:path w="57151" h="92871">
                  <a:moveTo>
                    <a:pt x="57150" y="0"/>
                  </a:moveTo>
                  <a:lnTo>
                    <a:pt x="57150" y="6152"/>
                  </a:lnTo>
                  <a:lnTo>
                    <a:pt x="52240" y="12651"/>
                  </a:lnTo>
                  <a:lnTo>
                    <a:pt x="40150" y="40929"/>
                  </a:lnTo>
                  <a:lnTo>
                    <a:pt x="18644" y="68586"/>
                  </a:lnTo>
                  <a:lnTo>
                    <a:pt x="0" y="92870"/>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9" name="SMARTInkShape-7723"/>
            <p:cNvSpPr/>
            <p:nvPr/>
          </p:nvSpPr>
          <p:spPr>
            <a:xfrm>
              <a:off x="3386138" y="5600700"/>
              <a:ext cx="78582" cy="100014"/>
            </a:xfrm>
            <a:custGeom>
              <a:avLst/>
              <a:gdLst/>
              <a:ahLst/>
              <a:cxnLst/>
              <a:rect l="0" t="0" r="0" b="0"/>
              <a:pathLst>
                <a:path w="78582" h="100014">
                  <a:moveTo>
                    <a:pt x="78581" y="0"/>
                  </a:moveTo>
                  <a:lnTo>
                    <a:pt x="72430" y="0"/>
                  </a:lnTo>
                  <a:lnTo>
                    <a:pt x="72099" y="794"/>
                  </a:lnTo>
                  <a:lnTo>
                    <a:pt x="71731" y="3792"/>
                  </a:lnTo>
                  <a:lnTo>
                    <a:pt x="69451" y="7771"/>
                  </a:lnTo>
                  <a:lnTo>
                    <a:pt x="42847" y="41378"/>
                  </a:lnTo>
                  <a:lnTo>
                    <a:pt x="20042" y="75538"/>
                  </a:lnTo>
                  <a:lnTo>
                    <a:pt x="0" y="100013"/>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91" name="SMARTInkShape-7724"/>
          <p:cNvSpPr/>
          <p:nvPr/>
        </p:nvSpPr>
        <p:spPr>
          <a:xfrm>
            <a:off x="3886308" y="5579270"/>
            <a:ext cx="221349" cy="514351"/>
          </a:xfrm>
          <a:custGeom>
            <a:avLst/>
            <a:gdLst/>
            <a:ahLst/>
            <a:cxnLst/>
            <a:rect l="0" t="0" r="0" b="0"/>
            <a:pathLst>
              <a:path w="221349" h="514351">
                <a:moveTo>
                  <a:pt x="99905" y="0"/>
                </a:moveTo>
                <a:lnTo>
                  <a:pt x="96112" y="0"/>
                </a:lnTo>
                <a:lnTo>
                  <a:pt x="92134" y="2116"/>
                </a:lnTo>
                <a:lnTo>
                  <a:pt x="87720" y="6495"/>
                </a:lnTo>
                <a:lnTo>
                  <a:pt x="62787" y="40640"/>
                </a:lnTo>
                <a:lnTo>
                  <a:pt x="37918" y="73828"/>
                </a:lnTo>
                <a:lnTo>
                  <a:pt x="16237" y="101424"/>
                </a:lnTo>
                <a:lnTo>
                  <a:pt x="11125" y="114927"/>
                </a:lnTo>
                <a:lnTo>
                  <a:pt x="2665" y="150100"/>
                </a:lnTo>
                <a:lnTo>
                  <a:pt x="440" y="180726"/>
                </a:lnTo>
                <a:lnTo>
                  <a:pt x="0" y="213321"/>
                </a:lnTo>
                <a:lnTo>
                  <a:pt x="6410" y="248394"/>
                </a:lnTo>
                <a:lnTo>
                  <a:pt x="17787" y="276445"/>
                </a:lnTo>
                <a:lnTo>
                  <a:pt x="31211" y="304865"/>
                </a:lnTo>
                <a:lnTo>
                  <a:pt x="46037" y="333393"/>
                </a:lnTo>
                <a:lnTo>
                  <a:pt x="65159" y="361955"/>
                </a:lnTo>
                <a:lnTo>
                  <a:pt x="85905" y="389732"/>
                </a:lnTo>
                <a:lnTo>
                  <a:pt x="114249" y="420853"/>
                </a:lnTo>
                <a:lnTo>
                  <a:pt x="145009" y="456323"/>
                </a:lnTo>
                <a:lnTo>
                  <a:pt x="180123" y="487869"/>
                </a:lnTo>
                <a:lnTo>
                  <a:pt x="204581" y="508138"/>
                </a:lnTo>
                <a:lnTo>
                  <a:pt x="221348" y="514350"/>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nvGrpSpPr>
          <p:cNvPr id="96" name="SMARTInkShape-Group751"/>
          <p:cNvGrpSpPr/>
          <p:nvPr/>
        </p:nvGrpSpPr>
        <p:grpSpPr>
          <a:xfrm>
            <a:off x="4086225" y="5600864"/>
            <a:ext cx="628651" cy="431327"/>
            <a:chOff x="4086225" y="5600864"/>
            <a:chExt cx="628651" cy="431327"/>
          </a:xfrm>
        </p:grpSpPr>
        <p:sp>
          <p:nvSpPr>
            <p:cNvPr id="92" name="SMARTInkShape-7725"/>
            <p:cNvSpPr/>
            <p:nvPr/>
          </p:nvSpPr>
          <p:spPr>
            <a:xfrm>
              <a:off x="4643856" y="5857875"/>
              <a:ext cx="71020" cy="135731"/>
            </a:xfrm>
            <a:custGeom>
              <a:avLst/>
              <a:gdLst/>
              <a:ahLst/>
              <a:cxnLst/>
              <a:rect l="0" t="0" r="0" b="0"/>
              <a:pathLst>
                <a:path w="71020" h="135731">
                  <a:moveTo>
                    <a:pt x="56732" y="0"/>
                  </a:moveTo>
                  <a:lnTo>
                    <a:pt x="60524" y="0"/>
                  </a:lnTo>
                  <a:lnTo>
                    <a:pt x="61641" y="794"/>
                  </a:lnTo>
                  <a:lnTo>
                    <a:pt x="62386" y="2117"/>
                  </a:lnTo>
                  <a:lnTo>
                    <a:pt x="63581" y="6152"/>
                  </a:lnTo>
                  <a:lnTo>
                    <a:pt x="65861" y="6703"/>
                  </a:lnTo>
                  <a:lnTo>
                    <a:pt x="70717" y="7118"/>
                  </a:lnTo>
                  <a:lnTo>
                    <a:pt x="64842" y="7141"/>
                  </a:lnTo>
                  <a:lnTo>
                    <a:pt x="60369" y="10935"/>
                  </a:lnTo>
                  <a:lnTo>
                    <a:pt x="54115" y="12798"/>
                  </a:lnTo>
                  <a:lnTo>
                    <a:pt x="46838" y="14419"/>
                  </a:lnTo>
                  <a:lnTo>
                    <a:pt x="35698" y="21928"/>
                  </a:lnTo>
                  <a:lnTo>
                    <a:pt x="16266" y="41294"/>
                  </a:lnTo>
                  <a:lnTo>
                    <a:pt x="2758" y="62046"/>
                  </a:lnTo>
                  <a:lnTo>
                    <a:pt x="0" y="79882"/>
                  </a:lnTo>
                  <a:lnTo>
                    <a:pt x="1884" y="85245"/>
                  </a:lnTo>
                  <a:lnTo>
                    <a:pt x="5769" y="91363"/>
                  </a:lnTo>
                  <a:lnTo>
                    <a:pt x="8417" y="92200"/>
                  </a:lnTo>
                  <a:lnTo>
                    <a:pt x="16584" y="92735"/>
                  </a:lnTo>
                  <a:lnTo>
                    <a:pt x="21161" y="90693"/>
                  </a:lnTo>
                  <a:lnTo>
                    <a:pt x="44828" y="69018"/>
                  </a:lnTo>
                  <a:lnTo>
                    <a:pt x="47472" y="64277"/>
                  </a:lnTo>
                  <a:lnTo>
                    <a:pt x="48177" y="61902"/>
                  </a:lnTo>
                  <a:lnTo>
                    <a:pt x="49441" y="60318"/>
                  </a:lnTo>
                  <a:lnTo>
                    <a:pt x="56633" y="57186"/>
                  </a:lnTo>
                  <a:lnTo>
                    <a:pt x="62874" y="57153"/>
                  </a:lnTo>
                  <a:lnTo>
                    <a:pt x="63207" y="57946"/>
                  </a:lnTo>
                  <a:lnTo>
                    <a:pt x="65980" y="80752"/>
                  </a:lnTo>
                  <a:lnTo>
                    <a:pt x="68780" y="89865"/>
                  </a:lnTo>
                  <a:lnTo>
                    <a:pt x="70888" y="122548"/>
                  </a:lnTo>
                  <a:lnTo>
                    <a:pt x="71019" y="135730"/>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3" name="SMARTInkShape-7726"/>
            <p:cNvSpPr/>
            <p:nvPr/>
          </p:nvSpPr>
          <p:spPr>
            <a:xfrm>
              <a:off x="4550569" y="5800772"/>
              <a:ext cx="64295" cy="149974"/>
            </a:xfrm>
            <a:custGeom>
              <a:avLst/>
              <a:gdLst/>
              <a:ahLst/>
              <a:cxnLst/>
              <a:rect l="0" t="0" r="0" b="0"/>
              <a:pathLst>
                <a:path w="64295" h="149974">
                  <a:moveTo>
                    <a:pt x="0" y="149973"/>
                  </a:moveTo>
                  <a:lnTo>
                    <a:pt x="794" y="132084"/>
                  </a:lnTo>
                  <a:lnTo>
                    <a:pt x="6151" y="109330"/>
                  </a:lnTo>
                  <a:lnTo>
                    <a:pt x="9129" y="85656"/>
                  </a:lnTo>
                  <a:lnTo>
                    <a:pt x="12759" y="71384"/>
                  </a:lnTo>
                  <a:lnTo>
                    <a:pt x="18995" y="38552"/>
                  </a:lnTo>
                  <a:lnTo>
                    <a:pt x="22011" y="12383"/>
                  </a:lnTo>
                  <a:lnTo>
                    <a:pt x="25128" y="6007"/>
                  </a:lnTo>
                  <a:lnTo>
                    <a:pt x="27071" y="3989"/>
                  </a:lnTo>
                  <a:lnTo>
                    <a:pt x="31346" y="1747"/>
                  </a:lnTo>
                  <a:lnTo>
                    <a:pt x="59247" y="0"/>
                  </a:lnTo>
                  <a:lnTo>
                    <a:pt x="60929" y="778"/>
                  </a:lnTo>
                  <a:lnTo>
                    <a:pt x="62051" y="2091"/>
                  </a:lnTo>
                  <a:lnTo>
                    <a:pt x="64294" y="7098"/>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4" name="SMARTInkShape-7727"/>
            <p:cNvSpPr/>
            <p:nvPr/>
          </p:nvSpPr>
          <p:spPr>
            <a:xfrm>
              <a:off x="4429542" y="5843588"/>
              <a:ext cx="70984" cy="121309"/>
            </a:xfrm>
            <a:custGeom>
              <a:avLst/>
              <a:gdLst/>
              <a:ahLst/>
              <a:cxnLst/>
              <a:rect l="0" t="0" r="0" b="0"/>
              <a:pathLst>
                <a:path w="70984" h="121309">
                  <a:moveTo>
                    <a:pt x="42446" y="14287"/>
                  </a:moveTo>
                  <a:lnTo>
                    <a:pt x="35328" y="14287"/>
                  </a:lnTo>
                  <a:lnTo>
                    <a:pt x="35310" y="18079"/>
                  </a:lnTo>
                  <a:lnTo>
                    <a:pt x="34513" y="19197"/>
                  </a:lnTo>
                  <a:lnTo>
                    <a:pt x="33189" y="19941"/>
                  </a:lnTo>
                  <a:lnTo>
                    <a:pt x="31512" y="20439"/>
                  </a:lnTo>
                  <a:lnTo>
                    <a:pt x="27532" y="25223"/>
                  </a:lnTo>
                  <a:lnTo>
                    <a:pt x="4335" y="58480"/>
                  </a:lnTo>
                  <a:lnTo>
                    <a:pt x="1695" y="65943"/>
                  </a:lnTo>
                  <a:lnTo>
                    <a:pt x="0" y="83669"/>
                  </a:lnTo>
                  <a:lnTo>
                    <a:pt x="3499" y="97727"/>
                  </a:lnTo>
                  <a:lnTo>
                    <a:pt x="11792" y="110997"/>
                  </a:lnTo>
                  <a:lnTo>
                    <a:pt x="16386" y="116271"/>
                  </a:lnTo>
                  <a:lnTo>
                    <a:pt x="21074" y="119145"/>
                  </a:lnTo>
                  <a:lnTo>
                    <a:pt x="30551" y="120989"/>
                  </a:lnTo>
                  <a:lnTo>
                    <a:pt x="41479" y="121308"/>
                  </a:lnTo>
                  <a:lnTo>
                    <a:pt x="48101" y="119267"/>
                  </a:lnTo>
                  <a:lnTo>
                    <a:pt x="61299" y="109250"/>
                  </a:lnTo>
                  <a:lnTo>
                    <a:pt x="67787" y="102308"/>
                  </a:lnTo>
                  <a:lnTo>
                    <a:pt x="69584" y="97593"/>
                  </a:lnTo>
                  <a:lnTo>
                    <a:pt x="70983" y="65557"/>
                  </a:lnTo>
                  <a:lnTo>
                    <a:pt x="70219" y="47404"/>
                  </a:lnTo>
                  <a:lnTo>
                    <a:pt x="58664" y="14274"/>
                  </a:lnTo>
                  <a:lnTo>
                    <a:pt x="56733" y="0"/>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5" name="SMARTInkShape-7728"/>
            <p:cNvSpPr/>
            <p:nvPr/>
          </p:nvSpPr>
          <p:spPr>
            <a:xfrm>
              <a:off x="4086225" y="5600864"/>
              <a:ext cx="285751" cy="431327"/>
            </a:xfrm>
            <a:custGeom>
              <a:avLst/>
              <a:gdLst/>
              <a:ahLst/>
              <a:cxnLst/>
              <a:rect l="0" t="0" r="0" b="0"/>
              <a:pathLst>
                <a:path w="285751" h="431327">
                  <a:moveTo>
                    <a:pt x="0" y="128424"/>
                  </a:moveTo>
                  <a:lnTo>
                    <a:pt x="0" y="132216"/>
                  </a:lnTo>
                  <a:lnTo>
                    <a:pt x="794" y="133333"/>
                  </a:lnTo>
                  <a:lnTo>
                    <a:pt x="2117" y="134078"/>
                  </a:lnTo>
                  <a:lnTo>
                    <a:pt x="3792" y="134574"/>
                  </a:lnTo>
                  <a:lnTo>
                    <a:pt x="4909" y="135699"/>
                  </a:lnTo>
                  <a:lnTo>
                    <a:pt x="11857" y="153398"/>
                  </a:lnTo>
                  <a:lnTo>
                    <a:pt x="21916" y="187758"/>
                  </a:lnTo>
                  <a:lnTo>
                    <a:pt x="26602" y="207652"/>
                  </a:lnTo>
                  <a:lnTo>
                    <a:pt x="33225" y="242809"/>
                  </a:lnTo>
                  <a:lnTo>
                    <a:pt x="35773" y="267355"/>
                  </a:lnTo>
                  <a:lnTo>
                    <a:pt x="39182" y="293623"/>
                  </a:lnTo>
                  <a:lnTo>
                    <a:pt x="41772" y="324480"/>
                  </a:lnTo>
                  <a:lnTo>
                    <a:pt x="42540" y="352496"/>
                  </a:lnTo>
                  <a:lnTo>
                    <a:pt x="42799" y="383909"/>
                  </a:lnTo>
                  <a:lnTo>
                    <a:pt x="42859" y="418962"/>
                  </a:lnTo>
                  <a:lnTo>
                    <a:pt x="42862" y="431326"/>
                  </a:lnTo>
                  <a:lnTo>
                    <a:pt x="42863" y="425203"/>
                  </a:lnTo>
                  <a:lnTo>
                    <a:pt x="49344" y="391471"/>
                  </a:lnTo>
                  <a:lnTo>
                    <a:pt x="49876" y="361799"/>
                  </a:lnTo>
                  <a:lnTo>
                    <a:pt x="49967" y="334891"/>
                  </a:lnTo>
                  <a:lnTo>
                    <a:pt x="49995" y="306810"/>
                  </a:lnTo>
                  <a:lnTo>
                    <a:pt x="50003" y="278381"/>
                  </a:lnTo>
                  <a:lnTo>
                    <a:pt x="50005" y="247732"/>
                  </a:lnTo>
                  <a:lnTo>
                    <a:pt x="50006" y="215633"/>
                  </a:lnTo>
                  <a:lnTo>
                    <a:pt x="50006" y="186014"/>
                  </a:lnTo>
                  <a:lnTo>
                    <a:pt x="50006" y="151353"/>
                  </a:lnTo>
                  <a:lnTo>
                    <a:pt x="55661" y="116450"/>
                  </a:lnTo>
                  <a:lnTo>
                    <a:pt x="57748" y="91422"/>
                  </a:lnTo>
                  <a:lnTo>
                    <a:pt x="64408" y="74754"/>
                  </a:lnTo>
                  <a:lnTo>
                    <a:pt x="65958" y="73594"/>
                  </a:lnTo>
                  <a:lnTo>
                    <a:pt x="70355" y="71732"/>
                  </a:lnTo>
                  <a:lnTo>
                    <a:pt x="74909" y="75202"/>
                  </a:lnTo>
                  <a:lnTo>
                    <a:pt x="90551" y="91208"/>
                  </a:lnTo>
                  <a:lnTo>
                    <a:pt x="107160" y="123587"/>
                  </a:lnTo>
                  <a:lnTo>
                    <a:pt x="121444" y="156574"/>
                  </a:lnTo>
                  <a:lnTo>
                    <a:pt x="133615" y="189074"/>
                  </a:lnTo>
                  <a:lnTo>
                    <a:pt x="142924" y="218107"/>
                  </a:lnTo>
                  <a:lnTo>
                    <a:pt x="148382" y="228277"/>
                  </a:lnTo>
                  <a:lnTo>
                    <a:pt x="149696" y="234137"/>
                  </a:lnTo>
                  <a:lnTo>
                    <a:pt x="149803" y="233824"/>
                  </a:lnTo>
                  <a:lnTo>
                    <a:pt x="152132" y="205610"/>
                  </a:lnTo>
                  <a:lnTo>
                    <a:pt x="157788" y="173783"/>
                  </a:lnTo>
                  <a:lnTo>
                    <a:pt x="164492" y="138424"/>
                  </a:lnTo>
                  <a:lnTo>
                    <a:pt x="171505" y="109956"/>
                  </a:lnTo>
                  <a:lnTo>
                    <a:pt x="177193" y="75210"/>
                  </a:lnTo>
                  <a:lnTo>
                    <a:pt x="184021" y="44270"/>
                  </a:lnTo>
                  <a:lnTo>
                    <a:pt x="197947" y="9328"/>
                  </a:lnTo>
                  <a:lnTo>
                    <a:pt x="198640" y="6164"/>
                  </a:lnTo>
                  <a:lnTo>
                    <a:pt x="199896" y="4054"/>
                  </a:lnTo>
                  <a:lnTo>
                    <a:pt x="201526" y="2648"/>
                  </a:lnTo>
                  <a:lnTo>
                    <a:pt x="205455" y="1086"/>
                  </a:lnTo>
                  <a:lnTo>
                    <a:pt x="216781" y="0"/>
                  </a:lnTo>
                  <a:lnTo>
                    <a:pt x="221495" y="2026"/>
                  </a:lnTo>
                  <a:lnTo>
                    <a:pt x="223864" y="3677"/>
                  </a:lnTo>
                  <a:lnTo>
                    <a:pt x="230989" y="13586"/>
                  </a:lnTo>
                  <a:lnTo>
                    <a:pt x="239119" y="44272"/>
                  </a:lnTo>
                  <a:lnTo>
                    <a:pt x="247846" y="72378"/>
                  </a:lnTo>
                  <a:lnTo>
                    <a:pt x="257214" y="105564"/>
                  </a:lnTo>
                  <a:lnTo>
                    <a:pt x="266708" y="139078"/>
                  </a:lnTo>
                  <a:lnTo>
                    <a:pt x="270054" y="170650"/>
                  </a:lnTo>
                  <a:lnTo>
                    <a:pt x="274837" y="201348"/>
                  </a:lnTo>
                  <a:lnTo>
                    <a:pt x="277489" y="230552"/>
                  </a:lnTo>
                  <a:lnTo>
                    <a:pt x="283295" y="265543"/>
                  </a:lnTo>
                  <a:lnTo>
                    <a:pt x="285023" y="299226"/>
                  </a:lnTo>
                  <a:lnTo>
                    <a:pt x="285750" y="335591"/>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00" name="SMARTInkShape-Group752"/>
          <p:cNvGrpSpPr/>
          <p:nvPr/>
        </p:nvGrpSpPr>
        <p:grpSpPr>
          <a:xfrm>
            <a:off x="4907755" y="5664995"/>
            <a:ext cx="284730" cy="396735"/>
            <a:chOff x="4907755" y="5664995"/>
            <a:chExt cx="284730" cy="396735"/>
          </a:xfrm>
        </p:grpSpPr>
        <p:sp>
          <p:nvSpPr>
            <p:cNvPr id="97" name="SMARTInkShape-7729"/>
            <p:cNvSpPr/>
            <p:nvPr/>
          </p:nvSpPr>
          <p:spPr>
            <a:xfrm>
              <a:off x="5150972" y="5972175"/>
              <a:ext cx="41513" cy="28574"/>
            </a:xfrm>
            <a:custGeom>
              <a:avLst/>
              <a:gdLst/>
              <a:ahLst/>
              <a:cxnLst/>
              <a:rect l="0" t="0" r="0" b="0"/>
              <a:pathLst>
                <a:path w="41513" h="28574">
                  <a:moveTo>
                    <a:pt x="28248" y="7145"/>
                  </a:moveTo>
                  <a:lnTo>
                    <a:pt x="28248" y="3352"/>
                  </a:lnTo>
                  <a:lnTo>
                    <a:pt x="29041" y="2234"/>
                  </a:lnTo>
                  <a:lnTo>
                    <a:pt x="30364" y="1489"/>
                  </a:lnTo>
                  <a:lnTo>
                    <a:pt x="35365" y="8"/>
                  </a:lnTo>
                  <a:lnTo>
                    <a:pt x="17630" y="0"/>
                  </a:lnTo>
                  <a:lnTo>
                    <a:pt x="13474" y="2117"/>
                  </a:lnTo>
                  <a:lnTo>
                    <a:pt x="8131" y="6152"/>
                  </a:lnTo>
                  <a:lnTo>
                    <a:pt x="3413" y="6850"/>
                  </a:lnTo>
                  <a:lnTo>
                    <a:pt x="2166" y="7741"/>
                  </a:lnTo>
                  <a:lnTo>
                    <a:pt x="1334" y="9130"/>
                  </a:lnTo>
                  <a:lnTo>
                    <a:pt x="164" y="14876"/>
                  </a:lnTo>
                  <a:lnTo>
                    <a:pt x="0" y="17061"/>
                  </a:lnTo>
                  <a:lnTo>
                    <a:pt x="684" y="18517"/>
                  </a:lnTo>
                  <a:lnTo>
                    <a:pt x="1934" y="19489"/>
                  </a:lnTo>
                  <a:lnTo>
                    <a:pt x="3561" y="20136"/>
                  </a:lnTo>
                  <a:lnTo>
                    <a:pt x="4646" y="21361"/>
                  </a:lnTo>
                  <a:lnTo>
                    <a:pt x="5851" y="24840"/>
                  </a:lnTo>
                  <a:lnTo>
                    <a:pt x="6967" y="26085"/>
                  </a:lnTo>
                  <a:lnTo>
                    <a:pt x="10321" y="27468"/>
                  </a:lnTo>
                  <a:lnTo>
                    <a:pt x="31629" y="28566"/>
                  </a:lnTo>
                  <a:lnTo>
                    <a:pt x="32883" y="27776"/>
                  </a:lnTo>
                  <a:lnTo>
                    <a:pt x="33719" y="26455"/>
                  </a:lnTo>
                  <a:lnTo>
                    <a:pt x="35060" y="22423"/>
                  </a:lnTo>
                  <a:lnTo>
                    <a:pt x="37361" y="21872"/>
                  </a:lnTo>
                  <a:lnTo>
                    <a:pt x="41512" y="21518"/>
                  </a:lnTo>
                  <a:lnTo>
                    <a:pt x="38439" y="21457"/>
                  </a:lnTo>
                  <a:lnTo>
                    <a:pt x="37423" y="20655"/>
                  </a:lnTo>
                  <a:lnTo>
                    <a:pt x="36294" y="17647"/>
                  </a:lnTo>
                  <a:lnTo>
                    <a:pt x="35199" y="16527"/>
                  </a:lnTo>
                  <a:lnTo>
                    <a:pt x="29320" y="14582"/>
                  </a:lnTo>
                  <a:lnTo>
                    <a:pt x="22190" y="20464"/>
                  </a:lnTo>
                  <a:lnTo>
                    <a:pt x="15048" y="21346"/>
                  </a:lnTo>
                  <a:lnTo>
                    <a:pt x="14686" y="22168"/>
                  </a:lnTo>
                  <a:lnTo>
                    <a:pt x="13988" y="28279"/>
                  </a:lnTo>
                  <a:lnTo>
                    <a:pt x="27167" y="28573"/>
                  </a:lnTo>
                  <a:lnTo>
                    <a:pt x="27527" y="27780"/>
                  </a:lnTo>
                  <a:lnTo>
                    <a:pt x="28034" y="24459"/>
                  </a:lnTo>
                  <a:lnTo>
                    <a:pt x="28152" y="26216"/>
                  </a:lnTo>
                  <a:lnTo>
                    <a:pt x="28183" y="26209"/>
                  </a:lnTo>
                  <a:lnTo>
                    <a:pt x="28248" y="21437"/>
                  </a:lnTo>
                  <a:lnTo>
                    <a:pt x="32039" y="21433"/>
                  </a:lnTo>
                  <a:lnTo>
                    <a:pt x="33157" y="20639"/>
                  </a:lnTo>
                  <a:lnTo>
                    <a:pt x="33901" y="19316"/>
                  </a:lnTo>
                  <a:lnTo>
                    <a:pt x="35303" y="14582"/>
                  </a:lnTo>
                  <a:lnTo>
                    <a:pt x="28248" y="14288"/>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8" name="SMARTInkShape-7730"/>
            <p:cNvSpPr/>
            <p:nvPr/>
          </p:nvSpPr>
          <p:spPr>
            <a:xfrm>
              <a:off x="5007770" y="5664995"/>
              <a:ext cx="92869" cy="396735"/>
            </a:xfrm>
            <a:custGeom>
              <a:avLst/>
              <a:gdLst/>
              <a:ahLst/>
              <a:cxnLst/>
              <a:rect l="0" t="0" r="0" b="0"/>
              <a:pathLst>
                <a:path w="92869" h="396735">
                  <a:moveTo>
                    <a:pt x="0" y="0"/>
                  </a:moveTo>
                  <a:lnTo>
                    <a:pt x="11390" y="12183"/>
                  </a:lnTo>
                  <a:lnTo>
                    <a:pt x="13428" y="19131"/>
                  </a:lnTo>
                  <a:lnTo>
                    <a:pt x="15005" y="33342"/>
                  </a:lnTo>
                  <a:lnTo>
                    <a:pt x="19926" y="42863"/>
                  </a:lnTo>
                  <a:lnTo>
                    <a:pt x="25196" y="77316"/>
                  </a:lnTo>
                  <a:lnTo>
                    <a:pt x="28277" y="104872"/>
                  </a:lnTo>
                  <a:lnTo>
                    <a:pt x="29350" y="138910"/>
                  </a:lnTo>
                  <a:lnTo>
                    <a:pt x="35848" y="173963"/>
                  </a:lnTo>
                  <a:lnTo>
                    <a:pt x="41781" y="207498"/>
                  </a:lnTo>
                  <a:lnTo>
                    <a:pt x="50490" y="237276"/>
                  </a:lnTo>
                  <a:lnTo>
                    <a:pt x="55833" y="260828"/>
                  </a:lnTo>
                  <a:lnTo>
                    <a:pt x="59092" y="291257"/>
                  </a:lnTo>
                  <a:lnTo>
                    <a:pt x="62752" y="308812"/>
                  </a:lnTo>
                  <a:lnTo>
                    <a:pt x="66275" y="342414"/>
                  </a:lnTo>
                  <a:lnTo>
                    <a:pt x="69907" y="357043"/>
                  </a:lnTo>
                  <a:lnTo>
                    <a:pt x="71549" y="365854"/>
                  </a:lnTo>
                  <a:lnTo>
                    <a:pt x="84997" y="392733"/>
                  </a:lnTo>
                  <a:lnTo>
                    <a:pt x="85401" y="396268"/>
                  </a:lnTo>
                  <a:lnTo>
                    <a:pt x="86304" y="396734"/>
                  </a:lnTo>
                  <a:lnTo>
                    <a:pt x="87697" y="396252"/>
                  </a:lnTo>
                  <a:lnTo>
                    <a:pt x="92868" y="392905"/>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9" name="SMARTInkShape-7731"/>
            <p:cNvSpPr/>
            <p:nvPr/>
          </p:nvSpPr>
          <p:spPr>
            <a:xfrm>
              <a:off x="4907755" y="5707864"/>
              <a:ext cx="71441" cy="314317"/>
            </a:xfrm>
            <a:custGeom>
              <a:avLst/>
              <a:gdLst/>
              <a:ahLst/>
              <a:cxnLst/>
              <a:rect l="0" t="0" r="0" b="0"/>
              <a:pathLst>
                <a:path w="71441" h="314317">
                  <a:moveTo>
                    <a:pt x="0" y="7136"/>
                  </a:moveTo>
                  <a:lnTo>
                    <a:pt x="0" y="286"/>
                  </a:lnTo>
                  <a:lnTo>
                    <a:pt x="6851" y="0"/>
                  </a:lnTo>
                  <a:lnTo>
                    <a:pt x="7145" y="34770"/>
                  </a:lnTo>
                  <a:lnTo>
                    <a:pt x="7939" y="47754"/>
                  </a:lnTo>
                  <a:lnTo>
                    <a:pt x="19002" y="81682"/>
                  </a:lnTo>
                  <a:lnTo>
                    <a:pt x="26129" y="114503"/>
                  </a:lnTo>
                  <a:lnTo>
                    <a:pt x="32047" y="143994"/>
                  </a:lnTo>
                  <a:lnTo>
                    <a:pt x="43007" y="178734"/>
                  </a:lnTo>
                  <a:lnTo>
                    <a:pt x="53995" y="213530"/>
                  </a:lnTo>
                  <a:lnTo>
                    <a:pt x="60529" y="243875"/>
                  </a:lnTo>
                  <a:lnTo>
                    <a:pt x="67756" y="275886"/>
                  </a:lnTo>
                  <a:lnTo>
                    <a:pt x="70712" y="290292"/>
                  </a:lnTo>
                  <a:lnTo>
                    <a:pt x="71440" y="314316"/>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09" name="SMARTInkShape-Group753"/>
          <p:cNvGrpSpPr/>
          <p:nvPr/>
        </p:nvGrpSpPr>
        <p:grpSpPr>
          <a:xfrm>
            <a:off x="5293520" y="5587405"/>
            <a:ext cx="735806" cy="384771"/>
            <a:chOff x="5293520" y="5587405"/>
            <a:chExt cx="735806" cy="384771"/>
          </a:xfrm>
        </p:grpSpPr>
        <p:sp>
          <p:nvSpPr>
            <p:cNvPr id="101" name="SMARTInkShape-7732"/>
            <p:cNvSpPr/>
            <p:nvPr/>
          </p:nvSpPr>
          <p:spPr>
            <a:xfrm>
              <a:off x="6000750" y="5929313"/>
              <a:ext cx="28576" cy="7143"/>
            </a:xfrm>
            <a:custGeom>
              <a:avLst/>
              <a:gdLst/>
              <a:ahLst/>
              <a:cxnLst/>
              <a:rect l="0" t="0" r="0" b="0"/>
              <a:pathLst>
                <a:path w="28576" h="7143">
                  <a:moveTo>
                    <a:pt x="28575" y="0"/>
                  </a:moveTo>
                  <a:lnTo>
                    <a:pt x="22423" y="0"/>
                  </a:lnTo>
                  <a:lnTo>
                    <a:pt x="22093" y="793"/>
                  </a:lnTo>
                  <a:lnTo>
                    <a:pt x="21725" y="3792"/>
                  </a:lnTo>
                  <a:lnTo>
                    <a:pt x="20834" y="4909"/>
                  </a:lnTo>
                  <a:lnTo>
                    <a:pt x="14293" y="7142"/>
                  </a:lnTo>
                  <a:lnTo>
                    <a:pt x="0" y="7142"/>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2" name="SMARTInkShape-7733"/>
            <p:cNvSpPr/>
            <p:nvPr/>
          </p:nvSpPr>
          <p:spPr>
            <a:xfrm>
              <a:off x="5943600" y="5587405"/>
              <a:ext cx="84653" cy="363341"/>
            </a:xfrm>
            <a:custGeom>
              <a:avLst/>
              <a:gdLst/>
              <a:ahLst/>
              <a:cxnLst/>
              <a:rect l="0" t="0" r="0" b="0"/>
              <a:pathLst>
                <a:path w="84653" h="363341">
                  <a:moveTo>
                    <a:pt x="0" y="6150"/>
                  </a:moveTo>
                  <a:lnTo>
                    <a:pt x="0" y="0"/>
                  </a:lnTo>
                  <a:lnTo>
                    <a:pt x="0" y="3094"/>
                  </a:lnTo>
                  <a:lnTo>
                    <a:pt x="2117" y="6909"/>
                  </a:lnTo>
                  <a:lnTo>
                    <a:pt x="12185" y="19745"/>
                  </a:lnTo>
                  <a:lnTo>
                    <a:pt x="27641" y="49863"/>
                  </a:lnTo>
                  <a:lnTo>
                    <a:pt x="48080" y="84845"/>
                  </a:lnTo>
                  <a:lnTo>
                    <a:pt x="61659" y="120466"/>
                  </a:lnTo>
                  <a:lnTo>
                    <a:pt x="73785" y="156172"/>
                  </a:lnTo>
                  <a:lnTo>
                    <a:pt x="83603" y="191890"/>
                  </a:lnTo>
                  <a:lnTo>
                    <a:pt x="84652" y="227608"/>
                  </a:lnTo>
                  <a:lnTo>
                    <a:pt x="77899" y="258299"/>
                  </a:lnTo>
                  <a:lnTo>
                    <a:pt x="72722" y="274585"/>
                  </a:lnTo>
                  <a:lnTo>
                    <a:pt x="53023" y="307301"/>
                  </a:lnTo>
                  <a:lnTo>
                    <a:pt x="30973" y="339563"/>
                  </a:lnTo>
                  <a:lnTo>
                    <a:pt x="23817" y="350562"/>
                  </a:lnTo>
                  <a:lnTo>
                    <a:pt x="9526" y="360610"/>
                  </a:lnTo>
                  <a:lnTo>
                    <a:pt x="0" y="363340"/>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3" name="SMARTInkShape-7734"/>
            <p:cNvSpPr/>
            <p:nvPr/>
          </p:nvSpPr>
          <p:spPr>
            <a:xfrm>
              <a:off x="5843588" y="5793580"/>
              <a:ext cx="21433" cy="14291"/>
            </a:xfrm>
            <a:custGeom>
              <a:avLst/>
              <a:gdLst/>
              <a:ahLst/>
              <a:cxnLst/>
              <a:rect l="0" t="0" r="0" b="0"/>
              <a:pathLst>
                <a:path w="21433" h="14291">
                  <a:moveTo>
                    <a:pt x="0" y="0"/>
                  </a:moveTo>
                  <a:lnTo>
                    <a:pt x="12184" y="11392"/>
                  </a:lnTo>
                  <a:lnTo>
                    <a:pt x="21432" y="14290"/>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4" name="SMARTInkShape-7735"/>
            <p:cNvSpPr/>
            <p:nvPr/>
          </p:nvSpPr>
          <p:spPr>
            <a:xfrm>
              <a:off x="5807870" y="5707855"/>
              <a:ext cx="107032" cy="200026"/>
            </a:xfrm>
            <a:custGeom>
              <a:avLst/>
              <a:gdLst/>
              <a:ahLst/>
              <a:cxnLst/>
              <a:rect l="0" t="0" r="0" b="0"/>
              <a:pathLst>
                <a:path w="107032" h="200026">
                  <a:moveTo>
                    <a:pt x="0" y="0"/>
                  </a:moveTo>
                  <a:lnTo>
                    <a:pt x="16792" y="0"/>
                  </a:lnTo>
                  <a:lnTo>
                    <a:pt x="52339" y="6949"/>
                  </a:lnTo>
                  <a:lnTo>
                    <a:pt x="70146" y="7119"/>
                  </a:lnTo>
                  <a:lnTo>
                    <a:pt x="76948" y="5016"/>
                  </a:lnTo>
                  <a:lnTo>
                    <a:pt x="82618" y="2230"/>
                  </a:lnTo>
                  <a:lnTo>
                    <a:pt x="95153" y="295"/>
                  </a:lnTo>
                  <a:lnTo>
                    <a:pt x="106734" y="9"/>
                  </a:lnTo>
                  <a:lnTo>
                    <a:pt x="107031" y="3796"/>
                  </a:lnTo>
                  <a:lnTo>
                    <a:pt x="104983" y="7774"/>
                  </a:lnTo>
                  <a:lnTo>
                    <a:pt x="102221" y="12187"/>
                  </a:lnTo>
                  <a:lnTo>
                    <a:pt x="99872" y="19134"/>
                  </a:lnTo>
                  <a:lnTo>
                    <a:pt x="95296" y="27013"/>
                  </a:lnTo>
                  <a:lnTo>
                    <a:pt x="86811" y="62039"/>
                  </a:lnTo>
                  <a:lnTo>
                    <a:pt x="75876" y="94292"/>
                  </a:lnTo>
                  <a:lnTo>
                    <a:pt x="66368" y="123122"/>
                  </a:lnTo>
                  <a:lnTo>
                    <a:pt x="62789" y="141256"/>
                  </a:lnTo>
                  <a:lnTo>
                    <a:pt x="58820" y="156684"/>
                  </a:lnTo>
                  <a:lnTo>
                    <a:pt x="55178" y="185696"/>
                  </a:lnTo>
                  <a:lnTo>
                    <a:pt x="50005" y="200025"/>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5" name="SMARTInkShape-7736"/>
            <p:cNvSpPr/>
            <p:nvPr/>
          </p:nvSpPr>
          <p:spPr>
            <a:xfrm>
              <a:off x="5715000" y="5715000"/>
              <a:ext cx="14289" cy="185739"/>
            </a:xfrm>
            <a:custGeom>
              <a:avLst/>
              <a:gdLst/>
              <a:ahLst/>
              <a:cxnLst/>
              <a:rect l="0" t="0" r="0" b="0"/>
              <a:pathLst>
                <a:path w="14289" h="185739">
                  <a:moveTo>
                    <a:pt x="14288" y="0"/>
                  </a:moveTo>
                  <a:lnTo>
                    <a:pt x="13494" y="21225"/>
                  </a:lnTo>
                  <a:lnTo>
                    <a:pt x="8137" y="51077"/>
                  </a:lnTo>
                  <a:lnTo>
                    <a:pt x="5158" y="80212"/>
                  </a:lnTo>
                  <a:lnTo>
                    <a:pt x="679" y="109605"/>
                  </a:lnTo>
                  <a:lnTo>
                    <a:pt x="60" y="144531"/>
                  </a:lnTo>
                  <a:lnTo>
                    <a:pt x="1" y="178395"/>
                  </a:lnTo>
                  <a:lnTo>
                    <a:pt x="0" y="185738"/>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6" name="SMARTInkShape-7737"/>
            <p:cNvSpPr/>
            <p:nvPr/>
          </p:nvSpPr>
          <p:spPr>
            <a:xfrm>
              <a:off x="5579270" y="5836445"/>
              <a:ext cx="50006" cy="14286"/>
            </a:xfrm>
            <a:custGeom>
              <a:avLst/>
              <a:gdLst/>
              <a:ahLst/>
              <a:cxnLst/>
              <a:rect l="0" t="0" r="0" b="0"/>
              <a:pathLst>
                <a:path w="50006" h="14286">
                  <a:moveTo>
                    <a:pt x="0" y="0"/>
                  </a:moveTo>
                  <a:lnTo>
                    <a:pt x="0" y="6150"/>
                  </a:lnTo>
                  <a:lnTo>
                    <a:pt x="793" y="6481"/>
                  </a:lnTo>
                  <a:lnTo>
                    <a:pt x="3791" y="6848"/>
                  </a:lnTo>
                  <a:lnTo>
                    <a:pt x="7770" y="9128"/>
                  </a:lnTo>
                  <a:lnTo>
                    <a:pt x="9942" y="10848"/>
                  </a:lnTo>
                  <a:lnTo>
                    <a:pt x="16589" y="12758"/>
                  </a:lnTo>
                  <a:lnTo>
                    <a:pt x="50005" y="14285"/>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7" name="SMARTInkShape-7738"/>
            <p:cNvSpPr/>
            <p:nvPr/>
          </p:nvSpPr>
          <p:spPr>
            <a:xfrm>
              <a:off x="5452201" y="5715000"/>
              <a:ext cx="98067" cy="220999"/>
            </a:xfrm>
            <a:custGeom>
              <a:avLst/>
              <a:gdLst/>
              <a:ahLst/>
              <a:cxnLst/>
              <a:rect l="0" t="0" r="0" b="0"/>
              <a:pathLst>
                <a:path w="98067" h="220999">
                  <a:moveTo>
                    <a:pt x="34199" y="0"/>
                  </a:moveTo>
                  <a:lnTo>
                    <a:pt x="28047" y="0"/>
                  </a:lnTo>
                  <a:lnTo>
                    <a:pt x="27717" y="794"/>
                  </a:lnTo>
                  <a:lnTo>
                    <a:pt x="26320" y="12185"/>
                  </a:lnTo>
                  <a:lnTo>
                    <a:pt x="22163" y="19926"/>
                  </a:lnTo>
                  <a:lnTo>
                    <a:pt x="13848" y="54896"/>
                  </a:lnTo>
                  <a:lnTo>
                    <a:pt x="6712" y="89505"/>
                  </a:lnTo>
                  <a:lnTo>
                    <a:pt x="930" y="117428"/>
                  </a:lnTo>
                  <a:lnTo>
                    <a:pt x="0" y="149887"/>
                  </a:lnTo>
                  <a:lnTo>
                    <a:pt x="6394" y="176686"/>
                  </a:lnTo>
                  <a:lnTo>
                    <a:pt x="15301" y="197267"/>
                  </a:lnTo>
                  <a:lnTo>
                    <a:pt x="22096" y="204884"/>
                  </a:lnTo>
                  <a:lnTo>
                    <a:pt x="39102" y="217980"/>
                  </a:lnTo>
                  <a:lnTo>
                    <a:pt x="56932" y="220998"/>
                  </a:lnTo>
                  <a:lnTo>
                    <a:pt x="68628" y="217529"/>
                  </a:lnTo>
                  <a:lnTo>
                    <a:pt x="75430" y="211509"/>
                  </a:lnTo>
                  <a:lnTo>
                    <a:pt x="95254" y="187494"/>
                  </a:lnTo>
                  <a:lnTo>
                    <a:pt x="98066" y="170084"/>
                  </a:lnTo>
                  <a:lnTo>
                    <a:pt x="96187" y="164757"/>
                  </a:lnTo>
                  <a:lnTo>
                    <a:pt x="94574" y="162226"/>
                  </a:lnTo>
                  <a:lnTo>
                    <a:pt x="92706" y="160538"/>
                  </a:lnTo>
                  <a:lnTo>
                    <a:pt x="88512" y="158662"/>
                  </a:lnTo>
                  <a:lnTo>
                    <a:pt x="87076" y="157369"/>
                  </a:lnTo>
                  <a:lnTo>
                    <a:pt x="85481" y="153815"/>
                  </a:lnTo>
                  <a:lnTo>
                    <a:pt x="83469" y="152550"/>
                  </a:lnTo>
                  <a:lnTo>
                    <a:pt x="76999" y="151143"/>
                  </a:lnTo>
                  <a:lnTo>
                    <a:pt x="70949" y="152636"/>
                  </a:lnTo>
                  <a:lnTo>
                    <a:pt x="60596" y="160061"/>
                  </a:lnTo>
                  <a:lnTo>
                    <a:pt x="30896" y="189847"/>
                  </a:lnTo>
                  <a:lnTo>
                    <a:pt x="27054" y="200025"/>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8" name="SMARTInkShape-7739"/>
            <p:cNvSpPr/>
            <p:nvPr/>
          </p:nvSpPr>
          <p:spPr>
            <a:xfrm>
              <a:off x="5293520" y="5672138"/>
              <a:ext cx="50006" cy="300038"/>
            </a:xfrm>
            <a:custGeom>
              <a:avLst/>
              <a:gdLst/>
              <a:ahLst/>
              <a:cxnLst/>
              <a:rect l="0" t="0" r="0" b="0"/>
              <a:pathLst>
                <a:path w="50006" h="300038">
                  <a:moveTo>
                    <a:pt x="0" y="0"/>
                  </a:moveTo>
                  <a:lnTo>
                    <a:pt x="3791" y="3792"/>
                  </a:lnTo>
                  <a:lnTo>
                    <a:pt x="5653" y="7770"/>
                  </a:lnTo>
                  <a:lnTo>
                    <a:pt x="15923" y="43064"/>
                  </a:lnTo>
                  <a:lnTo>
                    <a:pt x="25614" y="72404"/>
                  </a:lnTo>
                  <a:lnTo>
                    <a:pt x="30105" y="102320"/>
                  </a:lnTo>
                  <a:lnTo>
                    <a:pt x="34609" y="134776"/>
                  </a:lnTo>
                  <a:lnTo>
                    <a:pt x="35498" y="169821"/>
                  </a:lnTo>
                  <a:lnTo>
                    <a:pt x="37791" y="205200"/>
                  </a:lnTo>
                  <a:lnTo>
                    <a:pt x="41860" y="239147"/>
                  </a:lnTo>
                  <a:lnTo>
                    <a:pt x="43457" y="269930"/>
                  </a:lnTo>
                  <a:lnTo>
                    <a:pt x="50005" y="300037"/>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Tree>
    <p:extLst>
      <p:ext uri="{BB962C8B-B14F-4D97-AF65-F5344CB8AC3E}">
        <p14:creationId xmlns:p14="http://schemas.microsoft.com/office/powerpoint/2010/main" val="399800852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Writing the Closing paragraph</a:t>
            </a:r>
            <a:endParaRPr lang="en-US" dirty="0"/>
          </a:p>
        </p:txBody>
      </p:sp>
      <p:sp>
        <p:nvSpPr>
          <p:cNvPr id="3" name="Content Placeholder 2"/>
          <p:cNvSpPr>
            <a:spLocks noGrp="1"/>
          </p:cNvSpPr>
          <p:nvPr>
            <p:ph idx="1"/>
          </p:nvPr>
        </p:nvSpPr>
        <p:spPr/>
        <p:txBody>
          <a:bodyPr/>
          <a:lstStyle/>
          <a:p>
            <a:r>
              <a:rPr lang="en-US" dirty="0" smtClean="0"/>
              <a:t>Notice how in “Negro Hero (to suggest Dorie Miller)” Brooks repeats her KEY ideas for the poem in the final stanza.</a:t>
            </a:r>
          </a:p>
          <a:p>
            <a:r>
              <a:rPr lang="en-US" dirty="0" smtClean="0"/>
              <a:t>Closing paragraphs do something similar. </a:t>
            </a:r>
          </a:p>
          <a:p>
            <a:r>
              <a:rPr lang="en-US" dirty="0" smtClean="0">
                <a:hlinkClick r:id="rId3"/>
              </a:rPr>
              <a:t>OWL link</a:t>
            </a:r>
            <a:endParaRPr lang="en-US" dirty="0" smtClean="0"/>
          </a:p>
          <a:p>
            <a:r>
              <a:rPr lang="en-US" dirty="0" smtClean="0">
                <a:hlinkClick r:id="rId4"/>
              </a:rPr>
              <a:t>More info for writing closing paragraphs</a:t>
            </a:r>
            <a:endParaRPr lang="en-US" dirty="0" smtClean="0"/>
          </a:p>
          <a:p>
            <a:r>
              <a:rPr lang="en-US" dirty="0" smtClean="0">
                <a:hlinkClick r:id="rId5"/>
              </a:rPr>
              <a:t>SHMOOP video </a:t>
            </a:r>
            <a:r>
              <a:rPr lang="en-US" dirty="0" smtClean="0"/>
              <a:t>(for those who think reading is silly – really? Look at the other links too!)</a:t>
            </a:r>
            <a:endParaRPr lang="en-US" dirty="0"/>
          </a:p>
        </p:txBody>
      </p:sp>
    </p:spTree>
    <p:extLst>
      <p:ext uri="{BB962C8B-B14F-4D97-AF65-F5344CB8AC3E}">
        <p14:creationId xmlns:p14="http://schemas.microsoft.com/office/powerpoint/2010/main" val="287744945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Now you. </a:t>
            </a:r>
            <a:endParaRPr lang="en-US" dirty="0"/>
          </a:p>
        </p:txBody>
      </p:sp>
      <p:sp>
        <p:nvSpPr>
          <p:cNvPr id="3" name="Content Placeholder 2"/>
          <p:cNvSpPr>
            <a:spLocks noGrp="1"/>
          </p:cNvSpPr>
          <p:nvPr>
            <p:ph idx="1"/>
          </p:nvPr>
        </p:nvSpPr>
        <p:spPr/>
        <p:txBody>
          <a:bodyPr/>
          <a:lstStyle/>
          <a:p>
            <a:r>
              <a:rPr lang="en-US" dirty="0" smtClean="0"/>
              <a:t>We will spend 20 more minutes in class today developing our response.</a:t>
            </a:r>
          </a:p>
          <a:p>
            <a:r>
              <a:rPr lang="en-US" dirty="0" smtClean="0"/>
              <a:t>After that time, you will work on the response at home and you will bring your completed response back with you next class.</a:t>
            </a:r>
          </a:p>
          <a:p>
            <a:r>
              <a:rPr lang="en-US" dirty="0" smtClean="0"/>
              <a:t>Remember to stay on task and working hard to keep those easy 15 writing workshop participation points. </a:t>
            </a:r>
            <a:endParaRPr lang="en-US" dirty="0"/>
          </a:p>
        </p:txBody>
      </p:sp>
    </p:spTree>
    <p:extLst>
      <p:ext uri="{BB962C8B-B14F-4D97-AF65-F5344CB8AC3E}">
        <p14:creationId xmlns:p14="http://schemas.microsoft.com/office/powerpoint/2010/main" val="35155020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 </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I signed up for REMIND – that thing that’ll let me send you reminders of due dates and other notices.</a:t>
            </a:r>
          </a:p>
          <a:p>
            <a:r>
              <a:rPr lang="en-US" dirty="0" smtClean="0"/>
              <a:t>TEXT to: 81010</a:t>
            </a:r>
          </a:p>
          <a:p>
            <a:r>
              <a:rPr lang="en-US" dirty="0" smtClean="0"/>
              <a:t>Message: @hela10135 (periods 1, 3, and 5)</a:t>
            </a:r>
          </a:p>
          <a:p>
            <a:r>
              <a:rPr lang="en-US" dirty="0" smtClean="0">
                <a:solidFill>
                  <a:srgbClr val="FF0000"/>
                </a:solidFill>
              </a:rPr>
              <a:t>Message: @hela1048 (periods 4 and 8)</a:t>
            </a:r>
          </a:p>
          <a:p>
            <a:r>
              <a:rPr lang="en-US" dirty="0" smtClean="0"/>
              <a:t>Message: @hela102 (period 2)</a:t>
            </a:r>
            <a:endParaRPr lang="en-US" dirty="0"/>
          </a:p>
          <a:p>
            <a:r>
              <a:rPr lang="en-US" dirty="0" smtClean="0"/>
              <a:t>Or go to the </a:t>
            </a:r>
            <a:r>
              <a:rPr lang="en-US" dirty="0" err="1" smtClean="0"/>
              <a:t>weebly</a:t>
            </a:r>
            <a:r>
              <a:rPr lang="en-US" dirty="0" smtClean="0"/>
              <a:t> page and follow the link.</a:t>
            </a:r>
          </a:p>
          <a:p>
            <a:r>
              <a:rPr lang="en-US" dirty="0" smtClean="0"/>
              <a:t>The messages can go to your phone OR an email address. </a:t>
            </a:r>
          </a:p>
          <a:p>
            <a:r>
              <a:rPr lang="en-US" dirty="0" smtClean="0">
                <a:hlinkClick r:id="rId2"/>
              </a:rPr>
              <a:t>http://wpboweela.weebly.com</a:t>
            </a:r>
            <a:endParaRPr lang="en-US" dirty="0" smtClean="0"/>
          </a:p>
          <a:p>
            <a:endParaRPr lang="en-US" dirty="0"/>
          </a:p>
        </p:txBody>
      </p:sp>
    </p:spTree>
    <p:extLst>
      <p:ext uri="{BB962C8B-B14F-4D97-AF65-F5344CB8AC3E}">
        <p14:creationId xmlns:p14="http://schemas.microsoft.com/office/powerpoint/2010/main" val="85592336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Homework	</a:t>
            </a:r>
            <a:endParaRPr lang="en-US" dirty="0"/>
          </a:p>
        </p:txBody>
      </p:sp>
      <p:sp>
        <p:nvSpPr>
          <p:cNvPr id="3" name="Content Placeholder 2"/>
          <p:cNvSpPr>
            <a:spLocks noGrp="1"/>
          </p:cNvSpPr>
          <p:nvPr>
            <p:ph idx="1"/>
          </p:nvPr>
        </p:nvSpPr>
        <p:spPr/>
        <p:txBody>
          <a:bodyPr/>
          <a:lstStyle/>
          <a:p>
            <a:r>
              <a:rPr lang="en-US" dirty="0" smtClean="0"/>
              <a:t>Complete the response essay for class on MONDAY, March 30. </a:t>
            </a:r>
          </a:p>
          <a:p>
            <a:r>
              <a:rPr lang="en-US" dirty="0" smtClean="0"/>
              <a:t>It is due that day. If you turn it in on Monday, it is in on time. </a:t>
            </a:r>
          </a:p>
          <a:p>
            <a:r>
              <a:rPr lang="en-US" dirty="0" smtClean="0"/>
              <a:t>Your DEADLINE AFTER WHICH I will NOT accept it is end of the day, </a:t>
            </a:r>
            <a:r>
              <a:rPr lang="en-US" smtClean="0"/>
              <a:t>April </a:t>
            </a:r>
            <a:r>
              <a:rPr lang="en-US" smtClean="0"/>
              <a:t>2. </a:t>
            </a:r>
            <a:endParaRPr lang="en-US" dirty="0" smtClean="0"/>
          </a:p>
        </p:txBody>
      </p:sp>
    </p:spTree>
    <p:extLst>
      <p:ext uri="{BB962C8B-B14F-4D97-AF65-F5344CB8AC3E}">
        <p14:creationId xmlns:p14="http://schemas.microsoft.com/office/powerpoint/2010/main" val="22725156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1143000"/>
          </a:xfrm>
        </p:spPr>
        <p:txBody>
          <a:bodyPr>
            <a:normAutofit fontScale="90000"/>
          </a:bodyPr>
          <a:lstStyle/>
          <a:p>
            <a:r>
              <a:rPr lang="en-US" dirty="0"/>
              <a:t>How do the poets control diction and structure to explore problems with isolation?</a:t>
            </a:r>
          </a:p>
        </p:txBody>
      </p:sp>
      <p:sp>
        <p:nvSpPr>
          <p:cNvPr id="3" name="Content Placeholder 2"/>
          <p:cNvSpPr>
            <a:spLocks noGrp="1"/>
          </p:cNvSpPr>
          <p:nvPr>
            <p:ph idx="1"/>
          </p:nvPr>
        </p:nvSpPr>
        <p:spPr>
          <a:xfrm>
            <a:off x="457200" y="2332037"/>
            <a:ext cx="8229600" cy="4525963"/>
          </a:xfrm>
        </p:spPr>
        <p:txBody>
          <a:bodyPr>
            <a:normAutofit/>
          </a:bodyPr>
          <a:lstStyle/>
          <a:p>
            <a:r>
              <a:rPr lang="en-US" sz="2800" dirty="0" smtClean="0"/>
              <a:t>We’re going to examine two poems for this lesson, “Negro Hero” from 1945 and “Legal Alien” from 1985.</a:t>
            </a:r>
          </a:p>
          <a:p>
            <a:endParaRPr lang="en-US" sz="2800" dirty="0"/>
          </a:p>
          <a:p>
            <a:r>
              <a:rPr lang="en-US" sz="2800" dirty="0" smtClean="0"/>
              <a:t>Your assignment will be to show how each poet shows the problems with isolation through their use of diction and structure. </a:t>
            </a:r>
          </a:p>
          <a:p>
            <a:r>
              <a:rPr lang="en-US" sz="2800" dirty="0" smtClean="0"/>
              <a:t>To help you, here are a few…. (go ahead to the next slide)</a:t>
            </a:r>
            <a:endParaRPr lang="en-US" sz="2800" dirty="0"/>
          </a:p>
        </p:txBody>
      </p:sp>
    </p:spTree>
    <p:extLst>
      <p:ext uri="{BB962C8B-B14F-4D97-AF65-F5344CB8AC3E}">
        <p14:creationId xmlns:p14="http://schemas.microsoft.com/office/powerpoint/2010/main" val="184901654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533400"/>
            <a:ext cx="7772400" cy="1470025"/>
          </a:xfrm>
        </p:spPr>
        <p:txBody>
          <a:bodyPr>
            <a:normAutofit fontScale="90000"/>
          </a:bodyPr>
          <a:lstStyle/>
          <a:p>
            <a:r>
              <a:rPr lang="en-US" dirty="0" smtClean="0"/>
              <a:t>TERMS YOU SHOULD ALREADY KNOW and which you will use to discuss the poems!</a:t>
            </a:r>
            <a:endParaRPr lang="en-US" dirty="0"/>
          </a:p>
        </p:txBody>
      </p:sp>
      <p:sp>
        <p:nvSpPr>
          <p:cNvPr id="4" name="TextBox 3"/>
          <p:cNvSpPr txBox="1"/>
          <p:nvPr/>
        </p:nvSpPr>
        <p:spPr>
          <a:xfrm>
            <a:off x="990600" y="2057400"/>
            <a:ext cx="7315200" cy="4247317"/>
          </a:xfrm>
          <a:prstGeom prst="rect">
            <a:avLst/>
          </a:prstGeom>
          <a:noFill/>
        </p:spPr>
        <p:txBody>
          <a:bodyPr wrap="square" rtlCol="0">
            <a:spAutoFit/>
          </a:bodyPr>
          <a:lstStyle/>
          <a:p>
            <a:r>
              <a:rPr lang="en-US" dirty="0" smtClean="0"/>
              <a:t>It’s not just enough to identify their appearances in the poem – consider the EFFECT on the meaning of the work as a whole (the theme!!!)</a:t>
            </a:r>
          </a:p>
          <a:p>
            <a:r>
              <a:rPr lang="en-US" dirty="0" smtClean="0"/>
              <a:t>Everything builds together!!1</a:t>
            </a:r>
          </a:p>
          <a:p>
            <a:endParaRPr lang="en-US" dirty="0" smtClean="0"/>
          </a:p>
          <a:p>
            <a:r>
              <a:rPr lang="en-US" dirty="0" smtClean="0"/>
              <a:t>Connotation</a:t>
            </a:r>
          </a:p>
          <a:p>
            <a:r>
              <a:rPr lang="en-US" dirty="0" smtClean="0"/>
              <a:t>Diction (levels – formal, standard, informal, colloquial, slang, jargon)</a:t>
            </a:r>
          </a:p>
          <a:p>
            <a:r>
              <a:rPr lang="en-US" dirty="0" smtClean="0"/>
              <a:t>Tone</a:t>
            </a:r>
          </a:p>
          <a:p>
            <a:r>
              <a:rPr lang="en-US" dirty="0" smtClean="0"/>
              <a:t>Alliteration (and all the other sound devices)</a:t>
            </a:r>
          </a:p>
          <a:p>
            <a:r>
              <a:rPr lang="en-US" dirty="0" smtClean="0"/>
              <a:t>Rhyme</a:t>
            </a:r>
          </a:p>
          <a:p>
            <a:r>
              <a:rPr lang="en-US" dirty="0" smtClean="0"/>
              <a:t>Figurative Language (metaphor, simile, personification, symbol…)</a:t>
            </a:r>
          </a:p>
          <a:p>
            <a:r>
              <a:rPr lang="en-US" dirty="0" smtClean="0"/>
              <a:t>Parallel Structure</a:t>
            </a:r>
          </a:p>
          <a:p>
            <a:r>
              <a:rPr lang="en-US" dirty="0" smtClean="0"/>
              <a:t>Stanza</a:t>
            </a:r>
          </a:p>
          <a:p>
            <a:r>
              <a:rPr lang="en-US" dirty="0" smtClean="0"/>
              <a:t>Author’s Purpose</a:t>
            </a:r>
          </a:p>
          <a:p>
            <a:r>
              <a:rPr lang="en-US" dirty="0" smtClean="0"/>
              <a:t>Theme</a:t>
            </a:r>
          </a:p>
          <a:p>
            <a:endParaRPr lang="en-US" dirty="0"/>
          </a:p>
        </p:txBody>
      </p:sp>
      <p:grpSp>
        <p:nvGrpSpPr>
          <p:cNvPr id="404" name="SMARTInkShape-Group110"/>
          <p:cNvGrpSpPr/>
          <p:nvPr/>
        </p:nvGrpSpPr>
        <p:grpSpPr>
          <a:xfrm>
            <a:off x="2857651" y="4872496"/>
            <a:ext cx="1634025" cy="378160"/>
            <a:chOff x="2857651" y="4872496"/>
            <a:chExt cx="1634025" cy="378160"/>
          </a:xfrm>
        </p:grpSpPr>
        <p:sp>
          <p:nvSpPr>
            <p:cNvPr id="391" name="SMARTInkShape-521"/>
            <p:cNvSpPr/>
            <p:nvPr/>
          </p:nvSpPr>
          <p:spPr>
            <a:xfrm>
              <a:off x="2857651" y="4893470"/>
              <a:ext cx="114150" cy="207169"/>
            </a:xfrm>
            <a:custGeom>
              <a:avLst/>
              <a:gdLst/>
              <a:ahLst/>
              <a:cxnLst/>
              <a:rect l="0" t="0" r="0" b="0"/>
              <a:pathLst>
                <a:path w="114150" h="207169">
                  <a:moveTo>
                    <a:pt x="114149" y="0"/>
                  </a:moveTo>
                  <a:lnTo>
                    <a:pt x="104206" y="0"/>
                  </a:lnTo>
                  <a:lnTo>
                    <a:pt x="99676" y="2116"/>
                  </a:lnTo>
                  <a:lnTo>
                    <a:pt x="93429" y="5702"/>
                  </a:lnTo>
                  <a:lnTo>
                    <a:pt x="58554" y="23848"/>
                  </a:lnTo>
                  <a:lnTo>
                    <a:pt x="40961" y="34137"/>
                  </a:lnTo>
                  <a:lnTo>
                    <a:pt x="11687" y="67419"/>
                  </a:lnTo>
                  <a:lnTo>
                    <a:pt x="3709" y="80388"/>
                  </a:lnTo>
                  <a:lnTo>
                    <a:pt x="1565" y="86792"/>
                  </a:lnTo>
                  <a:lnTo>
                    <a:pt x="0" y="118371"/>
                  </a:lnTo>
                  <a:lnTo>
                    <a:pt x="3686" y="133144"/>
                  </a:lnTo>
                  <a:lnTo>
                    <a:pt x="12837" y="152358"/>
                  </a:lnTo>
                  <a:lnTo>
                    <a:pt x="37666" y="186705"/>
                  </a:lnTo>
                  <a:lnTo>
                    <a:pt x="52328" y="201479"/>
                  </a:lnTo>
                  <a:lnTo>
                    <a:pt x="64143" y="207168"/>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92" name="SMARTInkShape-522"/>
            <p:cNvSpPr/>
            <p:nvPr/>
          </p:nvSpPr>
          <p:spPr>
            <a:xfrm>
              <a:off x="3029404" y="4872496"/>
              <a:ext cx="189090" cy="267006"/>
            </a:xfrm>
            <a:custGeom>
              <a:avLst/>
              <a:gdLst/>
              <a:ahLst/>
              <a:cxnLst/>
              <a:rect l="0" t="0" r="0" b="0"/>
              <a:pathLst>
                <a:path w="189090" h="267006">
                  <a:moveTo>
                    <a:pt x="28121" y="85267"/>
                  </a:moveTo>
                  <a:lnTo>
                    <a:pt x="24329" y="85267"/>
                  </a:lnTo>
                  <a:lnTo>
                    <a:pt x="23211" y="86060"/>
                  </a:lnTo>
                  <a:lnTo>
                    <a:pt x="22467" y="87383"/>
                  </a:lnTo>
                  <a:lnTo>
                    <a:pt x="21271" y="91417"/>
                  </a:lnTo>
                  <a:lnTo>
                    <a:pt x="21788" y="116722"/>
                  </a:lnTo>
                  <a:lnTo>
                    <a:pt x="25098" y="130658"/>
                  </a:lnTo>
                  <a:lnTo>
                    <a:pt x="21444" y="164802"/>
                  </a:lnTo>
                  <a:lnTo>
                    <a:pt x="21038" y="195900"/>
                  </a:lnTo>
                  <a:lnTo>
                    <a:pt x="20985" y="226483"/>
                  </a:lnTo>
                  <a:lnTo>
                    <a:pt x="20977" y="261377"/>
                  </a:lnTo>
                  <a:lnTo>
                    <a:pt x="20977" y="266196"/>
                  </a:lnTo>
                  <a:lnTo>
                    <a:pt x="21771" y="267005"/>
                  </a:lnTo>
                  <a:lnTo>
                    <a:pt x="23094" y="266750"/>
                  </a:lnTo>
                  <a:lnTo>
                    <a:pt x="24770" y="265787"/>
                  </a:lnTo>
                  <a:lnTo>
                    <a:pt x="25093" y="264351"/>
                  </a:lnTo>
                  <a:lnTo>
                    <a:pt x="22025" y="254227"/>
                  </a:lnTo>
                  <a:lnTo>
                    <a:pt x="17246" y="219441"/>
                  </a:lnTo>
                  <a:lnTo>
                    <a:pt x="13714" y="191322"/>
                  </a:lnTo>
                  <a:lnTo>
                    <a:pt x="8312" y="158133"/>
                  </a:lnTo>
                  <a:lnTo>
                    <a:pt x="7010" y="128411"/>
                  </a:lnTo>
                  <a:lnTo>
                    <a:pt x="1844" y="98816"/>
                  </a:lnTo>
                  <a:lnTo>
                    <a:pt x="0" y="65336"/>
                  </a:lnTo>
                  <a:lnTo>
                    <a:pt x="542" y="51009"/>
                  </a:lnTo>
                  <a:lnTo>
                    <a:pt x="9516" y="23860"/>
                  </a:lnTo>
                  <a:lnTo>
                    <a:pt x="16347" y="13009"/>
                  </a:lnTo>
                  <a:lnTo>
                    <a:pt x="27190" y="4768"/>
                  </a:lnTo>
                  <a:lnTo>
                    <a:pt x="36665" y="1089"/>
                  </a:lnTo>
                  <a:lnTo>
                    <a:pt x="52083" y="0"/>
                  </a:lnTo>
                  <a:lnTo>
                    <a:pt x="86486" y="9525"/>
                  </a:lnTo>
                  <a:lnTo>
                    <a:pt x="122089" y="27186"/>
                  </a:lnTo>
                  <a:lnTo>
                    <a:pt x="148988" y="45865"/>
                  </a:lnTo>
                  <a:lnTo>
                    <a:pt x="171577" y="74787"/>
                  </a:lnTo>
                  <a:lnTo>
                    <a:pt x="181753" y="94603"/>
                  </a:lnTo>
                  <a:lnTo>
                    <a:pt x="186703" y="111687"/>
                  </a:lnTo>
                  <a:lnTo>
                    <a:pt x="188611" y="114787"/>
                  </a:lnTo>
                  <a:lnTo>
                    <a:pt x="189089" y="117647"/>
                  </a:lnTo>
                  <a:lnTo>
                    <a:pt x="188614" y="120347"/>
                  </a:lnTo>
                  <a:lnTo>
                    <a:pt x="185970" y="125464"/>
                  </a:lnTo>
                  <a:lnTo>
                    <a:pt x="182149" y="130384"/>
                  </a:lnTo>
                  <a:lnTo>
                    <a:pt x="171743" y="137618"/>
                  </a:lnTo>
                  <a:lnTo>
                    <a:pt x="145632" y="147045"/>
                  </a:lnTo>
                  <a:lnTo>
                    <a:pt x="112854" y="149339"/>
                  </a:lnTo>
                  <a:lnTo>
                    <a:pt x="99559" y="149559"/>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93" name="SMARTInkShape-523"/>
            <p:cNvSpPr/>
            <p:nvPr/>
          </p:nvSpPr>
          <p:spPr>
            <a:xfrm>
              <a:off x="3189828" y="4979202"/>
              <a:ext cx="217742" cy="149885"/>
            </a:xfrm>
            <a:custGeom>
              <a:avLst/>
              <a:gdLst/>
              <a:ahLst/>
              <a:cxnLst/>
              <a:rect l="0" t="0" r="0" b="0"/>
              <a:pathLst>
                <a:path w="217742" h="149885">
                  <a:moveTo>
                    <a:pt x="60578" y="7136"/>
                  </a:moveTo>
                  <a:lnTo>
                    <a:pt x="60578" y="0"/>
                  </a:lnTo>
                  <a:lnTo>
                    <a:pt x="56786" y="3786"/>
                  </a:lnTo>
                  <a:lnTo>
                    <a:pt x="52807" y="5646"/>
                  </a:lnTo>
                  <a:lnTo>
                    <a:pt x="39993" y="10634"/>
                  </a:lnTo>
                  <a:lnTo>
                    <a:pt x="33438" y="16892"/>
                  </a:lnTo>
                  <a:lnTo>
                    <a:pt x="8650" y="48738"/>
                  </a:lnTo>
                  <a:lnTo>
                    <a:pt x="0" y="73645"/>
                  </a:lnTo>
                  <a:lnTo>
                    <a:pt x="2820" y="93809"/>
                  </a:lnTo>
                  <a:lnTo>
                    <a:pt x="5275" y="99368"/>
                  </a:lnTo>
                  <a:lnTo>
                    <a:pt x="7040" y="101961"/>
                  </a:lnTo>
                  <a:lnTo>
                    <a:pt x="11119" y="104843"/>
                  </a:lnTo>
                  <a:lnTo>
                    <a:pt x="17878" y="106465"/>
                  </a:lnTo>
                  <a:lnTo>
                    <a:pt x="27273" y="107013"/>
                  </a:lnTo>
                  <a:lnTo>
                    <a:pt x="32018" y="104971"/>
                  </a:lnTo>
                  <a:lnTo>
                    <a:pt x="34394" y="103316"/>
                  </a:lnTo>
                  <a:lnTo>
                    <a:pt x="41531" y="93401"/>
                  </a:lnTo>
                  <a:lnTo>
                    <a:pt x="50921" y="68278"/>
                  </a:lnTo>
                  <a:lnTo>
                    <a:pt x="53336" y="34711"/>
                  </a:lnTo>
                  <a:lnTo>
                    <a:pt x="53434" y="14501"/>
                  </a:lnTo>
                  <a:lnTo>
                    <a:pt x="53435" y="28033"/>
                  </a:lnTo>
                  <a:lnTo>
                    <a:pt x="55551" y="34416"/>
                  </a:lnTo>
                  <a:lnTo>
                    <a:pt x="57227" y="37228"/>
                  </a:lnTo>
                  <a:lnTo>
                    <a:pt x="61504" y="53150"/>
                  </a:lnTo>
                  <a:lnTo>
                    <a:pt x="81715" y="87879"/>
                  </a:lnTo>
                  <a:lnTo>
                    <a:pt x="89066" y="103554"/>
                  </a:lnTo>
                  <a:lnTo>
                    <a:pt x="111967" y="129757"/>
                  </a:lnTo>
                  <a:lnTo>
                    <a:pt x="126410" y="140248"/>
                  </a:lnTo>
                  <a:lnTo>
                    <a:pt x="131148" y="146765"/>
                  </a:lnTo>
                  <a:lnTo>
                    <a:pt x="138800" y="149884"/>
                  </a:lnTo>
                  <a:lnTo>
                    <a:pt x="139128" y="140056"/>
                  </a:lnTo>
                  <a:lnTo>
                    <a:pt x="137029" y="135532"/>
                  </a:lnTo>
                  <a:lnTo>
                    <a:pt x="134244" y="130876"/>
                  </a:lnTo>
                  <a:lnTo>
                    <a:pt x="132456" y="121418"/>
                  </a:lnTo>
                  <a:lnTo>
                    <a:pt x="132019" y="87206"/>
                  </a:lnTo>
                  <a:lnTo>
                    <a:pt x="132016" y="61930"/>
                  </a:lnTo>
                  <a:lnTo>
                    <a:pt x="134132" y="57153"/>
                  </a:lnTo>
                  <a:lnTo>
                    <a:pt x="141959" y="43827"/>
                  </a:lnTo>
                  <a:lnTo>
                    <a:pt x="144994" y="41121"/>
                  </a:lnTo>
                  <a:lnTo>
                    <a:pt x="165509" y="31276"/>
                  </a:lnTo>
                  <a:lnTo>
                    <a:pt x="195020" y="28673"/>
                  </a:lnTo>
                  <a:lnTo>
                    <a:pt x="217741" y="35711"/>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94" name="SMARTInkShape-524"/>
            <p:cNvSpPr/>
            <p:nvPr/>
          </p:nvSpPr>
          <p:spPr>
            <a:xfrm>
              <a:off x="3436276" y="5050630"/>
              <a:ext cx="121313" cy="85726"/>
            </a:xfrm>
            <a:custGeom>
              <a:avLst/>
              <a:gdLst/>
              <a:ahLst/>
              <a:cxnLst/>
              <a:rect l="0" t="0" r="0" b="0"/>
              <a:pathLst>
                <a:path w="121313" h="85726">
                  <a:moveTo>
                    <a:pt x="64162" y="0"/>
                  </a:moveTo>
                  <a:lnTo>
                    <a:pt x="60369" y="0"/>
                  </a:lnTo>
                  <a:lnTo>
                    <a:pt x="59252" y="795"/>
                  </a:lnTo>
                  <a:lnTo>
                    <a:pt x="58507" y="2118"/>
                  </a:lnTo>
                  <a:lnTo>
                    <a:pt x="58011" y="3793"/>
                  </a:lnTo>
                  <a:lnTo>
                    <a:pt x="56092" y="4911"/>
                  </a:lnTo>
                  <a:lnTo>
                    <a:pt x="38409" y="7743"/>
                  </a:lnTo>
                  <a:lnTo>
                    <a:pt x="7461" y="26510"/>
                  </a:lnTo>
                  <a:lnTo>
                    <a:pt x="4929" y="27200"/>
                  </a:lnTo>
                  <a:lnTo>
                    <a:pt x="3242" y="28452"/>
                  </a:lnTo>
                  <a:lnTo>
                    <a:pt x="2118" y="30082"/>
                  </a:lnTo>
                  <a:lnTo>
                    <a:pt x="868" y="34008"/>
                  </a:lnTo>
                  <a:lnTo>
                    <a:pt x="0" y="45333"/>
                  </a:lnTo>
                  <a:lnTo>
                    <a:pt x="749" y="46891"/>
                  </a:lnTo>
                  <a:lnTo>
                    <a:pt x="2043" y="47930"/>
                  </a:lnTo>
                  <a:lnTo>
                    <a:pt x="5597" y="49084"/>
                  </a:lnTo>
                  <a:lnTo>
                    <a:pt x="9822" y="49597"/>
                  </a:lnTo>
                  <a:lnTo>
                    <a:pt x="41477" y="39355"/>
                  </a:lnTo>
                  <a:lnTo>
                    <a:pt x="56539" y="28428"/>
                  </a:lnTo>
                  <a:lnTo>
                    <a:pt x="92069" y="628"/>
                  </a:lnTo>
                  <a:lnTo>
                    <a:pt x="92605" y="125"/>
                  </a:lnTo>
                  <a:lnTo>
                    <a:pt x="93528" y="24838"/>
                  </a:lnTo>
                  <a:lnTo>
                    <a:pt x="101555" y="57211"/>
                  </a:lnTo>
                  <a:lnTo>
                    <a:pt x="107520" y="69340"/>
                  </a:lnTo>
                  <a:lnTo>
                    <a:pt x="121312" y="8572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95" name="SMARTInkShape-525"/>
            <p:cNvSpPr/>
            <p:nvPr/>
          </p:nvSpPr>
          <p:spPr>
            <a:xfrm>
              <a:off x="3636365" y="4907755"/>
              <a:ext cx="6949" cy="257176"/>
            </a:xfrm>
            <a:custGeom>
              <a:avLst/>
              <a:gdLst/>
              <a:ahLst/>
              <a:cxnLst/>
              <a:rect l="0" t="0" r="0" b="0"/>
              <a:pathLst>
                <a:path w="6949" h="257176">
                  <a:moveTo>
                    <a:pt x="6948" y="0"/>
                  </a:moveTo>
                  <a:lnTo>
                    <a:pt x="3155" y="3793"/>
                  </a:lnTo>
                  <a:lnTo>
                    <a:pt x="1293" y="7772"/>
                  </a:lnTo>
                  <a:lnTo>
                    <a:pt x="797" y="9944"/>
                  </a:lnTo>
                  <a:lnTo>
                    <a:pt x="6545" y="45183"/>
                  </a:lnTo>
                  <a:lnTo>
                    <a:pt x="6894" y="78888"/>
                  </a:lnTo>
                  <a:lnTo>
                    <a:pt x="6941" y="114342"/>
                  </a:lnTo>
                  <a:lnTo>
                    <a:pt x="6153" y="147794"/>
                  </a:lnTo>
                  <a:lnTo>
                    <a:pt x="1293" y="178155"/>
                  </a:lnTo>
                  <a:lnTo>
                    <a:pt x="0" y="213462"/>
                  </a:lnTo>
                  <a:lnTo>
                    <a:pt x="615" y="244192"/>
                  </a:lnTo>
                  <a:lnTo>
                    <a:pt x="6948" y="25717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96" name="SMARTInkShape-526"/>
            <p:cNvSpPr/>
            <p:nvPr/>
          </p:nvSpPr>
          <p:spPr>
            <a:xfrm>
              <a:off x="3729699" y="4936330"/>
              <a:ext cx="13627" cy="200026"/>
            </a:xfrm>
            <a:custGeom>
              <a:avLst/>
              <a:gdLst/>
              <a:ahLst/>
              <a:cxnLst/>
              <a:rect l="0" t="0" r="0" b="0"/>
              <a:pathLst>
                <a:path w="13627" h="200026">
                  <a:moveTo>
                    <a:pt x="6482" y="0"/>
                  </a:moveTo>
                  <a:lnTo>
                    <a:pt x="6482" y="3793"/>
                  </a:lnTo>
                  <a:lnTo>
                    <a:pt x="4366" y="7772"/>
                  </a:lnTo>
                  <a:lnTo>
                    <a:pt x="1573" y="12186"/>
                  </a:lnTo>
                  <a:lnTo>
                    <a:pt x="0" y="19927"/>
                  </a:lnTo>
                  <a:lnTo>
                    <a:pt x="190" y="50441"/>
                  </a:lnTo>
                  <a:lnTo>
                    <a:pt x="5825" y="85702"/>
                  </a:lnTo>
                  <a:lnTo>
                    <a:pt x="6395" y="115396"/>
                  </a:lnTo>
                  <a:lnTo>
                    <a:pt x="6457" y="143641"/>
                  </a:lnTo>
                  <a:lnTo>
                    <a:pt x="7271" y="171632"/>
                  </a:lnTo>
                  <a:lnTo>
                    <a:pt x="13626" y="20002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97" name="SMARTInkShape-527"/>
            <p:cNvSpPr/>
            <p:nvPr/>
          </p:nvSpPr>
          <p:spPr>
            <a:xfrm>
              <a:off x="3771900" y="5023200"/>
              <a:ext cx="92870" cy="148876"/>
            </a:xfrm>
            <a:custGeom>
              <a:avLst/>
              <a:gdLst/>
              <a:ahLst/>
              <a:cxnLst/>
              <a:rect l="0" t="0" r="0" b="0"/>
              <a:pathLst>
                <a:path w="92870" h="148876">
                  <a:moveTo>
                    <a:pt x="0" y="84580"/>
                  </a:moveTo>
                  <a:lnTo>
                    <a:pt x="24836" y="83788"/>
                  </a:lnTo>
                  <a:lnTo>
                    <a:pt x="57210" y="72225"/>
                  </a:lnTo>
                  <a:lnTo>
                    <a:pt x="65908" y="70358"/>
                  </a:lnTo>
                  <a:lnTo>
                    <a:pt x="75267" y="64844"/>
                  </a:lnTo>
                  <a:lnTo>
                    <a:pt x="83067" y="57391"/>
                  </a:lnTo>
                  <a:lnTo>
                    <a:pt x="89612" y="46274"/>
                  </a:lnTo>
                  <a:lnTo>
                    <a:pt x="92225" y="35004"/>
                  </a:lnTo>
                  <a:lnTo>
                    <a:pt x="92440" y="32481"/>
                  </a:lnTo>
                  <a:lnTo>
                    <a:pt x="88949" y="21342"/>
                  </a:lnTo>
                  <a:lnTo>
                    <a:pt x="82888" y="11780"/>
                  </a:lnTo>
                  <a:lnTo>
                    <a:pt x="78379" y="8569"/>
                  </a:lnTo>
                  <a:lnTo>
                    <a:pt x="55750" y="0"/>
                  </a:lnTo>
                  <a:lnTo>
                    <a:pt x="48326" y="1481"/>
                  </a:lnTo>
                  <a:lnTo>
                    <a:pt x="26766" y="11108"/>
                  </a:lnTo>
                  <a:lnTo>
                    <a:pt x="20363" y="15678"/>
                  </a:lnTo>
                  <a:lnTo>
                    <a:pt x="16988" y="22473"/>
                  </a:lnTo>
                  <a:lnTo>
                    <a:pt x="14446" y="53753"/>
                  </a:lnTo>
                  <a:lnTo>
                    <a:pt x="15112" y="72701"/>
                  </a:lnTo>
                  <a:lnTo>
                    <a:pt x="24235" y="96491"/>
                  </a:lnTo>
                  <a:lnTo>
                    <a:pt x="48080" y="125063"/>
                  </a:lnTo>
                  <a:lnTo>
                    <a:pt x="62047" y="135558"/>
                  </a:lnTo>
                  <a:lnTo>
                    <a:pt x="92869" y="14887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98" name="SMARTInkShape-528"/>
            <p:cNvSpPr/>
            <p:nvPr/>
          </p:nvSpPr>
          <p:spPr>
            <a:xfrm>
              <a:off x="3950494" y="4914900"/>
              <a:ext cx="14288" cy="250031"/>
            </a:xfrm>
            <a:custGeom>
              <a:avLst/>
              <a:gdLst/>
              <a:ahLst/>
              <a:cxnLst/>
              <a:rect l="0" t="0" r="0" b="0"/>
              <a:pathLst>
                <a:path w="14288" h="250031">
                  <a:moveTo>
                    <a:pt x="0" y="0"/>
                  </a:moveTo>
                  <a:lnTo>
                    <a:pt x="0" y="33855"/>
                  </a:lnTo>
                  <a:lnTo>
                    <a:pt x="794" y="52489"/>
                  </a:lnTo>
                  <a:lnTo>
                    <a:pt x="6482" y="86675"/>
                  </a:lnTo>
                  <a:lnTo>
                    <a:pt x="7056" y="117777"/>
                  </a:lnTo>
                  <a:lnTo>
                    <a:pt x="7132" y="148360"/>
                  </a:lnTo>
                  <a:lnTo>
                    <a:pt x="7142" y="178522"/>
                  </a:lnTo>
                  <a:lnTo>
                    <a:pt x="7937" y="194536"/>
                  </a:lnTo>
                  <a:lnTo>
                    <a:pt x="13846" y="228557"/>
                  </a:lnTo>
                  <a:lnTo>
                    <a:pt x="14287" y="25003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99" name="SMARTInkShape-529"/>
            <p:cNvSpPr/>
            <p:nvPr/>
          </p:nvSpPr>
          <p:spPr>
            <a:xfrm>
              <a:off x="4014788" y="5064920"/>
              <a:ext cx="35719" cy="85726"/>
            </a:xfrm>
            <a:custGeom>
              <a:avLst/>
              <a:gdLst/>
              <a:ahLst/>
              <a:cxnLst/>
              <a:rect l="0" t="0" r="0" b="0"/>
              <a:pathLst>
                <a:path w="35719" h="85726">
                  <a:moveTo>
                    <a:pt x="0" y="0"/>
                  </a:moveTo>
                  <a:lnTo>
                    <a:pt x="3792" y="3791"/>
                  </a:lnTo>
                  <a:lnTo>
                    <a:pt x="5654" y="7770"/>
                  </a:lnTo>
                  <a:lnTo>
                    <a:pt x="6150" y="9942"/>
                  </a:lnTo>
                  <a:lnTo>
                    <a:pt x="18476" y="31920"/>
                  </a:lnTo>
                  <a:lnTo>
                    <a:pt x="23374" y="64349"/>
                  </a:lnTo>
                  <a:lnTo>
                    <a:pt x="28683" y="81615"/>
                  </a:lnTo>
                  <a:lnTo>
                    <a:pt x="30235" y="82985"/>
                  </a:lnTo>
                  <a:lnTo>
                    <a:pt x="35718" y="8572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00" name="SMARTInkShape-530"/>
            <p:cNvSpPr/>
            <p:nvPr/>
          </p:nvSpPr>
          <p:spPr>
            <a:xfrm>
              <a:off x="4021931" y="5000625"/>
              <a:ext cx="14289" cy="28576"/>
            </a:xfrm>
            <a:custGeom>
              <a:avLst/>
              <a:gdLst/>
              <a:ahLst/>
              <a:cxnLst/>
              <a:rect l="0" t="0" r="0" b="0"/>
              <a:pathLst>
                <a:path w="14289" h="28576">
                  <a:moveTo>
                    <a:pt x="14288" y="28575"/>
                  </a:moveTo>
                  <a:lnTo>
                    <a:pt x="14288" y="24783"/>
                  </a:lnTo>
                  <a:lnTo>
                    <a:pt x="12171" y="20804"/>
                  </a:lnTo>
                  <a:lnTo>
                    <a:pt x="0"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01" name="SMARTInkShape-531"/>
            <p:cNvSpPr/>
            <p:nvPr/>
          </p:nvSpPr>
          <p:spPr>
            <a:xfrm>
              <a:off x="4093369" y="5043488"/>
              <a:ext cx="71306" cy="142419"/>
            </a:xfrm>
            <a:custGeom>
              <a:avLst/>
              <a:gdLst/>
              <a:ahLst/>
              <a:cxnLst/>
              <a:rect l="0" t="0" r="0" b="0"/>
              <a:pathLst>
                <a:path w="71306" h="142419">
                  <a:moveTo>
                    <a:pt x="35719" y="0"/>
                  </a:moveTo>
                  <a:lnTo>
                    <a:pt x="18719" y="0"/>
                  </a:lnTo>
                  <a:lnTo>
                    <a:pt x="14140" y="2116"/>
                  </a:lnTo>
                  <a:lnTo>
                    <a:pt x="11808" y="3792"/>
                  </a:lnTo>
                  <a:lnTo>
                    <a:pt x="10253" y="6496"/>
                  </a:lnTo>
                  <a:lnTo>
                    <a:pt x="7553" y="22943"/>
                  </a:lnTo>
                  <a:lnTo>
                    <a:pt x="14968" y="49029"/>
                  </a:lnTo>
                  <a:lnTo>
                    <a:pt x="20146" y="59097"/>
                  </a:lnTo>
                  <a:lnTo>
                    <a:pt x="40640" y="92977"/>
                  </a:lnTo>
                  <a:lnTo>
                    <a:pt x="63815" y="126338"/>
                  </a:lnTo>
                  <a:lnTo>
                    <a:pt x="68049" y="132350"/>
                  </a:lnTo>
                  <a:lnTo>
                    <a:pt x="71305" y="142418"/>
                  </a:lnTo>
                  <a:lnTo>
                    <a:pt x="37943" y="116654"/>
                  </a:lnTo>
                  <a:lnTo>
                    <a:pt x="26235" y="108735"/>
                  </a:lnTo>
                  <a:lnTo>
                    <a:pt x="0" y="78582"/>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02" name="SMARTInkShape-532"/>
            <p:cNvSpPr/>
            <p:nvPr/>
          </p:nvSpPr>
          <p:spPr>
            <a:xfrm>
              <a:off x="4179094" y="5079205"/>
              <a:ext cx="185738" cy="92871"/>
            </a:xfrm>
            <a:custGeom>
              <a:avLst/>
              <a:gdLst/>
              <a:ahLst/>
              <a:cxnLst/>
              <a:rect l="0" t="0" r="0" b="0"/>
              <a:pathLst>
                <a:path w="185738" h="92871">
                  <a:moveTo>
                    <a:pt x="0" y="0"/>
                  </a:moveTo>
                  <a:lnTo>
                    <a:pt x="3792" y="0"/>
                  </a:lnTo>
                  <a:lnTo>
                    <a:pt x="4909" y="795"/>
                  </a:lnTo>
                  <a:lnTo>
                    <a:pt x="5654" y="2118"/>
                  </a:lnTo>
                  <a:lnTo>
                    <a:pt x="7741" y="12186"/>
                  </a:lnTo>
                  <a:lnTo>
                    <a:pt x="11995" y="19134"/>
                  </a:lnTo>
                  <a:lnTo>
                    <a:pt x="13835" y="28593"/>
                  </a:lnTo>
                  <a:lnTo>
                    <a:pt x="13986" y="30968"/>
                  </a:lnTo>
                  <a:lnTo>
                    <a:pt x="12037" y="35725"/>
                  </a:lnTo>
                  <a:lnTo>
                    <a:pt x="8110" y="41453"/>
                  </a:lnTo>
                  <a:lnTo>
                    <a:pt x="7151" y="49909"/>
                  </a:lnTo>
                  <a:lnTo>
                    <a:pt x="3353" y="46186"/>
                  </a:lnTo>
                  <a:lnTo>
                    <a:pt x="3029" y="45079"/>
                  </a:lnTo>
                  <a:lnTo>
                    <a:pt x="3607" y="44340"/>
                  </a:lnTo>
                  <a:lnTo>
                    <a:pt x="4786" y="43848"/>
                  </a:lnTo>
                  <a:lnTo>
                    <a:pt x="5572" y="42727"/>
                  </a:lnTo>
                  <a:lnTo>
                    <a:pt x="15935" y="14686"/>
                  </a:lnTo>
                  <a:lnTo>
                    <a:pt x="24138" y="4842"/>
                  </a:lnTo>
                  <a:lnTo>
                    <a:pt x="28719" y="2153"/>
                  </a:lnTo>
                  <a:lnTo>
                    <a:pt x="38128" y="426"/>
                  </a:lnTo>
                  <a:lnTo>
                    <a:pt x="45252" y="127"/>
                  </a:lnTo>
                  <a:lnTo>
                    <a:pt x="50010" y="2174"/>
                  </a:lnTo>
                  <a:lnTo>
                    <a:pt x="80962" y="30968"/>
                  </a:lnTo>
                  <a:lnTo>
                    <a:pt x="83608" y="35725"/>
                  </a:lnTo>
                  <a:lnTo>
                    <a:pt x="85307" y="45246"/>
                  </a:lnTo>
                  <a:lnTo>
                    <a:pt x="85724" y="70322"/>
                  </a:lnTo>
                  <a:lnTo>
                    <a:pt x="85725" y="65190"/>
                  </a:lnTo>
                  <a:lnTo>
                    <a:pt x="87841" y="64693"/>
                  </a:lnTo>
                  <a:lnTo>
                    <a:pt x="89517" y="64560"/>
                  </a:lnTo>
                  <a:lnTo>
                    <a:pt x="90634" y="63678"/>
                  </a:lnTo>
                  <a:lnTo>
                    <a:pt x="96367" y="54375"/>
                  </a:lnTo>
                  <a:lnTo>
                    <a:pt x="116710" y="33328"/>
                  </a:lnTo>
                  <a:lnTo>
                    <a:pt x="121456" y="30689"/>
                  </a:lnTo>
                  <a:lnTo>
                    <a:pt x="130971" y="28994"/>
                  </a:lnTo>
                  <a:lnTo>
                    <a:pt x="138113" y="28700"/>
                  </a:lnTo>
                  <a:lnTo>
                    <a:pt x="139700" y="29452"/>
                  </a:lnTo>
                  <a:lnTo>
                    <a:pt x="140759" y="30747"/>
                  </a:lnTo>
                  <a:lnTo>
                    <a:pt x="142728" y="34304"/>
                  </a:lnTo>
                  <a:lnTo>
                    <a:pt x="171461" y="69954"/>
                  </a:lnTo>
                  <a:lnTo>
                    <a:pt x="185737" y="9287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03" name="SMARTInkShape-533"/>
            <p:cNvSpPr/>
            <p:nvPr/>
          </p:nvSpPr>
          <p:spPr>
            <a:xfrm>
              <a:off x="4293394" y="4893470"/>
              <a:ext cx="198282" cy="357186"/>
            </a:xfrm>
            <a:custGeom>
              <a:avLst/>
              <a:gdLst/>
              <a:ahLst/>
              <a:cxnLst/>
              <a:rect l="0" t="0" r="0" b="0"/>
              <a:pathLst>
                <a:path w="198282" h="357186">
                  <a:moveTo>
                    <a:pt x="0" y="0"/>
                  </a:moveTo>
                  <a:lnTo>
                    <a:pt x="13735" y="0"/>
                  </a:lnTo>
                  <a:lnTo>
                    <a:pt x="22244" y="4232"/>
                  </a:lnTo>
                  <a:lnTo>
                    <a:pt x="52194" y="25408"/>
                  </a:lnTo>
                  <a:lnTo>
                    <a:pt x="82806" y="50791"/>
                  </a:lnTo>
                  <a:lnTo>
                    <a:pt x="112929" y="78735"/>
                  </a:lnTo>
                  <a:lnTo>
                    <a:pt x="137106" y="109302"/>
                  </a:lnTo>
                  <a:lnTo>
                    <a:pt x="160785" y="141887"/>
                  </a:lnTo>
                  <a:lnTo>
                    <a:pt x="177816" y="176345"/>
                  </a:lnTo>
                  <a:lnTo>
                    <a:pt x="190397" y="207812"/>
                  </a:lnTo>
                  <a:lnTo>
                    <a:pt x="197888" y="235870"/>
                  </a:lnTo>
                  <a:lnTo>
                    <a:pt x="198281" y="249293"/>
                  </a:lnTo>
                  <a:lnTo>
                    <a:pt x="193749" y="279606"/>
                  </a:lnTo>
                  <a:lnTo>
                    <a:pt x="185224" y="314456"/>
                  </a:lnTo>
                  <a:lnTo>
                    <a:pt x="177059" y="347310"/>
                  </a:lnTo>
                  <a:lnTo>
                    <a:pt x="171450" y="35718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407" name="SMARTInkShape-Group111"/>
          <p:cNvGrpSpPr/>
          <p:nvPr/>
        </p:nvGrpSpPr>
        <p:grpSpPr>
          <a:xfrm>
            <a:off x="714375" y="3471863"/>
            <a:ext cx="350045" cy="242888"/>
            <a:chOff x="714375" y="3471863"/>
            <a:chExt cx="350045" cy="242888"/>
          </a:xfrm>
        </p:grpSpPr>
        <p:sp>
          <p:nvSpPr>
            <p:cNvPr id="405" name="SMARTInkShape-534"/>
            <p:cNvSpPr/>
            <p:nvPr/>
          </p:nvSpPr>
          <p:spPr>
            <a:xfrm>
              <a:off x="714375" y="3472881"/>
              <a:ext cx="350045" cy="241870"/>
            </a:xfrm>
            <a:custGeom>
              <a:avLst/>
              <a:gdLst/>
              <a:ahLst/>
              <a:cxnLst/>
              <a:rect l="0" t="0" r="0" b="0"/>
              <a:pathLst>
                <a:path w="350045" h="241870">
                  <a:moveTo>
                    <a:pt x="350044" y="13269"/>
                  </a:moveTo>
                  <a:lnTo>
                    <a:pt x="343194" y="6419"/>
                  </a:lnTo>
                  <a:lnTo>
                    <a:pt x="342926" y="0"/>
                  </a:lnTo>
                  <a:lnTo>
                    <a:pt x="342902" y="5222"/>
                  </a:lnTo>
                  <a:lnTo>
                    <a:pt x="325027" y="24739"/>
                  </a:lnTo>
                  <a:lnTo>
                    <a:pt x="323050" y="29744"/>
                  </a:lnTo>
                  <a:lnTo>
                    <a:pt x="317938" y="34614"/>
                  </a:lnTo>
                  <a:lnTo>
                    <a:pt x="285217" y="61783"/>
                  </a:lnTo>
                  <a:lnTo>
                    <a:pt x="251474" y="85203"/>
                  </a:lnTo>
                  <a:lnTo>
                    <a:pt x="220706" y="108584"/>
                  </a:lnTo>
                  <a:lnTo>
                    <a:pt x="189431" y="132340"/>
                  </a:lnTo>
                  <a:lnTo>
                    <a:pt x="154591" y="150491"/>
                  </a:lnTo>
                  <a:lnTo>
                    <a:pt x="122347" y="168345"/>
                  </a:lnTo>
                  <a:lnTo>
                    <a:pt x="91498" y="189785"/>
                  </a:lnTo>
                  <a:lnTo>
                    <a:pt x="57763" y="208405"/>
                  </a:lnTo>
                  <a:lnTo>
                    <a:pt x="26457" y="224980"/>
                  </a:lnTo>
                  <a:lnTo>
                    <a:pt x="9312" y="232565"/>
                  </a:lnTo>
                  <a:lnTo>
                    <a:pt x="6208" y="233285"/>
                  </a:lnTo>
                  <a:lnTo>
                    <a:pt x="4139" y="234559"/>
                  </a:lnTo>
                  <a:lnTo>
                    <a:pt x="2759" y="236202"/>
                  </a:lnTo>
                  <a:lnTo>
                    <a:pt x="0" y="241869"/>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06" name="SMARTInkShape-535"/>
            <p:cNvSpPr/>
            <p:nvPr/>
          </p:nvSpPr>
          <p:spPr>
            <a:xfrm>
              <a:off x="821531" y="3471863"/>
              <a:ext cx="214314" cy="221457"/>
            </a:xfrm>
            <a:custGeom>
              <a:avLst/>
              <a:gdLst/>
              <a:ahLst/>
              <a:cxnLst/>
              <a:rect l="0" t="0" r="0" b="0"/>
              <a:pathLst>
                <a:path w="214314" h="221457">
                  <a:moveTo>
                    <a:pt x="0" y="0"/>
                  </a:moveTo>
                  <a:lnTo>
                    <a:pt x="0" y="6150"/>
                  </a:lnTo>
                  <a:lnTo>
                    <a:pt x="28592" y="37848"/>
                  </a:lnTo>
                  <a:lnTo>
                    <a:pt x="34139" y="45396"/>
                  </a:lnTo>
                  <a:lnTo>
                    <a:pt x="68992" y="76273"/>
                  </a:lnTo>
                  <a:lnTo>
                    <a:pt x="100148" y="107300"/>
                  </a:lnTo>
                  <a:lnTo>
                    <a:pt x="133358" y="140502"/>
                  </a:lnTo>
                  <a:lnTo>
                    <a:pt x="165894" y="173037"/>
                  </a:lnTo>
                  <a:lnTo>
                    <a:pt x="177967" y="187227"/>
                  </a:lnTo>
                  <a:lnTo>
                    <a:pt x="183871" y="195130"/>
                  </a:lnTo>
                  <a:lnTo>
                    <a:pt x="214313" y="221456"/>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410" name="SMARTInkShape-Group112"/>
          <p:cNvGrpSpPr/>
          <p:nvPr/>
        </p:nvGrpSpPr>
        <p:grpSpPr>
          <a:xfrm>
            <a:off x="807244" y="4300538"/>
            <a:ext cx="192882" cy="207169"/>
            <a:chOff x="807244" y="4300538"/>
            <a:chExt cx="192882" cy="207169"/>
          </a:xfrm>
        </p:grpSpPr>
        <p:sp>
          <p:nvSpPr>
            <p:cNvPr id="408" name="SMARTInkShape-536"/>
            <p:cNvSpPr/>
            <p:nvPr/>
          </p:nvSpPr>
          <p:spPr>
            <a:xfrm>
              <a:off x="807244" y="4300538"/>
              <a:ext cx="185738" cy="128588"/>
            </a:xfrm>
            <a:custGeom>
              <a:avLst/>
              <a:gdLst/>
              <a:ahLst/>
              <a:cxnLst/>
              <a:rect l="0" t="0" r="0" b="0"/>
              <a:pathLst>
                <a:path w="185738" h="128588">
                  <a:moveTo>
                    <a:pt x="185737" y="0"/>
                  </a:moveTo>
                  <a:lnTo>
                    <a:pt x="185737" y="3792"/>
                  </a:lnTo>
                  <a:lnTo>
                    <a:pt x="184944" y="4909"/>
                  </a:lnTo>
                  <a:lnTo>
                    <a:pt x="183621" y="5654"/>
                  </a:lnTo>
                  <a:lnTo>
                    <a:pt x="181945" y="6150"/>
                  </a:lnTo>
                  <a:lnTo>
                    <a:pt x="180828" y="7275"/>
                  </a:lnTo>
                  <a:lnTo>
                    <a:pt x="179587" y="10641"/>
                  </a:lnTo>
                  <a:lnTo>
                    <a:pt x="178462" y="11857"/>
                  </a:lnTo>
                  <a:lnTo>
                    <a:pt x="175095" y="13207"/>
                  </a:lnTo>
                  <a:lnTo>
                    <a:pt x="173880" y="14361"/>
                  </a:lnTo>
                  <a:lnTo>
                    <a:pt x="170869" y="21499"/>
                  </a:lnTo>
                  <a:lnTo>
                    <a:pt x="167752" y="24901"/>
                  </a:lnTo>
                  <a:lnTo>
                    <a:pt x="163721" y="26942"/>
                  </a:lnTo>
                  <a:lnTo>
                    <a:pt x="161535" y="27486"/>
                  </a:lnTo>
                  <a:lnTo>
                    <a:pt x="154666" y="32044"/>
                  </a:lnTo>
                  <a:lnTo>
                    <a:pt x="147603" y="38422"/>
                  </a:lnTo>
                  <a:lnTo>
                    <a:pt x="140743" y="40888"/>
                  </a:lnTo>
                  <a:lnTo>
                    <a:pt x="133196" y="42779"/>
                  </a:lnTo>
                  <a:lnTo>
                    <a:pt x="97951" y="62908"/>
                  </a:lnTo>
                  <a:lnTo>
                    <a:pt x="72939" y="76596"/>
                  </a:lnTo>
                  <a:lnTo>
                    <a:pt x="67342" y="78492"/>
                  </a:lnTo>
                  <a:lnTo>
                    <a:pt x="50045" y="90886"/>
                  </a:lnTo>
                  <a:lnTo>
                    <a:pt x="45261" y="92781"/>
                  </a:lnTo>
                  <a:lnTo>
                    <a:pt x="38105" y="97517"/>
                  </a:lnTo>
                  <a:lnTo>
                    <a:pt x="30958" y="100066"/>
                  </a:lnTo>
                  <a:lnTo>
                    <a:pt x="23813" y="104702"/>
                  </a:lnTo>
                  <a:lnTo>
                    <a:pt x="16669" y="107222"/>
                  </a:lnTo>
                  <a:lnTo>
                    <a:pt x="90" y="121354"/>
                  </a:lnTo>
                  <a:lnTo>
                    <a:pt x="0" y="128587"/>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09" name="SMARTInkShape-537"/>
            <p:cNvSpPr/>
            <p:nvPr/>
          </p:nvSpPr>
          <p:spPr>
            <a:xfrm>
              <a:off x="907256" y="4300538"/>
              <a:ext cx="92870" cy="207169"/>
            </a:xfrm>
            <a:custGeom>
              <a:avLst/>
              <a:gdLst/>
              <a:ahLst/>
              <a:cxnLst/>
              <a:rect l="0" t="0" r="0" b="0"/>
              <a:pathLst>
                <a:path w="92870" h="207169">
                  <a:moveTo>
                    <a:pt x="0" y="0"/>
                  </a:moveTo>
                  <a:lnTo>
                    <a:pt x="0" y="10641"/>
                  </a:lnTo>
                  <a:lnTo>
                    <a:pt x="2117" y="14783"/>
                  </a:lnTo>
                  <a:lnTo>
                    <a:pt x="4910" y="19270"/>
                  </a:lnTo>
                  <a:lnTo>
                    <a:pt x="7276" y="26259"/>
                  </a:lnTo>
                  <a:lnTo>
                    <a:pt x="17000" y="41900"/>
                  </a:lnTo>
                  <a:lnTo>
                    <a:pt x="31259" y="77229"/>
                  </a:lnTo>
                  <a:lnTo>
                    <a:pt x="47643" y="109597"/>
                  </a:lnTo>
                  <a:lnTo>
                    <a:pt x="64295" y="142878"/>
                  </a:lnTo>
                  <a:lnTo>
                    <a:pt x="76465" y="165796"/>
                  </a:lnTo>
                  <a:lnTo>
                    <a:pt x="78435" y="173699"/>
                  </a:lnTo>
                  <a:lnTo>
                    <a:pt x="86167" y="185241"/>
                  </a:lnTo>
                  <a:lnTo>
                    <a:pt x="89890" y="190279"/>
                  </a:lnTo>
                  <a:lnTo>
                    <a:pt x="91986" y="197578"/>
                  </a:lnTo>
                  <a:lnTo>
                    <a:pt x="92869" y="207168"/>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413" name="SMARTInkShape-Group113"/>
          <p:cNvGrpSpPr/>
          <p:nvPr/>
        </p:nvGrpSpPr>
        <p:grpSpPr>
          <a:xfrm>
            <a:off x="742950" y="4586288"/>
            <a:ext cx="250032" cy="171451"/>
            <a:chOff x="742950" y="4586288"/>
            <a:chExt cx="250032" cy="171451"/>
          </a:xfrm>
        </p:grpSpPr>
        <p:sp>
          <p:nvSpPr>
            <p:cNvPr id="411" name="SMARTInkShape-538"/>
            <p:cNvSpPr/>
            <p:nvPr/>
          </p:nvSpPr>
          <p:spPr>
            <a:xfrm>
              <a:off x="742950" y="4629150"/>
              <a:ext cx="250032" cy="78582"/>
            </a:xfrm>
            <a:custGeom>
              <a:avLst/>
              <a:gdLst/>
              <a:ahLst/>
              <a:cxnLst/>
              <a:rect l="0" t="0" r="0" b="0"/>
              <a:pathLst>
                <a:path w="250032" h="78582">
                  <a:moveTo>
                    <a:pt x="250031" y="0"/>
                  </a:moveTo>
                  <a:lnTo>
                    <a:pt x="229974" y="0"/>
                  </a:lnTo>
                  <a:lnTo>
                    <a:pt x="222570" y="6151"/>
                  </a:lnTo>
                  <a:lnTo>
                    <a:pt x="217994" y="6850"/>
                  </a:lnTo>
                  <a:lnTo>
                    <a:pt x="208543" y="7879"/>
                  </a:lnTo>
                  <a:lnTo>
                    <a:pt x="186166" y="15959"/>
                  </a:lnTo>
                  <a:lnTo>
                    <a:pt x="181166" y="19000"/>
                  </a:lnTo>
                  <a:lnTo>
                    <a:pt x="150463" y="30208"/>
                  </a:lnTo>
                  <a:lnTo>
                    <a:pt x="147934" y="32045"/>
                  </a:lnTo>
                  <a:lnTo>
                    <a:pt x="140890" y="34086"/>
                  </a:lnTo>
                  <a:lnTo>
                    <a:pt x="133262" y="35787"/>
                  </a:lnTo>
                  <a:lnTo>
                    <a:pt x="121897" y="41230"/>
                  </a:lnTo>
                  <a:lnTo>
                    <a:pt x="119364" y="41774"/>
                  </a:lnTo>
                  <a:lnTo>
                    <a:pt x="105079" y="48373"/>
                  </a:lnTo>
                  <a:lnTo>
                    <a:pt x="88773" y="50585"/>
                  </a:lnTo>
                  <a:lnTo>
                    <a:pt x="80366" y="54852"/>
                  </a:lnTo>
                  <a:lnTo>
                    <a:pt x="51949" y="59132"/>
                  </a:lnTo>
                  <a:lnTo>
                    <a:pt x="46107" y="62000"/>
                  </a:lnTo>
                  <a:lnTo>
                    <a:pt x="33773" y="63841"/>
                  </a:lnTo>
                  <a:lnTo>
                    <a:pt x="20077" y="64204"/>
                  </a:lnTo>
                  <a:lnTo>
                    <a:pt x="14744" y="66371"/>
                  </a:lnTo>
                  <a:lnTo>
                    <a:pt x="8645" y="70437"/>
                  </a:lnTo>
                  <a:lnTo>
                    <a:pt x="3796" y="71141"/>
                  </a:lnTo>
                  <a:lnTo>
                    <a:pt x="2531" y="72034"/>
                  </a:lnTo>
                  <a:lnTo>
                    <a:pt x="1687" y="73422"/>
                  </a:lnTo>
                  <a:lnTo>
                    <a:pt x="0" y="78581"/>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12" name="SMARTInkShape-539"/>
            <p:cNvSpPr/>
            <p:nvPr/>
          </p:nvSpPr>
          <p:spPr>
            <a:xfrm>
              <a:off x="864394" y="4586288"/>
              <a:ext cx="78582" cy="171451"/>
            </a:xfrm>
            <a:custGeom>
              <a:avLst/>
              <a:gdLst/>
              <a:ahLst/>
              <a:cxnLst/>
              <a:rect l="0" t="0" r="0" b="0"/>
              <a:pathLst>
                <a:path w="78582" h="171451">
                  <a:moveTo>
                    <a:pt x="0" y="0"/>
                  </a:moveTo>
                  <a:lnTo>
                    <a:pt x="3792" y="3792"/>
                  </a:lnTo>
                  <a:lnTo>
                    <a:pt x="5654" y="7770"/>
                  </a:lnTo>
                  <a:lnTo>
                    <a:pt x="7879" y="26218"/>
                  </a:lnTo>
                  <a:lnTo>
                    <a:pt x="12786" y="35723"/>
                  </a:lnTo>
                  <a:lnTo>
                    <a:pt x="17783" y="49037"/>
                  </a:lnTo>
                  <a:lnTo>
                    <a:pt x="26605" y="63852"/>
                  </a:lnTo>
                  <a:lnTo>
                    <a:pt x="31978" y="77523"/>
                  </a:lnTo>
                  <a:lnTo>
                    <a:pt x="39889" y="90602"/>
                  </a:lnTo>
                  <a:lnTo>
                    <a:pt x="46263" y="112247"/>
                  </a:lnTo>
                  <a:lnTo>
                    <a:pt x="55167" y="128003"/>
                  </a:lnTo>
                  <a:lnTo>
                    <a:pt x="57062" y="133090"/>
                  </a:lnTo>
                  <a:lnTo>
                    <a:pt x="61798" y="140417"/>
                  </a:lnTo>
                  <a:lnTo>
                    <a:pt x="70953" y="165353"/>
                  </a:lnTo>
                  <a:lnTo>
                    <a:pt x="71114" y="167385"/>
                  </a:lnTo>
                  <a:lnTo>
                    <a:pt x="72016" y="168740"/>
                  </a:lnTo>
                  <a:lnTo>
                    <a:pt x="73410" y="169643"/>
                  </a:lnTo>
                  <a:lnTo>
                    <a:pt x="78581" y="17145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418" name="SMARTInkShape-Group114"/>
          <p:cNvGrpSpPr/>
          <p:nvPr/>
        </p:nvGrpSpPr>
        <p:grpSpPr>
          <a:xfrm>
            <a:off x="728663" y="3814763"/>
            <a:ext cx="214313" cy="392907"/>
            <a:chOff x="728663" y="3814763"/>
            <a:chExt cx="214313" cy="392907"/>
          </a:xfrm>
        </p:grpSpPr>
        <p:sp>
          <p:nvSpPr>
            <p:cNvPr id="414" name="SMARTInkShape-540"/>
            <p:cNvSpPr/>
            <p:nvPr/>
          </p:nvSpPr>
          <p:spPr>
            <a:xfrm>
              <a:off x="778669" y="3814763"/>
              <a:ext cx="135732" cy="92869"/>
            </a:xfrm>
            <a:custGeom>
              <a:avLst/>
              <a:gdLst/>
              <a:ahLst/>
              <a:cxnLst/>
              <a:rect l="0" t="0" r="0" b="0"/>
              <a:pathLst>
                <a:path w="135732" h="92869">
                  <a:moveTo>
                    <a:pt x="135731" y="0"/>
                  </a:moveTo>
                  <a:lnTo>
                    <a:pt x="131939" y="0"/>
                  </a:lnTo>
                  <a:lnTo>
                    <a:pt x="127960" y="2116"/>
                  </a:lnTo>
                  <a:lnTo>
                    <a:pt x="123546" y="4909"/>
                  </a:lnTo>
                  <a:lnTo>
                    <a:pt x="90995" y="19270"/>
                  </a:lnTo>
                  <a:lnTo>
                    <a:pt x="55359" y="40487"/>
                  </a:lnTo>
                  <a:lnTo>
                    <a:pt x="21924" y="70996"/>
                  </a:lnTo>
                  <a:lnTo>
                    <a:pt x="0" y="92868"/>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15" name="SMARTInkShape-541"/>
            <p:cNvSpPr/>
            <p:nvPr/>
          </p:nvSpPr>
          <p:spPr>
            <a:xfrm>
              <a:off x="821531" y="3821906"/>
              <a:ext cx="107158" cy="121445"/>
            </a:xfrm>
            <a:custGeom>
              <a:avLst/>
              <a:gdLst/>
              <a:ahLst/>
              <a:cxnLst/>
              <a:rect l="0" t="0" r="0" b="0"/>
              <a:pathLst>
                <a:path w="107158" h="121445">
                  <a:moveTo>
                    <a:pt x="0" y="0"/>
                  </a:moveTo>
                  <a:lnTo>
                    <a:pt x="0" y="9943"/>
                  </a:lnTo>
                  <a:lnTo>
                    <a:pt x="2117" y="14473"/>
                  </a:lnTo>
                  <a:lnTo>
                    <a:pt x="12979" y="31128"/>
                  </a:lnTo>
                  <a:lnTo>
                    <a:pt x="27141" y="44543"/>
                  </a:lnTo>
                  <a:lnTo>
                    <a:pt x="58514" y="79875"/>
                  </a:lnTo>
                  <a:lnTo>
                    <a:pt x="73420" y="98380"/>
                  </a:lnTo>
                  <a:lnTo>
                    <a:pt x="99879" y="119285"/>
                  </a:lnTo>
                  <a:lnTo>
                    <a:pt x="107157" y="121444"/>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16" name="SMARTInkShape-542"/>
            <p:cNvSpPr/>
            <p:nvPr/>
          </p:nvSpPr>
          <p:spPr>
            <a:xfrm>
              <a:off x="728663" y="4050506"/>
              <a:ext cx="214313" cy="128589"/>
            </a:xfrm>
            <a:custGeom>
              <a:avLst/>
              <a:gdLst/>
              <a:ahLst/>
              <a:cxnLst/>
              <a:rect l="0" t="0" r="0" b="0"/>
              <a:pathLst>
                <a:path w="214313" h="128589">
                  <a:moveTo>
                    <a:pt x="214312" y="0"/>
                  </a:moveTo>
                  <a:lnTo>
                    <a:pt x="210520" y="0"/>
                  </a:lnTo>
                  <a:lnTo>
                    <a:pt x="206541" y="2117"/>
                  </a:lnTo>
                  <a:lnTo>
                    <a:pt x="197519" y="9943"/>
                  </a:lnTo>
                  <a:lnTo>
                    <a:pt x="190709" y="12357"/>
                  </a:lnTo>
                  <a:lnTo>
                    <a:pt x="183184" y="14223"/>
                  </a:lnTo>
                  <a:lnTo>
                    <a:pt x="158781" y="26594"/>
                  </a:lnTo>
                  <a:lnTo>
                    <a:pt x="155860" y="27255"/>
                  </a:lnTo>
                  <a:lnTo>
                    <a:pt x="121300" y="49700"/>
                  </a:lnTo>
                  <a:lnTo>
                    <a:pt x="88247" y="69044"/>
                  </a:lnTo>
                  <a:lnTo>
                    <a:pt x="73111" y="76462"/>
                  </a:lnTo>
                  <a:lnTo>
                    <a:pt x="44923" y="88401"/>
                  </a:lnTo>
                  <a:lnTo>
                    <a:pt x="24072" y="104792"/>
                  </a:lnTo>
                  <a:lnTo>
                    <a:pt x="0" y="128588"/>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17" name="SMARTInkShape-543"/>
            <p:cNvSpPr/>
            <p:nvPr/>
          </p:nvSpPr>
          <p:spPr>
            <a:xfrm>
              <a:off x="814388" y="4036219"/>
              <a:ext cx="114301" cy="171451"/>
            </a:xfrm>
            <a:custGeom>
              <a:avLst/>
              <a:gdLst/>
              <a:ahLst/>
              <a:cxnLst/>
              <a:rect l="0" t="0" r="0" b="0"/>
              <a:pathLst>
                <a:path w="114301" h="171451">
                  <a:moveTo>
                    <a:pt x="0" y="0"/>
                  </a:moveTo>
                  <a:lnTo>
                    <a:pt x="3792" y="3792"/>
                  </a:lnTo>
                  <a:lnTo>
                    <a:pt x="5654" y="7771"/>
                  </a:lnTo>
                  <a:lnTo>
                    <a:pt x="14875" y="43064"/>
                  </a:lnTo>
                  <a:lnTo>
                    <a:pt x="23928" y="58160"/>
                  </a:lnTo>
                  <a:lnTo>
                    <a:pt x="37476" y="74489"/>
                  </a:lnTo>
                  <a:lnTo>
                    <a:pt x="46031" y="93001"/>
                  </a:lnTo>
                  <a:lnTo>
                    <a:pt x="68901" y="124492"/>
                  </a:lnTo>
                  <a:lnTo>
                    <a:pt x="83330" y="146755"/>
                  </a:lnTo>
                  <a:lnTo>
                    <a:pt x="102539" y="165963"/>
                  </a:lnTo>
                  <a:lnTo>
                    <a:pt x="114300" y="17145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421" name="SMARTInkShape-Group115"/>
          <p:cNvGrpSpPr/>
          <p:nvPr/>
        </p:nvGrpSpPr>
        <p:grpSpPr>
          <a:xfrm>
            <a:off x="778669" y="5472113"/>
            <a:ext cx="192882" cy="142876"/>
            <a:chOff x="778669" y="5472113"/>
            <a:chExt cx="192882" cy="142876"/>
          </a:xfrm>
        </p:grpSpPr>
        <p:sp>
          <p:nvSpPr>
            <p:cNvPr id="419" name="SMARTInkShape-544"/>
            <p:cNvSpPr/>
            <p:nvPr/>
          </p:nvSpPr>
          <p:spPr>
            <a:xfrm>
              <a:off x="778669" y="5479256"/>
              <a:ext cx="192882" cy="135733"/>
            </a:xfrm>
            <a:custGeom>
              <a:avLst/>
              <a:gdLst/>
              <a:ahLst/>
              <a:cxnLst/>
              <a:rect l="0" t="0" r="0" b="0"/>
              <a:pathLst>
                <a:path w="192882" h="135733">
                  <a:moveTo>
                    <a:pt x="192881" y="0"/>
                  </a:moveTo>
                  <a:lnTo>
                    <a:pt x="182239" y="0"/>
                  </a:lnTo>
                  <a:lnTo>
                    <a:pt x="178097" y="2117"/>
                  </a:lnTo>
                  <a:lnTo>
                    <a:pt x="173610" y="4910"/>
                  </a:lnTo>
                  <a:lnTo>
                    <a:pt x="166622" y="7276"/>
                  </a:lnTo>
                  <a:lnTo>
                    <a:pt x="140345" y="25465"/>
                  </a:lnTo>
                  <a:lnTo>
                    <a:pt x="119111" y="34005"/>
                  </a:lnTo>
                  <a:lnTo>
                    <a:pt x="112999" y="38397"/>
                  </a:lnTo>
                  <a:lnTo>
                    <a:pt x="98038" y="55700"/>
                  </a:lnTo>
                  <a:lnTo>
                    <a:pt x="63801" y="78544"/>
                  </a:lnTo>
                  <a:lnTo>
                    <a:pt x="48939" y="88099"/>
                  </a:lnTo>
                  <a:lnTo>
                    <a:pt x="33775" y="105666"/>
                  </a:lnTo>
                  <a:lnTo>
                    <a:pt x="20077" y="116387"/>
                  </a:lnTo>
                  <a:lnTo>
                    <a:pt x="9728" y="130264"/>
                  </a:lnTo>
                  <a:lnTo>
                    <a:pt x="0" y="135732"/>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20" name="SMARTInkShape-545"/>
            <p:cNvSpPr/>
            <p:nvPr/>
          </p:nvSpPr>
          <p:spPr>
            <a:xfrm>
              <a:off x="857250" y="5472113"/>
              <a:ext cx="71439" cy="142876"/>
            </a:xfrm>
            <a:custGeom>
              <a:avLst/>
              <a:gdLst/>
              <a:ahLst/>
              <a:cxnLst/>
              <a:rect l="0" t="0" r="0" b="0"/>
              <a:pathLst>
                <a:path w="71439" h="142876">
                  <a:moveTo>
                    <a:pt x="0" y="0"/>
                  </a:moveTo>
                  <a:lnTo>
                    <a:pt x="0" y="6150"/>
                  </a:lnTo>
                  <a:lnTo>
                    <a:pt x="3792" y="10641"/>
                  </a:lnTo>
                  <a:lnTo>
                    <a:pt x="5654" y="16900"/>
                  </a:lnTo>
                  <a:lnTo>
                    <a:pt x="9130" y="37438"/>
                  </a:lnTo>
                  <a:lnTo>
                    <a:pt x="21606" y="62327"/>
                  </a:lnTo>
                  <a:lnTo>
                    <a:pt x="41282" y="95452"/>
                  </a:lnTo>
                  <a:lnTo>
                    <a:pt x="60457" y="118933"/>
                  </a:lnTo>
                  <a:lnTo>
                    <a:pt x="65653" y="134060"/>
                  </a:lnTo>
                  <a:lnTo>
                    <a:pt x="71438" y="142875"/>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424" name="SMARTInkShape-Group116"/>
          <p:cNvGrpSpPr/>
          <p:nvPr/>
        </p:nvGrpSpPr>
        <p:grpSpPr>
          <a:xfrm>
            <a:off x="642938" y="3200400"/>
            <a:ext cx="257176" cy="214314"/>
            <a:chOff x="642938" y="3200400"/>
            <a:chExt cx="257176" cy="214314"/>
          </a:xfrm>
        </p:grpSpPr>
        <p:sp>
          <p:nvSpPr>
            <p:cNvPr id="422" name="SMARTInkShape-546"/>
            <p:cNvSpPr/>
            <p:nvPr/>
          </p:nvSpPr>
          <p:spPr>
            <a:xfrm>
              <a:off x="642938" y="3221831"/>
              <a:ext cx="257176" cy="185739"/>
            </a:xfrm>
            <a:custGeom>
              <a:avLst/>
              <a:gdLst/>
              <a:ahLst/>
              <a:cxnLst/>
              <a:rect l="0" t="0" r="0" b="0"/>
              <a:pathLst>
                <a:path w="257176" h="185739">
                  <a:moveTo>
                    <a:pt x="257175" y="0"/>
                  </a:moveTo>
                  <a:lnTo>
                    <a:pt x="253382" y="0"/>
                  </a:lnTo>
                  <a:lnTo>
                    <a:pt x="252265" y="794"/>
                  </a:lnTo>
                  <a:lnTo>
                    <a:pt x="251520" y="2117"/>
                  </a:lnTo>
                  <a:lnTo>
                    <a:pt x="251024" y="3792"/>
                  </a:lnTo>
                  <a:lnTo>
                    <a:pt x="249899" y="4910"/>
                  </a:lnTo>
                  <a:lnTo>
                    <a:pt x="242391" y="8819"/>
                  </a:lnTo>
                  <a:lnTo>
                    <a:pt x="209123" y="30986"/>
                  </a:lnTo>
                  <a:lnTo>
                    <a:pt x="181050" y="54770"/>
                  </a:lnTo>
                  <a:lnTo>
                    <a:pt x="162193" y="71438"/>
                  </a:lnTo>
                  <a:lnTo>
                    <a:pt x="143316" y="83609"/>
                  </a:lnTo>
                  <a:lnTo>
                    <a:pt x="138308" y="85578"/>
                  </a:lnTo>
                  <a:lnTo>
                    <a:pt x="112570" y="104833"/>
                  </a:lnTo>
                  <a:lnTo>
                    <a:pt x="109562" y="109564"/>
                  </a:lnTo>
                  <a:lnTo>
                    <a:pt x="107173" y="111143"/>
                  </a:lnTo>
                  <a:lnTo>
                    <a:pt x="94047" y="115793"/>
                  </a:lnTo>
                  <a:lnTo>
                    <a:pt x="71468" y="133654"/>
                  </a:lnTo>
                  <a:lnTo>
                    <a:pt x="66688" y="135602"/>
                  </a:lnTo>
                  <a:lnTo>
                    <a:pt x="47479" y="147042"/>
                  </a:lnTo>
                  <a:lnTo>
                    <a:pt x="38762" y="149931"/>
                  </a:lnTo>
                  <a:lnTo>
                    <a:pt x="14298" y="171490"/>
                  </a:lnTo>
                  <a:lnTo>
                    <a:pt x="9530" y="175437"/>
                  </a:lnTo>
                  <a:lnTo>
                    <a:pt x="1411" y="178179"/>
                  </a:lnTo>
                  <a:lnTo>
                    <a:pt x="941" y="179111"/>
                  </a:lnTo>
                  <a:lnTo>
                    <a:pt x="0" y="185738"/>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23" name="SMARTInkShape-547"/>
            <p:cNvSpPr/>
            <p:nvPr/>
          </p:nvSpPr>
          <p:spPr>
            <a:xfrm>
              <a:off x="678656" y="3200400"/>
              <a:ext cx="200026" cy="214314"/>
            </a:xfrm>
            <a:custGeom>
              <a:avLst/>
              <a:gdLst/>
              <a:ahLst/>
              <a:cxnLst/>
              <a:rect l="0" t="0" r="0" b="0"/>
              <a:pathLst>
                <a:path w="200026" h="214314">
                  <a:moveTo>
                    <a:pt x="0" y="0"/>
                  </a:moveTo>
                  <a:lnTo>
                    <a:pt x="0" y="20057"/>
                  </a:lnTo>
                  <a:lnTo>
                    <a:pt x="9819" y="26863"/>
                  </a:lnTo>
                  <a:lnTo>
                    <a:pt x="33386" y="59683"/>
                  </a:lnTo>
                  <a:lnTo>
                    <a:pt x="45250" y="73525"/>
                  </a:lnTo>
                  <a:lnTo>
                    <a:pt x="77317" y="95242"/>
                  </a:lnTo>
                  <a:lnTo>
                    <a:pt x="108666" y="119480"/>
                  </a:lnTo>
                  <a:lnTo>
                    <a:pt x="141073" y="155062"/>
                  </a:lnTo>
                  <a:lnTo>
                    <a:pt x="175996" y="190279"/>
                  </a:lnTo>
                  <a:lnTo>
                    <a:pt x="200025" y="214313"/>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427" name="SMARTInkShape-Group117"/>
          <p:cNvGrpSpPr/>
          <p:nvPr/>
        </p:nvGrpSpPr>
        <p:grpSpPr>
          <a:xfrm>
            <a:off x="842963" y="5715000"/>
            <a:ext cx="178594" cy="200026"/>
            <a:chOff x="842963" y="5715000"/>
            <a:chExt cx="178594" cy="200026"/>
          </a:xfrm>
        </p:grpSpPr>
        <p:sp>
          <p:nvSpPr>
            <p:cNvPr id="425" name="SMARTInkShape-548"/>
            <p:cNvSpPr/>
            <p:nvPr/>
          </p:nvSpPr>
          <p:spPr>
            <a:xfrm>
              <a:off x="842963" y="5743575"/>
              <a:ext cx="178594" cy="135732"/>
            </a:xfrm>
            <a:custGeom>
              <a:avLst/>
              <a:gdLst/>
              <a:ahLst/>
              <a:cxnLst/>
              <a:rect l="0" t="0" r="0" b="0"/>
              <a:pathLst>
                <a:path w="178594" h="135732">
                  <a:moveTo>
                    <a:pt x="178593" y="0"/>
                  </a:moveTo>
                  <a:lnTo>
                    <a:pt x="171537" y="0"/>
                  </a:lnTo>
                  <a:lnTo>
                    <a:pt x="171475" y="3792"/>
                  </a:lnTo>
                  <a:lnTo>
                    <a:pt x="170673" y="4910"/>
                  </a:lnTo>
                  <a:lnTo>
                    <a:pt x="165301" y="6850"/>
                  </a:lnTo>
                  <a:lnTo>
                    <a:pt x="164748" y="9130"/>
                  </a:lnTo>
                  <a:lnTo>
                    <a:pt x="164601" y="10849"/>
                  </a:lnTo>
                  <a:lnTo>
                    <a:pt x="163709" y="11995"/>
                  </a:lnTo>
                  <a:lnTo>
                    <a:pt x="160601" y="13269"/>
                  </a:lnTo>
                  <a:lnTo>
                    <a:pt x="159454" y="14402"/>
                  </a:lnTo>
                  <a:lnTo>
                    <a:pt x="158181" y="17778"/>
                  </a:lnTo>
                  <a:lnTo>
                    <a:pt x="157047" y="18996"/>
                  </a:lnTo>
                  <a:lnTo>
                    <a:pt x="153672" y="20349"/>
                  </a:lnTo>
                  <a:lnTo>
                    <a:pt x="147308" y="21110"/>
                  </a:lnTo>
                  <a:lnTo>
                    <a:pt x="145830" y="22011"/>
                  </a:lnTo>
                  <a:lnTo>
                    <a:pt x="144845" y="23406"/>
                  </a:lnTo>
                  <a:lnTo>
                    <a:pt x="144188" y="25129"/>
                  </a:lnTo>
                  <a:lnTo>
                    <a:pt x="142957" y="26277"/>
                  </a:lnTo>
                  <a:lnTo>
                    <a:pt x="135277" y="30238"/>
                  </a:lnTo>
                  <a:lnTo>
                    <a:pt x="116014" y="47513"/>
                  </a:lnTo>
                  <a:lnTo>
                    <a:pt x="109339" y="50061"/>
                  </a:lnTo>
                  <a:lnTo>
                    <a:pt x="73622" y="83541"/>
                  </a:lnTo>
                  <a:lnTo>
                    <a:pt x="60911" y="96251"/>
                  </a:lnTo>
                  <a:lnTo>
                    <a:pt x="56705" y="98341"/>
                  </a:lnTo>
                  <a:lnTo>
                    <a:pt x="54472" y="98898"/>
                  </a:lnTo>
                  <a:lnTo>
                    <a:pt x="52983" y="100063"/>
                  </a:lnTo>
                  <a:lnTo>
                    <a:pt x="46605" y="109858"/>
                  </a:lnTo>
                  <a:lnTo>
                    <a:pt x="42409" y="112326"/>
                  </a:lnTo>
                  <a:lnTo>
                    <a:pt x="40179" y="112984"/>
                  </a:lnTo>
                  <a:lnTo>
                    <a:pt x="38692" y="114216"/>
                  </a:lnTo>
                  <a:lnTo>
                    <a:pt x="37040" y="117702"/>
                  </a:lnTo>
                  <a:lnTo>
                    <a:pt x="35806" y="118950"/>
                  </a:lnTo>
                  <a:lnTo>
                    <a:pt x="28520" y="122019"/>
                  </a:lnTo>
                  <a:lnTo>
                    <a:pt x="22521" y="127565"/>
                  </a:lnTo>
                  <a:lnTo>
                    <a:pt x="17961" y="128284"/>
                  </a:lnTo>
                  <a:lnTo>
                    <a:pt x="16737" y="129179"/>
                  </a:lnTo>
                  <a:lnTo>
                    <a:pt x="15920" y="130570"/>
                  </a:lnTo>
                  <a:lnTo>
                    <a:pt x="15376" y="132290"/>
                  </a:lnTo>
                  <a:lnTo>
                    <a:pt x="14219" y="133437"/>
                  </a:lnTo>
                  <a:lnTo>
                    <a:pt x="7466" y="135642"/>
                  </a:lnTo>
                  <a:lnTo>
                    <a:pt x="0" y="135731"/>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26" name="SMARTInkShape-549"/>
            <p:cNvSpPr/>
            <p:nvPr/>
          </p:nvSpPr>
          <p:spPr>
            <a:xfrm>
              <a:off x="921544" y="5715000"/>
              <a:ext cx="92870" cy="200026"/>
            </a:xfrm>
            <a:custGeom>
              <a:avLst/>
              <a:gdLst/>
              <a:ahLst/>
              <a:cxnLst/>
              <a:rect l="0" t="0" r="0" b="0"/>
              <a:pathLst>
                <a:path w="92870" h="200026">
                  <a:moveTo>
                    <a:pt x="0" y="0"/>
                  </a:moveTo>
                  <a:lnTo>
                    <a:pt x="0" y="3792"/>
                  </a:lnTo>
                  <a:lnTo>
                    <a:pt x="794" y="4910"/>
                  </a:lnTo>
                  <a:lnTo>
                    <a:pt x="2116" y="5654"/>
                  </a:lnTo>
                  <a:lnTo>
                    <a:pt x="3792" y="6151"/>
                  </a:lnTo>
                  <a:lnTo>
                    <a:pt x="4909" y="8069"/>
                  </a:lnTo>
                  <a:lnTo>
                    <a:pt x="7741" y="25753"/>
                  </a:lnTo>
                  <a:lnTo>
                    <a:pt x="17061" y="41834"/>
                  </a:lnTo>
                  <a:lnTo>
                    <a:pt x="25089" y="70127"/>
                  </a:lnTo>
                  <a:lnTo>
                    <a:pt x="37411" y="90229"/>
                  </a:lnTo>
                  <a:lnTo>
                    <a:pt x="48246" y="123810"/>
                  </a:lnTo>
                  <a:lnTo>
                    <a:pt x="64330" y="157162"/>
                  </a:lnTo>
                  <a:lnTo>
                    <a:pt x="81956" y="187995"/>
                  </a:lnTo>
                  <a:lnTo>
                    <a:pt x="92869" y="200025"/>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436" name="SMARTInkShape-Group118"/>
          <p:cNvGrpSpPr/>
          <p:nvPr/>
        </p:nvGrpSpPr>
        <p:grpSpPr>
          <a:xfrm>
            <a:off x="7293769" y="2528888"/>
            <a:ext cx="842963" cy="278607"/>
            <a:chOff x="7293769" y="2528888"/>
            <a:chExt cx="842963" cy="278607"/>
          </a:xfrm>
        </p:grpSpPr>
        <p:sp>
          <p:nvSpPr>
            <p:cNvPr id="428" name="SMARTInkShape-550"/>
            <p:cNvSpPr/>
            <p:nvPr/>
          </p:nvSpPr>
          <p:spPr>
            <a:xfrm>
              <a:off x="8122531" y="2536031"/>
              <a:ext cx="14201" cy="271464"/>
            </a:xfrm>
            <a:custGeom>
              <a:avLst/>
              <a:gdLst/>
              <a:ahLst/>
              <a:cxnLst/>
              <a:rect l="0" t="0" r="0" b="0"/>
              <a:pathLst>
                <a:path w="14201" h="271464">
                  <a:moveTo>
                    <a:pt x="14200" y="0"/>
                  </a:moveTo>
                  <a:lnTo>
                    <a:pt x="14200" y="10642"/>
                  </a:lnTo>
                  <a:lnTo>
                    <a:pt x="7498" y="40975"/>
                  </a:lnTo>
                  <a:lnTo>
                    <a:pt x="7082" y="73157"/>
                  </a:lnTo>
                  <a:lnTo>
                    <a:pt x="908" y="104508"/>
                  </a:lnTo>
                  <a:lnTo>
                    <a:pt x="0" y="137119"/>
                  </a:lnTo>
                  <a:lnTo>
                    <a:pt x="2041" y="165979"/>
                  </a:lnTo>
                  <a:lnTo>
                    <a:pt x="6616" y="199545"/>
                  </a:lnTo>
                  <a:lnTo>
                    <a:pt x="7045" y="234056"/>
                  </a:lnTo>
                  <a:lnTo>
                    <a:pt x="7845" y="240550"/>
                  </a:lnTo>
                  <a:lnTo>
                    <a:pt x="13537" y="261210"/>
                  </a:lnTo>
                  <a:lnTo>
                    <a:pt x="14200" y="271463"/>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29" name="SMARTInkShape-551"/>
            <p:cNvSpPr/>
            <p:nvPr/>
          </p:nvSpPr>
          <p:spPr>
            <a:xfrm>
              <a:off x="7944269" y="2736152"/>
              <a:ext cx="92451" cy="64199"/>
            </a:xfrm>
            <a:custGeom>
              <a:avLst/>
              <a:gdLst/>
              <a:ahLst/>
              <a:cxnLst/>
              <a:rect l="0" t="0" r="0" b="0"/>
              <a:pathLst>
                <a:path w="92451" h="64199">
                  <a:moveTo>
                    <a:pt x="71019" y="21336"/>
                  </a:moveTo>
                  <a:lnTo>
                    <a:pt x="71019" y="15185"/>
                  </a:lnTo>
                  <a:lnTo>
                    <a:pt x="67226" y="10694"/>
                  </a:lnTo>
                  <a:lnTo>
                    <a:pt x="63248" y="8668"/>
                  </a:lnTo>
                  <a:lnTo>
                    <a:pt x="61076" y="8128"/>
                  </a:lnTo>
                  <a:lnTo>
                    <a:pt x="59627" y="6974"/>
                  </a:lnTo>
                  <a:lnTo>
                    <a:pt x="58018" y="3576"/>
                  </a:lnTo>
                  <a:lnTo>
                    <a:pt x="56795" y="2352"/>
                  </a:lnTo>
                  <a:lnTo>
                    <a:pt x="53320" y="992"/>
                  </a:lnTo>
                  <a:lnTo>
                    <a:pt x="33822" y="0"/>
                  </a:lnTo>
                  <a:lnTo>
                    <a:pt x="28558" y="2063"/>
                  </a:lnTo>
                  <a:lnTo>
                    <a:pt x="4350" y="23754"/>
                  </a:lnTo>
                  <a:lnTo>
                    <a:pt x="1701" y="28496"/>
                  </a:lnTo>
                  <a:lnTo>
                    <a:pt x="0" y="38007"/>
                  </a:lnTo>
                  <a:lnTo>
                    <a:pt x="1884" y="42768"/>
                  </a:lnTo>
                  <a:lnTo>
                    <a:pt x="4573" y="47530"/>
                  </a:lnTo>
                  <a:lnTo>
                    <a:pt x="5769" y="52292"/>
                  </a:lnTo>
                  <a:lnTo>
                    <a:pt x="6881" y="53879"/>
                  </a:lnTo>
                  <a:lnTo>
                    <a:pt x="8417" y="54938"/>
                  </a:lnTo>
                  <a:lnTo>
                    <a:pt x="12239" y="56114"/>
                  </a:lnTo>
                  <a:lnTo>
                    <a:pt x="19700" y="56930"/>
                  </a:lnTo>
                  <a:lnTo>
                    <a:pt x="28610" y="51384"/>
                  </a:lnTo>
                  <a:lnTo>
                    <a:pt x="30840" y="50893"/>
                  </a:lnTo>
                  <a:lnTo>
                    <a:pt x="37771" y="46409"/>
                  </a:lnTo>
                  <a:lnTo>
                    <a:pt x="55615" y="29587"/>
                  </a:lnTo>
                  <a:lnTo>
                    <a:pt x="56633" y="22426"/>
                  </a:lnTo>
                  <a:lnTo>
                    <a:pt x="57460" y="22062"/>
                  </a:lnTo>
                  <a:lnTo>
                    <a:pt x="60494" y="21658"/>
                  </a:lnTo>
                  <a:lnTo>
                    <a:pt x="61621" y="22344"/>
                  </a:lnTo>
                  <a:lnTo>
                    <a:pt x="62373" y="23595"/>
                  </a:lnTo>
                  <a:lnTo>
                    <a:pt x="63677" y="28630"/>
                  </a:lnTo>
                  <a:lnTo>
                    <a:pt x="63867" y="39096"/>
                  </a:lnTo>
                  <a:lnTo>
                    <a:pt x="65988" y="43252"/>
                  </a:lnTo>
                  <a:lnTo>
                    <a:pt x="73817" y="52388"/>
                  </a:lnTo>
                  <a:lnTo>
                    <a:pt x="78348" y="54980"/>
                  </a:lnTo>
                  <a:lnTo>
                    <a:pt x="83007" y="56926"/>
                  </a:lnTo>
                  <a:lnTo>
                    <a:pt x="92450" y="64198"/>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30" name="SMARTInkShape-552"/>
            <p:cNvSpPr/>
            <p:nvPr/>
          </p:nvSpPr>
          <p:spPr>
            <a:xfrm>
              <a:off x="7750969" y="2714744"/>
              <a:ext cx="142876" cy="85517"/>
            </a:xfrm>
            <a:custGeom>
              <a:avLst/>
              <a:gdLst/>
              <a:ahLst/>
              <a:cxnLst/>
              <a:rect l="0" t="0" r="0" b="0"/>
              <a:pathLst>
                <a:path w="142876" h="85517">
                  <a:moveTo>
                    <a:pt x="0" y="71319"/>
                  </a:moveTo>
                  <a:lnTo>
                    <a:pt x="0" y="85516"/>
                  </a:lnTo>
                  <a:lnTo>
                    <a:pt x="0" y="54621"/>
                  </a:lnTo>
                  <a:lnTo>
                    <a:pt x="2117" y="49874"/>
                  </a:lnTo>
                  <a:lnTo>
                    <a:pt x="4910" y="45119"/>
                  </a:lnTo>
                  <a:lnTo>
                    <a:pt x="7275" y="37979"/>
                  </a:lnTo>
                  <a:lnTo>
                    <a:pt x="32745" y="2918"/>
                  </a:lnTo>
                  <a:lnTo>
                    <a:pt x="35326" y="281"/>
                  </a:lnTo>
                  <a:lnTo>
                    <a:pt x="39395" y="0"/>
                  </a:lnTo>
                  <a:lnTo>
                    <a:pt x="40551" y="754"/>
                  </a:lnTo>
                  <a:lnTo>
                    <a:pt x="41321" y="2050"/>
                  </a:lnTo>
                  <a:lnTo>
                    <a:pt x="41835" y="3708"/>
                  </a:lnTo>
                  <a:lnTo>
                    <a:pt x="42971" y="4814"/>
                  </a:lnTo>
                  <a:lnTo>
                    <a:pt x="46350" y="6042"/>
                  </a:lnTo>
                  <a:lnTo>
                    <a:pt x="47569" y="7164"/>
                  </a:lnTo>
                  <a:lnTo>
                    <a:pt x="48923" y="10526"/>
                  </a:lnTo>
                  <a:lnTo>
                    <a:pt x="50586" y="19152"/>
                  </a:lnTo>
                  <a:lnTo>
                    <a:pt x="54852" y="26934"/>
                  </a:lnTo>
                  <a:lnTo>
                    <a:pt x="57133" y="61736"/>
                  </a:lnTo>
                  <a:lnTo>
                    <a:pt x="57149" y="70898"/>
                  </a:lnTo>
                  <a:lnTo>
                    <a:pt x="63999" y="78157"/>
                  </a:lnTo>
                  <a:lnTo>
                    <a:pt x="64207" y="74579"/>
                  </a:lnTo>
                  <a:lnTo>
                    <a:pt x="65029" y="73492"/>
                  </a:lnTo>
                  <a:lnTo>
                    <a:pt x="68060" y="72285"/>
                  </a:lnTo>
                  <a:lnTo>
                    <a:pt x="69185" y="71169"/>
                  </a:lnTo>
                  <a:lnTo>
                    <a:pt x="70437" y="67812"/>
                  </a:lnTo>
                  <a:lnTo>
                    <a:pt x="72033" y="59190"/>
                  </a:lnTo>
                  <a:lnTo>
                    <a:pt x="84429" y="44146"/>
                  </a:lnTo>
                  <a:lnTo>
                    <a:pt x="89133" y="39367"/>
                  </a:lnTo>
                  <a:lnTo>
                    <a:pt x="91208" y="35157"/>
                  </a:lnTo>
                  <a:lnTo>
                    <a:pt x="91762" y="32924"/>
                  </a:lnTo>
                  <a:lnTo>
                    <a:pt x="96333" y="25988"/>
                  </a:lnTo>
                  <a:lnTo>
                    <a:pt x="105840" y="15572"/>
                  </a:lnTo>
                  <a:lnTo>
                    <a:pt x="108688" y="14792"/>
                  </a:lnTo>
                  <a:lnTo>
                    <a:pt x="113191" y="14292"/>
                  </a:lnTo>
                  <a:lnTo>
                    <a:pt x="119784" y="19102"/>
                  </a:lnTo>
                  <a:lnTo>
                    <a:pt x="124146" y="20330"/>
                  </a:lnTo>
                  <a:lnTo>
                    <a:pt x="125626" y="21451"/>
                  </a:lnTo>
                  <a:lnTo>
                    <a:pt x="127271" y="24814"/>
                  </a:lnTo>
                  <a:lnTo>
                    <a:pt x="128197" y="31169"/>
                  </a:lnTo>
                  <a:lnTo>
                    <a:pt x="129121" y="32646"/>
                  </a:lnTo>
                  <a:lnTo>
                    <a:pt x="130531" y="33631"/>
                  </a:lnTo>
                  <a:lnTo>
                    <a:pt x="132264" y="34287"/>
                  </a:lnTo>
                  <a:lnTo>
                    <a:pt x="133420" y="35518"/>
                  </a:lnTo>
                  <a:lnTo>
                    <a:pt x="134704" y="39003"/>
                  </a:lnTo>
                  <a:lnTo>
                    <a:pt x="136322" y="47708"/>
                  </a:lnTo>
                  <a:lnTo>
                    <a:pt x="140580" y="54710"/>
                  </a:lnTo>
                  <a:lnTo>
                    <a:pt x="142421" y="64187"/>
                  </a:lnTo>
                  <a:lnTo>
                    <a:pt x="142875" y="71319"/>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31" name="SMARTInkShape-553"/>
            <p:cNvSpPr/>
            <p:nvPr/>
          </p:nvSpPr>
          <p:spPr>
            <a:xfrm>
              <a:off x="7608094" y="2700389"/>
              <a:ext cx="107157" cy="99936"/>
            </a:xfrm>
            <a:custGeom>
              <a:avLst/>
              <a:gdLst/>
              <a:ahLst/>
              <a:cxnLst/>
              <a:rect l="0" t="0" r="0" b="0"/>
              <a:pathLst>
                <a:path w="107157" h="99936">
                  <a:moveTo>
                    <a:pt x="0" y="85674"/>
                  </a:moveTo>
                  <a:lnTo>
                    <a:pt x="0" y="99935"/>
                  </a:lnTo>
                  <a:lnTo>
                    <a:pt x="0" y="78470"/>
                  </a:lnTo>
                  <a:lnTo>
                    <a:pt x="2117" y="72418"/>
                  </a:lnTo>
                  <a:lnTo>
                    <a:pt x="4910" y="67082"/>
                  </a:lnTo>
                  <a:lnTo>
                    <a:pt x="6702" y="57189"/>
                  </a:lnTo>
                  <a:lnTo>
                    <a:pt x="6849" y="54778"/>
                  </a:lnTo>
                  <a:lnTo>
                    <a:pt x="9129" y="49981"/>
                  </a:lnTo>
                  <a:lnTo>
                    <a:pt x="10849" y="47591"/>
                  </a:lnTo>
                  <a:lnTo>
                    <a:pt x="20349" y="19293"/>
                  </a:lnTo>
                  <a:lnTo>
                    <a:pt x="21503" y="17607"/>
                  </a:lnTo>
                  <a:lnTo>
                    <a:pt x="23067" y="16484"/>
                  </a:lnTo>
                  <a:lnTo>
                    <a:pt x="26921" y="14441"/>
                  </a:lnTo>
                  <a:lnTo>
                    <a:pt x="40545" y="2932"/>
                  </a:lnTo>
                  <a:lnTo>
                    <a:pt x="45272" y="1275"/>
                  </a:lnTo>
                  <a:lnTo>
                    <a:pt x="78768" y="0"/>
                  </a:lnTo>
                  <a:lnTo>
                    <a:pt x="87395" y="765"/>
                  </a:lnTo>
                  <a:lnTo>
                    <a:pt x="107156" y="7092"/>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32" name="SMARTInkShape-554"/>
            <p:cNvSpPr/>
            <p:nvPr/>
          </p:nvSpPr>
          <p:spPr>
            <a:xfrm>
              <a:off x="7472480" y="2721769"/>
              <a:ext cx="92741" cy="78553"/>
            </a:xfrm>
            <a:custGeom>
              <a:avLst/>
              <a:gdLst/>
              <a:ahLst/>
              <a:cxnLst/>
              <a:rect l="0" t="0" r="0" b="0"/>
              <a:pathLst>
                <a:path w="92741" h="78553">
                  <a:moveTo>
                    <a:pt x="64176" y="0"/>
                  </a:moveTo>
                  <a:lnTo>
                    <a:pt x="49742" y="0"/>
                  </a:lnTo>
                  <a:lnTo>
                    <a:pt x="43738" y="2116"/>
                  </a:lnTo>
                  <a:lnTo>
                    <a:pt x="18929" y="19736"/>
                  </a:lnTo>
                  <a:lnTo>
                    <a:pt x="2902" y="40499"/>
                  </a:lnTo>
                  <a:lnTo>
                    <a:pt x="777" y="47630"/>
                  </a:lnTo>
                  <a:lnTo>
                    <a:pt x="0" y="59532"/>
                  </a:lnTo>
                  <a:lnTo>
                    <a:pt x="2051" y="64294"/>
                  </a:lnTo>
                  <a:lnTo>
                    <a:pt x="3709" y="66675"/>
                  </a:lnTo>
                  <a:lnTo>
                    <a:pt x="7669" y="69321"/>
                  </a:lnTo>
                  <a:lnTo>
                    <a:pt x="12074" y="71290"/>
                  </a:lnTo>
                  <a:lnTo>
                    <a:pt x="19018" y="76068"/>
                  </a:lnTo>
                  <a:lnTo>
                    <a:pt x="26101" y="77836"/>
                  </a:lnTo>
                  <a:lnTo>
                    <a:pt x="48920" y="78552"/>
                  </a:lnTo>
                  <a:lnTo>
                    <a:pt x="55543" y="76451"/>
                  </a:lnTo>
                  <a:lnTo>
                    <a:pt x="71189" y="66223"/>
                  </a:lnTo>
                  <a:lnTo>
                    <a:pt x="76024" y="64357"/>
                  </a:lnTo>
                  <a:lnTo>
                    <a:pt x="87981" y="54463"/>
                  </a:lnTo>
                  <a:lnTo>
                    <a:pt x="90631" y="49870"/>
                  </a:lnTo>
                  <a:lnTo>
                    <a:pt x="92333" y="40454"/>
                  </a:lnTo>
                  <a:lnTo>
                    <a:pt x="92740" y="19049"/>
                  </a:lnTo>
                  <a:lnTo>
                    <a:pt x="90630" y="14287"/>
                  </a:lnTo>
                  <a:lnTo>
                    <a:pt x="86600" y="8554"/>
                  </a:lnTo>
                  <a:lnTo>
                    <a:pt x="85902" y="3769"/>
                  </a:lnTo>
                  <a:lnTo>
                    <a:pt x="85010" y="2513"/>
                  </a:lnTo>
                  <a:lnTo>
                    <a:pt x="83622" y="1675"/>
                  </a:lnTo>
                  <a:lnTo>
                    <a:pt x="78464" y="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33" name="SMARTInkShape-555"/>
            <p:cNvSpPr/>
            <p:nvPr/>
          </p:nvSpPr>
          <p:spPr>
            <a:xfrm>
              <a:off x="7315200" y="2707481"/>
              <a:ext cx="121445" cy="7145"/>
            </a:xfrm>
            <a:custGeom>
              <a:avLst/>
              <a:gdLst/>
              <a:ahLst/>
              <a:cxnLst/>
              <a:rect l="0" t="0" r="0" b="0"/>
              <a:pathLst>
                <a:path w="121445" h="7145">
                  <a:moveTo>
                    <a:pt x="0" y="0"/>
                  </a:moveTo>
                  <a:lnTo>
                    <a:pt x="33854" y="0"/>
                  </a:lnTo>
                  <a:lnTo>
                    <a:pt x="66705" y="0"/>
                  </a:lnTo>
                  <a:lnTo>
                    <a:pt x="87847" y="2117"/>
                  </a:lnTo>
                  <a:lnTo>
                    <a:pt x="121444" y="7144"/>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34" name="SMARTInkShape-556"/>
            <p:cNvSpPr/>
            <p:nvPr/>
          </p:nvSpPr>
          <p:spPr>
            <a:xfrm>
              <a:off x="7293769" y="2543175"/>
              <a:ext cx="50007" cy="242763"/>
            </a:xfrm>
            <a:custGeom>
              <a:avLst/>
              <a:gdLst/>
              <a:ahLst/>
              <a:cxnLst/>
              <a:rect l="0" t="0" r="0" b="0"/>
              <a:pathLst>
                <a:path w="50007" h="242763">
                  <a:moveTo>
                    <a:pt x="50006" y="0"/>
                  </a:moveTo>
                  <a:lnTo>
                    <a:pt x="46213" y="3792"/>
                  </a:lnTo>
                  <a:lnTo>
                    <a:pt x="44351" y="9887"/>
                  </a:lnTo>
                  <a:lnTo>
                    <a:pt x="40876" y="30306"/>
                  </a:lnTo>
                  <a:lnTo>
                    <a:pt x="37247" y="43375"/>
                  </a:lnTo>
                  <a:lnTo>
                    <a:pt x="33736" y="73599"/>
                  </a:lnTo>
                  <a:lnTo>
                    <a:pt x="26911" y="108836"/>
                  </a:lnTo>
                  <a:lnTo>
                    <a:pt x="16258" y="144512"/>
                  </a:lnTo>
                  <a:lnTo>
                    <a:pt x="12755" y="162675"/>
                  </a:lnTo>
                  <a:lnTo>
                    <a:pt x="8806" y="178110"/>
                  </a:lnTo>
                  <a:lnTo>
                    <a:pt x="5173" y="210664"/>
                  </a:lnTo>
                  <a:lnTo>
                    <a:pt x="1532" y="220375"/>
                  </a:lnTo>
                  <a:lnTo>
                    <a:pt x="2" y="242762"/>
                  </a:lnTo>
                  <a:lnTo>
                    <a:pt x="0" y="235744"/>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35" name="SMARTInkShape-557"/>
            <p:cNvSpPr/>
            <p:nvPr/>
          </p:nvSpPr>
          <p:spPr>
            <a:xfrm>
              <a:off x="7322344" y="2528888"/>
              <a:ext cx="221457" cy="14288"/>
            </a:xfrm>
            <a:custGeom>
              <a:avLst/>
              <a:gdLst/>
              <a:ahLst/>
              <a:cxnLst/>
              <a:rect l="0" t="0" r="0" b="0"/>
              <a:pathLst>
                <a:path w="221457" h="14288">
                  <a:moveTo>
                    <a:pt x="0" y="14287"/>
                  </a:moveTo>
                  <a:lnTo>
                    <a:pt x="0" y="10495"/>
                  </a:lnTo>
                  <a:lnTo>
                    <a:pt x="794" y="9377"/>
                  </a:lnTo>
                  <a:lnTo>
                    <a:pt x="2117" y="8633"/>
                  </a:lnTo>
                  <a:lnTo>
                    <a:pt x="9943" y="7437"/>
                  </a:lnTo>
                  <a:lnTo>
                    <a:pt x="44885" y="6367"/>
                  </a:lnTo>
                  <a:lnTo>
                    <a:pt x="78560" y="442"/>
                  </a:lnTo>
                  <a:lnTo>
                    <a:pt x="111917" y="25"/>
                  </a:lnTo>
                  <a:lnTo>
                    <a:pt x="146829" y="1"/>
                  </a:lnTo>
                  <a:lnTo>
                    <a:pt x="179624" y="0"/>
                  </a:lnTo>
                  <a:lnTo>
                    <a:pt x="221456" y="14287"/>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442" name="SMARTInkShape-Group119"/>
          <p:cNvGrpSpPr/>
          <p:nvPr/>
        </p:nvGrpSpPr>
        <p:grpSpPr>
          <a:xfrm>
            <a:off x="7722698" y="2757488"/>
            <a:ext cx="549670" cy="242888"/>
            <a:chOff x="7722698" y="2757488"/>
            <a:chExt cx="549670" cy="242888"/>
          </a:xfrm>
        </p:grpSpPr>
        <p:sp>
          <p:nvSpPr>
            <p:cNvPr id="437" name="SMARTInkShape-558"/>
            <p:cNvSpPr/>
            <p:nvPr/>
          </p:nvSpPr>
          <p:spPr>
            <a:xfrm>
              <a:off x="7979577" y="2871788"/>
              <a:ext cx="85718" cy="114301"/>
            </a:xfrm>
            <a:custGeom>
              <a:avLst/>
              <a:gdLst/>
              <a:ahLst/>
              <a:cxnLst/>
              <a:rect l="0" t="0" r="0" b="0"/>
              <a:pathLst>
                <a:path w="85718" h="114301">
                  <a:moveTo>
                    <a:pt x="21423" y="0"/>
                  </a:moveTo>
                  <a:lnTo>
                    <a:pt x="17630" y="0"/>
                  </a:lnTo>
                  <a:lnTo>
                    <a:pt x="16513" y="793"/>
                  </a:lnTo>
                  <a:lnTo>
                    <a:pt x="15768" y="2116"/>
                  </a:lnTo>
                  <a:lnTo>
                    <a:pt x="14366" y="13000"/>
                  </a:lnTo>
                  <a:lnTo>
                    <a:pt x="14305" y="17698"/>
                  </a:lnTo>
                  <a:lnTo>
                    <a:pt x="7005" y="39879"/>
                  </a:lnTo>
                  <a:lnTo>
                    <a:pt x="2423" y="48240"/>
                  </a:lnTo>
                  <a:lnTo>
                    <a:pt x="0" y="81230"/>
                  </a:lnTo>
                  <a:lnTo>
                    <a:pt x="791" y="82728"/>
                  </a:lnTo>
                  <a:lnTo>
                    <a:pt x="2112" y="83727"/>
                  </a:lnTo>
                  <a:lnTo>
                    <a:pt x="5697" y="85630"/>
                  </a:lnTo>
                  <a:lnTo>
                    <a:pt x="27003" y="104040"/>
                  </a:lnTo>
                  <a:lnTo>
                    <a:pt x="41370" y="108657"/>
                  </a:lnTo>
                  <a:lnTo>
                    <a:pt x="46957" y="111792"/>
                  </a:lnTo>
                  <a:lnTo>
                    <a:pt x="55359" y="113557"/>
                  </a:lnTo>
                  <a:lnTo>
                    <a:pt x="85717" y="11430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38" name="SMARTInkShape-559"/>
            <p:cNvSpPr/>
            <p:nvPr/>
          </p:nvSpPr>
          <p:spPr>
            <a:xfrm>
              <a:off x="8065302" y="2850356"/>
              <a:ext cx="135724" cy="100003"/>
            </a:xfrm>
            <a:custGeom>
              <a:avLst/>
              <a:gdLst/>
              <a:ahLst/>
              <a:cxnLst/>
              <a:rect l="0" t="0" r="0" b="0"/>
              <a:pathLst>
                <a:path w="135724" h="100003">
                  <a:moveTo>
                    <a:pt x="21423" y="0"/>
                  </a:moveTo>
                  <a:lnTo>
                    <a:pt x="17630" y="3793"/>
                  </a:lnTo>
                  <a:lnTo>
                    <a:pt x="15768" y="7771"/>
                  </a:lnTo>
                  <a:lnTo>
                    <a:pt x="13682" y="19133"/>
                  </a:lnTo>
                  <a:lnTo>
                    <a:pt x="8664" y="28592"/>
                  </a:lnTo>
                  <a:lnTo>
                    <a:pt x="7153" y="62511"/>
                  </a:lnTo>
                  <a:lnTo>
                    <a:pt x="6347" y="73908"/>
                  </a:lnTo>
                  <a:lnTo>
                    <a:pt x="985" y="87805"/>
                  </a:lnTo>
                  <a:lnTo>
                    <a:pt x="0" y="99887"/>
                  </a:lnTo>
                  <a:lnTo>
                    <a:pt x="6143" y="100002"/>
                  </a:lnTo>
                  <a:lnTo>
                    <a:pt x="6474" y="99212"/>
                  </a:lnTo>
                  <a:lnTo>
                    <a:pt x="9241" y="83112"/>
                  </a:lnTo>
                  <a:lnTo>
                    <a:pt x="12786" y="72780"/>
                  </a:lnTo>
                  <a:lnTo>
                    <a:pt x="14409" y="67272"/>
                  </a:lnTo>
                  <a:lnTo>
                    <a:pt x="24135" y="54847"/>
                  </a:lnTo>
                  <a:lnTo>
                    <a:pt x="54570" y="31751"/>
                  </a:lnTo>
                  <a:lnTo>
                    <a:pt x="70434" y="25201"/>
                  </a:lnTo>
                  <a:lnTo>
                    <a:pt x="73147" y="23151"/>
                  </a:lnTo>
                  <a:lnTo>
                    <a:pt x="77759" y="17267"/>
                  </a:lnTo>
                  <a:lnTo>
                    <a:pt x="84512" y="14680"/>
                  </a:lnTo>
                  <a:lnTo>
                    <a:pt x="85181" y="12345"/>
                  </a:lnTo>
                  <a:lnTo>
                    <a:pt x="85360" y="10612"/>
                  </a:lnTo>
                  <a:lnTo>
                    <a:pt x="86273" y="9456"/>
                  </a:lnTo>
                  <a:lnTo>
                    <a:pt x="89403" y="8171"/>
                  </a:lnTo>
                  <a:lnTo>
                    <a:pt x="89761" y="7829"/>
                  </a:lnTo>
                  <a:lnTo>
                    <a:pt x="89207" y="7601"/>
                  </a:lnTo>
                  <a:lnTo>
                    <a:pt x="82129" y="7171"/>
                  </a:lnTo>
                  <a:lnTo>
                    <a:pt x="60114" y="14421"/>
                  </a:lnTo>
                  <a:lnTo>
                    <a:pt x="47694" y="24144"/>
                  </a:lnTo>
                  <a:lnTo>
                    <a:pt x="45005" y="28722"/>
                  </a:lnTo>
                  <a:lnTo>
                    <a:pt x="43016" y="33403"/>
                  </a:lnTo>
                  <a:lnTo>
                    <a:pt x="38228" y="40501"/>
                  </a:lnTo>
                  <a:lnTo>
                    <a:pt x="36829" y="45253"/>
                  </a:lnTo>
                  <a:lnTo>
                    <a:pt x="37250" y="46837"/>
                  </a:lnTo>
                  <a:lnTo>
                    <a:pt x="38324" y="47893"/>
                  </a:lnTo>
                  <a:lnTo>
                    <a:pt x="39834" y="48598"/>
                  </a:lnTo>
                  <a:lnTo>
                    <a:pt x="40841" y="49861"/>
                  </a:lnTo>
                  <a:lnTo>
                    <a:pt x="43051" y="55431"/>
                  </a:lnTo>
                  <a:lnTo>
                    <a:pt x="46381" y="59826"/>
                  </a:lnTo>
                  <a:lnTo>
                    <a:pt x="79697" y="80970"/>
                  </a:lnTo>
                  <a:lnTo>
                    <a:pt x="87275" y="83612"/>
                  </a:lnTo>
                  <a:lnTo>
                    <a:pt x="95141" y="85580"/>
                  </a:lnTo>
                  <a:lnTo>
                    <a:pt x="106657" y="91194"/>
                  </a:lnTo>
                  <a:lnTo>
                    <a:pt x="135723" y="92869"/>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39" name="SMARTInkShape-560"/>
            <p:cNvSpPr/>
            <p:nvPr/>
          </p:nvSpPr>
          <p:spPr>
            <a:xfrm>
              <a:off x="8208169" y="2757488"/>
              <a:ext cx="64199" cy="242888"/>
            </a:xfrm>
            <a:custGeom>
              <a:avLst/>
              <a:gdLst/>
              <a:ahLst/>
              <a:cxnLst/>
              <a:rect l="0" t="0" r="0" b="0"/>
              <a:pathLst>
                <a:path w="64199" h="242888">
                  <a:moveTo>
                    <a:pt x="0" y="0"/>
                  </a:moveTo>
                  <a:lnTo>
                    <a:pt x="0" y="3792"/>
                  </a:lnTo>
                  <a:lnTo>
                    <a:pt x="2117" y="7770"/>
                  </a:lnTo>
                  <a:lnTo>
                    <a:pt x="4910" y="12184"/>
                  </a:lnTo>
                  <a:lnTo>
                    <a:pt x="6151" y="16792"/>
                  </a:lnTo>
                  <a:lnTo>
                    <a:pt x="10936" y="21486"/>
                  </a:lnTo>
                  <a:lnTo>
                    <a:pt x="17560" y="27011"/>
                  </a:lnTo>
                  <a:lnTo>
                    <a:pt x="38042" y="62037"/>
                  </a:lnTo>
                  <a:lnTo>
                    <a:pt x="46819" y="81780"/>
                  </a:lnTo>
                  <a:lnTo>
                    <a:pt x="54636" y="116021"/>
                  </a:lnTo>
                  <a:lnTo>
                    <a:pt x="62657" y="149979"/>
                  </a:lnTo>
                  <a:lnTo>
                    <a:pt x="64198" y="177203"/>
                  </a:lnTo>
                  <a:lnTo>
                    <a:pt x="62135" y="184061"/>
                  </a:lnTo>
                  <a:lnTo>
                    <a:pt x="59365" y="190548"/>
                  </a:lnTo>
                  <a:lnTo>
                    <a:pt x="57013" y="202332"/>
                  </a:lnTo>
                  <a:lnTo>
                    <a:pt x="51641" y="211203"/>
                  </a:lnTo>
                  <a:lnTo>
                    <a:pt x="40383" y="223741"/>
                  </a:lnTo>
                  <a:lnTo>
                    <a:pt x="26821" y="233343"/>
                  </a:lnTo>
                  <a:lnTo>
                    <a:pt x="21431" y="242887"/>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40" name="SMARTInkShape-561"/>
            <p:cNvSpPr/>
            <p:nvPr/>
          </p:nvSpPr>
          <p:spPr>
            <a:xfrm>
              <a:off x="7808119" y="2878931"/>
              <a:ext cx="121148" cy="85726"/>
            </a:xfrm>
            <a:custGeom>
              <a:avLst/>
              <a:gdLst/>
              <a:ahLst/>
              <a:cxnLst/>
              <a:rect l="0" t="0" r="0" b="0"/>
              <a:pathLst>
                <a:path w="121148" h="85726">
                  <a:moveTo>
                    <a:pt x="21431" y="0"/>
                  </a:moveTo>
                  <a:lnTo>
                    <a:pt x="17638" y="0"/>
                  </a:lnTo>
                  <a:lnTo>
                    <a:pt x="16521" y="794"/>
                  </a:lnTo>
                  <a:lnTo>
                    <a:pt x="15776" y="2117"/>
                  </a:lnTo>
                  <a:lnTo>
                    <a:pt x="14582" y="9943"/>
                  </a:lnTo>
                  <a:lnTo>
                    <a:pt x="14374" y="16793"/>
                  </a:lnTo>
                  <a:lnTo>
                    <a:pt x="12209" y="21487"/>
                  </a:lnTo>
                  <a:lnTo>
                    <a:pt x="10521" y="23849"/>
                  </a:lnTo>
                  <a:lnTo>
                    <a:pt x="8144" y="34760"/>
                  </a:lnTo>
                  <a:lnTo>
                    <a:pt x="6547" y="46965"/>
                  </a:lnTo>
                  <a:lnTo>
                    <a:pt x="2293" y="55367"/>
                  </a:lnTo>
                  <a:lnTo>
                    <a:pt x="0" y="85715"/>
                  </a:lnTo>
                  <a:lnTo>
                    <a:pt x="0" y="81930"/>
                  </a:lnTo>
                  <a:lnTo>
                    <a:pt x="2117" y="77953"/>
                  </a:lnTo>
                  <a:lnTo>
                    <a:pt x="4910" y="73540"/>
                  </a:lnTo>
                  <a:lnTo>
                    <a:pt x="15924" y="39066"/>
                  </a:lnTo>
                  <a:lnTo>
                    <a:pt x="21915" y="24540"/>
                  </a:lnTo>
                  <a:lnTo>
                    <a:pt x="25615" y="18051"/>
                  </a:lnTo>
                  <a:lnTo>
                    <a:pt x="27260" y="12520"/>
                  </a:lnTo>
                  <a:lnTo>
                    <a:pt x="28492" y="10728"/>
                  </a:lnTo>
                  <a:lnTo>
                    <a:pt x="30107" y="9534"/>
                  </a:lnTo>
                  <a:lnTo>
                    <a:pt x="34019" y="7412"/>
                  </a:lnTo>
                  <a:lnTo>
                    <a:pt x="41541" y="1133"/>
                  </a:lnTo>
                  <a:lnTo>
                    <a:pt x="49677" y="30"/>
                  </a:lnTo>
                  <a:lnTo>
                    <a:pt x="53701" y="9"/>
                  </a:lnTo>
                  <a:lnTo>
                    <a:pt x="54851" y="800"/>
                  </a:lnTo>
                  <a:lnTo>
                    <a:pt x="55617" y="2121"/>
                  </a:lnTo>
                  <a:lnTo>
                    <a:pt x="56948" y="7276"/>
                  </a:lnTo>
                  <a:lnTo>
                    <a:pt x="57150" y="42867"/>
                  </a:lnTo>
                  <a:lnTo>
                    <a:pt x="57150" y="49996"/>
                  </a:lnTo>
                  <a:lnTo>
                    <a:pt x="63301" y="50006"/>
                  </a:lnTo>
                  <a:lnTo>
                    <a:pt x="63632" y="49212"/>
                  </a:lnTo>
                  <a:lnTo>
                    <a:pt x="63999" y="46214"/>
                  </a:lnTo>
                  <a:lnTo>
                    <a:pt x="66279" y="42235"/>
                  </a:lnTo>
                  <a:lnTo>
                    <a:pt x="69145" y="37822"/>
                  </a:lnTo>
                  <a:lnTo>
                    <a:pt x="71552" y="30874"/>
                  </a:lnTo>
                  <a:lnTo>
                    <a:pt x="76145" y="23788"/>
                  </a:lnTo>
                  <a:lnTo>
                    <a:pt x="78653" y="16662"/>
                  </a:lnTo>
                  <a:lnTo>
                    <a:pt x="89195" y="3769"/>
                  </a:lnTo>
                  <a:lnTo>
                    <a:pt x="93352" y="1675"/>
                  </a:lnTo>
                  <a:lnTo>
                    <a:pt x="100546" y="66"/>
                  </a:lnTo>
                  <a:lnTo>
                    <a:pt x="106129" y="9"/>
                  </a:lnTo>
                  <a:lnTo>
                    <a:pt x="106471" y="800"/>
                  </a:lnTo>
                  <a:lnTo>
                    <a:pt x="107065" y="6152"/>
                  </a:lnTo>
                  <a:lnTo>
                    <a:pt x="112047" y="12651"/>
                  </a:lnTo>
                  <a:lnTo>
                    <a:pt x="113298" y="17000"/>
                  </a:lnTo>
                  <a:lnTo>
                    <a:pt x="115035" y="39839"/>
                  </a:lnTo>
                  <a:lnTo>
                    <a:pt x="119192" y="48229"/>
                  </a:lnTo>
                  <a:lnTo>
                    <a:pt x="121147" y="65657"/>
                  </a:lnTo>
                  <a:lnTo>
                    <a:pt x="120452" y="67584"/>
                  </a:lnTo>
                  <a:lnTo>
                    <a:pt x="119195" y="68869"/>
                  </a:lnTo>
                  <a:lnTo>
                    <a:pt x="117563" y="69725"/>
                  </a:lnTo>
                  <a:lnTo>
                    <a:pt x="116475" y="71090"/>
                  </a:lnTo>
                  <a:lnTo>
                    <a:pt x="115266" y="74723"/>
                  </a:lnTo>
                  <a:lnTo>
                    <a:pt x="114300" y="85725"/>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41" name="SMARTInkShape-562"/>
            <p:cNvSpPr/>
            <p:nvPr/>
          </p:nvSpPr>
          <p:spPr>
            <a:xfrm>
              <a:off x="7722698" y="2843213"/>
              <a:ext cx="56847" cy="107157"/>
            </a:xfrm>
            <a:custGeom>
              <a:avLst/>
              <a:gdLst/>
              <a:ahLst/>
              <a:cxnLst/>
              <a:rect l="0" t="0" r="0" b="0"/>
              <a:pathLst>
                <a:path w="56847" h="107157">
                  <a:moveTo>
                    <a:pt x="56846" y="0"/>
                  </a:moveTo>
                  <a:lnTo>
                    <a:pt x="21255" y="35591"/>
                  </a:lnTo>
                  <a:lnTo>
                    <a:pt x="9817" y="47823"/>
                  </a:lnTo>
                  <a:lnTo>
                    <a:pt x="8163" y="52475"/>
                  </a:lnTo>
                  <a:lnTo>
                    <a:pt x="6307" y="66839"/>
                  </a:lnTo>
                  <a:lnTo>
                    <a:pt x="723" y="80670"/>
                  </a:lnTo>
                  <a:lnTo>
                    <a:pt x="0" y="88019"/>
                  </a:lnTo>
                  <a:lnTo>
                    <a:pt x="693" y="89636"/>
                  </a:lnTo>
                  <a:lnTo>
                    <a:pt x="1948" y="90713"/>
                  </a:lnTo>
                  <a:lnTo>
                    <a:pt x="3578" y="91432"/>
                  </a:lnTo>
                  <a:lnTo>
                    <a:pt x="4665" y="92704"/>
                  </a:lnTo>
                  <a:lnTo>
                    <a:pt x="5874" y="96235"/>
                  </a:lnTo>
                  <a:lnTo>
                    <a:pt x="6553" y="102685"/>
                  </a:lnTo>
                  <a:lnTo>
                    <a:pt x="7443" y="104175"/>
                  </a:lnTo>
                  <a:lnTo>
                    <a:pt x="8829" y="105169"/>
                  </a:lnTo>
                  <a:lnTo>
                    <a:pt x="12965" y="106763"/>
                  </a:lnTo>
                  <a:lnTo>
                    <a:pt x="42558" y="107156"/>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448" name="SMARTInkShape-Group120"/>
          <p:cNvGrpSpPr/>
          <p:nvPr/>
        </p:nvGrpSpPr>
        <p:grpSpPr>
          <a:xfrm>
            <a:off x="7379621" y="3007519"/>
            <a:ext cx="857060" cy="214305"/>
            <a:chOff x="7379621" y="3007519"/>
            <a:chExt cx="857060" cy="214305"/>
          </a:xfrm>
        </p:grpSpPr>
        <p:sp>
          <p:nvSpPr>
            <p:cNvPr id="443" name="SMARTInkShape-563"/>
            <p:cNvSpPr/>
            <p:nvPr/>
          </p:nvSpPr>
          <p:spPr>
            <a:xfrm>
              <a:off x="7379621" y="3021815"/>
              <a:ext cx="135271" cy="150009"/>
            </a:xfrm>
            <a:custGeom>
              <a:avLst/>
              <a:gdLst/>
              <a:ahLst/>
              <a:cxnLst/>
              <a:rect l="0" t="0" r="0" b="0"/>
              <a:pathLst>
                <a:path w="135271" h="150009">
                  <a:moveTo>
                    <a:pt x="114173" y="28566"/>
                  </a:moveTo>
                  <a:lnTo>
                    <a:pt x="114173" y="24774"/>
                  </a:lnTo>
                  <a:lnTo>
                    <a:pt x="113379" y="23657"/>
                  </a:lnTo>
                  <a:lnTo>
                    <a:pt x="112056" y="22912"/>
                  </a:lnTo>
                  <a:lnTo>
                    <a:pt x="108022" y="21717"/>
                  </a:lnTo>
                  <a:lnTo>
                    <a:pt x="101522" y="16571"/>
                  </a:lnTo>
                  <a:lnTo>
                    <a:pt x="94903" y="14164"/>
                  </a:lnTo>
                  <a:lnTo>
                    <a:pt x="87120" y="9571"/>
                  </a:lnTo>
                  <a:lnTo>
                    <a:pt x="52323" y="716"/>
                  </a:lnTo>
                  <a:lnTo>
                    <a:pt x="17422" y="10"/>
                  </a:lnTo>
                  <a:lnTo>
                    <a:pt x="12170" y="0"/>
                  </a:lnTo>
                  <a:lnTo>
                    <a:pt x="7190" y="2112"/>
                  </a:lnTo>
                  <a:lnTo>
                    <a:pt x="1318" y="6143"/>
                  </a:lnTo>
                  <a:lnTo>
                    <a:pt x="515" y="8811"/>
                  </a:lnTo>
                  <a:lnTo>
                    <a:pt x="0" y="16991"/>
                  </a:lnTo>
                  <a:lnTo>
                    <a:pt x="2046" y="21570"/>
                  </a:lnTo>
                  <a:lnTo>
                    <a:pt x="3703" y="23902"/>
                  </a:lnTo>
                  <a:lnTo>
                    <a:pt x="38742" y="47618"/>
                  </a:lnTo>
                  <a:lnTo>
                    <a:pt x="71355" y="64285"/>
                  </a:lnTo>
                  <a:lnTo>
                    <a:pt x="99889" y="80689"/>
                  </a:lnTo>
                  <a:lnTo>
                    <a:pt x="123280" y="102091"/>
                  </a:lnTo>
                  <a:lnTo>
                    <a:pt x="126158" y="107017"/>
                  </a:lnTo>
                  <a:lnTo>
                    <a:pt x="128231" y="111852"/>
                  </a:lnTo>
                  <a:lnTo>
                    <a:pt x="133067" y="119037"/>
                  </a:lnTo>
                  <a:lnTo>
                    <a:pt x="134852" y="126192"/>
                  </a:lnTo>
                  <a:lnTo>
                    <a:pt x="135270" y="130958"/>
                  </a:lnTo>
                  <a:lnTo>
                    <a:pt x="134587" y="132546"/>
                  </a:lnTo>
                  <a:lnTo>
                    <a:pt x="133339" y="133605"/>
                  </a:lnTo>
                  <a:lnTo>
                    <a:pt x="129835" y="134781"/>
                  </a:lnTo>
                  <a:lnTo>
                    <a:pt x="125631" y="135304"/>
                  </a:lnTo>
                  <a:lnTo>
                    <a:pt x="124193" y="136237"/>
                  </a:lnTo>
                  <a:lnTo>
                    <a:pt x="123234" y="137653"/>
                  </a:lnTo>
                  <a:lnTo>
                    <a:pt x="122595" y="139391"/>
                  </a:lnTo>
                  <a:lnTo>
                    <a:pt x="120581" y="140550"/>
                  </a:lnTo>
                  <a:lnTo>
                    <a:pt x="110957" y="142974"/>
                  </a:lnTo>
                  <a:lnTo>
                    <a:pt x="100191" y="148385"/>
                  </a:lnTo>
                  <a:lnTo>
                    <a:pt x="66420" y="149991"/>
                  </a:lnTo>
                  <a:lnTo>
                    <a:pt x="48578" y="150008"/>
                  </a:lnTo>
                  <a:lnTo>
                    <a:pt x="43216" y="147892"/>
                  </a:lnTo>
                  <a:lnTo>
                    <a:pt x="38186" y="145100"/>
                  </a:lnTo>
                  <a:lnTo>
                    <a:pt x="28448" y="142866"/>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44" name="SMARTInkShape-564"/>
            <p:cNvSpPr/>
            <p:nvPr/>
          </p:nvSpPr>
          <p:spPr>
            <a:xfrm>
              <a:off x="7579519" y="3007519"/>
              <a:ext cx="14288" cy="185738"/>
            </a:xfrm>
            <a:custGeom>
              <a:avLst/>
              <a:gdLst/>
              <a:ahLst/>
              <a:cxnLst/>
              <a:rect l="0" t="0" r="0" b="0"/>
              <a:pathLst>
                <a:path w="14288" h="185738">
                  <a:moveTo>
                    <a:pt x="7144" y="0"/>
                  </a:moveTo>
                  <a:lnTo>
                    <a:pt x="7144" y="20585"/>
                  </a:lnTo>
                  <a:lnTo>
                    <a:pt x="5027" y="27140"/>
                  </a:lnTo>
                  <a:lnTo>
                    <a:pt x="2234" y="33493"/>
                  </a:lnTo>
                  <a:lnTo>
                    <a:pt x="58" y="68975"/>
                  </a:lnTo>
                  <a:lnTo>
                    <a:pt x="1" y="104688"/>
                  </a:lnTo>
                  <a:lnTo>
                    <a:pt x="0" y="140406"/>
                  </a:lnTo>
                  <a:lnTo>
                    <a:pt x="794" y="152286"/>
                  </a:lnTo>
                  <a:lnTo>
                    <a:pt x="6151" y="166359"/>
                  </a:lnTo>
                  <a:lnTo>
                    <a:pt x="7741" y="176148"/>
                  </a:lnTo>
                  <a:lnTo>
                    <a:pt x="14287" y="185737"/>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45" name="SMARTInkShape-565"/>
            <p:cNvSpPr/>
            <p:nvPr/>
          </p:nvSpPr>
          <p:spPr>
            <a:xfrm>
              <a:off x="7929571" y="3064669"/>
              <a:ext cx="57047" cy="142780"/>
            </a:xfrm>
            <a:custGeom>
              <a:avLst/>
              <a:gdLst/>
              <a:ahLst/>
              <a:cxnLst/>
              <a:rect l="0" t="0" r="0" b="0"/>
              <a:pathLst>
                <a:path w="57047" h="142780">
                  <a:moveTo>
                    <a:pt x="28567" y="92869"/>
                  </a:moveTo>
                  <a:lnTo>
                    <a:pt x="22416" y="99019"/>
                  </a:lnTo>
                  <a:lnTo>
                    <a:pt x="15915" y="100610"/>
                  </a:lnTo>
                  <a:lnTo>
                    <a:pt x="3732" y="110646"/>
                  </a:lnTo>
                  <a:lnTo>
                    <a:pt x="1654" y="114793"/>
                  </a:lnTo>
                  <a:lnTo>
                    <a:pt x="56" y="128459"/>
                  </a:lnTo>
                  <a:lnTo>
                    <a:pt x="0" y="134617"/>
                  </a:lnTo>
                  <a:lnTo>
                    <a:pt x="6143" y="141784"/>
                  </a:lnTo>
                  <a:lnTo>
                    <a:pt x="8811" y="142390"/>
                  </a:lnTo>
                  <a:lnTo>
                    <a:pt x="16992" y="142779"/>
                  </a:lnTo>
                  <a:lnTo>
                    <a:pt x="21570" y="140716"/>
                  </a:lnTo>
                  <a:lnTo>
                    <a:pt x="26251" y="137946"/>
                  </a:lnTo>
                  <a:lnTo>
                    <a:pt x="33348" y="135594"/>
                  </a:lnTo>
                  <a:lnTo>
                    <a:pt x="38100" y="132230"/>
                  </a:lnTo>
                  <a:lnTo>
                    <a:pt x="40741" y="128090"/>
                  </a:lnTo>
                  <a:lnTo>
                    <a:pt x="42708" y="123603"/>
                  </a:lnTo>
                  <a:lnTo>
                    <a:pt x="46229" y="118964"/>
                  </a:lnTo>
                  <a:lnTo>
                    <a:pt x="48323" y="112139"/>
                  </a:lnTo>
                  <a:lnTo>
                    <a:pt x="50047" y="104608"/>
                  </a:lnTo>
                  <a:lnTo>
                    <a:pt x="54687" y="95112"/>
                  </a:lnTo>
                  <a:lnTo>
                    <a:pt x="57046" y="69376"/>
                  </a:lnTo>
                  <a:lnTo>
                    <a:pt x="50289" y="34633"/>
                  </a:lnTo>
                  <a:lnTo>
                    <a:pt x="48010" y="29151"/>
                  </a:lnTo>
                  <a:lnTo>
                    <a:pt x="45145" y="24068"/>
                  </a:lnTo>
                  <a:lnTo>
                    <a:pt x="43307" y="14338"/>
                  </a:lnTo>
                  <a:lnTo>
                    <a:pt x="43156" y="11940"/>
                  </a:lnTo>
                  <a:lnTo>
                    <a:pt x="40871" y="7159"/>
                  </a:lnTo>
                  <a:lnTo>
                    <a:pt x="35710"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46" name="SMARTInkShape-566"/>
            <p:cNvSpPr/>
            <p:nvPr/>
          </p:nvSpPr>
          <p:spPr>
            <a:xfrm>
              <a:off x="7558088" y="3093538"/>
              <a:ext cx="321461" cy="110700"/>
            </a:xfrm>
            <a:custGeom>
              <a:avLst/>
              <a:gdLst/>
              <a:ahLst/>
              <a:cxnLst/>
              <a:rect l="0" t="0" r="0" b="0"/>
              <a:pathLst>
                <a:path w="321461" h="110700">
                  <a:moveTo>
                    <a:pt x="0" y="6850"/>
                  </a:moveTo>
                  <a:lnTo>
                    <a:pt x="3792" y="3057"/>
                  </a:lnTo>
                  <a:lnTo>
                    <a:pt x="7770" y="1195"/>
                  </a:lnTo>
                  <a:lnTo>
                    <a:pt x="16792" y="0"/>
                  </a:lnTo>
                  <a:lnTo>
                    <a:pt x="21486" y="1953"/>
                  </a:lnTo>
                  <a:lnTo>
                    <a:pt x="23848" y="3585"/>
                  </a:lnTo>
                  <a:lnTo>
                    <a:pt x="34759" y="5883"/>
                  </a:lnTo>
                  <a:lnTo>
                    <a:pt x="69388" y="6825"/>
                  </a:lnTo>
                  <a:lnTo>
                    <a:pt x="102413" y="13330"/>
                  </a:lnTo>
                  <a:lnTo>
                    <a:pt x="115893" y="14591"/>
                  </a:lnTo>
                  <a:lnTo>
                    <a:pt x="130078" y="19609"/>
                  </a:lnTo>
                  <a:lnTo>
                    <a:pt x="137980" y="21252"/>
                  </a:lnTo>
                  <a:lnTo>
                    <a:pt x="149522" y="26657"/>
                  </a:lnTo>
                  <a:lnTo>
                    <a:pt x="171029" y="28273"/>
                  </a:lnTo>
                  <a:lnTo>
                    <a:pt x="171413" y="34431"/>
                  </a:lnTo>
                  <a:lnTo>
                    <a:pt x="170632" y="34762"/>
                  </a:lnTo>
                  <a:lnTo>
                    <a:pt x="167647" y="35130"/>
                  </a:lnTo>
                  <a:lnTo>
                    <a:pt x="163674" y="37410"/>
                  </a:lnTo>
                  <a:lnTo>
                    <a:pt x="159263" y="40276"/>
                  </a:lnTo>
                  <a:lnTo>
                    <a:pt x="152317" y="41889"/>
                  </a:lnTo>
                  <a:lnTo>
                    <a:pt x="147601" y="42267"/>
                  </a:lnTo>
                  <a:lnTo>
                    <a:pt x="142858" y="44551"/>
                  </a:lnTo>
                  <a:lnTo>
                    <a:pt x="126204" y="59353"/>
                  </a:lnTo>
                  <a:lnTo>
                    <a:pt x="123559" y="64051"/>
                  </a:lnTo>
                  <a:lnTo>
                    <a:pt x="121861" y="73535"/>
                  </a:lnTo>
                  <a:lnTo>
                    <a:pt x="121480" y="87813"/>
                  </a:lnTo>
                  <a:lnTo>
                    <a:pt x="123576" y="92575"/>
                  </a:lnTo>
                  <a:lnTo>
                    <a:pt x="131389" y="102100"/>
                  </a:lnTo>
                  <a:lnTo>
                    <a:pt x="135918" y="104745"/>
                  </a:lnTo>
                  <a:lnTo>
                    <a:pt x="145292" y="106444"/>
                  </a:lnTo>
                  <a:lnTo>
                    <a:pt x="152410" y="106738"/>
                  </a:lnTo>
                  <a:lnTo>
                    <a:pt x="163339" y="103033"/>
                  </a:lnTo>
                  <a:lnTo>
                    <a:pt x="178152" y="94500"/>
                  </a:lnTo>
                  <a:lnTo>
                    <a:pt x="183160" y="92637"/>
                  </a:lnTo>
                  <a:lnTo>
                    <a:pt x="188031" y="89162"/>
                  </a:lnTo>
                  <a:lnTo>
                    <a:pt x="190725" y="84973"/>
                  </a:lnTo>
                  <a:lnTo>
                    <a:pt x="192716" y="80465"/>
                  </a:lnTo>
                  <a:lnTo>
                    <a:pt x="197507" y="73464"/>
                  </a:lnTo>
                  <a:lnTo>
                    <a:pt x="199278" y="66363"/>
                  </a:lnTo>
                  <a:lnTo>
                    <a:pt x="200005" y="53018"/>
                  </a:lnTo>
                  <a:lnTo>
                    <a:pt x="200025" y="62948"/>
                  </a:lnTo>
                  <a:lnTo>
                    <a:pt x="204934" y="69495"/>
                  </a:lnTo>
                  <a:lnTo>
                    <a:pt x="207300" y="76123"/>
                  </a:lnTo>
                  <a:lnTo>
                    <a:pt x="239121" y="110237"/>
                  </a:lnTo>
                  <a:lnTo>
                    <a:pt x="240376" y="110699"/>
                  </a:lnTo>
                  <a:lnTo>
                    <a:pt x="241213" y="110214"/>
                  </a:lnTo>
                  <a:lnTo>
                    <a:pt x="242789" y="107058"/>
                  </a:lnTo>
                  <a:lnTo>
                    <a:pt x="246650" y="103128"/>
                  </a:lnTo>
                  <a:lnTo>
                    <a:pt x="246983" y="101198"/>
                  </a:lnTo>
                  <a:lnTo>
                    <a:pt x="246412" y="99117"/>
                  </a:lnTo>
                  <a:lnTo>
                    <a:pt x="244454" y="94689"/>
                  </a:lnTo>
                  <a:lnTo>
                    <a:pt x="242948" y="75895"/>
                  </a:lnTo>
                  <a:lnTo>
                    <a:pt x="245031" y="71139"/>
                  </a:lnTo>
                  <a:lnTo>
                    <a:pt x="247809" y="66379"/>
                  </a:lnTo>
                  <a:lnTo>
                    <a:pt x="249592" y="56855"/>
                  </a:lnTo>
                  <a:lnTo>
                    <a:pt x="249739" y="54474"/>
                  </a:lnTo>
                  <a:lnTo>
                    <a:pt x="250629" y="52887"/>
                  </a:lnTo>
                  <a:lnTo>
                    <a:pt x="252017" y="51829"/>
                  </a:lnTo>
                  <a:lnTo>
                    <a:pt x="253736" y="51123"/>
                  </a:lnTo>
                  <a:lnTo>
                    <a:pt x="254882" y="49859"/>
                  </a:lnTo>
                  <a:lnTo>
                    <a:pt x="256156" y="46338"/>
                  </a:lnTo>
                  <a:lnTo>
                    <a:pt x="257289" y="45081"/>
                  </a:lnTo>
                  <a:lnTo>
                    <a:pt x="260665" y="43685"/>
                  </a:lnTo>
                  <a:lnTo>
                    <a:pt x="273940" y="42666"/>
                  </a:lnTo>
                  <a:lnTo>
                    <a:pt x="298334" y="49420"/>
                  </a:lnTo>
                  <a:lnTo>
                    <a:pt x="317722" y="67408"/>
                  </a:lnTo>
                  <a:lnTo>
                    <a:pt x="319803" y="71600"/>
                  </a:lnTo>
                  <a:lnTo>
                    <a:pt x="321371" y="81688"/>
                  </a:lnTo>
                  <a:lnTo>
                    <a:pt x="321460" y="91253"/>
                  </a:lnTo>
                  <a:lnTo>
                    <a:pt x="320669" y="91694"/>
                  </a:lnTo>
                  <a:lnTo>
                    <a:pt x="317673" y="92183"/>
                  </a:lnTo>
                  <a:lnTo>
                    <a:pt x="316557" y="93107"/>
                  </a:lnTo>
                  <a:lnTo>
                    <a:pt x="314325" y="99718"/>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47" name="SMARTInkShape-567"/>
            <p:cNvSpPr/>
            <p:nvPr/>
          </p:nvSpPr>
          <p:spPr>
            <a:xfrm>
              <a:off x="8025523" y="3043238"/>
              <a:ext cx="211158" cy="178586"/>
            </a:xfrm>
            <a:custGeom>
              <a:avLst/>
              <a:gdLst/>
              <a:ahLst/>
              <a:cxnLst/>
              <a:rect l="0" t="0" r="0" b="0"/>
              <a:pathLst>
                <a:path w="211158" h="178586">
                  <a:moveTo>
                    <a:pt x="32627" y="71437"/>
                  </a:moveTo>
                  <a:lnTo>
                    <a:pt x="32627" y="75229"/>
                  </a:lnTo>
                  <a:lnTo>
                    <a:pt x="31833" y="76346"/>
                  </a:lnTo>
                  <a:lnTo>
                    <a:pt x="30510" y="77091"/>
                  </a:lnTo>
                  <a:lnTo>
                    <a:pt x="28834" y="77588"/>
                  </a:lnTo>
                  <a:lnTo>
                    <a:pt x="27717" y="78713"/>
                  </a:lnTo>
                  <a:lnTo>
                    <a:pt x="26476" y="82079"/>
                  </a:lnTo>
                  <a:lnTo>
                    <a:pt x="25351" y="83294"/>
                  </a:lnTo>
                  <a:lnTo>
                    <a:pt x="21985" y="84644"/>
                  </a:lnTo>
                  <a:lnTo>
                    <a:pt x="20770" y="85798"/>
                  </a:lnTo>
                  <a:lnTo>
                    <a:pt x="12827" y="100156"/>
                  </a:lnTo>
                  <a:lnTo>
                    <a:pt x="12283" y="102489"/>
                  </a:lnTo>
                  <a:lnTo>
                    <a:pt x="5684" y="114312"/>
                  </a:lnTo>
                  <a:lnTo>
                    <a:pt x="3473" y="126207"/>
                  </a:lnTo>
                  <a:lnTo>
                    <a:pt x="355" y="130969"/>
                  </a:lnTo>
                  <a:lnTo>
                    <a:pt x="0" y="133350"/>
                  </a:lnTo>
                  <a:lnTo>
                    <a:pt x="557" y="135731"/>
                  </a:lnTo>
                  <a:lnTo>
                    <a:pt x="2499" y="140494"/>
                  </a:lnTo>
                  <a:lnTo>
                    <a:pt x="4709" y="154781"/>
                  </a:lnTo>
                  <a:lnTo>
                    <a:pt x="7784" y="159543"/>
                  </a:lnTo>
                  <a:lnTo>
                    <a:pt x="11796" y="162189"/>
                  </a:lnTo>
                  <a:lnTo>
                    <a:pt x="13977" y="162895"/>
                  </a:lnTo>
                  <a:lnTo>
                    <a:pt x="15431" y="164159"/>
                  </a:lnTo>
                  <a:lnTo>
                    <a:pt x="17047" y="167680"/>
                  </a:lnTo>
                  <a:lnTo>
                    <a:pt x="18271" y="168143"/>
                  </a:lnTo>
                  <a:lnTo>
                    <a:pt x="19882" y="167657"/>
                  </a:lnTo>
                  <a:lnTo>
                    <a:pt x="23787" y="165796"/>
                  </a:lnTo>
                  <a:lnTo>
                    <a:pt x="30449" y="163953"/>
                  </a:lnTo>
                  <a:lnTo>
                    <a:pt x="37450" y="159527"/>
                  </a:lnTo>
                  <a:lnTo>
                    <a:pt x="42178" y="158213"/>
                  </a:lnTo>
                  <a:lnTo>
                    <a:pt x="43757" y="157069"/>
                  </a:lnTo>
                  <a:lnTo>
                    <a:pt x="44810" y="155512"/>
                  </a:lnTo>
                  <a:lnTo>
                    <a:pt x="46773" y="151666"/>
                  </a:lnTo>
                  <a:lnTo>
                    <a:pt x="51547" y="145039"/>
                  </a:lnTo>
                  <a:lnTo>
                    <a:pt x="53314" y="138047"/>
                  </a:lnTo>
                  <a:lnTo>
                    <a:pt x="54058" y="107254"/>
                  </a:lnTo>
                  <a:lnTo>
                    <a:pt x="54058" y="124156"/>
                  </a:lnTo>
                  <a:lnTo>
                    <a:pt x="56175" y="128734"/>
                  </a:lnTo>
                  <a:lnTo>
                    <a:pt x="80533" y="157163"/>
                  </a:lnTo>
                  <a:lnTo>
                    <a:pt x="82493" y="161925"/>
                  </a:lnTo>
                  <a:lnTo>
                    <a:pt x="88662" y="170039"/>
                  </a:lnTo>
                  <a:lnTo>
                    <a:pt x="91398" y="170822"/>
                  </a:lnTo>
                  <a:lnTo>
                    <a:pt x="96913" y="171448"/>
                  </a:lnTo>
                  <a:lnTo>
                    <a:pt x="96921" y="138105"/>
                  </a:lnTo>
                  <a:lnTo>
                    <a:pt x="96921" y="133346"/>
                  </a:lnTo>
                  <a:lnTo>
                    <a:pt x="94804" y="128585"/>
                  </a:lnTo>
                  <a:lnTo>
                    <a:pt x="90770" y="122854"/>
                  </a:lnTo>
                  <a:lnTo>
                    <a:pt x="89973" y="116019"/>
                  </a:lnTo>
                  <a:lnTo>
                    <a:pt x="89864" y="111624"/>
                  </a:lnTo>
                  <a:lnTo>
                    <a:pt x="90629" y="110135"/>
                  </a:lnTo>
                  <a:lnTo>
                    <a:pt x="91933" y="109142"/>
                  </a:lnTo>
                  <a:lnTo>
                    <a:pt x="95498" y="107245"/>
                  </a:lnTo>
                  <a:lnTo>
                    <a:pt x="102779" y="101121"/>
                  </a:lnTo>
                  <a:lnTo>
                    <a:pt x="127674" y="100041"/>
                  </a:lnTo>
                  <a:lnTo>
                    <a:pt x="163198" y="109142"/>
                  </a:lnTo>
                  <a:lnTo>
                    <a:pt x="180933" y="113998"/>
                  </a:lnTo>
                  <a:lnTo>
                    <a:pt x="189760" y="114299"/>
                  </a:lnTo>
                  <a:lnTo>
                    <a:pt x="185988" y="118092"/>
                  </a:lnTo>
                  <a:lnTo>
                    <a:pt x="182015" y="119953"/>
                  </a:lnTo>
                  <a:lnTo>
                    <a:pt x="179844" y="120450"/>
                  </a:lnTo>
                  <a:lnTo>
                    <a:pt x="172997" y="124941"/>
                  </a:lnTo>
                  <a:lnTo>
                    <a:pt x="170419" y="129083"/>
                  </a:lnTo>
                  <a:lnTo>
                    <a:pt x="169733" y="131299"/>
                  </a:lnTo>
                  <a:lnTo>
                    <a:pt x="168481" y="132776"/>
                  </a:lnTo>
                  <a:lnTo>
                    <a:pt x="158536" y="139134"/>
                  </a:lnTo>
                  <a:lnTo>
                    <a:pt x="156055" y="143329"/>
                  </a:lnTo>
                  <a:lnTo>
                    <a:pt x="154463" y="152489"/>
                  </a:lnTo>
                  <a:lnTo>
                    <a:pt x="154074" y="174824"/>
                  </a:lnTo>
                  <a:lnTo>
                    <a:pt x="154867" y="176081"/>
                  </a:lnTo>
                  <a:lnTo>
                    <a:pt x="156188" y="176918"/>
                  </a:lnTo>
                  <a:lnTo>
                    <a:pt x="161346" y="178373"/>
                  </a:lnTo>
                  <a:lnTo>
                    <a:pt x="177982" y="178585"/>
                  </a:lnTo>
                  <a:lnTo>
                    <a:pt x="182689" y="176473"/>
                  </a:lnTo>
                  <a:lnTo>
                    <a:pt x="192179" y="168649"/>
                  </a:lnTo>
                  <a:lnTo>
                    <a:pt x="194820" y="164120"/>
                  </a:lnTo>
                  <a:lnTo>
                    <a:pt x="196788" y="159461"/>
                  </a:lnTo>
                  <a:lnTo>
                    <a:pt x="200308" y="154744"/>
                  </a:lnTo>
                  <a:lnTo>
                    <a:pt x="202402" y="147885"/>
                  </a:lnTo>
                  <a:lnTo>
                    <a:pt x="204127" y="140339"/>
                  </a:lnTo>
                  <a:lnTo>
                    <a:pt x="208766" y="130835"/>
                  </a:lnTo>
                  <a:lnTo>
                    <a:pt x="211157" y="96903"/>
                  </a:lnTo>
                  <a:lnTo>
                    <a:pt x="210408" y="83922"/>
                  </a:lnTo>
                  <a:lnTo>
                    <a:pt x="205563" y="69905"/>
                  </a:lnTo>
                  <a:lnTo>
                    <a:pt x="202091" y="48382"/>
                  </a:lnTo>
                  <a:lnTo>
                    <a:pt x="195270" y="29059"/>
                  </a:lnTo>
                  <a:lnTo>
                    <a:pt x="192225" y="24027"/>
                  </a:lnTo>
                  <a:lnTo>
                    <a:pt x="190271" y="14330"/>
                  </a:lnTo>
                  <a:lnTo>
                    <a:pt x="190110" y="11934"/>
                  </a:lnTo>
                  <a:lnTo>
                    <a:pt x="189210" y="10337"/>
                  </a:lnTo>
                  <a:lnTo>
                    <a:pt x="187815" y="9273"/>
                  </a:lnTo>
                  <a:lnTo>
                    <a:pt x="186092" y="8563"/>
                  </a:lnTo>
                  <a:lnTo>
                    <a:pt x="184943" y="7296"/>
                  </a:lnTo>
                  <a:lnTo>
                    <a:pt x="182646"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455" name="SMARTInkShape-Group121"/>
          <p:cNvGrpSpPr/>
          <p:nvPr/>
        </p:nvGrpSpPr>
        <p:grpSpPr>
          <a:xfrm>
            <a:off x="7808119" y="1993106"/>
            <a:ext cx="828676" cy="550070"/>
            <a:chOff x="7808119" y="1993106"/>
            <a:chExt cx="828676" cy="550070"/>
          </a:xfrm>
        </p:grpSpPr>
        <p:sp>
          <p:nvSpPr>
            <p:cNvPr id="449" name="SMARTInkShape-568"/>
            <p:cNvSpPr/>
            <p:nvPr/>
          </p:nvSpPr>
          <p:spPr>
            <a:xfrm>
              <a:off x="8601075" y="1993106"/>
              <a:ext cx="35720" cy="235745"/>
            </a:xfrm>
            <a:custGeom>
              <a:avLst/>
              <a:gdLst/>
              <a:ahLst/>
              <a:cxnLst/>
              <a:rect l="0" t="0" r="0" b="0"/>
              <a:pathLst>
                <a:path w="35720" h="235745">
                  <a:moveTo>
                    <a:pt x="0" y="0"/>
                  </a:moveTo>
                  <a:lnTo>
                    <a:pt x="0" y="33494"/>
                  </a:lnTo>
                  <a:lnTo>
                    <a:pt x="0" y="69156"/>
                  </a:lnTo>
                  <a:lnTo>
                    <a:pt x="0" y="103791"/>
                  </a:lnTo>
                  <a:lnTo>
                    <a:pt x="794" y="123631"/>
                  </a:lnTo>
                  <a:lnTo>
                    <a:pt x="8819" y="159268"/>
                  </a:lnTo>
                  <a:lnTo>
                    <a:pt x="20118" y="193557"/>
                  </a:lnTo>
                  <a:lnTo>
                    <a:pt x="27467" y="209401"/>
                  </a:lnTo>
                  <a:lnTo>
                    <a:pt x="28546" y="227185"/>
                  </a:lnTo>
                  <a:lnTo>
                    <a:pt x="29349" y="227657"/>
                  </a:lnTo>
                  <a:lnTo>
                    <a:pt x="32358" y="228181"/>
                  </a:lnTo>
                  <a:lnTo>
                    <a:pt x="33479" y="229115"/>
                  </a:lnTo>
                  <a:lnTo>
                    <a:pt x="35719" y="235744"/>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0" name="SMARTInkShape-569"/>
            <p:cNvSpPr/>
            <p:nvPr/>
          </p:nvSpPr>
          <p:spPr>
            <a:xfrm>
              <a:off x="7808119" y="2228850"/>
              <a:ext cx="271463" cy="314326"/>
            </a:xfrm>
            <a:custGeom>
              <a:avLst/>
              <a:gdLst/>
              <a:ahLst/>
              <a:cxnLst/>
              <a:rect l="0" t="0" r="0" b="0"/>
              <a:pathLst>
                <a:path w="271463" h="314326">
                  <a:moveTo>
                    <a:pt x="0" y="314325"/>
                  </a:moveTo>
                  <a:lnTo>
                    <a:pt x="0" y="308174"/>
                  </a:lnTo>
                  <a:lnTo>
                    <a:pt x="4910" y="301674"/>
                  </a:lnTo>
                  <a:lnTo>
                    <a:pt x="7275" y="295054"/>
                  </a:lnTo>
                  <a:lnTo>
                    <a:pt x="11856" y="288066"/>
                  </a:lnTo>
                  <a:lnTo>
                    <a:pt x="14361" y="280968"/>
                  </a:lnTo>
                  <a:lnTo>
                    <a:pt x="17759" y="276216"/>
                  </a:lnTo>
                  <a:lnTo>
                    <a:pt x="39883" y="258762"/>
                  </a:lnTo>
                  <a:lnTo>
                    <a:pt x="66807" y="225474"/>
                  </a:lnTo>
                  <a:lnTo>
                    <a:pt x="87710" y="192838"/>
                  </a:lnTo>
                  <a:lnTo>
                    <a:pt x="116627" y="161261"/>
                  </a:lnTo>
                  <a:lnTo>
                    <a:pt x="141243" y="128549"/>
                  </a:lnTo>
                  <a:lnTo>
                    <a:pt x="169918" y="94543"/>
                  </a:lnTo>
                  <a:lnTo>
                    <a:pt x="178140" y="84104"/>
                  </a:lnTo>
                  <a:lnTo>
                    <a:pt x="198419" y="54837"/>
                  </a:lnTo>
                  <a:lnTo>
                    <a:pt x="233304" y="24625"/>
                  </a:lnTo>
                  <a:lnTo>
                    <a:pt x="242876" y="19945"/>
                  </a:lnTo>
                  <a:lnTo>
                    <a:pt x="245261" y="18060"/>
                  </a:lnTo>
                  <a:lnTo>
                    <a:pt x="247911" y="13847"/>
                  </a:lnTo>
                  <a:lnTo>
                    <a:pt x="248618" y="11613"/>
                  </a:lnTo>
                  <a:lnTo>
                    <a:pt x="249883" y="10123"/>
                  </a:lnTo>
                  <a:lnTo>
                    <a:pt x="262995" y="1109"/>
                  </a:lnTo>
                  <a:lnTo>
                    <a:pt x="271462" y="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1" name="SMARTInkShape-570"/>
            <p:cNvSpPr/>
            <p:nvPr/>
          </p:nvSpPr>
          <p:spPr>
            <a:xfrm>
              <a:off x="8165306" y="2014538"/>
              <a:ext cx="21433" cy="207169"/>
            </a:xfrm>
            <a:custGeom>
              <a:avLst/>
              <a:gdLst/>
              <a:ahLst/>
              <a:cxnLst/>
              <a:rect l="0" t="0" r="0" b="0"/>
              <a:pathLst>
                <a:path w="21433" h="207169">
                  <a:moveTo>
                    <a:pt x="0" y="0"/>
                  </a:moveTo>
                  <a:lnTo>
                    <a:pt x="0" y="23849"/>
                  </a:lnTo>
                  <a:lnTo>
                    <a:pt x="2117" y="28591"/>
                  </a:lnTo>
                  <a:lnTo>
                    <a:pt x="3793" y="30967"/>
                  </a:lnTo>
                  <a:lnTo>
                    <a:pt x="4116" y="33344"/>
                  </a:lnTo>
                  <a:lnTo>
                    <a:pt x="92" y="62804"/>
                  </a:lnTo>
                  <a:lnTo>
                    <a:pt x="3" y="94505"/>
                  </a:lnTo>
                  <a:lnTo>
                    <a:pt x="795" y="103121"/>
                  </a:lnTo>
                  <a:lnTo>
                    <a:pt x="6482" y="126123"/>
                  </a:lnTo>
                  <a:lnTo>
                    <a:pt x="7880" y="147692"/>
                  </a:lnTo>
                  <a:lnTo>
                    <a:pt x="13621" y="168341"/>
                  </a:lnTo>
                  <a:lnTo>
                    <a:pt x="14280" y="195253"/>
                  </a:lnTo>
                  <a:lnTo>
                    <a:pt x="16401" y="200021"/>
                  </a:lnTo>
                  <a:lnTo>
                    <a:pt x="21432" y="207168"/>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2" name="SMARTInkShape-571"/>
            <p:cNvSpPr/>
            <p:nvPr/>
          </p:nvSpPr>
          <p:spPr>
            <a:xfrm>
              <a:off x="8215313" y="2121722"/>
              <a:ext cx="92869" cy="114273"/>
            </a:xfrm>
            <a:custGeom>
              <a:avLst/>
              <a:gdLst/>
              <a:ahLst/>
              <a:cxnLst/>
              <a:rect l="0" t="0" r="0" b="0"/>
              <a:pathLst>
                <a:path w="92869" h="114273">
                  <a:moveTo>
                    <a:pt x="0" y="64266"/>
                  </a:moveTo>
                  <a:lnTo>
                    <a:pt x="0" y="58115"/>
                  </a:lnTo>
                  <a:lnTo>
                    <a:pt x="793" y="57784"/>
                  </a:lnTo>
                  <a:lnTo>
                    <a:pt x="35631" y="57123"/>
                  </a:lnTo>
                  <a:lnTo>
                    <a:pt x="38041" y="57122"/>
                  </a:lnTo>
                  <a:lnTo>
                    <a:pt x="42836" y="55005"/>
                  </a:lnTo>
                  <a:lnTo>
                    <a:pt x="71437" y="30647"/>
                  </a:lnTo>
                  <a:lnTo>
                    <a:pt x="73818" y="29947"/>
                  </a:lnTo>
                  <a:lnTo>
                    <a:pt x="75406" y="28687"/>
                  </a:lnTo>
                  <a:lnTo>
                    <a:pt x="81955" y="18727"/>
                  </a:lnTo>
                  <a:lnTo>
                    <a:pt x="86166" y="16245"/>
                  </a:lnTo>
                  <a:lnTo>
                    <a:pt x="88400" y="15583"/>
                  </a:lnTo>
                  <a:lnTo>
                    <a:pt x="89889" y="14348"/>
                  </a:lnTo>
                  <a:lnTo>
                    <a:pt x="92476" y="8225"/>
                  </a:lnTo>
                  <a:lnTo>
                    <a:pt x="92833" y="1062"/>
                  </a:lnTo>
                  <a:lnTo>
                    <a:pt x="92051" y="699"/>
                  </a:lnTo>
                  <a:lnTo>
                    <a:pt x="76075" y="0"/>
                  </a:lnTo>
                  <a:lnTo>
                    <a:pt x="74529" y="784"/>
                  </a:lnTo>
                  <a:lnTo>
                    <a:pt x="73498" y="2101"/>
                  </a:lnTo>
                  <a:lnTo>
                    <a:pt x="71559" y="5681"/>
                  </a:lnTo>
                  <a:lnTo>
                    <a:pt x="68052" y="9917"/>
                  </a:lnTo>
                  <a:lnTo>
                    <a:pt x="61731" y="12330"/>
                  </a:lnTo>
                  <a:lnTo>
                    <a:pt x="57822" y="12973"/>
                  </a:lnTo>
                  <a:lnTo>
                    <a:pt x="54423" y="14989"/>
                  </a:lnTo>
                  <a:lnTo>
                    <a:pt x="40749" y="30240"/>
                  </a:lnTo>
                  <a:lnTo>
                    <a:pt x="37954" y="35385"/>
                  </a:lnTo>
                  <a:lnTo>
                    <a:pt x="35918" y="40317"/>
                  </a:lnTo>
                  <a:lnTo>
                    <a:pt x="31103" y="48350"/>
                  </a:lnTo>
                  <a:lnTo>
                    <a:pt x="28530" y="59638"/>
                  </a:lnTo>
                  <a:lnTo>
                    <a:pt x="23069" y="70966"/>
                  </a:lnTo>
                  <a:lnTo>
                    <a:pt x="21754" y="80847"/>
                  </a:lnTo>
                  <a:lnTo>
                    <a:pt x="23691" y="85658"/>
                  </a:lnTo>
                  <a:lnTo>
                    <a:pt x="26404" y="90442"/>
                  </a:lnTo>
                  <a:lnTo>
                    <a:pt x="27609" y="95214"/>
                  </a:lnTo>
                  <a:lnTo>
                    <a:pt x="28725" y="96804"/>
                  </a:lnTo>
                  <a:lnTo>
                    <a:pt x="30262" y="97864"/>
                  </a:lnTo>
                  <a:lnTo>
                    <a:pt x="32080" y="98571"/>
                  </a:lnTo>
                  <a:lnTo>
                    <a:pt x="33294" y="99836"/>
                  </a:lnTo>
                  <a:lnTo>
                    <a:pt x="37356" y="107569"/>
                  </a:lnTo>
                  <a:lnTo>
                    <a:pt x="39191" y="109803"/>
                  </a:lnTo>
                  <a:lnTo>
                    <a:pt x="45464" y="112286"/>
                  </a:lnTo>
                  <a:lnTo>
                    <a:pt x="80663" y="114256"/>
                  </a:lnTo>
                  <a:lnTo>
                    <a:pt x="92868" y="114272"/>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3" name="SMARTInkShape-572"/>
            <p:cNvSpPr/>
            <p:nvPr/>
          </p:nvSpPr>
          <p:spPr>
            <a:xfrm>
              <a:off x="8372486" y="2143419"/>
              <a:ext cx="85684" cy="164011"/>
            </a:xfrm>
            <a:custGeom>
              <a:avLst/>
              <a:gdLst/>
              <a:ahLst/>
              <a:cxnLst/>
              <a:rect l="0" t="0" r="0" b="0"/>
              <a:pathLst>
                <a:path w="85684" h="164011">
                  <a:moveTo>
                    <a:pt x="42852" y="6850"/>
                  </a:moveTo>
                  <a:lnTo>
                    <a:pt x="39059" y="6850"/>
                  </a:lnTo>
                  <a:lnTo>
                    <a:pt x="37942" y="6056"/>
                  </a:lnTo>
                  <a:lnTo>
                    <a:pt x="37197" y="4733"/>
                  </a:lnTo>
                  <a:lnTo>
                    <a:pt x="36002" y="699"/>
                  </a:lnTo>
                  <a:lnTo>
                    <a:pt x="33722" y="147"/>
                  </a:lnTo>
                  <a:lnTo>
                    <a:pt x="32003" y="0"/>
                  </a:lnTo>
                  <a:lnTo>
                    <a:pt x="30856" y="696"/>
                  </a:lnTo>
                  <a:lnTo>
                    <a:pt x="30093" y="1953"/>
                  </a:lnTo>
                  <a:lnTo>
                    <a:pt x="29583" y="3585"/>
                  </a:lnTo>
                  <a:lnTo>
                    <a:pt x="28449" y="4674"/>
                  </a:lnTo>
                  <a:lnTo>
                    <a:pt x="20927" y="8536"/>
                  </a:lnTo>
                  <a:lnTo>
                    <a:pt x="4722" y="23617"/>
                  </a:lnTo>
                  <a:lnTo>
                    <a:pt x="2093" y="28325"/>
                  </a:lnTo>
                  <a:lnTo>
                    <a:pt x="404" y="37815"/>
                  </a:lnTo>
                  <a:lnTo>
                    <a:pt x="0" y="53087"/>
                  </a:lnTo>
                  <a:lnTo>
                    <a:pt x="791" y="54343"/>
                  </a:lnTo>
                  <a:lnTo>
                    <a:pt x="2111" y="55181"/>
                  </a:lnTo>
                  <a:lnTo>
                    <a:pt x="7761" y="56360"/>
                  </a:lnTo>
                  <a:lnTo>
                    <a:pt x="16782" y="56758"/>
                  </a:lnTo>
                  <a:lnTo>
                    <a:pt x="21475" y="54696"/>
                  </a:lnTo>
                  <a:lnTo>
                    <a:pt x="26208" y="51927"/>
                  </a:lnTo>
                  <a:lnTo>
                    <a:pt x="33333" y="49575"/>
                  </a:lnTo>
                  <a:lnTo>
                    <a:pt x="45234" y="39855"/>
                  </a:lnTo>
                  <a:lnTo>
                    <a:pt x="47879" y="35277"/>
                  </a:lnTo>
                  <a:lnTo>
                    <a:pt x="49577" y="25871"/>
                  </a:lnTo>
                  <a:lnTo>
                    <a:pt x="49992" y="14117"/>
                  </a:lnTo>
                  <a:lnTo>
                    <a:pt x="39353" y="24639"/>
                  </a:lnTo>
                  <a:lnTo>
                    <a:pt x="37328" y="28779"/>
                  </a:lnTo>
                  <a:lnTo>
                    <a:pt x="36027" y="37904"/>
                  </a:lnTo>
                  <a:lnTo>
                    <a:pt x="37967" y="42612"/>
                  </a:lnTo>
                  <a:lnTo>
                    <a:pt x="39594" y="44979"/>
                  </a:lnTo>
                  <a:lnTo>
                    <a:pt x="44539" y="62514"/>
                  </a:lnTo>
                  <a:lnTo>
                    <a:pt x="52710" y="77024"/>
                  </a:lnTo>
                  <a:lnTo>
                    <a:pt x="60542" y="104579"/>
                  </a:lnTo>
                  <a:lnTo>
                    <a:pt x="66854" y="111933"/>
                  </a:lnTo>
                  <a:lnTo>
                    <a:pt x="70759" y="115005"/>
                  </a:lnTo>
                  <a:lnTo>
                    <a:pt x="75098" y="122652"/>
                  </a:lnTo>
                  <a:lnTo>
                    <a:pt x="77821" y="130549"/>
                  </a:lnTo>
                  <a:lnTo>
                    <a:pt x="83920" y="142086"/>
                  </a:lnTo>
                  <a:lnTo>
                    <a:pt x="85683" y="160234"/>
                  </a:lnTo>
                  <a:lnTo>
                    <a:pt x="84899" y="161493"/>
                  </a:lnTo>
                  <a:lnTo>
                    <a:pt x="83584" y="162333"/>
                  </a:lnTo>
                  <a:lnTo>
                    <a:pt x="79560" y="163680"/>
                  </a:lnTo>
                  <a:lnTo>
                    <a:pt x="54728" y="164010"/>
                  </a:lnTo>
                  <a:lnTo>
                    <a:pt x="21420" y="156869"/>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4" name="SMARTInkShape-573"/>
            <p:cNvSpPr/>
            <p:nvPr/>
          </p:nvSpPr>
          <p:spPr>
            <a:xfrm>
              <a:off x="8465475" y="2171787"/>
              <a:ext cx="85595" cy="57064"/>
            </a:xfrm>
            <a:custGeom>
              <a:avLst/>
              <a:gdLst/>
              <a:ahLst/>
              <a:cxnLst/>
              <a:rect l="0" t="0" r="0" b="0"/>
              <a:pathLst>
                <a:path w="85595" h="57064">
                  <a:moveTo>
                    <a:pt x="64163" y="7057"/>
                  </a:moveTo>
                  <a:lnTo>
                    <a:pt x="58012" y="7057"/>
                  </a:lnTo>
                  <a:lnTo>
                    <a:pt x="57681" y="6263"/>
                  </a:lnTo>
                  <a:lnTo>
                    <a:pt x="57106" y="906"/>
                  </a:lnTo>
                  <a:lnTo>
                    <a:pt x="54941" y="354"/>
                  </a:lnTo>
                  <a:lnTo>
                    <a:pt x="47083" y="0"/>
                  </a:lnTo>
                  <a:lnTo>
                    <a:pt x="42549" y="2068"/>
                  </a:lnTo>
                  <a:lnTo>
                    <a:pt x="7415" y="28532"/>
                  </a:lnTo>
                  <a:lnTo>
                    <a:pt x="3223" y="33270"/>
                  </a:lnTo>
                  <a:lnTo>
                    <a:pt x="311" y="41367"/>
                  </a:lnTo>
                  <a:lnTo>
                    <a:pt x="0" y="46150"/>
                  </a:lnTo>
                  <a:lnTo>
                    <a:pt x="749" y="47407"/>
                  </a:lnTo>
                  <a:lnTo>
                    <a:pt x="2044" y="48244"/>
                  </a:lnTo>
                  <a:lnTo>
                    <a:pt x="7657" y="49423"/>
                  </a:lnTo>
                  <a:lnTo>
                    <a:pt x="36987" y="49911"/>
                  </a:lnTo>
                  <a:lnTo>
                    <a:pt x="42295" y="47799"/>
                  </a:lnTo>
                  <a:lnTo>
                    <a:pt x="56981" y="37562"/>
                  </a:lnTo>
                  <a:lnTo>
                    <a:pt x="59374" y="36919"/>
                  </a:lnTo>
                  <a:lnTo>
                    <a:pt x="60970" y="35696"/>
                  </a:lnTo>
                  <a:lnTo>
                    <a:pt x="68792" y="23522"/>
                  </a:lnTo>
                  <a:lnTo>
                    <a:pt x="70188" y="18873"/>
                  </a:lnTo>
                  <a:lnTo>
                    <a:pt x="71355" y="17315"/>
                  </a:lnTo>
                  <a:lnTo>
                    <a:pt x="72926" y="16277"/>
                  </a:lnTo>
                  <a:lnTo>
                    <a:pt x="77359" y="14611"/>
                  </a:lnTo>
                  <a:lnTo>
                    <a:pt x="77966" y="12266"/>
                  </a:lnTo>
                  <a:lnTo>
                    <a:pt x="78355" y="8086"/>
                  </a:lnTo>
                  <a:lnTo>
                    <a:pt x="78448" y="17725"/>
                  </a:lnTo>
                  <a:lnTo>
                    <a:pt x="76332" y="21853"/>
                  </a:lnTo>
                  <a:lnTo>
                    <a:pt x="74657" y="24064"/>
                  </a:lnTo>
                  <a:lnTo>
                    <a:pt x="74334" y="26333"/>
                  </a:lnTo>
                  <a:lnTo>
                    <a:pt x="79106" y="47544"/>
                  </a:lnTo>
                  <a:lnTo>
                    <a:pt x="85594" y="57063"/>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467" name="SMARTInkShape-Group122"/>
          <p:cNvGrpSpPr/>
          <p:nvPr/>
        </p:nvGrpSpPr>
        <p:grpSpPr>
          <a:xfrm>
            <a:off x="7900988" y="3278981"/>
            <a:ext cx="857251" cy="228601"/>
            <a:chOff x="7900988" y="3278981"/>
            <a:chExt cx="857251" cy="228601"/>
          </a:xfrm>
        </p:grpSpPr>
        <p:sp>
          <p:nvSpPr>
            <p:cNvPr id="456" name="SMARTInkShape-574"/>
            <p:cNvSpPr/>
            <p:nvPr/>
          </p:nvSpPr>
          <p:spPr>
            <a:xfrm>
              <a:off x="8093869" y="3293269"/>
              <a:ext cx="14288" cy="157163"/>
            </a:xfrm>
            <a:custGeom>
              <a:avLst/>
              <a:gdLst/>
              <a:ahLst/>
              <a:cxnLst/>
              <a:rect l="0" t="0" r="0" b="0"/>
              <a:pathLst>
                <a:path w="14288" h="157163">
                  <a:moveTo>
                    <a:pt x="14287" y="0"/>
                  </a:moveTo>
                  <a:lnTo>
                    <a:pt x="13494" y="31127"/>
                  </a:lnTo>
                  <a:lnTo>
                    <a:pt x="8633" y="44542"/>
                  </a:lnTo>
                  <a:lnTo>
                    <a:pt x="7230" y="76298"/>
                  </a:lnTo>
                  <a:lnTo>
                    <a:pt x="7149" y="108749"/>
                  </a:lnTo>
                  <a:lnTo>
                    <a:pt x="6351" y="118917"/>
                  </a:lnTo>
                  <a:lnTo>
                    <a:pt x="294" y="147283"/>
                  </a:lnTo>
                  <a:lnTo>
                    <a:pt x="0" y="157162"/>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7" name="SMARTInkShape-575"/>
            <p:cNvSpPr/>
            <p:nvPr/>
          </p:nvSpPr>
          <p:spPr>
            <a:xfrm>
              <a:off x="7900988" y="3286125"/>
              <a:ext cx="150019" cy="35720"/>
            </a:xfrm>
            <a:custGeom>
              <a:avLst/>
              <a:gdLst/>
              <a:ahLst/>
              <a:cxnLst/>
              <a:rect l="0" t="0" r="0" b="0"/>
              <a:pathLst>
                <a:path w="150019" h="35720">
                  <a:moveTo>
                    <a:pt x="0" y="0"/>
                  </a:moveTo>
                  <a:lnTo>
                    <a:pt x="3792" y="0"/>
                  </a:lnTo>
                  <a:lnTo>
                    <a:pt x="4909" y="794"/>
                  </a:lnTo>
                  <a:lnTo>
                    <a:pt x="5654" y="2117"/>
                  </a:lnTo>
                  <a:lnTo>
                    <a:pt x="6150" y="3792"/>
                  </a:lnTo>
                  <a:lnTo>
                    <a:pt x="7275" y="4909"/>
                  </a:lnTo>
                  <a:lnTo>
                    <a:pt x="10641" y="6151"/>
                  </a:lnTo>
                  <a:lnTo>
                    <a:pt x="11856" y="7276"/>
                  </a:lnTo>
                  <a:lnTo>
                    <a:pt x="13206" y="10642"/>
                  </a:lnTo>
                  <a:lnTo>
                    <a:pt x="14361" y="11857"/>
                  </a:lnTo>
                  <a:lnTo>
                    <a:pt x="27202" y="18984"/>
                  </a:lnTo>
                  <a:lnTo>
                    <a:pt x="46981" y="22010"/>
                  </a:lnTo>
                  <a:lnTo>
                    <a:pt x="57022" y="27043"/>
                  </a:lnTo>
                  <a:lnTo>
                    <a:pt x="91602" y="28548"/>
                  </a:lnTo>
                  <a:lnTo>
                    <a:pt x="101312" y="28567"/>
                  </a:lnTo>
                  <a:lnTo>
                    <a:pt x="106675" y="30688"/>
                  </a:lnTo>
                  <a:lnTo>
                    <a:pt x="111705" y="33483"/>
                  </a:lnTo>
                  <a:lnTo>
                    <a:pt x="121401" y="35277"/>
                  </a:lnTo>
                  <a:lnTo>
                    <a:pt x="150018" y="35719"/>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8" name="SMARTInkShape-576"/>
            <p:cNvSpPr/>
            <p:nvPr/>
          </p:nvSpPr>
          <p:spPr>
            <a:xfrm>
              <a:off x="8322469" y="3343277"/>
              <a:ext cx="71438" cy="78580"/>
            </a:xfrm>
            <a:custGeom>
              <a:avLst/>
              <a:gdLst/>
              <a:ahLst/>
              <a:cxnLst/>
              <a:rect l="0" t="0" r="0" b="0"/>
              <a:pathLst>
                <a:path w="71438" h="78580">
                  <a:moveTo>
                    <a:pt x="71437" y="7142"/>
                  </a:moveTo>
                  <a:lnTo>
                    <a:pt x="67644" y="7142"/>
                  </a:lnTo>
                  <a:lnTo>
                    <a:pt x="66527" y="6348"/>
                  </a:lnTo>
                  <a:lnTo>
                    <a:pt x="65783" y="5025"/>
                  </a:lnTo>
                  <a:lnTo>
                    <a:pt x="65286" y="3350"/>
                  </a:lnTo>
                  <a:lnTo>
                    <a:pt x="64162" y="2232"/>
                  </a:lnTo>
                  <a:lnTo>
                    <a:pt x="60795" y="991"/>
                  </a:lnTo>
                  <a:lnTo>
                    <a:pt x="26191" y="0"/>
                  </a:lnTo>
                  <a:lnTo>
                    <a:pt x="21430" y="2116"/>
                  </a:lnTo>
                  <a:lnTo>
                    <a:pt x="15698" y="6149"/>
                  </a:lnTo>
                  <a:lnTo>
                    <a:pt x="14914" y="8817"/>
                  </a:lnTo>
                  <a:lnTo>
                    <a:pt x="14324" y="23909"/>
                  </a:lnTo>
                  <a:lnTo>
                    <a:pt x="16420" y="28617"/>
                  </a:lnTo>
                  <a:lnTo>
                    <a:pt x="31080" y="45244"/>
                  </a:lnTo>
                  <a:lnTo>
                    <a:pt x="35774" y="47889"/>
                  </a:lnTo>
                  <a:lnTo>
                    <a:pt x="40506" y="49858"/>
                  </a:lnTo>
                  <a:lnTo>
                    <a:pt x="45254" y="53379"/>
                  </a:lnTo>
                  <a:lnTo>
                    <a:pt x="47895" y="57589"/>
                  </a:lnTo>
                  <a:lnTo>
                    <a:pt x="49728" y="64203"/>
                  </a:lnTo>
                  <a:lnTo>
                    <a:pt x="49995" y="77258"/>
                  </a:lnTo>
                  <a:lnTo>
                    <a:pt x="49204" y="77698"/>
                  </a:lnTo>
                  <a:lnTo>
                    <a:pt x="14155" y="78579"/>
                  </a:lnTo>
                  <a:lnTo>
                    <a:pt x="1403" y="78579"/>
                  </a:lnTo>
                  <a:lnTo>
                    <a:pt x="935" y="77786"/>
                  </a:lnTo>
                  <a:lnTo>
                    <a:pt x="0" y="71436"/>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9" name="SMARTInkShape-577"/>
            <p:cNvSpPr/>
            <p:nvPr/>
          </p:nvSpPr>
          <p:spPr>
            <a:xfrm>
              <a:off x="8429625" y="3278981"/>
              <a:ext cx="1" cy="7145"/>
            </a:xfrm>
            <a:custGeom>
              <a:avLst/>
              <a:gdLst/>
              <a:ahLst/>
              <a:cxnLst/>
              <a:rect l="0" t="0" r="0" b="0"/>
              <a:pathLst>
                <a:path w="1" h="7145">
                  <a:moveTo>
                    <a:pt x="0" y="7144"/>
                  </a:moveTo>
                  <a:lnTo>
                    <a:pt x="0"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0" name="SMARTInkShape-578"/>
            <p:cNvSpPr/>
            <p:nvPr/>
          </p:nvSpPr>
          <p:spPr>
            <a:xfrm>
              <a:off x="8225543" y="3328988"/>
              <a:ext cx="75496" cy="92869"/>
            </a:xfrm>
            <a:custGeom>
              <a:avLst/>
              <a:gdLst/>
              <a:ahLst/>
              <a:cxnLst/>
              <a:rect l="0" t="0" r="0" b="0"/>
              <a:pathLst>
                <a:path w="75496" h="92869">
                  <a:moveTo>
                    <a:pt x="11201" y="0"/>
                  </a:moveTo>
                  <a:lnTo>
                    <a:pt x="14994" y="3792"/>
                  </a:lnTo>
                  <a:lnTo>
                    <a:pt x="15317" y="4909"/>
                  </a:lnTo>
                  <a:lnTo>
                    <a:pt x="14739" y="5654"/>
                  </a:lnTo>
                  <a:lnTo>
                    <a:pt x="13560" y="6150"/>
                  </a:lnTo>
                  <a:lnTo>
                    <a:pt x="12774" y="7275"/>
                  </a:lnTo>
                  <a:lnTo>
                    <a:pt x="11667" y="12651"/>
                  </a:lnTo>
                  <a:lnTo>
                    <a:pt x="11263" y="23910"/>
                  </a:lnTo>
                  <a:lnTo>
                    <a:pt x="9112" y="28618"/>
                  </a:lnTo>
                  <a:lnTo>
                    <a:pt x="6303" y="33356"/>
                  </a:lnTo>
                  <a:lnTo>
                    <a:pt x="4723" y="41280"/>
                  </a:lnTo>
                  <a:lnTo>
                    <a:pt x="3460" y="52535"/>
                  </a:lnTo>
                  <a:lnTo>
                    <a:pt x="353" y="58539"/>
                  </a:lnTo>
                  <a:lnTo>
                    <a:pt x="0" y="61250"/>
                  </a:lnTo>
                  <a:lnTo>
                    <a:pt x="4039" y="89096"/>
                  </a:lnTo>
                  <a:lnTo>
                    <a:pt x="4839" y="90354"/>
                  </a:lnTo>
                  <a:lnTo>
                    <a:pt x="6165" y="91192"/>
                  </a:lnTo>
                  <a:lnTo>
                    <a:pt x="11332" y="92648"/>
                  </a:lnTo>
                  <a:lnTo>
                    <a:pt x="27968" y="92860"/>
                  </a:lnTo>
                  <a:lnTo>
                    <a:pt x="32675" y="90748"/>
                  </a:lnTo>
                  <a:lnTo>
                    <a:pt x="56445" y="69019"/>
                  </a:lnTo>
                  <a:lnTo>
                    <a:pt x="59091" y="64277"/>
                  </a:lnTo>
                  <a:lnTo>
                    <a:pt x="61060" y="59523"/>
                  </a:lnTo>
                  <a:lnTo>
                    <a:pt x="65838" y="52385"/>
                  </a:lnTo>
                  <a:lnTo>
                    <a:pt x="68020" y="44273"/>
                  </a:lnTo>
                  <a:lnTo>
                    <a:pt x="68348" y="29666"/>
                  </a:lnTo>
                  <a:lnTo>
                    <a:pt x="68351" y="64306"/>
                  </a:lnTo>
                  <a:lnTo>
                    <a:pt x="68351" y="84314"/>
                  </a:lnTo>
                  <a:lnTo>
                    <a:pt x="75495" y="92868"/>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1" name="SMARTInkShape-579"/>
            <p:cNvSpPr/>
            <p:nvPr/>
          </p:nvSpPr>
          <p:spPr>
            <a:xfrm>
              <a:off x="8516037" y="3367953"/>
              <a:ext cx="99228" cy="111054"/>
            </a:xfrm>
            <a:custGeom>
              <a:avLst/>
              <a:gdLst/>
              <a:ahLst/>
              <a:cxnLst/>
              <a:rect l="0" t="0" r="0" b="0"/>
              <a:pathLst>
                <a:path w="99228" h="111054">
                  <a:moveTo>
                    <a:pt x="35032" y="39616"/>
                  </a:moveTo>
                  <a:lnTo>
                    <a:pt x="59866" y="39616"/>
                  </a:lnTo>
                  <a:lnTo>
                    <a:pt x="64061" y="37499"/>
                  </a:lnTo>
                  <a:lnTo>
                    <a:pt x="68571" y="34706"/>
                  </a:lnTo>
                  <a:lnTo>
                    <a:pt x="75573" y="32340"/>
                  </a:lnTo>
                  <a:lnTo>
                    <a:pt x="82675" y="27759"/>
                  </a:lnTo>
                  <a:lnTo>
                    <a:pt x="87427" y="26408"/>
                  </a:lnTo>
                  <a:lnTo>
                    <a:pt x="89012" y="25255"/>
                  </a:lnTo>
                  <a:lnTo>
                    <a:pt x="90069" y="23692"/>
                  </a:lnTo>
                  <a:lnTo>
                    <a:pt x="92036" y="19838"/>
                  </a:lnTo>
                  <a:lnTo>
                    <a:pt x="98209" y="12356"/>
                  </a:lnTo>
                  <a:lnTo>
                    <a:pt x="99227" y="5005"/>
                  </a:lnTo>
                  <a:lnTo>
                    <a:pt x="95504" y="433"/>
                  </a:lnTo>
                  <a:lnTo>
                    <a:pt x="94397" y="0"/>
                  </a:lnTo>
                  <a:lnTo>
                    <a:pt x="93658" y="505"/>
                  </a:lnTo>
                  <a:lnTo>
                    <a:pt x="93166" y="1636"/>
                  </a:lnTo>
                  <a:lnTo>
                    <a:pt x="92045" y="2389"/>
                  </a:lnTo>
                  <a:lnTo>
                    <a:pt x="86673" y="3450"/>
                  </a:lnTo>
                  <a:lnTo>
                    <a:pt x="72273" y="4652"/>
                  </a:lnTo>
                  <a:lnTo>
                    <a:pt x="61060" y="9589"/>
                  </a:lnTo>
                  <a:lnTo>
                    <a:pt x="51563" y="15285"/>
                  </a:lnTo>
                  <a:lnTo>
                    <a:pt x="39842" y="18119"/>
                  </a:lnTo>
                  <a:lnTo>
                    <a:pt x="33730" y="21595"/>
                  </a:lnTo>
                  <a:lnTo>
                    <a:pt x="25826" y="31807"/>
                  </a:lnTo>
                  <a:lnTo>
                    <a:pt x="17398" y="48873"/>
                  </a:lnTo>
                  <a:lnTo>
                    <a:pt x="2792" y="66666"/>
                  </a:lnTo>
                  <a:lnTo>
                    <a:pt x="344" y="74883"/>
                  </a:lnTo>
                  <a:lnTo>
                    <a:pt x="0" y="77415"/>
                  </a:lnTo>
                  <a:lnTo>
                    <a:pt x="1735" y="82345"/>
                  </a:lnTo>
                  <a:lnTo>
                    <a:pt x="19375" y="102496"/>
                  </a:lnTo>
                  <a:lnTo>
                    <a:pt x="22253" y="103281"/>
                  </a:lnTo>
                  <a:lnTo>
                    <a:pt x="24132" y="103491"/>
                  </a:lnTo>
                  <a:lnTo>
                    <a:pt x="28335" y="105840"/>
                  </a:lnTo>
                  <a:lnTo>
                    <a:pt x="35032" y="111053"/>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2" name="SMARTInkShape-580"/>
            <p:cNvSpPr/>
            <p:nvPr/>
          </p:nvSpPr>
          <p:spPr>
            <a:xfrm>
              <a:off x="8436821" y="3364802"/>
              <a:ext cx="78527" cy="85630"/>
            </a:xfrm>
            <a:custGeom>
              <a:avLst/>
              <a:gdLst/>
              <a:ahLst/>
              <a:cxnLst/>
              <a:rect l="0" t="0" r="0" b="0"/>
              <a:pathLst>
                <a:path w="78527" h="85630">
                  <a:moveTo>
                    <a:pt x="21379" y="42767"/>
                  </a:moveTo>
                  <a:lnTo>
                    <a:pt x="15228" y="48918"/>
                  </a:lnTo>
                  <a:lnTo>
                    <a:pt x="14530" y="53409"/>
                  </a:lnTo>
                  <a:lnTo>
                    <a:pt x="10132" y="57551"/>
                  </a:lnTo>
                  <a:lnTo>
                    <a:pt x="0" y="64164"/>
                  </a:lnTo>
                  <a:lnTo>
                    <a:pt x="7548" y="60396"/>
                  </a:lnTo>
                  <a:lnTo>
                    <a:pt x="9777" y="58488"/>
                  </a:lnTo>
                  <a:lnTo>
                    <a:pt x="19029" y="44461"/>
                  </a:lnTo>
                  <a:lnTo>
                    <a:pt x="20683" y="37801"/>
                  </a:lnTo>
                  <a:lnTo>
                    <a:pt x="21070" y="33151"/>
                  </a:lnTo>
                  <a:lnTo>
                    <a:pt x="21967" y="31594"/>
                  </a:lnTo>
                  <a:lnTo>
                    <a:pt x="23358" y="30556"/>
                  </a:lnTo>
                  <a:lnTo>
                    <a:pt x="25080" y="29864"/>
                  </a:lnTo>
                  <a:lnTo>
                    <a:pt x="35840" y="17353"/>
                  </a:lnTo>
                  <a:lnTo>
                    <a:pt x="40507" y="14803"/>
                  </a:lnTo>
                  <a:lnTo>
                    <a:pt x="47595" y="9699"/>
                  </a:lnTo>
                  <a:lnTo>
                    <a:pt x="54723" y="7039"/>
                  </a:lnTo>
                  <a:lnTo>
                    <a:pt x="62831" y="1001"/>
                  </a:lnTo>
                  <a:lnTo>
                    <a:pt x="67616" y="229"/>
                  </a:lnTo>
                  <a:lnTo>
                    <a:pt x="74061" y="0"/>
                  </a:lnTo>
                  <a:lnTo>
                    <a:pt x="75550" y="762"/>
                  </a:lnTo>
                  <a:lnTo>
                    <a:pt x="76543" y="2064"/>
                  </a:lnTo>
                  <a:lnTo>
                    <a:pt x="78137" y="6064"/>
                  </a:lnTo>
                  <a:lnTo>
                    <a:pt x="78526" y="27832"/>
                  </a:lnTo>
                  <a:lnTo>
                    <a:pt x="76411" y="34277"/>
                  </a:lnTo>
                  <a:lnTo>
                    <a:pt x="73619" y="39787"/>
                  </a:lnTo>
                  <a:lnTo>
                    <a:pt x="69994" y="55414"/>
                  </a:lnTo>
                  <a:lnTo>
                    <a:pt x="60115" y="69842"/>
                  </a:lnTo>
                  <a:lnTo>
                    <a:pt x="57098" y="85629"/>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3" name="SMARTInkShape-581"/>
            <p:cNvSpPr/>
            <p:nvPr/>
          </p:nvSpPr>
          <p:spPr>
            <a:xfrm>
              <a:off x="8622506" y="3379002"/>
              <a:ext cx="85726" cy="114290"/>
            </a:xfrm>
            <a:custGeom>
              <a:avLst/>
              <a:gdLst/>
              <a:ahLst/>
              <a:cxnLst/>
              <a:rect l="0" t="0" r="0" b="0"/>
              <a:pathLst>
                <a:path w="85726" h="114290">
                  <a:moveTo>
                    <a:pt x="85725" y="14279"/>
                  </a:moveTo>
                  <a:lnTo>
                    <a:pt x="85725" y="8128"/>
                  </a:lnTo>
                  <a:lnTo>
                    <a:pt x="84932" y="7797"/>
                  </a:lnTo>
                  <a:lnTo>
                    <a:pt x="81932" y="7430"/>
                  </a:lnTo>
                  <a:lnTo>
                    <a:pt x="77954" y="5150"/>
                  </a:lnTo>
                  <a:lnTo>
                    <a:pt x="73541" y="2284"/>
                  </a:lnTo>
                  <a:lnTo>
                    <a:pt x="66593" y="671"/>
                  </a:lnTo>
                  <a:lnTo>
                    <a:pt x="40480" y="0"/>
                  </a:lnTo>
                  <a:lnTo>
                    <a:pt x="38893" y="791"/>
                  </a:lnTo>
                  <a:lnTo>
                    <a:pt x="37835" y="2112"/>
                  </a:lnTo>
                  <a:lnTo>
                    <a:pt x="35866" y="5697"/>
                  </a:lnTo>
                  <a:lnTo>
                    <a:pt x="32345" y="9936"/>
                  </a:lnTo>
                  <a:lnTo>
                    <a:pt x="31882" y="12177"/>
                  </a:lnTo>
                  <a:lnTo>
                    <a:pt x="32367" y="14465"/>
                  </a:lnTo>
                  <a:lnTo>
                    <a:pt x="34229" y="19124"/>
                  </a:lnTo>
                  <a:lnTo>
                    <a:pt x="39316" y="34751"/>
                  </a:lnTo>
                  <a:lnTo>
                    <a:pt x="38910" y="38246"/>
                  </a:lnTo>
                  <a:lnTo>
                    <a:pt x="37053" y="41369"/>
                  </a:lnTo>
                  <a:lnTo>
                    <a:pt x="34228" y="44246"/>
                  </a:lnTo>
                  <a:lnTo>
                    <a:pt x="33137" y="47750"/>
                  </a:lnTo>
                  <a:lnTo>
                    <a:pt x="34042" y="55878"/>
                  </a:lnTo>
                  <a:lnTo>
                    <a:pt x="41091" y="73238"/>
                  </a:lnTo>
                  <a:lnTo>
                    <a:pt x="55069" y="92688"/>
                  </a:lnTo>
                  <a:lnTo>
                    <a:pt x="56876" y="104744"/>
                  </a:lnTo>
                  <a:lnTo>
                    <a:pt x="57028" y="109519"/>
                  </a:lnTo>
                  <a:lnTo>
                    <a:pt x="56275" y="111110"/>
                  </a:lnTo>
                  <a:lnTo>
                    <a:pt x="54979" y="112171"/>
                  </a:lnTo>
                  <a:lnTo>
                    <a:pt x="51423" y="113349"/>
                  </a:lnTo>
                  <a:lnTo>
                    <a:pt x="26103" y="114289"/>
                  </a:lnTo>
                  <a:lnTo>
                    <a:pt x="21391" y="112174"/>
                  </a:lnTo>
                  <a:lnTo>
                    <a:pt x="16651" y="109382"/>
                  </a:lnTo>
                  <a:lnTo>
                    <a:pt x="9520" y="107016"/>
                  </a:lnTo>
                  <a:lnTo>
                    <a:pt x="0" y="100004"/>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4" name="SMARTInkShape-582"/>
            <p:cNvSpPr/>
            <p:nvPr/>
          </p:nvSpPr>
          <p:spPr>
            <a:xfrm>
              <a:off x="8686800" y="3393308"/>
              <a:ext cx="71439" cy="114274"/>
            </a:xfrm>
            <a:custGeom>
              <a:avLst/>
              <a:gdLst/>
              <a:ahLst/>
              <a:cxnLst/>
              <a:rect l="0" t="0" r="0" b="0"/>
              <a:pathLst>
                <a:path w="71439" h="114274">
                  <a:moveTo>
                    <a:pt x="71438" y="14261"/>
                  </a:moveTo>
                  <a:lnTo>
                    <a:pt x="71438" y="992"/>
                  </a:lnTo>
                  <a:lnTo>
                    <a:pt x="70644" y="653"/>
                  </a:lnTo>
                  <a:lnTo>
                    <a:pt x="60796" y="0"/>
                  </a:lnTo>
                  <a:lnTo>
                    <a:pt x="56654" y="2102"/>
                  </a:lnTo>
                  <a:lnTo>
                    <a:pt x="51319" y="6126"/>
                  </a:lnTo>
                  <a:lnTo>
                    <a:pt x="50590" y="8793"/>
                  </a:lnTo>
                  <a:lnTo>
                    <a:pt x="50121" y="20766"/>
                  </a:lnTo>
                  <a:lnTo>
                    <a:pt x="47702" y="24154"/>
                  </a:lnTo>
                  <a:lnTo>
                    <a:pt x="36094" y="32714"/>
                  </a:lnTo>
                  <a:lnTo>
                    <a:pt x="35175" y="35294"/>
                  </a:lnTo>
                  <a:lnTo>
                    <a:pt x="36271" y="41072"/>
                  </a:lnTo>
                  <a:lnTo>
                    <a:pt x="47882" y="66118"/>
                  </a:lnTo>
                  <a:lnTo>
                    <a:pt x="54051" y="76104"/>
                  </a:lnTo>
                  <a:lnTo>
                    <a:pt x="58655" y="91182"/>
                  </a:lnTo>
                  <a:lnTo>
                    <a:pt x="61788" y="96867"/>
                  </a:lnTo>
                  <a:lnTo>
                    <a:pt x="64196" y="106683"/>
                  </a:lnTo>
                  <a:lnTo>
                    <a:pt x="58134" y="113241"/>
                  </a:lnTo>
                  <a:lnTo>
                    <a:pt x="53649" y="113967"/>
                  </a:lnTo>
                  <a:lnTo>
                    <a:pt x="19336" y="114271"/>
                  </a:lnTo>
                  <a:lnTo>
                    <a:pt x="0" y="114273"/>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5" name="SMARTInkShape-583"/>
            <p:cNvSpPr/>
            <p:nvPr/>
          </p:nvSpPr>
          <p:spPr>
            <a:xfrm>
              <a:off x="8386763" y="3364706"/>
              <a:ext cx="28576" cy="64295"/>
            </a:xfrm>
            <a:custGeom>
              <a:avLst/>
              <a:gdLst/>
              <a:ahLst/>
              <a:cxnLst/>
              <a:rect l="0" t="0" r="0" b="0"/>
              <a:pathLst>
                <a:path w="28576" h="64295">
                  <a:moveTo>
                    <a:pt x="28575" y="0"/>
                  </a:moveTo>
                  <a:lnTo>
                    <a:pt x="28575" y="13001"/>
                  </a:lnTo>
                  <a:lnTo>
                    <a:pt x="23665" y="19737"/>
                  </a:lnTo>
                  <a:lnTo>
                    <a:pt x="22093" y="26397"/>
                  </a:lnTo>
                  <a:lnTo>
                    <a:pt x="21725" y="31047"/>
                  </a:lnTo>
                  <a:lnTo>
                    <a:pt x="19445" y="35759"/>
                  </a:lnTo>
                  <a:lnTo>
                    <a:pt x="10057" y="47631"/>
                  </a:lnTo>
                  <a:lnTo>
                    <a:pt x="5602" y="57151"/>
                  </a:lnTo>
                  <a:lnTo>
                    <a:pt x="0" y="64294"/>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6" name="SMARTInkShape-584"/>
            <p:cNvSpPr/>
            <p:nvPr/>
          </p:nvSpPr>
          <p:spPr>
            <a:xfrm>
              <a:off x="8079581" y="3286125"/>
              <a:ext cx="142845" cy="157155"/>
            </a:xfrm>
            <a:custGeom>
              <a:avLst/>
              <a:gdLst/>
              <a:ahLst/>
              <a:cxnLst/>
              <a:rect l="0" t="0" r="0" b="0"/>
              <a:pathLst>
                <a:path w="142845" h="157155">
                  <a:moveTo>
                    <a:pt x="0" y="14288"/>
                  </a:moveTo>
                  <a:lnTo>
                    <a:pt x="0" y="8137"/>
                  </a:lnTo>
                  <a:lnTo>
                    <a:pt x="6151" y="1080"/>
                  </a:lnTo>
                  <a:lnTo>
                    <a:pt x="41834" y="8"/>
                  </a:lnTo>
                  <a:lnTo>
                    <a:pt x="73436" y="0"/>
                  </a:lnTo>
                  <a:lnTo>
                    <a:pt x="94224" y="6151"/>
                  </a:lnTo>
                  <a:lnTo>
                    <a:pt x="96153" y="7276"/>
                  </a:lnTo>
                  <a:lnTo>
                    <a:pt x="97440" y="8819"/>
                  </a:lnTo>
                  <a:lnTo>
                    <a:pt x="99663" y="12651"/>
                  </a:lnTo>
                  <a:lnTo>
                    <a:pt x="110610" y="24835"/>
                  </a:lnTo>
                  <a:lnTo>
                    <a:pt x="112660" y="31146"/>
                  </a:lnTo>
                  <a:lnTo>
                    <a:pt x="113207" y="35051"/>
                  </a:lnTo>
                  <a:lnTo>
                    <a:pt x="111697" y="41508"/>
                  </a:lnTo>
                  <a:lnTo>
                    <a:pt x="109174" y="47023"/>
                  </a:lnTo>
                  <a:lnTo>
                    <a:pt x="106960" y="54590"/>
                  </a:lnTo>
                  <a:lnTo>
                    <a:pt x="92383" y="71876"/>
                  </a:lnTo>
                  <a:lnTo>
                    <a:pt x="87890" y="75601"/>
                  </a:lnTo>
                  <a:lnTo>
                    <a:pt x="79964" y="78189"/>
                  </a:lnTo>
                  <a:lnTo>
                    <a:pt x="71446" y="78581"/>
                  </a:lnTo>
                  <a:lnTo>
                    <a:pt x="71439" y="72430"/>
                  </a:lnTo>
                  <a:lnTo>
                    <a:pt x="72232" y="72099"/>
                  </a:lnTo>
                  <a:lnTo>
                    <a:pt x="95287" y="71445"/>
                  </a:lnTo>
                  <a:lnTo>
                    <a:pt x="127324" y="82079"/>
                  </a:lnTo>
                  <a:lnTo>
                    <a:pt x="130126" y="84089"/>
                  </a:lnTo>
                  <a:lnTo>
                    <a:pt x="141664" y="98630"/>
                  </a:lnTo>
                  <a:lnTo>
                    <a:pt x="142516" y="103395"/>
                  </a:lnTo>
                  <a:lnTo>
                    <a:pt x="142844" y="116769"/>
                  </a:lnTo>
                  <a:lnTo>
                    <a:pt x="140744" y="121483"/>
                  </a:lnTo>
                  <a:lnTo>
                    <a:pt x="137959" y="126224"/>
                  </a:lnTo>
                  <a:lnTo>
                    <a:pt x="136721" y="130977"/>
                  </a:lnTo>
                  <a:lnTo>
                    <a:pt x="131938" y="135735"/>
                  </a:lnTo>
                  <a:lnTo>
                    <a:pt x="125314" y="139702"/>
                  </a:lnTo>
                  <a:lnTo>
                    <a:pt x="114595" y="144365"/>
                  </a:lnTo>
                  <a:lnTo>
                    <a:pt x="112116" y="146250"/>
                  </a:lnTo>
                  <a:lnTo>
                    <a:pt x="105127" y="148344"/>
                  </a:lnTo>
                  <a:lnTo>
                    <a:pt x="88780" y="150592"/>
                  </a:lnTo>
                  <a:lnTo>
                    <a:pt x="78715" y="155629"/>
                  </a:lnTo>
                  <a:lnTo>
                    <a:pt x="47626" y="157154"/>
                  </a:lnTo>
                  <a:lnTo>
                    <a:pt x="46038" y="156363"/>
                  </a:lnTo>
                  <a:lnTo>
                    <a:pt x="44980" y="155042"/>
                  </a:lnTo>
                  <a:lnTo>
                    <a:pt x="42863" y="150019"/>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476" name="SMARTInkShape-Group123"/>
          <p:cNvGrpSpPr/>
          <p:nvPr/>
        </p:nvGrpSpPr>
        <p:grpSpPr>
          <a:xfrm>
            <a:off x="7529602" y="3657727"/>
            <a:ext cx="1014324" cy="328487"/>
            <a:chOff x="7529602" y="3657727"/>
            <a:chExt cx="1014324" cy="328487"/>
          </a:xfrm>
        </p:grpSpPr>
        <p:sp>
          <p:nvSpPr>
            <p:cNvPr id="468" name="SMARTInkShape-585"/>
            <p:cNvSpPr/>
            <p:nvPr/>
          </p:nvSpPr>
          <p:spPr>
            <a:xfrm>
              <a:off x="8536781" y="3779044"/>
              <a:ext cx="7145" cy="207170"/>
            </a:xfrm>
            <a:custGeom>
              <a:avLst/>
              <a:gdLst/>
              <a:ahLst/>
              <a:cxnLst/>
              <a:rect l="0" t="0" r="0" b="0"/>
              <a:pathLst>
                <a:path w="7145" h="207170">
                  <a:moveTo>
                    <a:pt x="0" y="0"/>
                  </a:moveTo>
                  <a:lnTo>
                    <a:pt x="0" y="31783"/>
                  </a:lnTo>
                  <a:lnTo>
                    <a:pt x="0" y="65307"/>
                  </a:lnTo>
                  <a:lnTo>
                    <a:pt x="0" y="96353"/>
                  </a:lnTo>
                  <a:lnTo>
                    <a:pt x="0" y="129046"/>
                  </a:lnTo>
                  <a:lnTo>
                    <a:pt x="0" y="163573"/>
                  </a:lnTo>
                  <a:lnTo>
                    <a:pt x="794" y="194195"/>
                  </a:lnTo>
                  <a:lnTo>
                    <a:pt x="7144" y="207169"/>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9" name="SMARTInkShape-586"/>
            <p:cNvSpPr/>
            <p:nvPr/>
          </p:nvSpPr>
          <p:spPr>
            <a:xfrm>
              <a:off x="8332924" y="3886287"/>
              <a:ext cx="110990" cy="92783"/>
            </a:xfrm>
            <a:custGeom>
              <a:avLst/>
              <a:gdLst/>
              <a:ahLst/>
              <a:cxnLst/>
              <a:rect l="0" t="0" r="0" b="0"/>
              <a:pathLst>
                <a:path w="110990" h="92783">
                  <a:moveTo>
                    <a:pt x="46695" y="7057"/>
                  </a:moveTo>
                  <a:lnTo>
                    <a:pt x="46695" y="207"/>
                  </a:lnTo>
                  <a:lnTo>
                    <a:pt x="42902" y="0"/>
                  </a:lnTo>
                  <a:lnTo>
                    <a:pt x="21081" y="7194"/>
                  </a:lnTo>
                  <a:lnTo>
                    <a:pt x="8671" y="16913"/>
                  </a:lnTo>
                  <a:lnTo>
                    <a:pt x="5983" y="21492"/>
                  </a:lnTo>
                  <a:lnTo>
                    <a:pt x="3994" y="26172"/>
                  </a:lnTo>
                  <a:lnTo>
                    <a:pt x="465" y="30898"/>
                  </a:lnTo>
                  <a:lnTo>
                    <a:pt x="0" y="33270"/>
                  </a:lnTo>
                  <a:lnTo>
                    <a:pt x="484" y="35645"/>
                  </a:lnTo>
                  <a:lnTo>
                    <a:pt x="4957" y="42779"/>
                  </a:lnTo>
                  <a:lnTo>
                    <a:pt x="6964" y="45159"/>
                  </a:lnTo>
                  <a:lnTo>
                    <a:pt x="11309" y="47804"/>
                  </a:lnTo>
                  <a:lnTo>
                    <a:pt x="15887" y="49773"/>
                  </a:lnTo>
                  <a:lnTo>
                    <a:pt x="20567" y="53294"/>
                  </a:lnTo>
                  <a:lnTo>
                    <a:pt x="22926" y="53757"/>
                  </a:lnTo>
                  <a:lnTo>
                    <a:pt x="25293" y="53271"/>
                  </a:lnTo>
                  <a:lnTo>
                    <a:pt x="30039" y="51409"/>
                  </a:lnTo>
                  <a:lnTo>
                    <a:pt x="45726" y="46323"/>
                  </a:lnTo>
                  <a:lnTo>
                    <a:pt x="60541" y="37589"/>
                  </a:lnTo>
                  <a:lnTo>
                    <a:pt x="63069" y="36936"/>
                  </a:lnTo>
                  <a:lnTo>
                    <a:pt x="64755" y="35708"/>
                  </a:lnTo>
                  <a:lnTo>
                    <a:pt x="65879" y="34095"/>
                  </a:lnTo>
                  <a:lnTo>
                    <a:pt x="67921" y="30186"/>
                  </a:lnTo>
                  <a:lnTo>
                    <a:pt x="74146" y="22665"/>
                  </a:lnTo>
                  <a:lnTo>
                    <a:pt x="76887" y="21931"/>
                  </a:lnTo>
                  <a:lnTo>
                    <a:pt x="85882" y="21378"/>
                  </a:lnTo>
                  <a:lnTo>
                    <a:pt x="87108" y="22161"/>
                  </a:lnTo>
                  <a:lnTo>
                    <a:pt x="87924" y="23476"/>
                  </a:lnTo>
                  <a:lnTo>
                    <a:pt x="89074" y="29120"/>
                  </a:lnTo>
                  <a:lnTo>
                    <a:pt x="89462" y="34345"/>
                  </a:lnTo>
                  <a:lnTo>
                    <a:pt x="84629" y="41081"/>
                  </a:lnTo>
                  <a:lnTo>
                    <a:pt x="83398" y="45462"/>
                  </a:lnTo>
                  <a:lnTo>
                    <a:pt x="86498" y="56183"/>
                  </a:lnTo>
                  <a:lnTo>
                    <a:pt x="94656" y="68325"/>
                  </a:lnTo>
                  <a:lnTo>
                    <a:pt x="100769" y="75922"/>
                  </a:lnTo>
                  <a:lnTo>
                    <a:pt x="105354" y="85600"/>
                  </a:lnTo>
                  <a:lnTo>
                    <a:pt x="110989" y="92782"/>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0" name="SMARTInkShape-587"/>
            <p:cNvSpPr/>
            <p:nvPr/>
          </p:nvSpPr>
          <p:spPr>
            <a:xfrm>
              <a:off x="8122444" y="3850582"/>
              <a:ext cx="157064" cy="99913"/>
            </a:xfrm>
            <a:custGeom>
              <a:avLst/>
              <a:gdLst/>
              <a:ahLst/>
              <a:cxnLst/>
              <a:rect l="0" t="0" r="0" b="0"/>
              <a:pathLst>
                <a:path w="157064" h="99913">
                  <a:moveTo>
                    <a:pt x="0" y="78481"/>
                  </a:moveTo>
                  <a:lnTo>
                    <a:pt x="0" y="85598"/>
                  </a:lnTo>
                  <a:lnTo>
                    <a:pt x="0" y="81824"/>
                  </a:lnTo>
                  <a:lnTo>
                    <a:pt x="2117" y="77850"/>
                  </a:lnTo>
                  <a:lnTo>
                    <a:pt x="4910" y="73438"/>
                  </a:lnTo>
                  <a:lnTo>
                    <a:pt x="6702" y="64138"/>
                  </a:lnTo>
                  <a:lnTo>
                    <a:pt x="7932" y="30257"/>
                  </a:lnTo>
                  <a:lnTo>
                    <a:pt x="14419" y="10897"/>
                  </a:lnTo>
                  <a:lnTo>
                    <a:pt x="15962" y="9613"/>
                  </a:lnTo>
                  <a:lnTo>
                    <a:pt x="17785" y="8756"/>
                  </a:lnTo>
                  <a:lnTo>
                    <a:pt x="19000" y="7391"/>
                  </a:lnTo>
                  <a:lnTo>
                    <a:pt x="20350" y="3758"/>
                  </a:lnTo>
                  <a:lnTo>
                    <a:pt x="21505" y="2472"/>
                  </a:lnTo>
                  <a:lnTo>
                    <a:pt x="24903" y="1043"/>
                  </a:lnTo>
                  <a:lnTo>
                    <a:pt x="38195" y="0"/>
                  </a:lnTo>
                  <a:lnTo>
                    <a:pt x="39751" y="760"/>
                  </a:lnTo>
                  <a:lnTo>
                    <a:pt x="40788" y="2060"/>
                  </a:lnTo>
                  <a:lnTo>
                    <a:pt x="42734" y="5622"/>
                  </a:lnTo>
                  <a:lnTo>
                    <a:pt x="54172" y="19034"/>
                  </a:lnTo>
                  <a:lnTo>
                    <a:pt x="55827" y="23749"/>
                  </a:lnTo>
                  <a:lnTo>
                    <a:pt x="57866" y="46865"/>
                  </a:lnTo>
                  <a:lnTo>
                    <a:pt x="62789" y="56919"/>
                  </a:lnTo>
                  <a:lnTo>
                    <a:pt x="64288" y="75369"/>
                  </a:lnTo>
                  <a:lnTo>
                    <a:pt x="64294" y="61454"/>
                  </a:lnTo>
                  <a:lnTo>
                    <a:pt x="66410" y="56890"/>
                  </a:lnTo>
                  <a:lnTo>
                    <a:pt x="95279" y="26067"/>
                  </a:lnTo>
                  <a:lnTo>
                    <a:pt x="100025" y="23435"/>
                  </a:lnTo>
                  <a:lnTo>
                    <a:pt x="109540" y="21746"/>
                  </a:lnTo>
                  <a:lnTo>
                    <a:pt x="116682" y="21454"/>
                  </a:lnTo>
                  <a:lnTo>
                    <a:pt x="123560" y="25619"/>
                  </a:lnTo>
                  <a:lnTo>
                    <a:pt x="144961" y="44976"/>
                  </a:lnTo>
                  <a:lnTo>
                    <a:pt x="147771" y="49831"/>
                  </a:lnTo>
                  <a:lnTo>
                    <a:pt x="149813" y="54635"/>
                  </a:lnTo>
                  <a:lnTo>
                    <a:pt x="154632" y="61802"/>
                  </a:lnTo>
                  <a:lnTo>
                    <a:pt x="156413" y="68952"/>
                  </a:lnTo>
                  <a:lnTo>
                    <a:pt x="157063" y="80861"/>
                  </a:lnTo>
                  <a:lnTo>
                    <a:pt x="155002" y="85624"/>
                  </a:lnTo>
                  <a:lnTo>
                    <a:pt x="152234" y="90387"/>
                  </a:lnTo>
                  <a:lnTo>
                    <a:pt x="150019" y="99912"/>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1" name="SMARTInkShape-588"/>
            <p:cNvSpPr/>
            <p:nvPr/>
          </p:nvSpPr>
          <p:spPr>
            <a:xfrm>
              <a:off x="8001000" y="3836525"/>
              <a:ext cx="100014" cy="99656"/>
            </a:xfrm>
            <a:custGeom>
              <a:avLst/>
              <a:gdLst/>
              <a:ahLst/>
              <a:cxnLst/>
              <a:rect l="0" t="0" r="0" b="0"/>
              <a:pathLst>
                <a:path w="100014" h="99656">
                  <a:moveTo>
                    <a:pt x="0" y="92538"/>
                  </a:moveTo>
                  <a:lnTo>
                    <a:pt x="0" y="96330"/>
                  </a:lnTo>
                  <a:lnTo>
                    <a:pt x="794" y="97447"/>
                  </a:lnTo>
                  <a:lnTo>
                    <a:pt x="2117" y="98192"/>
                  </a:lnTo>
                  <a:lnTo>
                    <a:pt x="7276" y="99485"/>
                  </a:lnTo>
                  <a:lnTo>
                    <a:pt x="13207" y="99655"/>
                  </a:lnTo>
                  <a:lnTo>
                    <a:pt x="13567" y="98870"/>
                  </a:lnTo>
                  <a:lnTo>
                    <a:pt x="14280" y="75832"/>
                  </a:lnTo>
                  <a:lnTo>
                    <a:pt x="7340" y="40198"/>
                  </a:lnTo>
                  <a:lnTo>
                    <a:pt x="7152" y="18813"/>
                  </a:lnTo>
                  <a:lnTo>
                    <a:pt x="9264" y="13998"/>
                  </a:lnTo>
                  <a:lnTo>
                    <a:pt x="17787" y="3441"/>
                  </a:lnTo>
                  <a:lnTo>
                    <a:pt x="24044" y="1345"/>
                  </a:lnTo>
                  <a:lnTo>
                    <a:pt x="37205" y="0"/>
                  </a:lnTo>
                  <a:lnTo>
                    <a:pt x="67695" y="6170"/>
                  </a:lnTo>
                  <a:lnTo>
                    <a:pt x="100013" y="6813"/>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2" name="SMARTInkShape-589"/>
            <p:cNvSpPr/>
            <p:nvPr/>
          </p:nvSpPr>
          <p:spPr>
            <a:xfrm>
              <a:off x="7751962" y="3786188"/>
              <a:ext cx="205031" cy="121218"/>
            </a:xfrm>
            <a:custGeom>
              <a:avLst/>
              <a:gdLst/>
              <a:ahLst/>
              <a:cxnLst/>
              <a:rect l="0" t="0" r="0" b="0"/>
              <a:pathLst>
                <a:path w="205031" h="121218">
                  <a:moveTo>
                    <a:pt x="6151" y="0"/>
                  </a:moveTo>
                  <a:lnTo>
                    <a:pt x="0" y="0"/>
                  </a:lnTo>
                  <a:lnTo>
                    <a:pt x="3093" y="0"/>
                  </a:lnTo>
                  <a:lnTo>
                    <a:pt x="6909" y="2116"/>
                  </a:lnTo>
                  <a:lnTo>
                    <a:pt x="9037" y="3792"/>
                  </a:lnTo>
                  <a:lnTo>
                    <a:pt x="15635" y="5654"/>
                  </a:lnTo>
                  <a:lnTo>
                    <a:pt x="50561" y="7056"/>
                  </a:lnTo>
                  <a:lnTo>
                    <a:pt x="82819" y="9249"/>
                  </a:lnTo>
                  <a:lnTo>
                    <a:pt x="115482" y="19794"/>
                  </a:lnTo>
                  <a:lnTo>
                    <a:pt x="124446" y="25620"/>
                  </a:lnTo>
                  <a:lnTo>
                    <a:pt x="134587" y="30108"/>
                  </a:lnTo>
                  <a:lnTo>
                    <a:pt x="137018" y="31978"/>
                  </a:lnTo>
                  <a:lnTo>
                    <a:pt x="139721" y="36172"/>
                  </a:lnTo>
                  <a:lnTo>
                    <a:pt x="141455" y="45333"/>
                  </a:lnTo>
                  <a:lnTo>
                    <a:pt x="137963" y="56206"/>
                  </a:lnTo>
                  <a:lnTo>
                    <a:pt x="129509" y="70999"/>
                  </a:lnTo>
                  <a:lnTo>
                    <a:pt x="127652" y="76005"/>
                  </a:lnTo>
                  <a:lnTo>
                    <a:pt x="122937" y="83286"/>
                  </a:lnTo>
                  <a:lnTo>
                    <a:pt x="116553" y="102535"/>
                  </a:lnTo>
                  <a:lnTo>
                    <a:pt x="119780" y="112593"/>
                  </a:lnTo>
                  <a:lnTo>
                    <a:pt x="124044" y="117587"/>
                  </a:lnTo>
                  <a:lnTo>
                    <a:pt x="128133" y="119729"/>
                  </a:lnTo>
                  <a:lnTo>
                    <a:pt x="140365" y="121217"/>
                  </a:lnTo>
                  <a:lnTo>
                    <a:pt x="152369" y="120582"/>
                  </a:lnTo>
                  <a:lnTo>
                    <a:pt x="165186" y="115720"/>
                  </a:lnTo>
                  <a:lnTo>
                    <a:pt x="193164" y="97593"/>
                  </a:lnTo>
                  <a:lnTo>
                    <a:pt x="196423" y="92852"/>
                  </a:lnTo>
                  <a:lnTo>
                    <a:pt x="205030" y="70048"/>
                  </a:lnTo>
                  <a:lnTo>
                    <a:pt x="203549" y="62617"/>
                  </a:lnTo>
                  <a:lnTo>
                    <a:pt x="193505" y="33403"/>
                  </a:lnTo>
                  <a:lnTo>
                    <a:pt x="182262" y="19372"/>
                  </a:lnTo>
                  <a:lnTo>
                    <a:pt x="177556" y="16547"/>
                  </a:lnTo>
                  <a:lnTo>
                    <a:pt x="175189" y="15793"/>
                  </a:lnTo>
                  <a:lnTo>
                    <a:pt x="173612" y="14498"/>
                  </a:lnTo>
                  <a:lnTo>
                    <a:pt x="170457" y="7143"/>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3" name="SMARTInkShape-590"/>
            <p:cNvSpPr/>
            <p:nvPr/>
          </p:nvSpPr>
          <p:spPr>
            <a:xfrm>
              <a:off x="7797450" y="3657727"/>
              <a:ext cx="139257" cy="292768"/>
            </a:xfrm>
            <a:custGeom>
              <a:avLst/>
              <a:gdLst/>
              <a:ahLst/>
              <a:cxnLst/>
              <a:rect l="0" t="0" r="0" b="0"/>
              <a:pathLst>
                <a:path w="139257" h="292768">
                  <a:moveTo>
                    <a:pt x="10669" y="292767"/>
                  </a:moveTo>
                  <a:lnTo>
                    <a:pt x="10669" y="282125"/>
                  </a:lnTo>
                  <a:lnTo>
                    <a:pt x="17151" y="254323"/>
                  </a:lnTo>
                  <a:lnTo>
                    <a:pt x="16961" y="221152"/>
                  </a:lnTo>
                  <a:lnTo>
                    <a:pt x="11654" y="191633"/>
                  </a:lnTo>
                  <a:lnTo>
                    <a:pt x="5954" y="163164"/>
                  </a:lnTo>
                  <a:lnTo>
                    <a:pt x="4005" y="129906"/>
                  </a:lnTo>
                  <a:lnTo>
                    <a:pt x="3620" y="100171"/>
                  </a:lnTo>
                  <a:lnTo>
                    <a:pt x="0" y="66321"/>
                  </a:lnTo>
                  <a:lnTo>
                    <a:pt x="7111" y="30956"/>
                  </a:lnTo>
                  <a:lnTo>
                    <a:pt x="10759" y="17508"/>
                  </a:lnTo>
                  <a:lnTo>
                    <a:pt x="20519" y="4763"/>
                  </a:lnTo>
                  <a:lnTo>
                    <a:pt x="25101" y="2046"/>
                  </a:lnTo>
                  <a:lnTo>
                    <a:pt x="34260" y="517"/>
                  </a:lnTo>
                  <a:lnTo>
                    <a:pt x="51576" y="0"/>
                  </a:lnTo>
                  <a:lnTo>
                    <a:pt x="58748" y="2046"/>
                  </a:lnTo>
                  <a:lnTo>
                    <a:pt x="65375" y="4808"/>
                  </a:lnTo>
                  <a:lnTo>
                    <a:pt x="96744" y="12526"/>
                  </a:lnTo>
                  <a:lnTo>
                    <a:pt x="129877" y="28492"/>
                  </a:lnTo>
                  <a:lnTo>
                    <a:pt x="139256" y="35592"/>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4" name="SMARTInkShape-591"/>
            <p:cNvSpPr/>
            <p:nvPr/>
          </p:nvSpPr>
          <p:spPr>
            <a:xfrm>
              <a:off x="7622384" y="3818071"/>
              <a:ext cx="107155" cy="103849"/>
            </a:xfrm>
            <a:custGeom>
              <a:avLst/>
              <a:gdLst/>
              <a:ahLst/>
              <a:cxnLst/>
              <a:rect l="0" t="0" r="0" b="0"/>
              <a:pathLst>
                <a:path w="107155" h="103849">
                  <a:moveTo>
                    <a:pt x="7141" y="32410"/>
                  </a:moveTo>
                  <a:lnTo>
                    <a:pt x="7141" y="67731"/>
                  </a:lnTo>
                  <a:lnTo>
                    <a:pt x="7141" y="81368"/>
                  </a:lnTo>
                  <a:lnTo>
                    <a:pt x="6347" y="84099"/>
                  </a:lnTo>
                  <a:lnTo>
                    <a:pt x="5024" y="85919"/>
                  </a:lnTo>
                  <a:lnTo>
                    <a:pt x="3348" y="87133"/>
                  </a:lnTo>
                  <a:lnTo>
                    <a:pt x="2231" y="88735"/>
                  </a:lnTo>
                  <a:lnTo>
                    <a:pt x="5" y="96673"/>
                  </a:lnTo>
                  <a:lnTo>
                    <a:pt x="0" y="92903"/>
                  </a:lnTo>
                  <a:lnTo>
                    <a:pt x="6700" y="68515"/>
                  </a:lnTo>
                  <a:lnTo>
                    <a:pt x="7739" y="62744"/>
                  </a:lnTo>
                  <a:lnTo>
                    <a:pt x="12756" y="46104"/>
                  </a:lnTo>
                  <a:lnTo>
                    <a:pt x="14399" y="37703"/>
                  </a:lnTo>
                  <a:lnTo>
                    <a:pt x="19787" y="28510"/>
                  </a:lnTo>
                  <a:lnTo>
                    <a:pt x="46237" y="464"/>
                  </a:lnTo>
                  <a:lnTo>
                    <a:pt x="48286" y="0"/>
                  </a:lnTo>
                  <a:lnTo>
                    <a:pt x="50446" y="485"/>
                  </a:lnTo>
                  <a:lnTo>
                    <a:pt x="54963" y="2346"/>
                  </a:lnTo>
                  <a:lnTo>
                    <a:pt x="61968" y="4188"/>
                  </a:lnTo>
                  <a:lnTo>
                    <a:pt x="73824" y="13720"/>
                  </a:lnTo>
                  <a:lnTo>
                    <a:pt x="80962" y="24403"/>
                  </a:lnTo>
                  <a:lnTo>
                    <a:pt x="91191" y="52225"/>
                  </a:lnTo>
                  <a:lnTo>
                    <a:pt x="92916" y="57886"/>
                  </a:lnTo>
                  <a:lnTo>
                    <a:pt x="97555" y="66328"/>
                  </a:lnTo>
                  <a:lnTo>
                    <a:pt x="100588" y="86498"/>
                  </a:lnTo>
                  <a:lnTo>
                    <a:pt x="105621" y="96570"/>
                  </a:lnTo>
                  <a:lnTo>
                    <a:pt x="107154" y="103848"/>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5" name="SMARTInkShape-592"/>
            <p:cNvSpPr/>
            <p:nvPr/>
          </p:nvSpPr>
          <p:spPr>
            <a:xfrm>
              <a:off x="7529602" y="3729038"/>
              <a:ext cx="28487" cy="178594"/>
            </a:xfrm>
            <a:custGeom>
              <a:avLst/>
              <a:gdLst/>
              <a:ahLst/>
              <a:cxnLst/>
              <a:rect l="0" t="0" r="0" b="0"/>
              <a:pathLst>
                <a:path w="28487" h="178594">
                  <a:moveTo>
                    <a:pt x="28486" y="0"/>
                  </a:moveTo>
                  <a:lnTo>
                    <a:pt x="21636" y="0"/>
                  </a:lnTo>
                  <a:lnTo>
                    <a:pt x="20550" y="31127"/>
                  </a:lnTo>
                  <a:lnTo>
                    <a:pt x="15688" y="44542"/>
                  </a:lnTo>
                  <a:lnTo>
                    <a:pt x="13600" y="66102"/>
                  </a:lnTo>
                  <a:lnTo>
                    <a:pt x="8583" y="80114"/>
                  </a:lnTo>
                  <a:lnTo>
                    <a:pt x="5071" y="107290"/>
                  </a:lnTo>
                  <a:lnTo>
                    <a:pt x="1440" y="121483"/>
                  </a:lnTo>
                  <a:lnTo>
                    <a:pt x="0" y="148632"/>
                  </a:lnTo>
                  <a:lnTo>
                    <a:pt x="2067" y="155488"/>
                  </a:lnTo>
                  <a:lnTo>
                    <a:pt x="4837" y="161180"/>
                  </a:lnTo>
                  <a:lnTo>
                    <a:pt x="6763" y="173733"/>
                  </a:lnTo>
                  <a:lnTo>
                    <a:pt x="7653" y="175353"/>
                  </a:lnTo>
                  <a:lnTo>
                    <a:pt x="9041" y="176433"/>
                  </a:lnTo>
                  <a:lnTo>
                    <a:pt x="14198" y="178593"/>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489" name="SMARTInkShape-Group124"/>
          <p:cNvGrpSpPr/>
          <p:nvPr/>
        </p:nvGrpSpPr>
        <p:grpSpPr>
          <a:xfrm>
            <a:off x="7622480" y="4007644"/>
            <a:ext cx="971452" cy="650044"/>
            <a:chOff x="7622480" y="4007644"/>
            <a:chExt cx="971452" cy="650044"/>
          </a:xfrm>
        </p:grpSpPr>
        <p:sp>
          <p:nvSpPr>
            <p:cNvPr id="477" name="SMARTInkShape-593"/>
            <p:cNvSpPr/>
            <p:nvPr/>
          </p:nvSpPr>
          <p:spPr>
            <a:xfrm>
              <a:off x="7822406" y="4007644"/>
              <a:ext cx="35720" cy="257176"/>
            </a:xfrm>
            <a:custGeom>
              <a:avLst/>
              <a:gdLst/>
              <a:ahLst/>
              <a:cxnLst/>
              <a:rect l="0" t="0" r="0" b="0"/>
              <a:pathLst>
                <a:path w="35720" h="257176">
                  <a:moveTo>
                    <a:pt x="35719" y="0"/>
                  </a:moveTo>
                  <a:lnTo>
                    <a:pt x="35719" y="30985"/>
                  </a:lnTo>
                  <a:lnTo>
                    <a:pt x="23362" y="64480"/>
                  </a:lnTo>
                  <a:lnTo>
                    <a:pt x="21496" y="73108"/>
                  </a:lnTo>
                  <a:lnTo>
                    <a:pt x="16776" y="83221"/>
                  </a:lnTo>
                  <a:lnTo>
                    <a:pt x="12317" y="114432"/>
                  </a:lnTo>
                  <a:lnTo>
                    <a:pt x="8676" y="128626"/>
                  </a:lnTo>
                  <a:lnTo>
                    <a:pt x="7204" y="161779"/>
                  </a:lnTo>
                  <a:lnTo>
                    <a:pt x="7146" y="193938"/>
                  </a:lnTo>
                  <a:lnTo>
                    <a:pt x="6350" y="209435"/>
                  </a:lnTo>
                  <a:lnTo>
                    <a:pt x="993" y="223509"/>
                  </a:lnTo>
                  <a:lnTo>
                    <a:pt x="0" y="25717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8" name="SMARTInkShape-594"/>
            <p:cNvSpPr/>
            <p:nvPr/>
          </p:nvSpPr>
          <p:spPr>
            <a:xfrm>
              <a:off x="7622480" y="4250542"/>
              <a:ext cx="128490" cy="157153"/>
            </a:xfrm>
            <a:custGeom>
              <a:avLst/>
              <a:gdLst/>
              <a:ahLst/>
              <a:cxnLst/>
              <a:rect l="0" t="0" r="0" b="0"/>
              <a:pathLst>
                <a:path w="128490" h="157153">
                  <a:moveTo>
                    <a:pt x="128489" y="35708"/>
                  </a:moveTo>
                  <a:lnTo>
                    <a:pt x="95132" y="3145"/>
                  </a:lnTo>
                  <a:lnTo>
                    <a:pt x="88001" y="924"/>
                  </a:lnTo>
                  <a:lnTo>
                    <a:pt x="55663" y="0"/>
                  </a:lnTo>
                  <a:lnTo>
                    <a:pt x="50349" y="2111"/>
                  </a:lnTo>
                  <a:lnTo>
                    <a:pt x="27114" y="16782"/>
                  </a:lnTo>
                  <a:lnTo>
                    <a:pt x="11897" y="37107"/>
                  </a:lnTo>
                  <a:lnTo>
                    <a:pt x="9201" y="44532"/>
                  </a:lnTo>
                  <a:lnTo>
                    <a:pt x="7209" y="52329"/>
                  </a:lnTo>
                  <a:lnTo>
                    <a:pt x="2420" y="61976"/>
                  </a:lnTo>
                  <a:lnTo>
                    <a:pt x="0" y="93924"/>
                  </a:lnTo>
                  <a:lnTo>
                    <a:pt x="7182" y="118313"/>
                  </a:lnTo>
                  <a:lnTo>
                    <a:pt x="19172" y="137390"/>
                  </a:lnTo>
                  <a:lnTo>
                    <a:pt x="46870" y="154113"/>
                  </a:lnTo>
                  <a:lnTo>
                    <a:pt x="57051" y="157152"/>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9" name="SMARTInkShape-595"/>
            <p:cNvSpPr/>
            <p:nvPr/>
          </p:nvSpPr>
          <p:spPr>
            <a:xfrm>
              <a:off x="7768361" y="4364857"/>
              <a:ext cx="68210" cy="78518"/>
            </a:xfrm>
            <a:custGeom>
              <a:avLst/>
              <a:gdLst/>
              <a:ahLst/>
              <a:cxnLst/>
              <a:rect l="0" t="0" r="0" b="0"/>
              <a:pathLst>
                <a:path w="68210" h="78518">
                  <a:moveTo>
                    <a:pt x="46902" y="7118"/>
                  </a:moveTo>
                  <a:lnTo>
                    <a:pt x="40751" y="967"/>
                  </a:lnTo>
                  <a:lnTo>
                    <a:pt x="33695" y="61"/>
                  </a:lnTo>
                  <a:lnTo>
                    <a:pt x="29142" y="0"/>
                  </a:lnTo>
                  <a:lnTo>
                    <a:pt x="24986" y="2102"/>
                  </a:lnTo>
                  <a:lnTo>
                    <a:pt x="8498" y="16974"/>
                  </a:lnTo>
                  <a:lnTo>
                    <a:pt x="6021" y="23669"/>
                  </a:lnTo>
                  <a:lnTo>
                    <a:pt x="3506" y="39813"/>
                  </a:lnTo>
                  <a:lnTo>
                    <a:pt x="362" y="44933"/>
                  </a:lnTo>
                  <a:lnTo>
                    <a:pt x="0" y="48203"/>
                  </a:lnTo>
                  <a:lnTo>
                    <a:pt x="1715" y="56070"/>
                  </a:lnTo>
                  <a:lnTo>
                    <a:pt x="7143" y="65631"/>
                  </a:lnTo>
                  <a:lnTo>
                    <a:pt x="16979" y="77055"/>
                  </a:lnTo>
                  <a:lnTo>
                    <a:pt x="36915" y="78468"/>
                  </a:lnTo>
                  <a:lnTo>
                    <a:pt x="41934" y="78517"/>
                  </a:lnTo>
                  <a:lnTo>
                    <a:pt x="46810" y="76422"/>
                  </a:lnTo>
                  <a:lnTo>
                    <a:pt x="51624" y="73638"/>
                  </a:lnTo>
                  <a:lnTo>
                    <a:pt x="58795" y="71278"/>
                  </a:lnTo>
                  <a:lnTo>
                    <a:pt x="63565" y="67913"/>
                  </a:lnTo>
                  <a:lnTo>
                    <a:pt x="66213" y="63771"/>
                  </a:lnTo>
                  <a:lnTo>
                    <a:pt x="67914" y="58437"/>
                  </a:lnTo>
                  <a:lnTo>
                    <a:pt x="68209" y="49929"/>
                  </a:lnTo>
                  <a:lnTo>
                    <a:pt x="66161" y="43872"/>
                  </a:lnTo>
                  <a:lnTo>
                    <a:pt x="63399" y="38534"/>
                  </a:lnTo>
                  <a:lnTo>
                    <a:pt x="61189" y="21406"/>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0" name="SMARTInkShape-596"/>
            <p:cNvSpPr/>
            <p:nvPr/>
          </p:nvSpPr>
          <p:spPr>
            <a:xfrm>
              <a:off x="7893844" y="4257675"/>
              <a:ext cx="50007" cy="228601"/>
            </a:xfrm>
            <a:custGeom>
              <a:avLst/>
              <a:gdLst/>
              <a:ahLst/>
              <a:cxnLst/>
              <a:rect l="0" t="0" r="0" b="0"/>
              <a:pathLst>
                <a:path w="50007" h="228601">
                  <a:moveTo>
                    <a:pt x="50006" y="0"/>
                  </a:moveTo>
                  <a:lnTo>
                    <a:pt x="43855" y="0"/>
                  </a:lnTo>
                  <a:lnTo>
                    <a:pt x="43524" y="794"/>
                  </a:lnTo>
                  <a:lnTo>
                    <a:pt x="40784" y="16590"/>
                  </a:lnTo>
                  <a:lnTo>
                    <a:pt x="37970" y="24836"/>
                  </a:lnTo>
                  <a:lnTo>
                    <a:pt x="30196" y="57210"/>
                  </a:lnTo>
                  <a:lnTo>
                    <a:pt x="23085" y="85880"/>
                  </a:lnTo>
                  <a:lnTo>
                    <a:pt x="10255" y="121395"/>
                  </a:lnTo>
                  <a:lnTo>
                    <a:pt x="2507" y="157096"/>
                  </a:lnTo>
                  <a:lnTo>
                    <a:pt x="146" y="192738"/>
                  </a:lnTo>
                  <a:lnTo>
                    <a:pt x="0" y="22860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1" name="SMARTInkShape-597"/>
            <p:cNvSpPr/>
            <p:nvPr/>
          </p:nvSpPr>
          <p:spPr>
            <a:xfrm>
              <a:off x="7959134" y="4243388"/>
              <a:ext cx="41867" cy="264319"/>
            </a:xfrm>
            <a:custGeom>
              <a:avLst/>
              <a:gdLst/>
              <a:ahLst/>
              <a:cxnLst/>
              <a:rect l="0" t="0" r="0" b="0"/>
              <a:pathLst>
                <a:path w="41867" h="264319">
                  <a:moveTo>
                    <a:pt x="41866" y="0"/>
                  </a:moveTo>
                  <a:lnTo>
                    <a:pt x="41072" y="24836"/>
                  </a:lnTo>
                  <a:lnTo>
                    <a:pt x="33047" y="57209"/>
                  </a:lnTo>
                  <a:lnTo>
                    <a:pt x="29199" y="71455"/>
                  </a:lnTo>
                  <a:lnTo>
                    <a:pt x="22089" y="100162"/>
                  </a:lnTo>
                  <a:lnTo>
                    <a:pt x="13148" y="127353"/>
                  </a:lnTo>
                  <a:lnTo>
                    <a:pt x="7530" y="162651"/>
                  </a:lnTo>
                  <a:lnTo>
                    <a:pt x="4212" y="192036"/>
                  </a:lnTo>
                  <a:lnTo>
                    <a:pt x="547" y="209034"/>
                  </a:lnTo>
                  <a:lnTo>
                    <a:pt x="0" y="237430"/>
                  </a:lnTo>
                  <a:lnTo>
                    <a:pt x="6147" y="264318"/>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2" name="SMARTInkShape-598"/>
            <p:cNvSpPr/>
            <p:nvPr/>
          </p:nvSpPr>
          <p:spPr>
            <a:xfrm>
              <a:off x="8015316" y="4421981"/>
              <a:ext cx="78458" cy="99985"/>
            </a:xfrm>
            <a:custGeom>
              <a:avLst/>
              <a:gdLst/>
              <a:ahLst/>
              <a:cxnLst/>
              <a:rect l="0" t="0" r="0" b="0"/>
              <a:pathLst>
                <a:path w="78458" h="99985">
                  <a:moveTo>
                    <a:pt x="28547" y="0"/>
                  </a:moveTo>
                  <a:lnTo>
                    <a:pt x="21697" y="0"/>
                  </a:lnTo>
                  <a:lnTo>
                    <a:pt x="17698" y="3792"/>
                  </a:lnTo>
                  <a:lnTo>
                    <a:pt x="15788" y="7771"/>
                  </a:lnTo>
                  <a:lnTo>
                    <a:pt x="15278" y="9943"/>
                  </a:lnTo>
                  <a:lnTo>
                    <a:pt x="14144" y="11391"/>
                  </a:lnTo>
                  <a:lnTo>
                    <a:pt x="10769" y="13001"/>
                  </a:lnTo>
                  <a:lnTo>
                    <a:pt x="9551" y="15017"/>
                  </a:lnTo>
                  <a:lnTo>
                    <a:pt x="7043" y="24646"/>
                  </a:lnTo>
                  <a:lnTo>
                    <a:pt x="1603" y="35413"/>
                  </a:lnTo>
                  <a:lnTo>
                    <a:pt x="0" y="63318"/>
                  </a:lnTo>
                  <a:lnTo>
                    <a:pt x="2101" y="69946"/>
                  </a:lnTo>
                  <a:lnTo>
                    <a:pt x="4887" y="75537"/>
                  </a:lnTo>
                  <a:lnTo>
                    <a:pt x="7249" y="83148"/>
                  </a:lnTo>
                  <a:lnTo>
                    <a:pt x="10614" y="88019"/>
                  </a:lnTo>
                  <a:lnTo>
                    <a:pt x="14756" y="90714"/>
                  </a:lnTo>
                  <a:lnTo>
                    <a:pt x="19242" y="92705"/>
                  </a:lnTo>
                  <a:lnTo>
                    <a:pt x="26231" y="97495"/>
                  </a:lnTo>
                  <a:lnTo>
                    <a:pt x="33328" y="99267"/>
                  </a:lnTo>
                  <a:lnTo>
                    <a:pt x="52360" y="99984"/>
                  </a:lnTo>
                  <a:lnTo>
                    <a:pt x="57122" y="97883"/>
                  </a:lnTo>
                  <a:lnTo>
                    <a:pt x="67639" y="89370"/>
                  </a:lnTo>
                  <a:lnTo>
                    <a:pt x="69734" y="85228"/>
                  </a:lnTo>
                  <a:lnTo>
                    <a:pt x="70292" y="83013"/>
                  </a:lnTo>
                  <a:lnTo>
                    <a:pt x="76916" y="71394"/>
                  </a:lnTo>
                  <a:lnTo>
                    <a:pt x="78457" y="54766"/>
                  </a:lnTo>
                  <a:lnTo>
                    <a:pt x="76394" y="50005"/>
                  </a:lnTo>
                  <a:lnTo>
                    <a:pt x="73624" y="45243"/>
                  </a:lnTo>
                  <a:lnTo>
                    <a:pt x="71272" y="38100"/>
                  </a:lnTo>
                  <a:lnTo>
                    <a:pt x="66695" y="30957"/>
                  </a:lnTo>
                  <a:lnTo>
                    <a:pt x="65345" y="26194"/>
                  </a:lnTo>
                  <a:lnTo>
                    <a:pt x="64192" y="24607"/>
                  </a:lnTo>
                  <a:lnTo>
                    <a:pt x="62628" y="23548"/>
                  </a:lnTo>
                  <a:lnTo>
                    <a:pt x="57122" y="21432"/>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3" name="SMARTInkShape-599"/>
            <p:cNvSpPr/>
            <p:nvPr/>
          </p:nvSpPr>
          <p:spPr>
            <a:xfrm>
              <a:off x="8115300" y="4436305"/>
              <a:ext cx="85726" cy="221383"/>
            </a:xfrm>
            <a:custGeom>
              <a:avLst/>
              <a:gdLst/>
              <a:ahLst/>
              <a:cxnLst/>
              <a:rect l="0" t="0" r="0" b="0"/>
              <a:pathLst>
                <a:path w="85726" h="221383">
                  <a:moveTo>
                    <a:pt x="85725" y="35683"/>
                  </a:moveTo>
                  <a:lnTo>
                    <a:pt x="85725" y="22682"/>
                  </a:lnTo>
                  <a:lnTo>
                    <a:pt x="80815" y="15946"/>
                  </a:lnTo>
                  <a:lnTo>
                    <a:pt x="78449" y="9285"/>
                  </a:lnTo>
                  <a:lnTo>
                    <a:pt x="75083" y="4636"/>
                  </a:lnTo>
                  <a:lnTo>
                    <a:pt x="70941" y="2040"/>
                  </a:lnTo>
                  <a:lnTo>
                    <a:pt x="61814" y="374"/>
                  </a:lnTo>
                  <a:lnTo>
                    <a:pt x="47616" y="0"/>
                  </a:lnTo>
                  <a:lnTo>
                    <a:pt x="42859" y="2097"/>
                  </a:lnTo>
                  <a:lnTo>
                    <a:pt x="12201" y="23813"/>
                  </a:lnTo>
                  <a:lnTo>
                    <a:pt x="9391" y="30672"/>
                  </a:lnTo>
                  <a:lnTo>
                    <a:pt x="7349" y="38218"/>
                  </a:lnTo>
                  <a:lnTo>
                    <a:pt x="1687" y="49530"/>
                  </a:lnTo>
                  <a:lnTo>
                    <a:pt x="1124" y="52058"/>
                  </a:lnTo>
                  <a:lnTo>
                    <a:pt x="1543" y="54537"/>
                  </a:lnTo>
                  <a:lnTo>
                    <a:pt x="6249" y="62821"/>
                  </a:lnTo>
                  <a:lnTo>
                    <a:pt x="13216" y="70282"/>
                  </a:lnTo>
                  <a:lnTo>
                    <a:pt x="17762" y="71070"/>
                  </a:lnTo>
                  <a:lnTo>
                    <a:pt x="24137" y="71303"/>
                  </a:lnTo>
                  <a:lnTo>
                    <a:pt x="25615" y="70542"/>
                  </a:lnTo>
                  <a:lnTo>
                    <a:pt x="26602" y="69241"/>
                  </a:lnTo>
                  <a:lnTo>
                    <a:pt x="28492" y="65679"/>
                  </a:lnTo>
                  <a:lnTo>
                    <a:pt x="39182" y="53702"/>
                  </a:lnTo>
                  <a:lnTo>
                    <a:pt x="43344" y="51629"/>
                  </a:lnTo>
                  <a:lnTo>
                    <a:pt x="45565" y="51076"/>
                  </a:lnTo>
                  <a:lnTo>
                    <a:pt x="47045" y="49913"/>
                  </a:lnTo>
                  <a:lnTo>
                    <a:pt x="49984" y="42890"/>
                  </a:lnTo>
                  <a:lnTo>
                    <a:pt x="50003" y="42835"/>
                  </a:lnTo>
                  <a:lnTo>
                    <a:pt x="50005" y="52770"/>
                  </a:lnTo>
                  <a:lnTo>
                    <a:pt x="47889" y="57300"/>
                  </a:lnTo>
                  <a:lnTo>
                    <a:pt x="38615" y="69044"/>
                  </a:lnTo>
                  <a:lnTo>
                    <a:pt x="26950" y="101652"/>
                  </a:lnTo>
                  <a:lnTo>
                    <a:pt x="20950" y="112644"/>
                  </a:lnTo>
                  <a:lnTo>
                    <a:pt x="11811" y="127261"/>
                  </a:lnTo>
                  <a:lnTo>
                    <a:pt x="2508" y="159571"/>
                  </a:lnTo>
                  <a:lnTo>
                    <a:pt x="65" y="195096"/>
                  </a:lnTo>
                  <a:lnTo>
                    <a:pt x="0" y="220993"/>
                  </a:lnTo>
                  <a:lnTo>
                    <a:pt x="9943" y="221382"/>
                  </a:lnTo>
                  <a:lnTo>
                    <a:pt x="14474" y="219287"/>
                  </a:lnTo>
                  <a:lnTo>
                    <a:pt x="19132" y="216503"/>
                  </a:lnTo>
                  <a:lnTo>
                    <a:pt x="26219" y="214143"/>
                  </a:lnTo>
                  <a:lnTo>
                    <a:pt x="52388" y="190435"/>
                  </a:lnTo>
                  <a:lnTo>
                    <a:pt x="55034" y="185688"/>
                  </a:lnTo>
                  <a:lnTo>
                    <a:pt x="57003" y="180933"/>
                  </a:lnTo>
                  <a:lnTo>
                    <a:pt x="60524" y="176174"/>
                  </a:lnTo>
                  <a:lnTo>
                    <a:pt x="62619" y="169296"/>
                  </a:lnTo>
                  <a:lnTo>
                    <a:pt x="64294" y="157126"/>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4" name="SMARTInkShape-600"/>
            <p:cNvSpPr/>
            <p:nvPr/>
          </p:nvSpPr>
          <p:spPr>
            <a:xfrm>
              <a:off x="8251354" y="4464844"/>
              <a:ext cx="63972" cy="84634"/>
            </a:xfrm>
            <a:custGeom>
              <a:avLst/>
              <a:gdLst/>
              <a:ahLst/>
              <a:cxnLst/>
              <a:rect l="0" t="0" r="0" b="0"/>
              <a:pathLst>
                <a:path w="63972" h="84634">
                  <a:moveTo>
                    <a:pt x="35396" y="0"/>
                  </a:moveTo>
                  <a:lnTo>
                    <a:pt x="29245" y="0"/>
                  </a:lnTo>
                  <a:lnTo>
                    <a:pt x="28914" y="794"/>
                  </a:lnTo>
                  <a:lnTo>
                    <a:pt x="28339" y="6151"/>
                  </a:lnTo>
                  <a:lnTo>
                    <a:pt x="23360" y="12651"/>
                  </a:lnTo>
                  <a:lnTo>
                    <a:pt x="20981" y="19270"/>
                  </a:lnTo>
                  <a:lnTo>
                    <a:pt x="16396" y="26259"/>
                  </a:lnTo>
                  <a:lnTo>
                    <a:pt x="13892" y="33357"/>
                  </a:lnTo>
                  <a:lnTo>
                    <a:pt x="9269" y="40487"/>
                  </a:lnTo>
                  <a:lnTo>
                    <a:pt x="6753" y="47626"/>
                  </a:lnTo>
                  <a:lnTo>
                    <a:pt x="2127" y="54769"/>
                  </a:lnTo>
                  <a:lnTo>
                    <a:pt x="403" y="61913"/>
                  </a:lnTo>
                  <a:lnTo>
                    <a:pt x="0" y="66675"/>
                  </a:lnTo>
                  <a:lnTo>
                    <a:pt x="686" y="68262"/>
                  </a:lnTo>
                  <a:lnTo>
                    <a:pt x="1938" y="69321"/>
                  </a:lnTo>
                  <a:lnTo>
                    <a:pt x="3565" y="70026"/>
                  </a:lnTo>
                  <a:lnTo>
                    <a:pt x="4651" y="71290"/>
                  </a:lnTo>
                  <a:lnTo>
                    <a:pt x="5856" y="74811"/>
                  </a:lnTo>
                  <a:lnTo>
                    <a:pt x="6971" y="76068"/>
                  </a:lnTo>
                  <a:lnTo>
                    <a:pt x="10327" y="77464"/>
                  </a:lnTo>
                  <a:lnTo>
                    <a:pt x="11540" y="78630"/>
                  </a:lnTo>
                  <a:lnTo>
                    <a:pt x="12887" y="82042"/>
                  </a:lnTo>
                  <a:lnTo>
                    <a:pt x="14040" y="83270"/>
                  </a:lnTo>
                  <a:lnTo>
                    <a:pt x="17437" y="84633"/>
                  </a:lnTo>
                  <a:lnTo>
                    <a:pt x="33088" y="79478"/>
                  </a:lnTo>
                  <a:lnTo>
                    <a:pt x="40644" y="73849"/>
                  </a:lnTo>
                  <a:lnTo>
                    <a:pt x="45136" y="72509"/>
                  </a:lnTo>
                  <a:lnTo>
                    <a:pt x="46653" y="71358"/>
                  </a:lnTo>
                  <a:lnTo>
                    <a:pt x="62649" y="51388"/>
                  </a:lnTo>
                  <a:lnTo>
                    <a:pt x="63383" y="48504"/>
                  </a:lnTo>
                  <a:lnTo>
                    <a:pt x="63971" y="42862"/>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5" name="SMARTInkShape-601"/>
            <p:cNvSpPr/>
            <p:nvPr/>
          </p:nvSpPr>
          <p:spPr>
            <a:xfrm>
              <a:off x="8343900" y="4500563"/>
              <a:ext cx="14289" cy="50007"/>
            </a:xfrm>
            <a:custGeom>
              <a:avLst/>
              <a:gdLst/>
              <a:ahLst/>
              <a:cxnLst/>
              <a:rect l="0" t="0" r="0" b="0"/>
              <a:pathLst>
                <a:path w="14289" h="50007">
                  <a:moveTo>
                    <a:pt x="14288" y="0"/>
                  </a:moveTo>
                  <a:lnTo>
                    <a:pt x="14288" y="16792"/>
                  </a:lnTo>
                  <a:lnTo>
                    <a:pt x="12171" y="21486"/>
                  </a:lnTo>
                  <a:lnTo>
                    <a:pt x="9378" y="26218"/>
                  </a:lnTo>
                  <a:lnTo>
                    <a:pt x="7585" y="35723"/>
                  </a:lnTo>
                  <a:lnTo>
                    <a:pt x="7231" y="45244"/>
                  </a:lnTo>
                  <a:lnTo>
                    <a:pt x="6408" y="46832"/>
                  </a:lnTo>
                  <a:lnTo>
                    <a:pt x="5066" y="47890"/>
                  </a:lnTo>
                  <a:lnTo>
                    <a:pt x="0" y="50006"/>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6" name="SMARTInkShape-602"/>
            <p:cNvSpPr/>
            <p:nvPr/>
          </p:nvSpPr>
          <p:spPr>
            <a:xfrm>
              <a:off x="8379619" y="4414838"/>
              <a:ext cx="7145" cy="7144"/>
            </a:xfrm>
            <a:custGeom>
              <a:avLst/>
              <a:gdLst/>
              <a:ahLst/>
              <a:cxnLst/>
              <a:rect l="0" t="0" r="0" b="0"/>
              <a:pathLst>
                <a:path w="7145" h="7144">
                  <a:moveTo>
                    <a:pt x="0" y="7143"/>
                  </a:moveTo>
                  <a:lnTo>
                    <a:pt x="7144"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7" name="SMARTInkShape-603"/>
            <p:cNvSpPr/>
            <p:nvPr/>
          </p:nvSpPr>
          <p:spPr>
            <a:xfrm>
              <a:off x="8415437" y="4479258"/>
              <a:ext cx="85627" cy="85560"/>
            </a:xfrm>
            <a:custGeom>
              <a:avLst/>
              <a:gdLst/>
              <a:ahLst/>
              <a:cxnLst/>
              <a:rect l="0" t="0" r="0" b="0"/>
              <a:pathLst>
                <a:path w="85627" h="85560">
                  <a:moveTo>
                    <a:pt x="64194" y="14161"/>
                  </a:moveTo>
                  <a:lnTo>
                    <a:pt x="46495" y="14161"/>
                  </a:lnTo>
                  <a:lnTo>
                    <a:pt x="42305" y="16277"/>
                  </a:lnTo>
                  <a:lnTo>
                    <a:pt x="37797" y="19070"/>
                  </a:lnTo>
                  <a:lnTo>
                    <a:pt x="18785" y="26812"/>
                  </a:lnTo>
                  <a:lnTo>
                    <a:pt x="12791" y="31160"/>
                  </a:lnTo>
                  <a:lnTo>
                    <a:pt x="9598" y="35739"/>
                  </a:lnTo>
                  <a:lnTo>
                    <a:pt x="7385" y="40420"/>
                  </a:lnTo>
                  <a:lnTo>
                    <a:pt x="2471" y="47518"/>
                  </a:lnTo>
                  <a:lnTo>
                    <a:pt x="1043" y="52269"/>
                  </a:lnTo>
                  <a:lnTo>
                    <a:pt x="0" y="72700"/>
                  </a:lnTo>
                  <a:lnTo>
                    <a:pt x="2062" y="78013"/>
                  </a:lnTo>
                  <a:lnTo>
                    <a:pt x="3722" y="80542"/>
                  </a:lnTo>
                  <a:lnTo>
                    <a:pt x="5623" y="82227"/>
                  </a:lnTo>
                  <a:lnTo>
                    <a:pt x="9852" y="84100"/>
                  </a:lnTo>
                  <a:lnTo>
                    <a:pt x="30868" y="85559"/>
                  </a:lnTo>
                  <a:lnTo>
                    <a:pt x="35625" y="83464"/>
                  </a:lnTo>
                  <a:lnTo>
                    <a:pt x="38004" y="81795"/>
                  </a:lnTo>
                  <a:lnTo>
                    <a:pt x="61813" y="47523"/>
                  </a:lnTo>
                  <a:lnTo>
                    <a:pt x="73719" y="29735"/>
                  </a:lnTo>
                  <a:lnTo>
                    <a:pt x="77070" y="20010"/>
                  </a:lnTo>
                  <a:lnTo>
                    <a:pt x="78996" y="9613"/>
                  </a:lnTo>
                  <a:lnTo>
                    <a:pt x="85535" y="0"/>
                  </a:lnTo>
                  <a:lnTo>
                    <a:pt x="85618" y="6035"/>
                  </a:lnTo>
                  <a:lnTo>
                    <a:pt x="81831" y="10518"/>
                  </a:lnTo>
                  <a:lnTo>
                    <a:pt x="79970" y="16775"/>
                  </a:lnTo>
                  <a:lnTo>
                    <a:pt x="78507" y="48831"/>
                  </a:lnTo>
                  <a:lnTo>
                    <a:pt x="80610" y="55499"/>
                  </a:lnTo>
                  <a:lnTo>
                    <a:pt x="83396" y="61108"/>
                  </a:lnTo>
                  <a:lnTo>
                    <a:pt x="85626" y="7845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8" name="SMARTInkShape-604"/>
            <p:cNvSpPr/>
            <p:nvPr/>
          </p:nvSpPr>
          <p:spPr>
            <a:xfrm>
              <a:off x="8587777" y="4314825"/>
              <a:ext cx="6155" cy="278607"/>
            </a:xfrm>
            <a:custGeom>
              <a:avLst/>
              <a:gdLst/>
              <a:ahLst/>
              <a:cxnLst/>
              <a:rect l="0" t="0" r="0" b="0"/>
              <a:pathLst>
                <a:path w="6155" h="278607">
                  <a:moveTo>
                    <a:pt x="6154" y="0"/>
                  </a:moveTo>
                  <a:lnTo>
                    <a:pt x="6154" y="32715"/>
                  </a:lnTo>
                  <a:lnTo>
                    <a:pt x="6154" y="66892"/>
                  </a:lnTo>
                  <a:lnTo>
                    <a:pt x="6154" y="100355"/>
                  </a:lnTo>
                  <a:lnTo>
                    <a:pt x="500" y="135776"/>
                  </a:lnTo>
                  <a:lnTo>
                    <a:pt x="0" y="171456"/>
                  </a:lnTo>
                  <a:lnTo>
                    <a:pt x="5187" y="207170"/>
                  </a:lnTo>
                  <a:lnTo>
                    <a:pt x="5963" y="239859"/>
                  </a:lnTo>
                  <a:lnTo>
                    <a:pt x="6154" y="278606"/>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495" name="SMARTInkShape-Group125"/>
          <p:cNvGrpSpPr/>
          <p:nvPr/>
        </p:nvGrpSpPr>
        <p:grpSpPr>
          <a:xfrm>
            <a:off x="7443912" y="3921919"/>
            <a:ext cx="721395" cy="1250144"/>
            <a:chOff x="7443912" y="3921919"/>
            <a:chExt cx="721395" cy="1250144"/>
          </a:xfrm>
        </p:grpSpPr>
        <p:sp>
          <p:nvSpPr>
            <p:cNvPr id="490" name="SMARTInkShape-605"/>
            <p:cNvSpPr/>
            <p:nvPr/>
          </p:nvSpPr>
          <p:spPr>
            <a:xfrm>
              <a:off x="7443912" y="3921919"/>
              <a:ext cx="285627" cy="750095"/>
            </a:xfrm>
            <a:custGeom>
              <a:avLst/>
              <a:gdLst/>
              <a:ahLst/>
              <a:cxnLst/>
              <a:rect l="0" t="0" r="0" b="0"/>
              <a:pathLst>
                <a:path w="285627" h="750095">
                  <a:moveTo>
                    <a:pt x="285626" y="0"/>
                  </a:moveTo>
                  <a:lnTo>
                    <a:pt x="285626" y="10642"/>
                  </a:lnTo>
                  <a:lnTo>
                    <a:pt x="283509" y="14784"/>
                  </a:lnTo>
                  <a:lnTo>
                    <a:pt x="279475" y="20118"/>
                  </a:lnTo>
                  <a:lnTo>
                    <a:pt x="278776" y="24834"/>
                  </a:lnTo>
                  <a:lnTo>
                    <a:pt x="277884" y="26081"/>
                  </a:lnTo>
                  <a:lnTo>
                    <a:pt x="276496" y="26912"/>
                  </a:lnTo>
                  <a:lnTo>
                    <a:pt x="274777" y="27467"/>
                  </a:lnTo>
                  <a:lnTo>
                    <a:pt x="261697" y="38421"/>
                  </a:lnTo>
                  <a:lnTo>
                    <a:pt x="231385" y="66414"/>
                  </a:lnTo>
                  <a:lnTo>
                    <a:pt x="221037" y="74761"/>
                  </a:lnTo>
                  <a:lnTo>
                    <a:pt x="196177" y="101683"/>
                  </a:lnTo>
                  <a:lnTo>
                    <a:pt x="178160" y="112590"/>
                  </a:lnTo>
                  <a:lnTo>
                    <a:pt x="142785" y="144792"/>
                  </a:lnTo>
                  <a:lnTo>
                    <a:pt x="107174" y="178566"/>
                  </a:lnTo>
                  <a:lnTo>
                    <a:pt x="76352" y="212820"/>
                  </a:lnTo>
                  <a:lnTo>
                    <a:pt x="64822" y="223968"/>
                  </a:lnTo>
                  <a:lnTo>
                    <a:pt x="44421" y="257506"/>
                  </a:lnTo>
                  <a:lnTo>
                    <a:pt x="28985" y="292937"/>
                  </a:lnTo>
                  <a:lnTo>
                    <a:pt x="16615" y="328618"/>
                  </a:lnTo>
                  <a:lnTo>
                    <a:pt x="4647" y="364332"/>
                  </a:lnTo>
                  <a:lnTo>
                    <a:pt x="504" y="400050"/>
                  </a:lnTo>
                  <a:lnTo>
                    <a:pt x="0" y="432417"/>
                  </a:lnTo>
                  <a:lnTo>
                    <a:pt x="4809" y="463682"/>
                  </a:lnTo>
                  <a:lnTo>
                    <a:pt x="8700" y="492788"/>
                  </a:lnTo>
                  <a:lnTo>
                    <a:pt x="16876" y="525260"/>
                  </a:lnTo>
                  <a:lnTo>
                    <a:pt x="22840" y="558257"/>
                  </a:lnTo>
                  <a:lnTo>
                    <a:pt x="33415" y="592275"/>
                  </a:lnTo>
                  <a:lnTo>
                    <a:pt x="40661" y="615879"/>
                  </a:lnTo>
                  <a:lnTo>
                    <a:pt x="44239" y="634126"/>
                  </a:lnTo>
                  <a:lnTo>
                    <a:pt x="55702" y="669033"/>
                  </a:lnTo>
                  <a:lnTo>
                    <a:pt x="63430" y="701669"/>
                  </a:lnTo>
                  <a:lnTo>
                    <a:pt x="63841" y="708199"/>
                  </a:lnTo>
                  <a:lnTo>
                    <a:pt x="66140" y="713746"/>
                  </a:lnTo>
                  <a:lnTo>
                    <a:pt x="69014" y="718858"/>
                  </a:lnTo>
                  <a:lnTo>
                    <a:pt x="71426" y="726198"/>
                  </a:lnTo>
                  <a:lnTo>
                    <a:pt x="76021" y="733400"/>
                  </a:lnTo>
                  <a:lnTo>
                    <a:pt x="77735" y="740561"/>
                  </a:lnTo>
                  <a:lnTo>
                    <a:pt x="78136" y="745328"/>
                  </a:lnTo>
                  <a:lnTo>
                    <a:pt x="79037" y="746916"/>
                  </a:lnTo>
                  <a:lnTo>
                    <a:pt x="80431" y="747975"/>
                  </a:lnTo>
                  <a:lnTo>
                    <a:pt x="85601" y="750094"/>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1" name="SMARTInkShape-606"/>
            <p:cNvSpPr/>
            <p:nvPr/>
          </p:nvSpPr>
          <p:spPr>
            <a:xfrm>
              <a:off x="7579519" y="4693538"/>
              <a:ext cx="98897" cy="196559"/>
            </a:xfrm>
            <a:custGeom>
              <a:avLst/>
              <a:gdLst/>
              <a:ahLst/>
              <a:cxnLst/>
              <a:rect l="0" t="0" r="0" b="0"/>
              <a:pathLst>
                <a:path w="98897" h="196559">
                  <a:moveTo>
                    <a:pt x="92869" y="14193"/>
                  </a:moveTo>
                  <a:lnTo>
                    <a:pt x="89076" y="10401"/>
                  </a:lnTo>
                  <a:lnTo>
                    <a:pt x="85098" y="8539"/>
                  </a:lnTo>
                  <a:lnTo>
                    <a:pt x="82926" y="8042"/>
                  </a:lnTo>
                  <a:lnTo>
                    <a:pt x="71382" y="1526"/>
                  </a:lnTo>
                  <a:lnTo>
                    <a:pt x="60915" y="0"/>
                  </a:lnTo>
                  <a:lnTo>
                    <a:pt x="59660" y="763"/>
                  </a:lnTo>
                  <a:lnTo>
                    <a:pt x="58823" y="2065"/>
                  </a:lnTo>
                  <a:lnTo>
                    <a:pt x="57646" y="7689"/>
                  </a:lnTo>
                  <a:lnTo>
                    <a:pt x="57179" y="33699"/>
                  </a:lnTo>
                  <a:lnTo>
                    <a:pt x="59279" y="40854"/>
                  </a:lnTo>
                  <a:lnTo>
                    <a:pt x="60951" y="43874"/>
                  </a:lnTo>
                  <a:lnTo>
                    <a:pt x="67793" y="75419"/>
                  </a:lnTo>
                  <a:lnTo>
                    <a:pt x="83409" y="110197"/>
                  </a:lnTo>
                  <a:lnTo>
                    <a:pt x="90765" y="134139"/>
                  </a:lnTo>
                  <a:lnTo>
                    <a:pt x="94362" y="149481"/>
                  </a:lnTo>
                  <a:lnTo>
                    <a:pt x="98896" y="165095"/>
                  </a:lnTo>
                  <a:lnTo>
                    <a:pt x="97399" y="172806"/>
                  </a:lnTo>
                  <a:lnTo>
                    <a:pt x="92094" y="183957"/>
                  </a:lnTo>
                  <a:lnTo>
                    <a:pt x="86983" y="191043"/>
                  </a:lnTo>
                  <a:lnTo>
                    <a:pt x="78513" y="196062"/>
                  </a:lnTo>
                  <a:lnTo>
                    <a:pt x="75360" y="196558"/>
                  </a:lnTo>
                  <a:lnTo>
                    <a:pt x="72465" y="196095"/>
                  </a:lnTo>
                  <a:lnTo>
                    <a:pt x="64598" y="193767"/>
                  </a:lnTo>
                  <a:lnTo>
                    <a:pt x="62115" y="193440"/>
                  </a:lnTo>
                  <a:lnTo>
                    <a:pt x="57240" y="190961"/>
                  </a:lnTo>
                  <a:lnTo>
                    <a:pt x="21562" y="164198"/>
                  </a:lnTo>
                  <a:lnTo>
                    <a:pt x="4770" y="147542"/>
                  </a:lnTo>
                  <a:lnTo>
                    <a:pt x="2120" y="140664"/>
                  </a:lnTo>
                  <a:lnTo>
                    <a:pt x="0" y="128493"/>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2" name="SMARTInkShape-607"/>
            <p:cNvSpPr/>
            <p:nvPr/>
          </p:nvSpPr>
          <p:spPr>
            <a:xfrm>
              <a:off x="7772400" y="4657725"/>
              <a:ext cx="28550" cy="242889"/>
            </a:xfrm>
            <a:custGeom>
              <a:avLst/>
              <a:gdLst/>
              <a:ahLst/>
              <a:cxnLst/>
              <a:rect l="0" t="0" r="0" b="0"/>
              <a:pathLst>
                <a:path w="28550" h="242889">
                  <a:moveTo>
                    <a:pt x="21431" y="0"/>
                  </a:moveTo>
                  <a:lnTo>
                    <a:pt x="21431" y="10642"/>
                  </a:lnTo>
                  <a:lnTo>
                    <a:pt x="23548" y="14784"/>
                  </a:lnTo>
                  <a:lnTo>
                    <a:pt x="26341" y="19271"/>
                  </a:lnTo>
                  <a:lnTo>
                    <a:pt x="27913" y="27053"/>
                  </a:lnTo>
                  <a:lnTo>
                    <a:pt x="28549" y="58246"/>
                  </a:lnTo>
                  <a:lnTo>
                    <a:pt x="21298" y="93219"/>
                  </a:lnTo>
                  <a:lnTo>
                    <a:pt x="14214" y="124440"/>
                  </a:lnTo>
                  <a:lnTo>
                    <a:pt x="7076" y="158866"/>
                  </a:lnTo>
                  <a:lnTo>
                    <a:pt x="1088" y="183267"/>
                  </a:lnTo>
                  <a:lnTo>
                    <a:pt x="64" y="215895"/>
                  </a:lnTo>
                  <a:lnTo>
                    <a:pt x="0" y="242888"/>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3" name="SMARTInkShape-608"/>
            <p:cNvSpPr/>
            <p:nvPr/>
          </p:nvSpPr>
          <p:spPr>
            <a:xfrm>
              <a:off x="7822825" y="4829185"/>
              <a:ext cx="199283" cy="157154"/>
            </a:xfrm>
            <a:custGeom>
              <a:avLst/>
              <a:gdLst/>
              <a:ahLst/>
              <a:cxnLst/>
              <a:rect l="0" t="0" r="0" b="0"/>
              <a:pathLst>
                <a:path w="199283" h="157154">
                  <a:moveTo>
                    <a:pt x="85306" y="28565"/>
                  </a:moveTo>
                  <a:lnTo>
                    <a:pt x="85306" y="18622"/>
                  </a:lnTo>
                  <a:lnTo>
                    <a:pt x="84513" y="17174"/>
                  </a:lnTo>
                  <a:lnTo>
                    <a:pt x="83189" y="16208"/>
                  </a:lnTo>
                  <a:lnTo>
                    <a:pt x="81513" y="15565"/>
                  </a:lnTo>
                  <a:lnTo>
                    <a:pt x="80396" y="14342"/>
                  </a:lnTo>
                  <a:lnTo>
                    <a:pt x="79155" y="10867"/>
                  </a:lnTo>
                  <a:lnTo>
                    <a:pt x="78457" y="4447"/>
                  </a:lnTo>
                  <a:lnTo>
                    <a:pt x="77565" y="2962"/>
                  </a:lnTo>
                  <a:lnTo>
                    <a:pt x="76177" y="1971"/>
                  </a:lnTo>
                  <a:lnTo>
                    <a:pt x="72518" y="871"/>
                  </a:lnTo>
                  <a:lnTo>
                    <a:pt x="43403" y="0"/>
                  </a:lnTo>
                  <a:lnTo>
                    <a:pt x="36785" y="2111"/>
                  </a:lnTo>
                  <a:lnTo>
                    <a:pt x="23590" y="12176"/>
                  </a:lnTo>
                  <a:lnTo>
                    <a:pt x="16308" y="19917"/>
                  </a:lnTo>
                  <a:lnTo>
                    <a:pt x="1701" y="42416"/>
                  </a:lnTo>
                  <a:lnTo>
                    <a:pt x="0" y="52291"/>
                  </a:lnTo>
                  <a:lnTo>
                    <a:pt x="1884" y="57102"/>
                  </a:lnTo>
                  <a:lnTo>
                    <a:pt x="16385" y="73806"/>
                  </a:lnTo>
                  <a:lnTo>
                    <a:pt x="21072" y="76454"/>
                  </a:lnTo>
                  <a:lnTo>
                    <a:pt x="28017" y="78292"/>
                  </a:lnTo>
                  <a:lnTo>
                    <a:pt x="31534" y="78447"/>
                  </a:lnTo>
                  <a:lnTo>
                    <a:pt x="35743" y="76399"/>
                  </a:lnTo>
                  <a:lnTo>
                    <a:pt x="40259" y="73637"/>
                  </a:lnTo>
                  <a:lnTo>
                    <a:pt x="47264" y="71289"/>
                  </a:lnTo>
                  <a:lnTo>
                    <a:pt x="51994" y="67926"/>
                  </a:lnTo>
                  <a:lnTo>
                    <a:pt x="61499" y="55184"/>
                  </a:lnTo>
                  <a:lnTo>
                    <a:pt x="67845" y="50740"/>
                  </a:lnTo>
                  <a:lnTo>
                    <a:pt x="71008" y="42884"/>
                  </a:lnTo>
                  <a:lnTo>
                    <a:pt x="71017" y="52798"/>
                  </a:lnTo>
                  <a:lnTo>
                    <a:pt x="73135" y="57327"/>
                  </a:lnTo>
                  <a:lnTo>
                    <a:pt x="75928" y="61985"/>
                  </a:lnTo>
                  <a:lnTo>
                    <a:pt x="78294" y="69071"/>
                  </a:lnTo>
                  <a:lnTo>
                    <a:pt x="82875" y="76991"/>
                  </a:lnTo>
                  <a:lnTo>
                    <a:pt x="86174" y="89039"/>
                  </a:lnTo>
                  <a:lnTo>
                    <a:pt x="98206" y="106141"/>
                  </a:lnTo>
                  <a:lnTo>
                    <a:pt x="98978" y="110139"/>
                  </a:lnTo>
                  <a:lnTo>
                    <a:pt x="99977" y="111523"/>
                  </a:lnTo>
                  <a:lnTo>
                    <a:pt x="101436" y="112445"/>
                  </a:lnTo>
                  <a:lnTo>
                    <a:pt x="103204" y="113060"/>
                  </a:lnTo>
                  <a:lnTo>
                    <a:pt x="104381" y="112676"/>
                  </a:lnTo>
                  <a:lnTo>
                    <a:pt x="105167" y="111627"/>
                  </a:lnTo>
                  <a:lnTo>
                    <a:pt x="106427" y="108031"/>
                  </a:lnTo>
                  <a:lnTo>
                    <a:pt x="108716" y="107540"/>
                  </a:lnTo>
                  <a:lnTo>
                    <a:pt x="110438" y="107408"/>
                  </a:lnTo>
                  <a:lnTo>
                    <a:pt x="111586" y="106527"/>
                  </a:lnTo>
                  <a:lnTo>
                    <a:pt x="119383" y="94976"/>
                  </a:lnTo>
                  <a:lnTo>
                    <a:pt x="125213" y="88018"/>
                  </a:lnTo>
                  <a:lnTo>
                    <a:pt x="126855" y="83299"/>
                  </a:lnTo>
                  <a:lnTo>
                    <a:pt x="128087" y="81723"/>
                  </a:lnTo>
                  <a:lnTo>
                    <a:pt x="137997" y="75194"/>
                  </a:lnTo>
                  <a:lnTo>
                    <a:pt x="140474" y="70985"/>
                  </a:lnTo>
                  <a:lnTo>
                    <a:pt x="141135" y="68751"/>
                  </a:lnTo>
                  <a:lnTo>
                    <a:pt x="142369" y="67262"/>
                  </a:lnTo>
                  <a:lnTo>
                    <a:pt x="145858" y="65608"/>
                  </a:lnTo>
                  <a:lnTo>
                    <a:pt x="147899" y="65960"/>
                  </a:lnTo>
                  <a:lnTo>
                    <a:pt x="156878" y="70112"/>
                  </a:lnTo>
                  <a:lnTo>
                    <a:pt x="173577" y="72048"/>
                  </a:lnTo>
                  <a:lnTo>
                    <a:pt x="179572" y="75143"/>
                  </a:lnTo>
                  <a:lnTo>
                    <a:pt x="181487" y="77079"/>
                  </a:lnTo>
                  <a:lnTo>
                    <a:pt x="190749" y="92911"/>
                  </a:lnTo>
                  <a:lnTo>
                    <a:pt x="192494" y="97645"/>
                  </a:lnTo>
                  <a:lnTo>
                    <a:pt x="197147" y="104772"/>
                  </a:lnTo>
                  <a:lnTo>
                    <a:pt x="198878" y="111911"/>
                  </a:lnTo>
                  <a:lnTo>
                    <a:pt x="199282" y="116672"/>
                  </a:lnTo>
                  <a:lnTo>
                    <a:pt x="197346" y="121435"/>
                  </a:lnTo>
                  <a:lnTo>
                    <a:pt x="194633" y="126196"/>
                  </a:lnTo>
                  <a:lnTo>
                    <a:pt x="192312" y="133340"/>
                  </a:lnTo>
                  <a:lnTo>
                    <a:pt x="187743" y="140484"/>
                  </a:lnTo>
                  <a:lnTo>
                    <a:pt x="186037" y="147628"/>
                  </a:lnTo>
                  <a:lnTo>
                    <a:pt x="185319" y="157153"/>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4" name="SMARTInkShape-609"/>
            <p:cNvSpPr/>
            <p:nvPr/>
          </p:nvSpPr>
          <p:spPr>
            <a:xfrm>
              <a:off x="8036719" y="4944555"/>
              <a:ext cx="128588" cy="227508"/>
            </a:xfrm>
            <a:custGeom>
              <a:avLst/>
              <a:gdLst/>
              <a:ahLst/>
              <a:cxnLst/>
              <a:rect l="0" t="0" r="0" b="0"/>
              <a:pathLst>
                <a:path w="128588" h="227508">
                  <a:moveTo>
                    <a:pt x="128587" y="13208"/>
                  </a:moveTo>
                  <a:lnTo>
                    <a:pt x="117945" y="13208"/>
                  </a:lnTo>
                  <a:lnTo>
                    <a:pt x="113804" y="11091"/>
                  </a:lnTo>
                  <a:lnTo>
                    <a:pt x="99960" y="2566"/>
                  </a:lnTo>
                  <a:lnTo>
                    <a:pt x="87385" y="0"/>
                  </a:lnTo>
                  <a:lnTo>
                    <a:pt x="80377" y="1517"/>
                  </a:lnTo>
                  <a:lnTo>
                    <a:pt x="71970" y="4717"/>
                  </a:lnTo>
                  <a:lnTo>
                    <a:pt x="69411" y="5165"/>
                  </a:lnTo>
                  <a:lnTo>
                    <a:pt x="64452" y="7781"/>
                  </a:lnTo>
                  <a:lnTo>
                    <a:pt x="54800" y="15928"/>
                  </a:lnTo>
                  <a:lnTo>
                    <a:pt x="52136" y="22619"/>
                  </a:lnTo>
                  <a:lnTo>
                    <a:pt x="51426" y="26625"/>
                  </a:lnTo>
                  <a:lnTo>
                    <a:pt x="52754" y="33194"/>
                  </a:lnTo>
                  <a:lnTo>
                    <a:pt x="55196" y="38759"/>
                  </a:lnTo>
                  <a:lnTo>
                    <a:pt x="57365" y="46355"/>
                  </a:lnTo>
                  <a:lnTo>
                    <a:pt x="67017" y="58426"/>
                  </a:lnTo>
                  <a:lnTo>
                    <a:pt x="71589" y="61086"/>
                  </a:lnTo>
                  <a:lnTo>
                    <a:pt x="80743" y="62583"/>
                  </a:lnTo>
                  <a:lnTo>
                    <a:pt x="94266" y="63089"/>
                  </a:lnTo>
                  <a:lnTo>
                    <a:pt x="99575" y="61042"/>
                  </a:lnTo>
                  <a:lnTo>
                    <a:pt x="109451" y="53260"/>
                  </a:lnTo>
                  <a:lnTo>
                    <a:pt x="112145" y="48736"/>
                  </a:lnTo>
                  <a:lnTo>
                    <a:pt x="112863" y="46418"/>
                  </a:lnTo>
                  <a:lnTo>
                    <a:pt x="114135" y="44873"/>
                  </a:lnTo>
                  <a:lnTo>
                    <a:pt x="118926" y="41905"/>
                  </a:lnTo>
                  <a:lnTo>
                    <a:pt x="121414" y="34736"/>
                  </a:lnTo>
                  <a:lnTo>
                    <a:pt x="121443" y="57585"/>
                  </a:lnTo>
                  <a:lnTo>
                    <a:pt x="114168" y="88048"/>
                  </a:lnTo>
                  <a:lnTo>
                    <a:pt x="107876" y="122897"/>
                  </a:lnTo>
                  <a:lnTo>
                    <a:pt x="107251" y="156416"/>
                  </a:lnTo>
                  <a:lnTo>
                    <a:pt x="106381" y="179020"/>
                  </a:lnTo>
                  <a:lnTo>
                    <a:pt x="101458" y="193130"/>
                  </a:lnTo>
                  <a:lnTo>
                    <a:pt x="87787" y="218686"/>
                  </a:lnTo>
                  <a:lnTo>
                    <a:pt x="87099" y="221630"/>
                  </a:lnTo>
                  <a:lnTo>
                    <a:pt x="85847" y="223593"/>
                  </a:lnTo>
                  <a:lnTo>
                    <a:pt x="84219" y="224902"/>
                  </a:lnTo>
                  <a:lnTo>
                    <a:pt x="80293" y="226357"/>
                  </a:lnTo>
                  <a:lnTo>
                    <a:pt x="54761" y="227507"/>
                  </a:lnTo>
                  <a:lnTo>
                    <a:pt x="31618" y="220244"/>
                  </a:lnTo>
                  <a:lnTo>
                    <a:pt x="16727" y="208249"/>
                  </a:lnTo>
                  <a:lnTo>
                    <a:pt x="0" y="191801"/>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503" name="SMARTInkShape-Group126"/>
          <p:cNvGrpSpPr/>
          <p:nvPr/>
        </p:nvGrpSpPr>
        <p:grpSpPr>
          <a:xfrm>
            <a:off x="8201025" y="4072232"/>
            <a:ext cx="492920" cy="256882"/>
            <a:chOff x="8201025" y="4072232"/>
            <a:chExt cx="492920" cy="256882"/>
          </a:xfrm>
        </p:grpSpPr>
        <p:sp>
          <p:nvSpPr>
            <p:cNvPr id="496" name="SMARTInkShape-610"/>
            <p:cNvSpPr/>
            <p:nvPr/>
          </p:nvSpPr>
          <p:spPr>
            <a:xfrm>
              <a:off x="8201025" y="4214813"/>
              <a:ext cx="50007" cy="64294"/>
            </a:xfrm>
            <a:custGeom>
              <a:avLst/>
              <a:gdLst/>
              <a:ahLst/>
              <a:cxnLst/>
              <a:rect l="0" t="0" r="0" b="0"/>
              <a:pathLst>
                <a:path w="50007" h="64294">
                  <a:moveTo>
                    <a:pt x="50006" y="0"/>
                  </a:moveTo>
                  <a:lnTo>
                    <a:pt x="50006" y="10641"/>
                  </a:lnTo>
                  <a:lnTo>
                    <a:pt x="49213" y="11857"/>
                  </a:lnTo>
                  <a:lnTo>
                    <a:pt x="47889" y="12667"/>
                  </a:lnTo>
                  <a:lnTo>
                    <a:pt x="46213" y="13207"/>
                  </a:lnTo>
                  <a:lnTo>
                    <a:pt x="45096" y="14361"/>
                  </a:lnTo>
                  <a:lnTo>
                    <a:pt x="43855" y="17760"/>
                  </a:lnTo>
                  <a:lnTo>
                    <a:pt x="42731" y="18983"/>
                  </a:lnTo>
                  <a:lnTo>
                    <a:pt x="33007" y="24901"/>
                  </a:lnTo>
                  <a:lnTo>
                    <a:pt x="30545" y="29059"/>
                  </a:lnTo>
                  <a:lnTo>
                    <a:pt x="28656" y="33552"/>
                  </a:lnTo>
                  <a:lnTo>
                    <a:pt x="16741" y="48292"/>
                  </a:lnTo>
                  <a:lnTo>
                    <a:pt x="14611" y="55826"/>
                  </a:lnTo>
                  <a:lnTo>
                    <a:pt x="13709" y="56267"/>
                  </a:lnTo>
                  <a:lnTo>
                    <a:pt x="10592" y="56758"/>
                  </a:lnTo>
                  <a:lnTo>
                    <a:pt x="9442" y="57682"/>
                  </a:lnTo>
                  <a:lnTo>
                    <a:pt x="7447" y="63266"/>
                  </a:lnTo>
                  <a:lnTo>
                    <a:pt x="5162" y="63837"/>
                  </a:lnTo>
                  <a:lnTo>
                    <a:pt x="0" y="64293"/>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7" name="SMARTInkShape-611"/>
            <p:cNvSpPr/>
            <p:nvPr/>
          </p:nvSpPr>
          <p:spPr>
            <a:xfrm>
              <a:off x="8201025" y="4072232"/>
              <a:ext cx="78582" cy="92477"/>
            </a:xfrm>
            <a:custGeom>
              <a:avLst/>
              <a:gdLst/>
              <a:ahLst/>
              <a:cxnLst/>
              <a:rect l="0" t="0" r="0" b="0"/>
              <a:pathLst>
                <a:path w="78582" h="92477">
                  <a:moveTo>
                    <a:pt x="78581" y="6849"/>
                  </a:moveTo>
                  <a:lnTo>
                    <a:pt x="68638" y="6849"/>
                  </a:lnTo>
                  <a:lnTo>
                    <a:pt x="64108" y="4733"/>
                  </a:lnTo>
                  <a:lnTo>
                    <a:pt x="58524" y="698"/>
                  </a:lnTo>
                  <a:lnTo>
                    <a:pt x="53765" y="0"/>
                  </a:lnTo>
                  <a:lnTo>
                    <a:pt x="49560" y="1953"/>
                  </a:lnTo>
                  <a:lnTo>
                    <a:pt x="47327" y="3585"/>
                  </a:lnTo>
                  <a:lnTo>
                    <a:pt x="44847" y="7515"/>
                  </a:lnTo>
                  <a:lnTo>
                    <a:pt x="44186" y="9674"/>
                  </a:lnTo>
                  <a:lnTo>
                    <a:pt x="42951" y="11114"/>
                  </a:lnTo>
                  <a:lnTo>
                    <a:pt x="39462" y="12713"/>
                  </a:lnTo>
                  <a:lnTo>
                    <a:pt x="38215" y="13934"/>
                  </a:lnTo>
                  <a:lnTo>
                    <a:pt x="36828" y="17406"/>
                  </a:lnTo>
                  <a:lnTo>
                    <a:pt x="37252" y="19443"/>
                  </a:lnTo>
                  <a:lnTo>
                    <a:pt x="41519" y="28417"/>
                  </a:lnTo>
                  <a:lnTo>
                    <a:pt x="49554" y="63559"/>
                  </a:lnTo>
                  <a:lnTo>
                    <a:pt x="49998" y="84012"/>
                  </a:lnTo>
                  <a:lnTo>
                    <a:pt x="43855" y="91457"/>
                  </a:lnTo>
                  <a:lnTo>
                    <a:pt x="41187" y="92078"/>
                  </a:lnTo>
                  <a:lnTo>
                    <a:pt x="33006" y="92476"/>
                  </a:lnTo>
                  <a:lnTo>
                    <a:pt x="16663" y="86415"/>
                  </a:lnTo>
                  <a:lnTo>
                    <a:pt x="9054" y="80716"/>
                  </a:lnTo>
                  <a:lnTo>
                    <a:pt x="0" y="78287"/>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8" name="SMARTInkShape-612"/>
            <p:cNvSpPr/>
            <p:nvPr/>
          </p:nvSpPr>
          <p:spPr>
            <a:xfrm>
              <a:off x="8236745" y="4100551"/>
              <a:ext cx="113943" cy="71390"/>
            </a:xfrm>
            <a:custGeom>
              <a:avLst/>
              <a:gdLst/>
              <a:ahLst/>
              <a:cxnLst/>
              <a:rect l="0" t="0" r="0" b="0"/>
              <a:pathLst>
                <a:path w="113943" h="71390">
                  <a:moveTo>
                    <a:pt x="50005" y="28537"/>
                  </a:moveTo>
                  <a:lnTo>
                    <a:pt x="39363" y="28537"/>
                  </a:lnTo>
                  <a:lnTo>
                    <a:pt x="35221" y="30653"/>
                  </a:lnTo>
                  <a:lnTo>
                    <a:pt x="26094" y="38479"/>
                  </a:lnTo>
                  <a:lnTo>
                    <a:pt x="23503" y="43010"/>
                  </a:lnTo>
                  <a:lnTo>
                    <a:pt x="22812" y="45329"/>
                  </a:lnTo>
                  <a:lnTo>
                    <a:pt x="21557" y="46875"/>
                  </a:lnTo>
                  <a:lnTo>
                    <a:pt x="16794" y="49845"/>
                  </a:lnTo>
                  <a:lnTo>
                    <a:pt x="10824" y="59790"/>
                  </a:lnTo>
                  <a:lnTo>
                    <a:pt x="10" y="71389"/>
                  </a:lnTo>
                  <a:lnTo>
                    <a:pt x="0" y="61455"/>
                  </a:lnTo>
                  <a:lnTo>
                    <a:pt x="2116" y="56925"/>
                  </a:lnTo>
                  <a:lnTo>
                    <a:pt x="4909" y="52266"/>
                  </a:lnTo>
                  <a:lnTo>
                    <a:pt x="7274" y="45180"/>
                  </a:lnTo>
                  <a:lnTo>
                    <a:pt x="11855" y="38054"/>
                  </a:lnTo>
                  <a:lnTo>
                    <a:pt x="15154" y="30122"/>
                  </a:lnTo>
                  <a:lnTo>
                    <a:pt x="37900" y="5018"/>
                  </a:lnTo>
                  <a:lnTo>
                    <a:pt x="42773" y="2209"/>
                  </a:lnTo>
                  <a:lnTo>
                    <a:pt x="52369" y="405"/>
                  </a:lnTo>
                  <a:lnTo>
                    <a:pt x="72824" y="0"/>
                  </a:lnTo>
                  <a:lnTo>
                    <a:pt x="78138" y="2095"/>
                  </a:lnTo>
                  <a:lnTo>
                    <a:pt x="83146" y="4879"/>
                  </a:lnTo>
                  <a:lnTo>
                    <a:pt x="104744" y="13169"/>
                  </a:lnTo>
                  <a:lnTo>
                    <a:pt x="113094" y="20305"/>
                  </a:lnTo>
                  <a:lnTo>
                    <a:pt x="113763" y="23026"/>
                  </a:lnTo>
                  <a:lnTo>
                    <a:pt x="113942" y="24863"/>
                  </a:lnTo>
                  <a:lnTo>
                    <a:pt x="112024" y="29021"/>
                  </a:lnTo>
                  <a:lnTo>
                    <a:pt x="109319" y="33514"/>
                  </a:lnTo>
                  <a:lnTo>
                    <a:pt x="108116" y="38157"/>
                  </a:lnTo>
                  <a:lnTo>
                    <a:pt x="106209" y="39713"/>
                  </a:lnTo>
                  <a:lnTo>
                    <a:pt x="93454" y="43345"/>
                  </a:lnTo>
                  <a:lnTo>
                    <a:pt x="87573" y="47652"/>
                  </a:lnTo>
                  <a:lnTo>
                    <a:pt x="80804" y="49282"/>
                  </a:lnTo>
                  <a:lnTo>
                    <a:pt x="76129" y="49663"/>
                  </a:lnTo>
                  <a:lnTo>
                    <a:pt x="71405" y="51949"/>
                  </a:lnTo>
                  <a:lnTo>
                    <a:pt x="69034" y="53670"/>
                  </a:lnTo>
                  <a:lnTo>
                    <a:pt x="50005" y="57112"/>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9" name="SMARTInkShape-613"/>
            <p:cNvSpPr/>
            <p:nvPr/>
          </p:nvSpPr>
          <p:spPr>
            <a:xfrm>
              <a:off x="8365331" y="4150521"/>
              <a:ext cx="57148" cy="64293"/>
            </a:xfrm>
            <a:custGeom>
              <a:avLst/>
              <a:gdLst/>
              <a:ahLst/>
              <a:cxnLst/>
              <a:rect l="0" t="0" r="0" b="0"/>
              <a:pathLst>
                <a:path w="57148" h="64293">
                  <a:moveTo>
                    <a:pt x="0" y="28573"/>
                  </a:moveTo>
                  <a:lnTo>
                    <a:pt x="30986" y="28573"/>
                  </a:lnTo>
                  <a:lnTo>
                    <a:pt x="35732" y="26456"/>
                  </a:lnTo>
                  <a:lnTo>
                    <a:pt x="40488" y="23663"/>
                  </a:lnTo>
                  <a:lnTo>
                    <a:pt x="47627" y="21297"/>
                  </a:lnTo>
                  <a:lnTo>
                    <a:pt x="52389" y="17931"/>
                  </a:lnTo>
                  <a:lnTo>
                    <a:pt x="55034" y="13789"/>
                  </a:lnTo>
                  <a:lnTo>
                    <a:pt x="56872" y="7223"/>
                  </a:lnTo>
                  <a:lnTo>
                    <a:pt x="57147" y="95"/>
                  </a:lnTo>
                  <a:lnTo>
                    <a:pt x="40357" y="0"/>
                  </a:lnTo>
                  <a:lnTo>
                    <a:pt x="35664" y="2115"/>
                  </a:lnTo>
                  <a:lnTo>
                    <a:pt x="30932" y="4908"/>
                  </a:lnTo>
                  <a:lnTo>
                    <a:pt x="23806" y="7273"/>
                  </a:lnTo>
                  <a:lnTo>
                    <a:pt x="19047" y="10640"/>
                  </a:lnTo>
                  <a:lnTo>
                    <a:pt x="11905" y="20790"/>
                  </a:lnTo>
                  <a:lnTo>
                    <a:pt x="3770" y="37833"/>
                  </a:lnTo>
                  <a:lnTo>
                    <a:pt x="3307" y="41096"/>
                  </a:lnTo>
                  <a:lnTo>
                    <a:pt x="7144" y="64292"/>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0" name="SMARTInkShape-614"/>
            <p:cNvSpPr/>
            <p:nvPr/>
          </p:nvSpPr>
          <p:spPr>
            <a:xfrm>
              <a:off x="8443913" y="4179102"/>
              <a:ext cx="71105" cy="64287"/>
            </a:xfrm>
            <a:custGeom>
              <a:avLst/>
              <a:gdLst/>
              <a:ahLst/>
              <a:cxnLst/>
              <a:rect l="0" t="0" r="0" b="0"/>
              <a:pathLst>
                <a:path w="71105" h="64287">
                  <a:moveTo>
                    <a:pt x="0" y="7136"/>
                  </a:moveTo>
                  <a:lnTo>
                    <a:pt x="3792" y="10928"/>
                  </a:lnTo>
                  <a:lnTo>
                    <a:pt x="7770" y="12790"/>
                  </a:lnTo>
                  <a:lnTo>
                    <a:pt x="9942" y="13286"/>
                  </a:lnTo>
                  <a:lnTo>
                    <a:pt x="19926" y="18993"/>
                  </a:lnTo>
                  <a:lnTo>
                    <a:pt x="53912" y="21360"/>
                  </a:lnTo>
                  <a:lnTo>
                    <a:pt x="59151" y="21395"/>
                  </a:lnTo>
                  <a:lnTo>
                    <a:pt x="60865" y="20611"/>
                  </a:lnTo>
                  <a:lnTo>
                    <a:pt x="62007" y="19294"/>
                  </a:lnTo>
                  <a:lnTo>
                    <a:pt x="62769" y="17622"/>
                  </a:lnTo>
                  <a:lnTo>
                    <a:pt x="64072" y="16508"/>
                  </a:lnTo>
                  <a:lnTo>
                    <a:pt x="67634" y="15269"/>
                  </a:lnTo>
                  <a:lnTo>
                    <a:pt x="68901" y="14146"/>
                  </a:lnTo>
                  <a:lnTo>
                    <a:pt x="71104" y="8216"/>
                  </a:lnTo>
                  <a:lnTo>
                    <a:pt x="65258" y="1079"/>
                  </a:lnTo>
                  <a:lnTo>
                    <a:pt x="62605" y="475"/>
                  </a:lnTo>
                  <a:lnTo>
                    <a:pt x="36659" y="0"/>
                  </a:lnTo>
                  <a:lnTo>
                    <a:pt x="30051" y="2112"/>
                  </a:lnTo>
                  <a:lnTo>
                    <a:pt x="24469" y="4903"/>
                  </a:lnTo>
                  <a:lnTo>
                    <a:pt x="16862" y="7268"/>
                  </a:lnTo>
                  <a:lnTo>
                    <a:pt x="11992" y="10634"/>
                  </a:lnTo>
                  <a:lnTo>
                    <a:pt x="4788" y="20784"/>
                  </a:lnTo>
                  <a:lnTo>
                    <a:pt x="1418" y="30053"/>
                  </a:lnTo>
                  <a:lnTo>
                    <a:pt x="124" y="48949"/>
                  </a:lnTo>
                  <a:lnTo>
                    <a:pt x="2171" y="55617"/>
                  </a:lnTo>
                  <a:lnTo>
                    <a:pt x="3829" y="58507"/>
                  </a:lnTo>
                  <a:lnTo>
                    <a:pt x="5727" y="60433"/>
                  </a:lnTo>
                  <a:lnTo>
                    <a:pt x="14287" y="64286"/>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1" name="SMARTInkShape-615"/>
            <p:cNvSpPr/>
            <p:nvPr/>
          </p:nvSpPr>
          <p:spPr>
            <a:xfrm>
              <a:off x="8536781" y="4214838"/>
              <a:ext cx="28576" cy="42838"/>
            </a:xfrm>
            <a:custGeom>
              <a:avLst/>
              <a:gdLst/>
              <a:ahLst/>
              <a:cxnLst/>
              <a:rect l="0" t="0" r="0" b="0"/>
              <a:pathLst>
                <a:path w="28576" h="42838">
                  <a:moveTo>
                    <a:pt x="28575" y="7118"/>
                  </a:moveTo>
                  <a:lnTo>
                    <a:pt x="28575" y="3326"/>
                  </a:lnTo>
                  <a:lnTo>
                    <a:pt x="27782" y="2209"/>
                  </a:lnTo>
                  <a:lnTo>
                    <a:pt x="26458" y="1464"/>
                  </a:lnTo>
                  <a:lnTo>
                    <a:pt x="21300" y="171"/>
                  </a:lnTo>
                  <a:lnTo>
                    <a:pt x="11576" y="0"/>
                  </a:lnTo>
                  <a:lnTo>
                    <a:pt x="10099" y="785"/>
                  </a:lnTo>
                  <a:lnTo>
                    <a:pt x="9114" y="2103"/>
                  </a:lnTo>
                  <a:lnTo>
                    <a:pt x="8457" y="3775"/>
                  </a:lnTo>
                  <a:lnTo>
                    <a:pt x="7225" y="4889"/>
                  </a:lnTo>
                  <a:lnTo>
                    <a:pt x="3741" y="6128"/>
                  </a:lnTo>
                  <a:lnTo>
                    <a:pt x="2494" y="7252"/>
                  </a:lnTo>
                  <a:lnTo>
                    <a:pt x="1109" y="10617"/>
                  </a:lnTo>
                  <a:lnTo>
                    <a:pt x="0" y="42837"/>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2" name="SMARTInkShape-616"/>
            <p:cNvSpPr/>
            <p:nvPr/>
          </p:nvSpPr>
          <p:spPr>
            <a:xfrm>
              <a:off x="8636795" y="4164806"/>
              <a:ext cx="57150" cy="164308"/>
            </a:xfrm>
            <a:custGeom>
              <a:avLst/>
              <a:gdLst/>
              <a:ahLst/>
              <a:cxnLst/>
              <a:rect l="0" t="0" r="0" b="0"/>
              <a:pathLst>
                <a:path w="57150" h="164308">
                  <a:moveTo>
                    <a:pt x="42861" y="0"/>
                  </a:moveTo>
                  <a:lnTo>
                    <a:pt x="36710" y="0"/>
                  </a:lnTo>
                  <a:lnTo>
                    <a:pt x="36379" y="794"/>
                  </a:lnTo>
                  <a:lnTo>
                    <a:pt x="36012" y="3792"/>
                  </a:lnTo>
                  <a:lnTo>
                    <a:pt x="33732" y="7771"/>
                  </a:lnTo>
                  <a:lnTo>
                    <a:pt x="30866" y="12185"/>
                  </a:lnTo>
                  <a:lnTo>
                    <a:pt x="23072" y="31128"/>
                  </a:lnTo>
                  <a:lnTo>
                    <a:pt x="10252" y="52340"/>
                  </a:lnTo>
                  <a:lnTo>
                    <a:pt x="494" y="85242"/>
                  </a:lnTo>
                  <a:lnTo>
                    <a:pt x="0" y="99975"/>
                  </a:lnTo>
                  <a:lnTo>
                    <a:pt x="16792" y="100012"/>
                  </a:lnTo>
                  <a:lnTo>
                    <a:pt x="21485" y="102129"/>
                  </a:lnTo>
                  <a:lnTo>
                    <a:pt x="23848" y="103805"/>
                  </a:lnTo>
                  <a:lnTo>
                    <a:pt x="42054" y="107754"/>
                  </a:lnTo>
                  <a:lnTo>
                    <a:pt x="52593" y="117074"/>
                  </a:lnTo>
                  <a:lnTo>
                    <a:pt x="55124" y="121618"/>
                  </a:lnTo>
                  <a:lnTo>
                    <a:pt x="56749" y="131003"/>
                  </a:lnTo>
                  <a:lnTo>
                    <a:pt x="57149" y="164307"/>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509" name="SMARTInkShape-Group127"/>
          <p:cNvGrpSpPr/>
          <p:nvPr/>
        </p:nvGrpSpPr>
        <p:grpSpPr>
          <a:xfrm>
            <a:off x="7822406" y="5064919"/>
            <a:ext cx="649757" cy="549971"/>
            <a:chOff x="7822406" y="5064919"/>
            <a:chExt cx="649757" cy="549971"/>
          </a:xfrm>
        </p:grpSpPr>
        <p:sp>
          <p:nvSpPr>
            <p:cNvPr id="504" name="SMARTInkShape-617"/>
            <p:cNvSpPr/>
            <p:nvPr/>
          </p:nvSpPr>
          <p:spPr>
            <a:xfrm>
              <a:off x="7822406" y="5064919"/>
              <a:ext cx="150020" cy="150020"/>
            </a:xfrm>
            <a:custGeom>
              <a:avLst/>
              <a:gdLst/>
              <a:ahLst/>
              <a:cxnLst/>
              <a:rect l="0" t="0" r="0" b="0"/>
              <a:pathLst>
                <a:path w="150020" h="150020">
                  <a:moveTo>
                    <a:pt x="0" y="0"/>
                  </a:moveTo>
                  <a:lnTo>
                    <a:pt x="0" y="9943"/>
                  </a:lnTo>
                  <a:lnTo>
                    <a:pt x="2117" y="14473"/>
                  </a:lnTo>
                  <a:lnTo>
                    <a:pt x="23849" y="48046"/>
                  </a:lnTo>
                  <a:lnTo>
                    <a:pt x="52668" y="80987"/>
                  </a:lnTo>
                  <a:lnTo>
                    <a:pt x="85897" y="109540"/>
                  </a:lnTo>
                  <a:lnTo>
                    <a:pt x="121315" y="135104"/>
                  </a:lnTo>
                  <a:lnTo>
                    <a:pt x="150019" y="150019"/>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5" name="SMARTInkShape-618"/>
            <p:cNvSpPr/>
            <p:nvPr/>
          </p:nvSpPr>
          <p:spPr>
            <a:xfrm>
              <a:off x="7915275" y="5093607"/>
              <a:ext cx="125282" cy="185625"/>
            </a:xfrm>
            <a:custGeom>
              <a:avLst/>
              <a:gdLst/>
              <a:ahLst/>
              <a:cxnLst/>
              <a:rect l="0" t="0" r="0" b="0"/>
              <a:pathLst>
                <a:path w="125282" h="185625">
                  <a:moveTo>
                    <a:pt x="57150" y="14174"/>
                  </a:moveTo>
                  <a:lnTo>
                    <a:pt x="53357" y="10382"/>
                  </a:lnTo>
                  <a:lnTo>
                    <a:pt x="51495" y="6403"/>
                  </a:lnTo>
                  <a:lnTo>
                    <a:pt x="50999" y="4231"/>
                  </a:lnTo>
                  <a:lnTo>
                    <a:pt x="49874" y="2783"/>
                  </a:lnTo>
                  <a:lnTo>
                    <a:pt x="43182" y="0"/>
                  </a:lnTo>
                  <a:lnTo>
                    <a:pt x="42957" y="3713"/>
                  </a:lnTo>
                  <a:lnTo>
                    <a:pt x="45021" y="7673"/>
                  </a:lnTo>
                  <a:lnTo>
                    <a:pt x="47791" y="12078"/>
                  </a:lnTo>
                  <a:lnTo>
                    <a:pt x="50143" y="19021"/>
                  </a:lnTo>
                  <a:lnTo>
                    <a:pt x="74031" y="51761"/>
                  </a:lnTo>
                  <a:lnTo>
                    <a:pt x="82701" y="62529"/>
                  </a:lnTo>
                  <a:lnTo>
                    <a:pt x="97575" y="94678"/>
                  </a:lnTo>
                  <a:lnTo>
                    <a:pt x="116679" y="127068"/>
                  </a:lnTo>
                  <a:lnTo>
                    <a:pt x="122933" y="142263"/>
                  </a:lnTo>
                  <a:lnTo>
                    <a:pt x="124818" y="144810"/>
                  </a:lnTo>
                  <a:lnTo>
                    <a:pt x="125281" y="147303"/>
                  </a:lnTo>
                  <a:lnTo>
                    <a:pt x="124795" y="149758"/>
                  </a:lnTo>
                  <a:lnTo>
                    <a:pt x="122934" y="154602"/>
                  </a:lnTo>
                  <a:lnTo>
                    <a:pt x="122106" y="159401"/>
                  </a:lnTo>
                  <a:lnTo>
                    <a:pt x="121092" y="160999"/>
                  </a:lnTo>
                  <a:lnTo>
                    <a:pt x="119621" y="162064"/>
                  </a:lnTo>
                  <a:lnTo>
                    <a:pt x="115871" y="163247"/>
                  </a:lnTo>
                  <a:lnTo>
                    <a:pt x="82397" y="164186"/>
                  </a:lnTo>
                  <a:lnTo>
                    <a:pt x="68776" y="164985"/>
                  </a:lnTo>
                  <a:lnTo>
                    <a:pt x="33783" y="173323"/>
                  </a:lnTo>
                  <a:lnTo>
                    <a:pt x="14745" y="180144"/>
                  </a:lnTo>
                  <a:lnTo>
                    <a:pt x="9728" y="183189"/>
                  </a:lnTo>
                  <a:lnTo>
                    <a:pt x="0" y="185624"/>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6" name="SMARTInkShape-619"/>
            <p:cNvSpPr/>
            <p:nvPr/>
          </p:nvSpPr>
          <p:spPr>
            <a:xfrm>
              <a:off x="8122872" y="5336449"/>
              <a:ext cx="121017" cy="135665"/>
            </a:xfrm>
            <a:custGeom>
              <a:avLst/>
              <a:gdLst/>
              <a:ahLst/>
              <a:cxnLst/>
              <a:rect l="0" t="0" r="0" b="0"/>
              <a:pathLst>
                <a:path w="121017" h="135665">
                  <a:moveTo>
                    <a:pt x="92441" y="78514"/>
                  </a:moveTo>
                  <a:lnTo>
                    <a:pt x="96233" y="78514"/>
                  </a:lnTo>
                  <a:lnTo>
                    <a:pt x="97350" y="77720"/>
                  </a:lnTo>
                  <a:lnTo>
                    <a:pt x="98095" y="76397"/>
                  </a:lnTo>
                  <a:lnTo>
                    <a:pt x="98591" y="74721"/>
                  </a:lnTo>
                  <a:lnTo>
                    <a:pt x="99716" y="73604"/>
                  </a:lnTo>
                  <a:lnTo>
                    <a:pt x="103082" y="72363"/>
                  </a:lnTo>
                  <a:lnTo>
                    <a:pt x="104297" y="71238"/>
                  </a:lnTo>
                  <a:lnTo>
                    <a:pt x="112240" y="56935"/>
                  </a:lnTo>
                  <a:lnTo>
                    <a:pt x="113549" y="47528"/>
                  </a:lnTo>
                  <a:lnTo>
                    <a:pt x="109984" y="36613"/>
                  </a:lnTo>
                  <a:lnTo>
                    <a:pt x="90020" y="5775"/>
                  </a:lnTo>
                  <a:lnTo>
                    <a:pt x="83163" y="2529"/>
                  </a:lnTo>
                  <a:lnTo>
                    <a:pt x="48033" y="0"/>
                  </a:lnTo>
                  <a:lnTo>
                    <a:pt x="39366" y="756"/>
                  </a:lnTo>
                  <a:lnTo>
                    <a:pt x="26355" y="5644"/>
                  </a:lnTo>
                  <a:lnTo>
                    <a:pt x="11869" y="16726"/>
                  </a:lnTo>
                  <a:lnTo>
                    <a:pt x="4450" y="27574"/>
                  </a:lnTo>
                  <a:lnTo>
                    <a:pt x="1017" y="40843"/>
                  </a:lnTo>
                  <a:lnTo>
                    <a:pt x="0" y="51036"/>
                  </a:lnTo>
                  <a:lnTo>
                    <a:pt x="3491" y="62876"/>
                  </a:lnTo>
                  <a:lnTo>
                    <a:pt x="9515" y="69711"/>
                  </a:lnTo>
                  <a:lnTo>
                    <a:pt x="34066" y="87942"/>
                  </a:lnTo>
                  <a:lnTo>
                    <a:pt x="43747" y="91361"/>
                  </a:lnTo>
                  <a:lnTo>
                    <a:pt x="62802" y="92675"/>
                  </a:lnTo>
                  <a:lnTo>
                    <a:pt x="69478" y="90628"/>
                  </a:lnTo>
                  <a:lnTo>
                    <a:pt x="93740" y="76005"/>
                  </a:lnTo>
                  <a:lnTo>
                    <a:pt x="96987" y="71313"/>
                  </a:lnTo>
                  <a:lnTo>
                    <a:pt x="97853" y="68951"/>
                  </a:lnTo>
                  <a:lnTo>
                    <a:pt x="99224" y="67376"/>
                  </a:lnTo>
                  <a:lnTo>
                    <a:pt x="104152" y="64366"/>
                  </a:lnTo>
                  <a:lnTo>
                    <a:pt x="106627" y="57413"/>
                  </a:lnTo>
                  <a:lnTo>
                    <a:pt x="106726" y="67733"/>
                  </a:lnTo>
                  <a:lnTo>
                    <a:pt x="104610" y="71870"/>
                  </a:lnTo>
                  <a:lnTo>
                    <a:pt x="102935" y="74085"/>
                  </a:lnTo>
                  <a:lnTo>
                    <a:pt x="101073" y="80778"/>
                  </a:lnTo>
                  <a:lnTo>
                    <a:pt x="99879" y="94218"/>
                  </a:lnTo>
                  <a:lnTo>
                    <a:pt x="101831" y="99516"/>
                  </a:lnTo>
                  <a:lnTo>
                    <a:pt x="110993" y="116704"/>
                  </a:lnTo>
                  <a:lnTo>
                    <a:pt x="113813" y="125460"/>
                  </a:lnTo>
                  <a:lnTo>
                    <a:pt x="121016" y="135664"/>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7" name="SMARTInkShape-620"/>
            <p:cNvSpPr/>
            <p:nvPr/>
          </p:nvSpPr>
          <p:spPr>
            <a:xfrm>
              <a:off x="8222456" y="5429668"/>
              <a:ext cx="150020" cy="185222"/>
            </a:xfrm>
            <a:custGeom>
              <a:avLst/>
              <a:gdLst/>
              <a:ahLst/>
              <a:cxnLst/>
              <a:rect l="0" t="0" r="0" b="0"/>
              <a:pathLst>
                <a:path w="150020" h="185222">
                  <a:moveTo>
                    <a:pt x="150019" y="42445"/>
                  </a:moveTo>
                  <a:lnTo>
                    <a:pt x="150019" y="32502"/>
                  </a:lnTo>
                  <a:lnTo>
                    <a:pt x="147902" y="27972"/>
                  </a:lnTo>
                  <a:lnTo>
                    <a:pt x="133226" y="11477"/>
                  </a:lnTo>
                  <a:lnTo>
                    <a:pt x="118891" y="2755"/>
                  </a:lnTo>
                  <a:lnTo>
                    <a:pt x="109399" y="522"/>
                  </a:lnTo>
                  <a:lnTo>
                    <a:pt x="101274" y="0"/>
                  </a:lnTo>
                  <a:lnTo>
                    <a:pt x="94488" y="1884"/>
                  </a:lnTo>
                  <a:lnTo>
                    <a:pt x="83663" y="9562"/>
                  </a:lnTo>
                  <a:lnTo>
                    <a:pt x="76295" y="16386"/>
                  </a:lnTo>
                  <a:lnTo>
                    <a:pt x="73597" y="21073"/>
                  </a:lnTo>
                  <a:lnTo>
                    <a:pt x="71604" y="25802"/>
                  </a:lnTo>
                  <a:lnTo>
                    <a:pt x="68072" y="30550"/>
                  </a:lnTo>
                  <a:lnTo>
                    <a:pt x="67607" y="32928"/>
                  </a:lnTo>
                  <a:lnTo>
                    <a:pt x="68090" y="35306"/>
                  </a:lnTo>
                  <a:lnTo>
                    <a:pt x="72562" y="42446"/>
                  </a:lnTo>
                  <a:lnTo>
                    <a:pt x="81184" y="51970"/>
                  </a:lnTo>
                  <a:lnTo>
                    <a:pt x="85824" y="54615"/>
                  </a:lnTo>
                  <a:lnTo>
                    <a:pt x="90531" y="56585"/>
                  </a:lnTo>
                  <a:lnTo>
                    <a:pt x="95270" y="60106"/>
                  </a:lnTo>
                  <a:lnTo>
                    <a:pt x="102138" y="62200"/>
                  </a:lnTo>
                  <a:lnTo>
                    <a:pt x="135306" y="63873"/>
                  </a:lnTo>
                  <a:lnTo>
                    <a:pt x="135694" y="73819"/>
                  </a:lnTo>
                  <a:lnTo>
                    <a:pt x="133598" y="78349"/>
                  </a:lnTo>
                  <a:lnTo>
                    <a:pt x="130815" y="83008"/>
                  </a:lnTo>
                  <a:lnTo>
                    <a:pt x="118731" y="111922"/>
                  </a:lnTo>
                  <a:lnTo>
                    <a:pt x="97623" y="147525"/>
                  </a:lnTo>
                  <a:lnTo>
                    <a:pt x="90748" y="154764"/>
                  </a:lnTo>
                  <a:lnTo>
                    <a:pt x="60390" y="174924"/>
                  </a:lnTo>
                  <a:lnTo>
                    <a:pt x="34364" y="184200"/>
                  </a:lnTo>
                  <a:lnTo>
                    <a:pt x="12989" y="185221"/>
                  </a:lnTo>
                  <a:lnTo>
                    <a:pt x="11041" y="184460"/>
                  </a:lnTo>
                  <a:lnTo>
                    <a:pt x="9742" y="183159"/>
                  </a:lnTo>
                  <a:lnTo>
                    <a:pt x="5798" y="177535"/>
                  </a:lnTo>
                  <a:lnTo>
                    <a:pt x="2577" y="173129"/>
                  </a:lnTo>
                  <a:lnTo>
                    <a:pt x="764" y="166185"/>
                  </a:lnTo>
                  <a:lnTo>
                    <a:pt x="0" y="142457"/>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8" name="SMARTInkShape-621"/>
            <p:cNvSpPr/>
            <p:nvPr/>
          </p:nvSpPr>
          <p:spPr>
            <a:xfrm>
              <a:off x="8322469" y="5507841"/>
              <a:ext cx="149694" cy="100004"/>
            </a:xfrm>
            <a:custGeom>
              <a:avLst/>
              <a:gdLst/>
              <a:ahLst/>
              <a:cxnLst/>
              <a:rect l="0" t="0" r="0" b="0"/>
              <a:pathLst>
                <a:path w="149694" h="100004">
                  <a:moveTo>
                    <a:pt x="0" y="28565"/>
                  </a:moveTo>
                  <a:lnTo>
                    <a:pt x="17889" y="29359"/>
                  </a:lnTo>
                  <a:lnTo>
                    <a:pt x="50077" y="37384"/>
                  </a:lnTo>
                  <a:lnTo>
                    <a:pt x="81627" y="47549"/>
                  </a:lnTo>
                  <a:lnTo>
                    <a:pt x="116565" y="49969"/>
                  </a:lnTo>
                  <a:lnTo>
                    <a:pt x="127583" y="49988"/>
                  </a:lnTo>
                  <a:lnTo>
                    <a:pt x="130299" y="49197"/>
                  </a:lnTo>
                  <a:lnTo>
                    <a:pt x="132110" y="47876"/>
                  </a:lnTo>
                  <a:lnTo>
                    <a:pt x="133316" y="46201"/>
                  </a:lnTo>
                  <a:lnTo>
                    <a:pt x="134916" y="45085"/>
                  </a:lnTo>
                  <a:lnTo>
                    <a:pt x="138808" y="43845"/>
                  </a:lnTo>
                  <a:lnTo>
                    <a:pt x="140163" y="42720"/>
                  </a:lnTo>
                  <a:lnTo>
                    <a:pt x="141669" y="39354"/>
                  </a:lnTo>
                  <a:lnTo>
                    <a:pt x="142865" y="38139"/>
                  </a:lnTo>
                  <a:lnTo>
                    <a:pt x="146310" y="36789"/>
                  </a:lnTo>
                  <a:lnTo>
                    <a:pt x="147547" y="35635"/>
                  </a:lnTo>
                  <a:lnTo>
                    <a:pt x="148919" y="32236"/>
                  </a:lnTo>
                  <a:lnTo>
                    <a:pt x="149693" y="25861"/>
                  </a:lnTo>
                  <a:lnTo>
                    <a:pt x="147757" y="21278"/>
                  </a:lnTo>
                  <a:lnTo>
                    <a:pt x="133016" y="4456"/>
                  </a:lnTo>
                  <a:lnTo>
                    <a:pt x="128439" y="1975"/>
                  </a:lnTo>
                  <a:lnTo>
                    <a:pt x="116661" y="251"/>
                  </a:lnTo>
                  <a:lnTo>
                    <a:pt x="91479" y="0"/>
                  </a:lnTo>
                  <a:lnTo>
                    <a:pt x="86166" y="2112"/>
                  </a:lnTo>
                  <a:lnTo>
                    <a:pt x="76287" y="9935"/>
                  </a:lnTo>
                  <a:lnTo>
                    <a:pt x="73593" y="14465"/>
                  </a:lnTo>
                  <a:lnTo>
                    <a:pt x="72076" y="23593"/>
                  </a:lnTo>
                  <a:lnTo>
                    <a:pt x="71564" y="37108"/>
                  </a:lnTo>
                  <a:lnTo>
                    <a:pt x="79225" y="57638"/>
                  </a:lnTo>
                  <a:lnTo>
                    <a:pt x="95288" y="86714"/>
                  </a:lnTo>
                  <a:lnTo>
                    <a:pt x="107156" y="100003"/>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512" name="SMARTInkShape-Group128"/>
          <p:cNvGrpSpPr/>
          <p:nvPr/>
        </p:nvGrpSpPr>
        <p:grpSpPr>
          <a:xfrm>
            <a:off x="8001132" y="5486490"/>
            <a:ext cx="449925" cy="442824"/>
            <a:chOff x="8001132" y="5486490"/>
            <a:chExt cx="449925" cy="442824"/>
          </a:xfrm>
        </p:grpSpPr>
        <p:sp>
          <p:nvSpPr>
            <p:cNvPr id="510" name="SMARTInkShape-622"/>
            <p:cNvSpPr/>
            <p:nvPr/>
          </p:nvSpPr>
          <p:spPr>
            <a:xfrm>
              <a:off x="8172555" y="5629275"/>
              <a:ext cx="121303" cy="157164"/>
            </a:xfrm>
            <a:custGeom>
              <a:avLst/>
              <a:gdLst/>
              <a:ahLst/>
              <a:cxnLst/>
              <a:rect l="0" t="0" r="0" b="0"/>
              <a:pathLst>
                <a:path w="121303" h="157164">
                  <a:moveTo>
                    <a:pt x="57045" y="0"/>
                  </a:moveTo>
                  <a:lnTo>
                    <a:pt x="64321" y="13757"/>
                  </a:lnTo>
                  <a:lnTo>
                    <a:pt x="71238" y="21329"/>
                  </a:lnTo>
                  <a:lnTo>
                    <a:pt x="67512" y="21401"/>
                  </a:lnTo>
                  <a:lnTo>
                    <a:pt x="66404" y="20617"/>
                  </a:lnTo>
                  <a:lnTo>
                    <a:pt x="65665" y="19301"/>
                  </a:lnTo>
                  <a:lnTo>
                    <a:pt x="65173" y="17630"/>
                  </a:lnTo>
                  <a:lnTo>
                    <a:pt x="53103" y="11485"/>
                  </a:lnTo>
                  <a:lnTo>
                    <a:pt x="36349" y="5599"/>
                  </a:lnTo>
                  <a:lnTo>
                    <a:pt x="31178" y="2488"/>
                  </a:lnTo>
                  <a:lnTo>
                    <a:pt x="26234" y="1106"/>
                  </a:lnTo>
                  <a:lnTo>
                    <a:pt x="15196" y="4120"/>
                  </a:lnTo>
                  <a:lnTo>
                    <a:pt x="12477" y="5922"/>
                  </a:lnTo>
                  <a:lnTo>
                    <a:pt x="3962" y="16821"/>
                  </a:lnTo>
                  <a:lnTo>
                    <a:pt x="1703" y="23616"/>
                  </a:lnTo>
                  <a:lnTo>
                    <a:pt x="0" y="48746"/>
                  </a:lnTo>
                  <a:lnTo>
                    <a:pt x="5619" y="66897"/>
                  </a:lnTo>
                  <a:lnTo>
                    <a:pt x="9847" y="76298"/>
                  </a:lnTo>
                  <a:lnTo>
                    <a:pt x="16489" y="83652"/>
                  </a:lnTo>
                  <a:lnTo>
                    <a:pt x="38299" y="101474"/>
                  </a:lnTo>
                  <a:lnTo>
                    <a:pt x="72315" y="113085"/>
                  </a:lnTo>
                  <a:lnTo>
                    <a:pt x="79971" y="111644"/>
                  </a:lnTo>
                  <a:lnTo>
                    <a:pt x="91090" y="106369"/>
                  </a:lnTo>
                  <a:lnTo>
                    <a:pt x="116547" y="83330"/>
                  </a:lnTo>
                  <a:lnTo>
                    <a:pt x="119209" y="78575"/>
                  </a:lnTo>
                  <a:lnTo>
                    <a:pt x="121058" y="71584"/>
                  </a:lnTo>
                  <a:lnTo>
                    <a:pt x="121302" y="61618"/>
                  </a:lnTo>
                  <a:lnTo>
                    <a:pt x="120521" y="60129"/>
                  </a:lnTo>
                  <a:lnTo>
                    <a:pt x="119206" y="59136"/>
                  </a:lnTo>
                  <a:lnTo>
                    <a:pt x="115628" y="58033"/>
                  </a:lnTo>
                  <a:lnTo>
                    <a:pt x="96960" y="57266"/>
                  </a:lnTo>
                  <a:lnTo>
                    <a:pt x="88544" y="59318"/>
                  </a:lnTo>
                  <a:lnTo>
                    <a:pt x="76673" y="67104"/>
                  </a:lnTo>
                  <a:lnTo>
                    <a:pt x="69122" y="73945"/>
                  </a:lnTo>
                  <a:lnTo>
                    <a:pt x="66382" y="80754"/>
                  </a:lnTo>
                  <a:lnTo>
                    <a:pt x="64369" y="88278"/>
                  </a:lnTo>
                  <a:lnTo>
                    <a:pt x="60829" y="94268"/>
                  </a:lnTo>
                  <a:lnTo>
                    <a:pt x="60362" y="97770"/>
                  </a:lnTo>
                  <a:lnTo>
                    <a:pt x="65336" y="125633"/>
                  </a:lnTo>
                  <a:lnTo>
                    <a:pt x="78476" y="157163"/>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1" name="SMARTInkShape-623"/>
            <p:cNvSpPr/>
            <p:nvPr/>
          </p:nvSpPr>
          <p:spPr>
            <a:xfrm>
              <a:off x="8001132" y="5486490"/>
              <a:ext cx="449925" cy="442824"/>
            </a:xfrm>
            <a:custGeom>
              <a:avLst/>
              <a:gdLst/>
              <a:ahLst/>
              <a:cxnLst/>
              <a:rect l="0" t="0" r="0" b="0"/>
              <a:pathLst>
                <a:path w="449925" h="442824">
                  <a:moveTo>
                    <a:pt x="107024" y="14198"/>
                  </a:moveTo>
                  <a:lnTo>
                    <a:pt x="103231" y="14198"/>
                  </a:lnTo>
                  <a:lnTo>
                    <a:pt x="102114" y="13404"/>
                  </a:lnTo>
                  <a:lnTo>
                    <a:pt x="101370" y="12081"/>
                  </a:lnTo>
                  <a:lnTo>
                    <a:pt x="100873" y="10405"/>
                  </a:lnTo>
                  <a:lnTo>
                    <a:pt x="99749" y="9288"/>
                  </a:lnTo>
                  <a:lnTo>
                    <a:pt x="96382" y="8047"/>
                  </a:lnTo>
                  <a:lnTo>
                    <a:pt x="87754" y="6456"/>
                  </a:lnTo>
                  <a:lnTo>
                    <a:pt x="80765" y="2202"/>
                  </a:lnTo>
                  <a:lnTo>
                    <a:pt x="72874" y="589"/>
                  </a:lnTo>
                  <a:lnTo>
                    <a:pt x="51835" y="0"/>
                  </a:lnTo>
                  <a:lnTo>
                    <a:pt x="44660" y="2066"/>
                  </a:lnTo>
                  <a:lnTo>
                    <a:pt x="12801" y="23760"/>
                  </a:lnTo>
                  <a:lnTo>
                    <a:pt x="4934" y="34670"/>
                  </a:lnTo>
                  <a:lnTo>
                    <a:pt x="1369" y="47957"/>
                  </a:lnTo>
                  <a:lnTo>
                    <a:pt x="0" y="69996"/>
                  </a:lnTo>
                  <a:lnTo>
                    <a:pt x="2043" y="76832"/>
                  </a:lnTo>
                  <a:lnTo>
                    <a:pt x="3699" y="79767"/>
                  </a:lnTo>
                  <a:lnTo>
                    <a:pt x="13614" y="87688"/>
                  </a:lnTo>
                  <a:lnTo>
                    <a:pt x="30394" y="96682"/>
                  </a:lnTo>
                  <a:lnTo>
                    <a:pt x="40310" y="98963"/>
                  </a:lnTo>
                  <a:lnTo>
                    <a:pt x="48533" y="99496"/>
                  </a:lnTo>
                  <a:lnTo>
                    <a:pt x="62089" y="96003"/>
                  </a:lnTo>
                  <a:lnTo>
                    <a:pt x="75188" y="87713"/>
                  </a:lnTo>
                  <a:lnTo>
                    <a:pt x="90278" y="72909"/>
                  </a:lnTo>
                  <a:lnTo>
                    <a:pt x="104903" y="50357"/>
                  </a:lnTo>
                  <a:lnTo>
                    <a:pt x="106838" y="41322"/>
                  </a:lnTo>
                  <a:lnTo>
                    <a:pt x="106988" y="36753"/>
                  </a:lnTo>
                  <a:lnTo>
                    <a:pt x="107021" y="45671"/>
                  </a:lnTo>
                  <a:lnTo>
                    <a:pt x="104907" y="50146"/>
                  </a:lnTo>
                  <a:lnTo>
                    <a:pt x="102114" y="54781"/>
                  </a:lnTo>
                  <a:lnTo>
                    <a:pt x="93817" y="83676"/>
                  </a:lnTo>
                  <a:lnTo>
                    <a:pt x="92800" y="116616"/>
                  </a:lnTo>
                  <a:lnTo>
                    <a:pt x="93536" y="140259"/>
                  </a:lnTo>
                  <a:lnTo>
                    <a:pt x="96531" y="148542"/>
                  </a:lnTo>
                  <a:lnTo>
                    <a:pt x="98442" y="151385"/>
                  </a:lnTo>
                  <a:lnTo>
                    <a:pt x="104128" y="156181"/>
                  </a:lnTo>
                  <a:lnTo>
                    <a:pt x="105738" y="160116"/>
                  </a:lnTo>
                  <a:lnTo>
                    <a:pt x="106960" y="160689"/>
                  </a:lnTo>
                  <a:lnTo>
                    <a:pt x="108569" y="160278"/>
                  </a:lnTo>
                  <a:lnTo>
                    <a:pt x="112474" y="158497"/>
                  </a:lnTo>
                  <a:lnTo>
                    <a:pt x="116855" y="157706"/>
                  </a:lnTo>
                  <a:lnTo>
                    <a:pt x="118341" y="156701"/>
                  </a:lnTo>
                  <a:lnTo>
                    <a:pt x="119330" y="155237"/>
                  </a:lnTo>
                  <a:lnTo>
                    <a:pt x="121225" y="151495"/>
                  </a:lnTo>
                  <a:lnTo>
                    <a:pt x="147523" y="115987"/>
                  </a:lnTo>
                  <a:lnTo>
                    <a:pt x="166556" y="90699"/>
                  </a:lnTo>
                  <a:lnTo>
                    <a:pt x="171318" y="87885"/>
                  </a:lnTo>
                  <a:lnTo>
                    <a:pt x="178314" y="85931"/>
                  </a:lnTo>
                  <a:lnTo>
                    <a:pt x="184489" y="85674"/>
                  </a:lnTo>
                  <a:lnTo>
                    <a:pt x="195450" y="95582"/>
                  </a:lnTo>
                  <a:lnTo>
                    <a:pt x="203925" y="109678"/>
                  </a:lnTo>
                  <a:lnTo>
                    <a:pt x="210419" y="127244"/>
                  </a:lnTo>
                  <a:lnTo>
                    <a:pt x="216742" y="134026"/>
                  </a:lnTo>
                  <a:lnTo>
                    <a:pt x="224050" y="140479"/>
                  </a:lnTo>
                  <a:lnTo>
                    <a:pt x="246671" y="168764"/>
                  </a:lnTo>
                  <a:lnTo>
                    <a:pt x="248464" y="173646"/>
                  </a:lnTo>
                  <a:lnTo>
                    <a:pt x="249736" y="175265"/>
                  </a:lnTo>
                  <a:lnTo>
                    <a:pt x="253266" y="177064"/>
                  </a:lnTo>
                  <a:lnTo>
                    <a:pt x="266654" y="178377"/>
                  </a:lnTo>
                  <a:lnTo>
                    <a:pt x="271368" y="176331"/>
                  </a:lnTo>
                  <a:lnTo>
                    <a:pt x="284210" y="165500"/>
                  </a:lnTo>
                  <a:lnTo>
                    <a:pt x="285201" y="157012"/>
                  </a:lnTo>
                  <a:lnTo>
                    <a:pt x="284546" y="154651"/>
                  </a:lnTo>
                  <a:lnTo>
                    <a:pt x="283316" y="153077"/>
                  </a:lnTo>
                  <a:lnTo>
                    <a:pt x="264127" y="137654"/>
                  </a:lnTo>
                  <a:lnTo>
                    <a:pt x="233935" y="128991"/>
                  </a:lnTo>
                  <a:lnTo>
                    <a:pt x="220024" y="128595"/>
                  </a:lnTo>
                  <a:lnTo>
                    <a:pt x="214660" y="130657"/>
                  </a:lnTo>
                  <a:lnTo>
                    <a:pt x="197540" y="145293"/>
                  </a:lnTo>
                  <a:lnTo>
                    <a:pt x="194879" y="149985"/>
                  </a:lnTo>
                  <a:lnTo>
                    <a:pt x="192902" y="154716"/>
                  </a:lnTo>
                  <a:lnTo>
                    <a:pt x="189377" y="159465"/>
                  </a:lnTo>
                  <a:lnTo>
                    <a:pt x="188914" y="162636"/>
                  </a:lnTo>
                  <a:lnTo>
                    <a:pt x="194572" y="192978"/>
                  </a:lnTo>
                  <a:lnTo>
                    <a:pt x="196346" y="197678"/>
                  </a:lnTo>
                  <a:lnTo>
                    <a:pt x="202549" y="205017"/>
                  </a:lnTo>
                  <a:lnTo>
                    <a:pt x="209805" y="211719"/>
                  </a:lnTo>
                  <a:lnTo>
                    <a:pt x="226705" y="232530"/>
                  </a:lnTo>
                  <a:lnTo>
                    <a:pt x="261923" y="252293"/>
                  </a:lnTo>
                  <a:lnTo>
                    <a:pt x="280085" y="256139"/>
                  </a:lnTo>
                  <a:lnTo>
                    <a:pt x="312107" y="257048"/>
                  </a:lnTo>
                  <a:lnTo>
                    <a:pt x="319352" y="254952"/>
                  </a:lnTo>
                  <a:lnTo>
                    <a:pt x="330470" y="247138"/>
                  </a:lnTo>
                  <a:lnTo>
                    <a:pt x="333333" y="242610"/>
                  </a:lnTo>
                  <a:lnTo>
                    <a:pt x="335399" y="237952"/>
                  </a:lnTo>
                  <a:lnTo>
                    <a:pt x="340232" y="230867"/>
                  </a:lnTo>
                  <a:lnTo>
                    <a:pt x="342435" y="222774"/>
                  </a:lnTo>
                  <a:lnTo>
                    <a:pt x="338877" y="217991"/>
                  </a:lnTo>
                  <a:lnTo>
                    <a:pt x="334953" y="215898"/>
                  </a:lnTo>
                  <a:lnTo>
                    <a:pt x="321278" y="214370"/>
                  </a:lnTo>
                  <a:lnTo>
                    <a:pt x="311800" y="214252"/>
                  </a:lnTo>
                  <a:lnTo>
                    <a:pt x="307044" y="216352"/>
                  </a:lnTo>
                  <a:lnTo>
                    <a:pt x="291026" y="226409"/>
                  </a:lnTo>
                  <a:lnTo>
                    <a:pt x="281183" y="240441"/>
                  </a:lnTo>
                  <a:lnTo>
                    <a:pt x="279277" y="247567"/>
                  </a:lnTo>
                  <a:lnTo>
                    <a:pt x="278831" y="252326"/>
                  </a:lnTo>
                  <a:lnTo>
                    <a:pt x="280749" y="257087"/>
                  </a:lnTo>
                  <a:lnTo>
                    <a:pt x="295276" y="273754"/>
                  </a:lnTo>
                  <a:lnTo>
                    <a:pt x="309604" y="282485"/>
                  </a:lnTo>
                  <a:lnTo>
                    <a:pt x="319095" y="284719"/>
                  </a:lnTo>
                  <a:lnTo>
                    <a:pt x="350980" y="285624"/>
                  </a:lnTo>
                  <a:lnTo>
                    <a:pt x="356472" y="283527"/>
                  </a:lnTo>
                  <a:lnTo>
                    <a:pt x="361559" y="280743"/>
                  </a:lnTo>
                  <a:lnTo>
                    <a:pt x="368885" y="278383"/>
                  </a:lnTo>
                  <a:lnTo>
                    <a:pt x="377066" y="272453"/>
                  </a:lnTo>
                  <a:lnTo>
                    <a:pt x="384513" y="271467"/>
                  </a:lnTo>
                  <a:lnTo>
                    <a:pt x="383017" y="273531"/>
                  </a:lnTo>
                  <a:lnTo>
                    <a:pt x="379382" y="277531"/>
                  </a:lnTo>
                  <a:lnTo>
                    <a:pt x="378663" y="284025"/>
                  </a:lnTo>
                  <a:lnTo>
                    <a:pt x="379296" y="303335"/>
                  </a:lnTo>
                  <a:lnTo>
                    <a:pt x="390674" y="336695"/>
                  </a:lnTo>
                  <a:lnTo>
                    <a:pt x="402090" y="366561"/>
                  </a:lnTo>
                  <a:lnTo>
                    <a:pt x="419397" y="399007"/>
                  </a:lnTo>
                  <a:lnTo>
                    <a:pt x="449924" y="442823"/>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513" name="SMARTInkShape-624"/>
          <p:cNvSpPr/>
          <p:nvPr/>
        </p:nvSpPr>
        <p:spPr>
          <a:xfrm>
            <a:off x="5943600" y="3000375"/>
            <a:ext cx="192856" cy="292892"/>
          </a:xfrm>
          <a:custGeom>
            <a:avLst/>
            <a:gdLst/>
            <a:ahLst/>
            <a:cxnLst/>
            <a:rect l="0" t="0" r="0" b="0"/>
            <a:pathLst>
              <a:path w="192856" h="292892">
                <a:moveTo>
                  <a:pt x="178594" y="0"/>
                </a:moveTo>
                <a:lnTo>
                  <a:pt x="178594" y="6151"/>
                </a:lnTo>
                <a:lnTo>
                  <a:pt x="174802" y="10642"/>
                </a:lnTo>
                <a:lnTo>
                  <a:pt x="175056" y="19017"/>
                </a:lnTo>
                <a:lnTo>
                  <a:pt x="182179" y="54627"/>
                </a:lnTo>
                <a:lnTo>
                  <a:pt x="185269" y="86333"/>
                </a:lnTo>
                <a:lnTo>
                  <a:pt x="187715" y="105220"/>
                </a:lnTo>
                <a:lnTo>
                  <a:pt x="191350" y="122987"/>
                </a:lnTo>
                <a:lnTo>
                  <a:pt x="192680" y="157366"/>
                </a:lnTo>
                <a:lnTo>
                  <a:pt x="192855" y="192908"/>
                </a:lnTo>
                <a:lnTo>
                  <a:pt x="189081" y="210528"/>
                </a:lnTo>
                <a:lnTo>
                  <a:pt x="173748" y="245187"/>
                </a:lnTo>
                <a:lnTo>
                  <a:pt x="165869" y="258738"/>
                </a:lnTo>
                <a:lnTo>
                  <a:pt x="149387" y="270830"/>
                </a:lnTo>
                <a:lnTo>
                  <a:pt x="119003" y="288094"/>
                </a:lnTo>
                <a:lnTo>
                  <a:pt x="97296" y="291946"/>
                </a:lnTo>
                <a:lnTo>
                  <a:pt x="62615" y="292811"/>
                </a:lnTo>
                <a:lnTo>
                  <a:pt x="27632" y="292891"/>
                </a:lnTo>
                <a:lnTo>
                  <a:pt x="12043" y="292099"/>
                </a:lnTo>
                <a:lnTo>
                  <a:pt x="0" y="28575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nvGrpSpPr>
          <p:cNvPr id="516" name="SMARTInkShape-Group130"/>
          <p:cNvGrpSpPr/>
          <p:nvPr/>
        </p:nvGrpSpPr>
        <p:grpSpPr>
          <a:xfrm>
            <a:off x="6186845" y="3178969"/>
            <a:ext cx="321112" cy="121445"/>
            <a:chOff x="6186845" y="3178969"/>
            <a:chExt cx="321112" cy="121445"/>
          </a:xfrm>
        </p:grpSpPr>
        <p:sp>
          <p:nvSpPr>
            <p:cNvPr id="514" name="SMARTInkShape-625"/>
            <p:cNvSpPr/>
            <p:nvPr/>
          </p:nvSpPr>
          <p:spPr>
            <a:xfrm>
              <a:off x="6186845" y="3178969"/>
              <a:ext cx="142519" cy="121445"/>
            </a:xfrm>
            <a:custGeom>
              <a:avLst/>
              <a:gdLst/>
              <a:ahLst/>
              <a:cxnLst/>
              <a:rect l="0" t="0" r="0" b="0"/>
              <a:pathLst>
                <a:path w="142519" h="121445">
                  <a:moveTo>
                    <a:pt x="99655" y="0"/>
                  </a:moveTo>
                  <a:lnTo>
                    <a:pt x="75744" y="0"/>
                  </a:lnTo>
                  <a:lnTo>
                    <a:pt x="71037" y="2116"/>
                  </a:lnTo>
                  <a:lnTo>
                    <a:pt x="68670" y="3792"/>
                  </a:lnTo>
                  <a:lnTo>
                    <a:pt x="53465" y="8069"/>
                  </a:lnTo>
                  <a:lnTo>
                    <a:pt x="19127" y="35631"/>
                  </a:lnTo>
                  <a:lnTo>
                    <a:pt x="15013" y="38042"/>
                  </a:lnTo>
                  <a:lnTo>
                    <a:pt x="12271" y="41236"/>
                  </a:lnTo>
                  <a:lnTo>
                    <a:pt x="849" y="66379"/>
                  </a:lnTo>
                  <a:lnTo>
                    <a:pt x="0" y="73731"/>
                  </a:lnTo>
                  <a:lnTo>
                    <a:pt x="1918" y="78542"/>
                  </a:lnTo>
                  <a:lnTo>
                    <a:pt x="9617" y="88098"/>
                  </a:lnTo>
                  <a:lnTo>
                    <a:pt x="16247" y="90748"/>
                  </a:lnTo>
                  <a:lnTo>
                    <a:pt x="37460" y="92744"/>
                  </a:lnTo>
                  <a:lnTo>
                    <a:pt x="42379" y="90697"/>
                  </a:lnTo>
                  <a:lnTo>
                    <a:pt x="78092" y="64277"/>
                  </a:lnTo>
                  <a:lnTo>
                    <a:pt x="85329" y="55028"/>
                  </a:lnTo>
                  <a:lnTo>
                    <a:pt x="90383" y="44350"/>
                  </a:lnTo>
                  <a:lnTo>
                    <a:pt x="92359" y="38761"/>
                  </a:lnTo>
                  <a:lnTo>
                    <a:pt x="97140" y="31152"/>
                  </a:lnTo>
                  <a:lnTo>
                    <a:pt x="98538" y="26281"/>
                  </a:lnTo>
                  <a:lnTo>
                    <a:pt x="98116" y="24664"/>
                  </a:lnTo>
                  <a:lnTo>
                    <a:pt x="97042" y="23586"/>
                  </a:lnTo>
                  <a:lnTo>
                    <a:pt x="92776" y="21557"/>
                  </a:lnTo>
                  <a:lnTo>
                    <a:pt x="92518" y="38227"/>
                  </a:lnTo>
                  <a:lnTo>
                    <a:pt x="94631" y="42919"/>
                  </a:lnTo>
                  <a:lnTo>
                    <a:pt x="96306" y="45281"/>
                  </a:lnTo>
                  <a:lnTo>
                    <a:pt x="105162" y="73306"/>
                  </a:lnTo>
                  <a:lnTo>
                    <a:pt x="128243" y="106665"/>
                  </a:lnTo>
                  <a:lnTo>
                    <a:pt x="142518" y="121444"/>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5" name="SMARTInkShape-626"/>
            <p:cNvSpPr/>
            <p:nvPr/>
          </p:nvSpPr>
          <p:spPr>
            <a:xfrm>
              <a:off x="6386513" y="3193257"/>
              <a:ext cx="121444" cy="99592"/>
            </a:xfrm>
            <a:custGeom>
              <a:avLst/>
              <a:gdLst/>
              <a:ahLst/>
              <a:cxnLst/>
              <a:rect l="0" t="0" r="0" b="0"/>
              <a:pathLst>
                <a:path w="121444" h="99592">
                  <a:moveTo>
                    <a:pt x="7143" y="7143"/>
                  </a:moveTo>
                  <a:lnTo>
                    <a:pt x="7143" y="23936"/>
                  </a:lnTo>
                  <a:lnTo>
                    <a:pt x="5026" y="28629"/>
                  </a:lnTo>
                  <a:lnTo>
                    <a:pt x="3351" y="30992"/>
                  </a:lnTo>
                  <a:lnTo>
                    <a:pt x="992" y="41903"/>
                  </a:lnTo>
                  <a:lnTo>
                    <a:pt x="17" y="75479"/>
                  </a:lnTo>
                  <a:lnTo>
                    <a:pt x="0" y="99591"/>
                  </a:lnTo>
                  <a:lnTo>
                    <a:pt x="793" y="81650"/>
                  </a:lnTo>
                  <a:lnTo>
                    <a:pt x="6702" y="57678"/>
                  </a:lnTo>
                  <a:lnTo>
                    <a:pt x="7879" y="40403"/>
                  </a:lnTo>
                  <a:lnTo>
                    <a:pt x="15959" y="21565"/>
                  </a:lnTo>
                  <a:lnTo>
                    <a:pt x="18999" y="16728"/>
                  </a:lnTo>
                  <a:lnTo>
                    <a:pt x="21504" y="9542"/>
                  </a:lnTo>
                  <a:lnTo>
                    <a:pt x="24903" y="4770"/>
                  </a:lnTo>
                  <a:lnTo>
                    <a:pt x="29059" y="2120"/>
                  </a:lnTo>
                  <a:lnTo>
                    <a:pt x="35635" y="279"/>
                  </a:lnTo>
                  <a:lnTo>
                    <a:pt x="71008" y="1"/>
                  </a:lnTo>
                  <a:lnTo>
                    <a:pt x="73532" y="0"/>
                  </a:lnTo>
                  <a:lnTo>
                    <a:pt x="108243" y="13000"/>
                  </a:lnTo>
                  <a:lnTo>
                    <a:pt x="121443" y="21431"/>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519" name="SMARTInkShape-Group131"/>
          <p:cNvGrpSpPr/>
          <p:nvPr/>
        </p:nvGrpSpPr>
        <p:grpSpPr>
          <a:xfrm>
            <a:off x="6508290" y="3200426"/>
            <a:ext cx="242515" cy="249579"/>
            <a:chOff x="6508290" y="3200426"/>
            <a:chExt cx="242515" cy="249579"/>
          </a:xfrm>
        </p:grpSpPr>
        <p:sp>
          <p:nvSpPr>
            <p:cNvPr id="517" name="SMARTInkShape-627"/>
            <p:cNvSpPr/>
            <p:nvPr/>
          </p:nvSpPr>
          <p:spPr>
            <a:xfrm>
              <a:off x="6508290" y="3200426"/>
              <a:ext cx="127866" cy="249579"/>
            </a:xfrm>
            <a:custGeom>
              <a:avLst/>
              <a:gdLst/>
              <a:ahLst/>
              <a:cxnLst/>
              <a:rect l="0" t="0" r="0" b="0"/>
              <a:pathLst>
                <a:path w="127866" h="249579">
                  <a:moveTo>
                    <a:pt x="85391" y="7118"/>
                  </a:moveTo>
                  <a:lnTo>
                    <a:pt x="81598" y="3326"/>
                  </a:lnTo>
                  <a:lnTo>
                    <a:pt x="75503" y="1463"/>
                  </a:lnTo>
                  <a:lnTo>
                    <a:pt x="43575" y="0"/>
                  </a:lnTo>
                  <a:lnTo>
                    <a:pt x="30227" y="3774"/>
                  </a:lnTo>
                  <a:lnTo>
                    <a:pt x="17198" y="12160"/>
                  </a:lnTo>
                  <a:lnTo>
                    <a:pt x="11956" y="16767"/>
                  </a:lnTo>
                  <a:lnTo>
                    <a:pt x="9097" y="21461"/>
                  </a:lnTo>
                  <a:lnTo>
                    <a:pt x="7032" y="26193"/>
                  </a:lnTo>
                  <a:lnTo>
                    <a:pt x="3469" y="30941"/>
                  </a:lnTo>
                  <a:lnTo>
                    <a:pt x="1357" y="37814"/>
                  </a:lnTo>
                  <a:lnTo>
                    <a:pt x="0" y="51370"/>
                  </a:lnTo>
                  <a:lnTo>
                    <a:pt x="682" y="53288"/>
                  </a:lnTo>
                  <a:lnTo>
                    <a:pt x="1931" y="54566"/>
                  </a:lnTo>
                  <a:lnTo>
                    <a:pt x="7481" y="58483"/>
                  </a:lnTo>
                  <a:lnTo>
                    <a:pt x="9639" y="60411"/>
                  </a:lnTo>
                  <a:lnTo>
                    <a:pt x="16269" y="62554"/>
                  </a:lnTo>
                  <a:lnTo>
                    <a:pt x="29668" y="63929"/>
                  </a:lnTo>
                  <a:lnTo>
                    <a:pt x="64109" y="55435"/>
                  </a:lnTo>
                  <a:lnTo>
                    <a:pt x="91114" y="44995"/>
                  </a:lnTo>
                  <a:lnTo>
                    <a:pt x="102343" y="33282"/>
                  </a:lnTo>
                  <a:lnTo>
                    <a:pt x="104832" y="28536"/>
                  </a:lnTo>
                  <a:lnTo>
                    <a:pt x="106732" y="23781"/>
                  </a:lnTo>
                  <a:lnTo>
                    <a:pt x="113638" y="14679"/>
                  </a:lnTo>
                  <a:lnTo>
                    <a:pt x="110077" y="18178"/>
                  </a:lnTo>
                  <a:lnTo>
                    <a:pt x="108269" y="22087"/>
                  </a:lnTo>
                  <a:lnTo>
                    <a:pt x="101206" y="52742"/>
                  </a:lnTo>
                  <a:lnTo>
                    <a:pt x="101152" y="64701"/>
                  </a:lnTo>
                  <a:lnTo>
                    <a:pt x="105919" y="93997"/>
                  </a:lnTo>
                  <a:lnTo>
                    <a:pt x="112358" y="128713"/>
                  </a:lnTo>
                  <a:lnTo>
                    <a:pt x="115606" y="147921"/>
                  </a:lnTo>
                  <a:lnTo>
                    <a:pt x="125294" y="179236"/>
                  </a:lnTo>
                  <a:lnTo>
                    <a:pt x="127865" y="206790"/>
                  </a:lnTo>
                  <a:lnTo>
                    <a:pt x="111147" y="215188"/>
                  </a:lnTo>
                  <a:lnTo>
                    <a:pt x="82968" y="226725"/>
                  </a:lnTo>
                  <a:lnTo>
                    <a:pt x="54472" y="246758"/>
                  </a:lnTo>
                  <a:lnTo>
                    <a:pt x="44832" y="249043"/>
                  </a:lnTo>
                  <a:lnTo>
                    <a:pt x="36674" y="249578"/>
                  </a:lnTo>
                  <a:lnTo>
                    <a:pt x="23156" y="246086"/>
                  </a:lnTo>
                  <a:lnTo>
                    <a:pt x="5303" y="236232"/>
                  </a:lnTo>
                  <a:lnTo>
                    <a:pt x="5012" y="232886"/>
                  </a:lnTo>
                  <a:lnTo>
                    <a:pt x="8786" y="229861"/>
                  </a:lnTo>
                  <a:lnTo>
                    <a:pt x="15271" y="227051"/>
                  </a:lnTo>
                  <a:lnTo>
                    <a:pt x="18801" y="224384"/>
                  </a:lnTo>
                  <a:lnTo>
                    <a:pt x="20360" y="221812"/>
                  </a:lnTo>
                  <a:lnTo>
                    <a:pt x="20606" y="219303"/>
                  </a:lnTo>
                  <a:lnTo>
                    <a:pt x="18763" y="214400"/>
                  </a:lnTo>
                  <a:lnTo>
                    <a:pt x="17160" y="211981"/>
                  </a:lnTo>
                  <a:lnTo>
                    <a:pt x="15297" y="210368"/>
                  </a:lnTo>
                  <a:lnTo>
                    <a:pt x="6810" y="207143"/>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8" name="SMARTInkShape-628"/>
            <p:cNvSpPr/>
            <p:nvPr/>
          </p:nvSpPr>
          <p:spPr>
            <a:xfrm>
              <a:off x="6668424" y="3214688"/>
              <a:ext cx="82381" cy="78483"/>
            </a:xfrm>
            <a:custGeom>
              <a:avLst/>
              <a:gdLst/>
              <a:ahLst/>
              <a:cxnLst/>
              <a:rect l="0" t="0" r="0" b="0"/>
              <a:pathLst>
                <a:path w="82381" h="78483">
                  <a:moveTo>
                    <a:pt x="39557" y="0"/>
                  </a:moveTo>
                  <a:lnTo>
                    <a:pt x="28915" y="0"/>
                  </a:lnTo>
                  <a:lnTo>
                    <a:pt x="24774" y="2116"/>
                  </a:lnTo>
                  <a:lnTo>
                    <a:pt x="8572" y="16792"/>
                  </a:lnTo>
                  <a:lnTo>
                    <a:pt x="5942" y="21486"/>
                  </a:lnTo>
                  <a:lnTo>
                    <a:pt x="0" y="38254"/>
                  </a:lnTo>
                  <a:lnTo>
                    <a:pt x="3176" y="52094"/>
                  </a:lnTo>
                  <a:lnTo>
                    <a:pt x="5661" y="57019"/>
                  </a:lnTo>
                  <a:lnTo>
                    <a:pt x="13724" y="66649"/>
                  </a:lnTo>
                  <a:lnTo>
                    <a:pt x="18286" y="69309"/>
                  </a:lnTo>
                  <a:lnTo>
                    <a:pt x="50940" y="77836"/>
                  </a:lnTo>
                  <a:lnTo>
                    <a:pt x="69348" y="78482"/>
                  </a:lnTo>
                  <a:lnTo>
                    <a:pt x="74757" y="76420"/>
                  </a:lnTo>
                  <a:lnTo>
                    <a:pt x="80906" y="72421"/>
                  </a:lnTo>
                  <a:lnTo>
                    <a:pt x="81747" y="69758"/>
                  </a:lnTo>
                  <a:lnTo>
                    <a:pt x="82380" y="54670"/>
                  </a:lnTo>
                  <a:lnTo>
                    <a:pt x="80286" y="49962"/>
                  </a:lnTo>
                  <a:lnTo>
                    <a:pt x="68132" y="35718"/>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520" name="SMARTInkShape-629"/>
          <p:cNvSpPr/>
          <p:nvPr/>
        </p:nvSpPr>
        <p:spPr>
          <a:xfrm>
            <a:off x="6822281" y="3221927"/>
            <a:ext cx="92841" cy="107062"/>
          </a:xfrm>
          <a:custGeom>
            <a:avLst/>
            <a:gdLst/>
            <a:ahLst/>
            <a:cxnLst/>
            <a:rect l="0" t="0" r="0" b="0"/>
            <a:pathLst>
              <a:path w="92841" h="107062">
                <a:moveTo>
                  <a:pt x="7144" y="14192"/>
                </a:moveTo>
                <a:lnTo>
                  <a:pt x="7144" y="34249"/>
                </a:lnTo>
                <a:lnTo>
                  <a:pt x="2234" y="41054"/>
                </a:lnTo>
                <a:lnTo>
                  <a:pt x="295" y="48588"/>
                </a:lnTo>
                <a:lnTo>
                  <a:pt x="1" y="57025"/>
                </a:lnTo>
                <a:lnTo>
                  <a:pt x="0" y="36936"/>
                </a:lnTo>
                <a:lnTo>
                  <a:pt x="7276" y="17827"/>
                </a:lnTo>
                <a:lnTo>
                  <a:pt x="8819" y="16615"/>
                </a:lnTo>
                <a:lnTo>
                  <a:pt x="10642" y="15807"/>
                </a:lnTo>
                <a:lnTo>
                  <a:pt x="11857" y="14475"/>
                </a:lnTo>
                <a:lnTo>
                  <a:pt x="14868" y="7011"/>
                </a:lnTo>
                <a:lnTo>
                  <a:pt x="17985" y="3592"/>
                </a:lnTo>
                <a:lnTo>
                  <a:pt x="22017" y="1543"/>
                </a:lnTo>
                <a:lnTo>
                  <a:pt x="34342" y="0"/>
                </a:lnTo>
                <a:lnTo>
                  <a:pt x="46059" y="5626"/>
                </a:lnTo>
                <a:lnTo>
                  <a:pt x="54305" y="11301"/>
                </a:lnTo>
                <a:lnTo>
                  <a:pt x="64203" y="15737"/>
                </a:lnTo>
                <a:lnTo>
                  <a:pt x="66614" y="17604"/>
                </a:lnTo>
                <a:lnTo>
                  <a:pt x="69294" y="21794"/>
                </a:lnTo>
                <a:lnTo>
                  <a:pt x="76858" y="38212"/>
                </a:lnTo>
                <a:lnTo>
                  <a:pt x="82746" y="46885"/>
                </a:lnTo>
                <a:lnTo>
                  <a:pt x="87253" y="56927"/>
                </a:lnTo>
                <a:lnTo>
                  <a:pt x="90373" y="61760"/>
                </a:lnTo>
                <a:lnTo>
                  <a:pt x="92130" y="68944"/>
                </a:lnTo>
                <a:lnTo>
                  <a:pt x="92840" y="88010"/>
                </a:lnTo>
                <a:lnTo>
                  <a:pt x="92056" y="89598"/>
                </a:lnTo>
                <a:lnTo>
                  <a:pt x="90740" y="90656"/>
                </a:lnTo>
                <a:lnTo>
                  <a:pt x="89068" y="91362"/>
                </a:lnTo>
                <a:lnTo>
                  <a:pt x="87954" y="92626"/>
                </a:lnTo>
                <a:lnTo>
                  <a:pt x="86716" y="96147"/>
                </a:lnTo>
                <a:lnTo>
                  <a:pt x="85725" y="107061"/>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1" name="SMARTInkShape-630"/>
          <p:cNvSpPr/>
          <p:nvPr/>
        </p:nvSpPr>
        <p:spPr>
          <a:xfrm>
            <a:off x="7065169" y="3086100"/>
            <a:ext cx="278607" cy="135732"/>
          </a:xfrm>
          <a:custGeom>
            <a:avLst/>
            <a:gdLst/>
            <a:ahLst/>
            <a:cxnLst/>
            <a:rect l="0" t="0" r="0" b="0"/>
            <a:pathLst>
              <a:path w="278607" h="135732">
                <a:moveTo>
                  <a:pt x="0" y="135731"/>
                </a:moveTo>
                <a:lnTo>
                  <a:pt x="6151" y="129580"/>
                </a:lnTo>
                <a:lnTo>
                  <a:pt x="10642" y="128882"/>
                </a:lnTo>
                <a:lnTo>
                  <a:pt x="11856" y="127990"/>
                </a:lnTo>
                <a:lnTo>
                  <a:pt x="13207" y="124882"/>
                </a:lnTo>
                <a:lnTo>
                  <a:pt x="14361" y="123736"/>
                </a:lnTo>
                <a:lnTo>
                  <a:pt x="21915" y="119780"/>
                </a:lnTo>
                <a:lnTo>
                  <a:pt x="24135" y="117953"/>
                </a:lnTo>
                <a:lnTo>
                  <a:pt x="30835" y="115924"/>
                </a:lnTo>
                <a:lnTo>
                  <a:pt x="38311" y="114228"/>
                </a:lnTo>
                <a:lnTo>
                  <a:pt x="60281" y="102972"/>
                </a:lnTo>
                <a:lnTo>
                  <a:pt x="92913" y="92415"/>
                </a:lnTo>
                <a:lnTo>
                  <a:pt x="101619" y="87111"/>
                </a:lnTo>
                <a:lnTo>
                  <a:pt x="112571" y="75993"/>
                </a:lnTo>
                <a:lnTo>
                  <a:pt x="144790" y="59722"/>
                </a:lnTo>
                <a:lnTo>
                  <a:pt x="179545" y="40489"/>
                </a:lnTo>
                <a:lnTo>
                  <a:pt x="187219" y="37839"/>
                </a:lnTo>
                <a:lnTo>
                  <a:pt x="195127" y="35867"/>
                </a:lnTo>
                <a:lnTo>
                  <a:pt x="206672" y="28134"/>
                </a:lnTo>
                <a:lnTo>
                  <a:pt x="220388" y="18963"/>
                </a:lnTo>
                <a:lnTo>
                  <a:pt x="242680" y="7887"/>
                </a:lnTo>
                <a:lnTo>
                  <a:pt x="246234" y="7474"/>
                </a:lnTo>
                <a:lnTo>
                  <a:pt x="250460" y="5174"/>
                </a:lnTo>
                <a:lnTo>
                  <a:pt x="256782" y="303"/>
                </a:lnTo>
                <a:lnTo>
                  <a:pt x="278606"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2" name="SMARTInkShape-631"/>
          <p:cNvSpPr/>
          <p:nvPr/>
        </p:nvSpPr>
        <p:spPr>
          <a:xfrm>
            <a:off x="7043738" y="3286125"/>
            <a:ext cx="400051" cy="392907"/>
          </a:xfrm>
          <a:custGeom>
            <a:avLst/>
            <a:gdLst/>
            <a:ahLst/>
            <a:cxnLst/>
            <a:rect l="0" t="0" r="0" b="0"/>
            <a:pathLst>
              <a:path w="400051" h="392907">
                <a:moveTo>
                  <a:pt x="0" y="0"/>
                </a:moveTo>
                <a:lnTo>
                  <a:pt x="0" y="3792"/>
                </a:lnTo>
                <a:lnTo>
                  <a:pt x="793" y="4909"/>
                </a:lnTo>
                <a:lnTo>
                  <a:pt x="2116" y="5654"/>
                </a:lnTo>
                <a:lnTo>
                  <a:pt x="3792" y="6151"/>
                </a:lnTo>
                <a:lnTo>
                  <a:pt x="14473" y="12667"/>
                </a:lnTo>
                <a:lnTo>
                  <a:pt x="16792" y="13207"/>
                </a:lnTo>
                <a:lnTo>
                  <a:pt x="28591" y="19800"/>
                </a:lnTo>
                <a:lnTo>
                  <a:pt x="50634" y="29059"/>
                </a:lnTo>
                <a:lnTo>
                  <a:pt x="81649" y="48438"/>
                </a:lnTo>
                <a:lnTo>
                  <a:pt x="102265" y="62808"/>
                </a:lnTo>
                <a:lnTo>
                  <a:pt x="119994" y="73114"/>
                </a:lnTo>
                <a:lnTo>
                  <a:pt x="152008" y="94505"/>
                </a:lnTo>
                <a:lnTo>
                  <a:pt x="185284" y="121588"/>
                </a:lnTo>
                <a:lnTo>
                  <a:pt x="190198" y="126302"/>
                </a:lnTo>
                <a:lnTo>
                  <a:pt x="190298" y="131033"/>
                </a:lnTo>
                <a:lnTo>
                  <a:pt x="187190" y="135774"/>
                </a:lnTo>
                <a:lnTo>
                  <a:pt x="181943" y="140522"/>
                </a:lnTo>
                <a:lnTo>
                  <a:pt x="180033" y="145275"/>
                </a:lnTo>
                <a:lnTo>
                  <a:pt x="180347" y="150032"/>
                </a:lnTo>
                <a:lnTo>
                  <a:pt x="185722" y="160343"/>
                </a:lnTo>
                <a:lnTo>
                  <a:pt x="216379" y="194601"/>
                </a:lnTo>
                <a:lnTo>
                  <a:pt x="230094" y="210148"/>
                </a:lnTo>
                <a:lnTo>
                  <a:pt x="253066" y="244589"/>
                </a:lnTo>
                <a:lnTo>
                  <a:pt x="280134" y="278566"/>
                </a:lnTo>
                <a:lnTo>
                  <a:pt x="293346" y="290765"/>
                </a:lnTo>
                <a:lnTo>
                  <a:pt x="297957" y="293856"/>
                </a:lnTo>
                <a:lnTo>
                  <a:pt x="305198" y="303640"/>
                </a:lnTo>
                <a:lnTo>
                  <a:pt x="311856" y="314339"/>
                </a:lnTo>
                <a:lnTo>
                  <a:pt x="341600" y="347895"/>
                </a:lnTo>
                <a:lnTo>
                  <a:pt x="375511" y="381847"/>
                </a:lnTo>
                <a:lnTo>
                  <a:pt x="392863" y="391188"/>
                </a:lnTo>
                <a:lnTo>
                  <a:pt x="400050" y="392906"/>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nvGrpSpPr>
          <p:cNvPr id="548" name="SMARTInkShape-Group135"/>
          <p:cNvGrpSpPr/>
          <p:nvPr/>
        </p:nvGrpSpPr>
        <p:grpSpPr>
          <a:xfrm>
            <a:off x="5050631" y="2714625"/>
            <a:ext cx="1207107" cy="864395"/>
            <a:chOff x="5050631" y="2714625"/>
            <a:chExt cx="1207107" cy="864395"/>
          </a:xfrm>
        </p:grpSpPr>
        <p:sp>
          <p:nvSpPr>
            <p:cNvPr id="523" name="SMARTInkShape-632"/>
            <p:cNvSpPr/>
            <p:nvPr/>
          </p:nvSpPr>
          <p:spPr>
            <a:xfrm>
              <a:off x="5786438" y="3014663"/>
              <a:ext cx="278607" cy="107157"/>
            </a:xfrm>
            <a:custGeom>
              <a:avLst/>
              <a:gdLst/>
              <a:ahLst/>
              <a:cxnLst/>
              <a:rect l="0" t="0" r="0" b="0"/>
              <a:pathLst>
                <a:path w="278607" h="107157">
                  <a:moveTo>
                    <a:pt x="278606" y="107156"/>
                  </a:moveTo>
                  <a:lnTo>
                    <a:pt x="274814" y="107156"/>
                  </a:lnTo>
                  <a:lnTo>
                    <a:pt x="273696" y="106362"/>
                  </a:lnTo>
                  <a:lnTo>
                    <a:pt x="272951" y="105039"/>
                  </a:lnTo>
                  <a:lnTo>
                    <a:pt x="272455" y="103364"/>
                  </a:lnTo>
                  <a:lnTo>
                    <a:pt x="271330" y="102246"/>
                  </a:lnTo>
                  <a:lnTo>
                    <a:pt x="263822" y="98337"/>
                  </a:lnTo>
                  <a:lnTo>
                    <a:pt x="259335" y="95299"/>
                  </a:lnTo>
                  <a:lnTo>
                    <a:pt x="225934" y="80747"/>
                  </a:lnTo>
                  <a:lnTo>
                    <a:pt x="211053" y="74548"/>
                  </a:lnTo>
                  <a:lnTo>
                    <a:pt x="181957" y="68054"/>
                  </a:lnTo>
                  <a:lnTo>
                    <a:pt x="151506" y="58539"/>
                  </a:lnTo>
                  <a:lnTo>
                    <a:pt x="121737" y="44313"/>
                  </a:lnTo>
                  <a:lnTo>
                    <a:pt x="86557" y="31147"/>
                  </a:lnTo>
                  <a:lnTo>
                    <a:pt x="56162" y="19074"/>
                  </a:lnTo>
                  <a:lnTo>
                    <a:pt x="24143" y="4764"/>
                  </a:lnTo>
                  <a:lnTo>
                    <a:pt x="10531" y="941"/>
                  </a:lnTo>
                  <a:lnTo>
                    <a:pt x="0" y="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4" name="SMARTInkShape-633"/>
            <p:cNvSpPr/>
            <p:nvPr/>
          </p:nvSpPr>
          <p:spPr>
            <a:xfrm>
              <a:off x="5400888" y="2836069"/>
              <a:ext cx="64082" cy="100013"/>
            </a:xfrm>
            <a:custGeom>
              <a:avLst/>
              <a:gdLst/>
              <a:ahLst/>
              <a:cxnLst/>
              <a:rect l="0" t="0" r="0" b="0"/>
              <a:pathLst>
                <a:path w="64082" h="100013">
                  <a:moveTo>
                    <a:pt x="64081" y="0"/>
                  </a:moveTo>
                  <a:lnTo>
                    <a:pt x="56496" y="0"/>
                  </a:lnTo>
                  <a:lnTo>
                    <a:pt x="50655" y="2116"/>
                  </a:lnTo>
                  <a:lnTo>
                    <a:pt x="27024" y="16792"/>
                  </a:lnTo>
                  <a:lnTo>
                    <a:pt x="3434" y="48080"/>
                  </a:lnTo>
                  <a:lnTo>
                    <a:pt x="1408" y="54706"/>
                  </a:lnTo>
                  <a:lnTo>
                    <a:pt x="0" y="76505"/>
                  </a:lnTo>
                  <a:lnTo>
                    <a:pt x="1998" y="83744"/>
                  </a:lnTo>
                  <a:lnTo>
                    <a:pt x="9749" y="94858"/>
                  </a:lnTo>
                  <a:lnTo>
                    <a:pt x="16385" y="97722"/>
                  </a:lnTo>
                  <a:lnTo>
                    <a:pt x="49793" y="100012"/>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5" name="SMARTInkShape-634"/>
            <p:cNvSpPr/>
            <p:nvPr/>
          </p:nvSpPr>
          <p:spPr>
            <a:xfrm>
              <a:off x="5529263" y="2843213"/>
              <a:ext cx="21432" cy="85726"/>
            </a:xfrm>
            <a:custGeom>
              <a:avLst/>
              <a:gdLst/>
              <a:ahLst/>
              <a:cxnLst/>
              <a:rect l="0" t="0" r="0" b="0"/>
              <a:pathLst>
                <a:path w="21432" h="85726">
                  <a:moveTo>
                    <a:pt x="21431" y="0"/>
                  </a:moveTo>
                  <a:lnTo>
                    <a:pt x="15728" y="6496"/>
                  </a:lnTo>
                  <a:lnTo>
                    <a:pt x="10040" y="17094"/>
                  </a:lnTo>
                  <a:lnTo>
                    <a:pt x="8001" y="26408"/>
                  </a:lnTo>
                  <a:lnTo>
                    <a:pt x="7177" y="62013"/>
                  </a:lnTo>
                  <a:lnTo>
                    <a:pt x="5042" y="69365"/>
                  </a:lnTo>
                  <a:lnTo>
                    <a:pt x="2240" y="75279"/>
                  </a:lnTo>
                  <a:lnTo>
                    <a:pt x="0" y="85725"/>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6" name="SMARTInkShape-635"/>
            <p:cNvSpPr/>
            <p:nvPr/>
          </p:nvSpPr>
          <p:spPr>
            <a:xfrm>
              <a:off x="5643590" y="2721769"/>
              <a:ext cx="92842" cy="214313"/>
            </a:xfrm>
            <a:custGeom>
              <a:avLst/>
              <a:gdLst/>
              <a:ahLst/>
              <a:cxnLst/>
              <a:rect l="0" t="0" r="0" b="0"/>
              <a:pathLst>
                <a:path w="92842" h="214313">
                  <a:moveTo>
                    <a:pt x="14260" y="214312"/>
                  </a:moveTo>
                  <a:lnTo>
                    <a:pt x="13466" y="189339"/>
                  </a:lnTo>
                  <a:lnTo>
                    <a:pt x="5441" y="157094"/>
                  </a:lnTo>
                  <a:lnTo>
                    <a:pt x="1593" y="142855"/>
                  </a:lnTo>
                  <a:lnTo>
                    <a:pt x="186" y="113356"/>
                  </a:lnTo>
                  <a:lnTo>
                    <a:pt x="0" y="82249"/>
                  </a:lnTo>
                  <a:lnTo>
                    <a:pt x="772" y="57257"/>
                  </a:lnTo>
                  <a:lnTo>
                    <a:pt x="9916" y="31284"/>
                  </a:lnTo>
                  <a:lnTo>
                    <a:pt x="16765" y="20558"/>
                  </a:lnTo>
                  <a:lnTo>
                    <a:pt x="39799" y="3263"/>
                  </a:lnTo>
                  <a:lnTo>
                    <a:pt x="44926" y="1450"/>
                  </a:lnTo>
                  <a:lnTo>
                    <a:pt x="79641" y="38"/>
                  </a:lnTo>
                  <a:lnTo>
                    <a:pt x="92841" y="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7" name="SMARTInkShape-636"/>
            <p:cNvSpPr/>
            <p:nvPr/>
          </p:nvSpPr>
          <p:spPr>
            <a:xfrm>
              <a:off x="5572125" y="2789306"/>
              <a:ext cx="150020" cy="82483"/>
            </a:xfrm>
            <a:custGeom>
              <a:avLst/>
              <a:gdLst/>
              <a:ahLst/>
              <a:cxnLst/>
              <a:rect l="0" t="0" r="0" b="0"/>
              <a:pathLst>
                <a:path w="150020" h="82483">
                  <a:moveTo>
                    <a:pt x="0" y="32475"/>
                  </a:moveTo>
                  <a:lnTo>
                    <a:pt x="0" y="28683"/>
                  </a:lnTo>
                  <a:lnTo>
                    <a:pt x="794" y="27566"/>
                  </a:lnTo>
                  <a:lnTo>
                    <a:pt x="2117" y="26821"/>
                  </a:lnTo>
                  <a:lnTo>
                    <a:pt x="37021" y="18114"/>
                  </a:lnTo>
                  <a:lnTo>
                    <a:pt x="71609" y="12132"/>
                  </a:lnTo>
                  <a:lnTo>
                    <a:pt x="105062" y="5533"/>
                  </a:lnTo>
                  <a:lnTo>
                    <a:pt x="114957" y="3832"/>
                  </a:lnTo>
                  <a:lnTo>
                    <a:pt x="122000" y="430"/>
                  </a:lnTo>
                  <a:lnTo>
                    <a:pt x="124990" y="0"/>
                  </a:lnTo>
                  <a:lnTo>
                    <a:pt x="137952" y="3230"/>
                  </a:lnTo>
                  <a:lnTo>
                    <a:pt x="139593" y="4247"/>
                  </a:lnTo>
                  <a:lnTo>
                    <a:pt x="140688" y="5719"/>
                  </a:lnTo>
                  <a:lnTo>
                    <a:pt x="141902" y="9471"/>
                  </a:lnTo>
                  <a:lnTo>
                    <a:pt x="142867" y="42947"/>
                  </a:lnTo>
                  <a:lnTo>
                    <a:pt x="143668" y="65749"/>
                  </a:lnTo>
                  <a:lnTo>
                    <a:pt x="150019" y="82482"/>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8" name="SMARTInkShape-637"/>
            <p:cNvSpPr/>
            <p:nvPr/>
          </p:nvSpPr>
          <p:spPr>
            <a:xfrm>
              <a:off x="5804032" y="2793206"/>
              <a:ext cx="75275" cy="100014"/>
            </a:xfrm>
            <a:custGeom>
              <a:avLst/>
              <a:gdLst/>
              <a:ahLst/>
              <a:cxnLst/>
              <a:rect l="0" t="0" r="0" b="0"/>
              <a:pathLst>
                <a:path w="75275" h="100014">
                  <a:moveTo>
                    <a:pt x="46699" y="0"/>
                  </a:moveTo>
                  <a:lnTo>
                    <a:pt x="36756" y="0"/>
                  </a:lnTo>
                  <a:lnTo>
                    <a:pt x="32226" y="2117"/>
                  </a:lnTo>
                  <a:lnTo>
                    <a:pt x="27567" y="4910"/>
                  </a:lnTo>
                  <a:lnTo>
                    <a:pt x="20481" y="7276"/>
                  </a:lnTo>
                  <a:lnTo>
                    <a:pt x="15732" y="10642"/>
                  </a:lnTo>
                  <a:lnTo>
                    <a:pt x="8596" y="20792"/>
                  </a:lnTo>
                  <a:lnTo>
                    <a:pt x="463" y="41627"/>
                  </a:lnTo>
                  <a:lnTo>
                    <a:pt x="0" y="45214"/>
                  </a:lnTo>
                  <a:lnTo>
                    <a:pt x="3175" y="59214"/>
                  </a:lnTo>
                  <a:lnTo>
                    <a:pt x="14319" y="73903"/>
                  </a:lnTo>
                  <a:lnTo>
                    <a:pt x="19872" y="79942"/>
                  </a:lnTo>
                  <a:lnTo>
                    <a:pt x="35046" y="87804"/>
                  </a:lnTo>
                  <a:lnTo>
                    <a:pt x="70279" y="98575"/>
                  </a:lnTo>
                  <a:lnTo>
                    <a:pt x="75274" y="100013"/>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9" name="SMARTInkShape-638"/>
            <p:cNvSpPr/>
            <p:nvPr/>
          </p:nvSpPr>
          <p:spPr>
            <a:xfrm>
              <a:off x="5836444" y="2736056"/>
              <a:ext cx="7145" cy="7145"/>
            </a:xfrm>
            <a:custGeom>
              <a:avLst/>
              <a:gdLst/>
              <a:ahLst/>
              <a:cxnLst/>
              <a:rect l="0" t="0" r="0" b="0"/>
              <a:pathLst>
                <a:path w="7145" h="7145">
                  <a:moveTo>
                    <a:pt x="7144" y="7144"/>
                  </a:moveTo>
                  <a:lnTo>
                    <a:pt x="0" y="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0" name="SMARTInkShape-639"/>
            <p:cNvSpPr/>
            <p:nvPr/>
          </p:nvSpPr>
          <p:spPr>
            <a:xfrm>
              <a:off x="6059414" y="2714625"/>
              <a:ext cx="12775" cy="200026"/>
            </a:xfrm>
            <a:custGeom>
              <a:avLst/>
              <a:gdLst/>
              <a:ahLst/>
              <a:cxnLst/>
              <a:rect l="0" t="0" r="0" b="0"/>
              <a:pathLst>
                <a:path w="12775" h="200026">
                  <a:moveTo>
                    <a:pt x="12774" y="0"/>
                  </a:moveTo>
                  <a:lnTo>
                    <a:pt x="12774" y="33585"/>
                  </a:lnTo>
                  <a:lnTo>
                    <a:pt x="7119" y="64954"/>
                  </a:lnTo>
                  <a:lnTo>
                    <a:pt x="916" y="99306"/>
                  </a:lnTo>
                  <a:lnTo>
                    <a:pt x="0" y="118147"/>
                  </a:lnTo>
                  <a:lnTo>
                    <a:pt x="4283" y="152513"/>
                  </a:lnTo>
                  <a:lnTo>
                    <a:pt x="7628" y="185329"/>
                  </a:lnTo>
                  <a:lnTo>
                    <a:pt x="12774" y="200025"/>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1" name="SMARTInkShape-640"/>
            <p:cNvSpPr/>
            <p:nvPr/>
          </p:nvSpPr>
          <p:spPr>
            <a:xfrm>
              <a:off x="5986463" y="2800350"/>
              <a:ext cx="271275" cy="91456"/>
            </a:xfrm>
            <a:custGeom>
              <a:avLst/>
              <a:gdLst/>
              <a:ahLst/>
              <a:cxnLst/>
              <a:rect l="0" t="0" r="0" b="0"/>
              <a:pathLst>
                <a:path w="271275" h="91456">
                  <a:moveTo>
                    <a:pt x="0" y="35719"/>
                  </a:moveTo>
                  <a:lnTo>
                    <a:pt x="0" y="24870"/>
                  </a:lnTo>
                  <a:lnTo>
                    <a:pt x="793" y="23724"/>
                  </a:lnTo>
                  <a:lnTo>
                    <a:pt x="2116" y="22959"/>
                  </a:lnTo>
                  <a:lnTo>
                    <a:pt x="32111" y="10100"/>
                  </a:lnTo>
                  <a:lnTo>
                    <a:pt x="59965" y="7728"/>
                  </a:lnTo>
                  <a:lnTo>
                    <a:pt x="92013" y="3467"/>
                  </a:lnTo>
                  <a:lnTo>
                    <a:pt x="121275" y="685"/>
                  </a:lnTo>
                  <a:lnTo>
                    <a:pt x="153348" y="90"/>
                  </a:lnTo>
                  <a:lnTo>
                    <a:pt x="164851" y="27"/>
                  </a:lnTo>
                  <a:lnTo>
                    <a:pt x="170634" y="2129"/>
                  </a:lnTo>
                  <a:lnTo>
                    <a:pt x="178127" y="6850"/>
                  </a:lnTo>
                  <a:lnTo>
                    <a:pt x="178455" y="10849"/>
                  </a:lnTo>
                  <a:lnTo>
                    <a:pt x="176415" y="14876"/>
                  </a:lnTo>
                  <a:lnTo>
                    <a:pt x="174760" y="17061"/>
                  </a:lnTo>
                  <a:lnTo>
                    <a:pt x="172921" y="23722"/>
                  </a:lnTo>
                  <a:lnTo>
                    <a:pt x="171309" y="31181"/>
                  </a:lnTo>
                  <a:lnTo>
                    <a:pt x="166734" y="40636"/>
                  </a:lnTo>
                  <a:lnTo>
                    <a:pt x="164625" y="58454"/>
                  </a:lnTo>
                  <a:lnTo>
                    <a:pt x="166565" y="63815"/>
                  </a:lnTo>
                  <a:lnTo>
                    <a:pt x="168193" y="66356"/>
                  </a:lnTo>
                  <a:lnTo>
                    <a:pt x="194615" y="85713"/>
                  </a:lnTo>
                  <a:lnTo>
                    <a:pt x="203970" y="89688"/>
                  </a:lnTo>
                  <a:lnTo>
                    <a:pt x="216065" y="91455"/>
                  </a:lnTo>
                  <a:lnTo>
                    <a:pt x="232471" y="88657"/>
                  </a:lnTo>
                  <a:lnTo>
                    <a:pt x="251178" y="82802"/>
                  </a:lnTo>
                  <a:lnTo>
                    <a:pt x="260594" y="76224"/>
                  </a:lnTo>
                  <a:lnTo>
                    <a:pt x="266632" y="68802"/>
                  </a:lnTo>
                  <a:lnTo>
                    <a:pt x="269316" y="62858"/>
                  </a:lnTo>
                  <a:lnTo>
                    <a:pt x="271274" y="41557"/>
                  </a:lnTo>
                  <a:lnTo>
                    <a:pt x="269261" y="36197"/>
                  </a:lnTo>
                  <a:lnTo>
                    <a:pt x="266515" y="31169"/>
                  </a:lnTo>
                  <a:lnTo>
                    <a:pt x="264175" y="23876"/>
                  </a:lnTo>
                  <a:lnTo>
                    <a:pt x="254461" y="11914"/>
                  </a:lnTo>
                  <a:lnTo>
                    <a:pt x="249883" y="9264"/>
                  </a:lnTo>
                  <a:lnTo>
                    <a:pt x="245202" y="7292"/>
                  </a:lnTo>
                  <a:lnTo>
                    <a:pt x="235743" y="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2" name="SMARTInkShape-641"/>
            <p:cNvSpPr/>
            <p:nvPr/>
          </p:nvSpPr>
          <p:spPr>
            <a:xfrm>
              <a:off x="5343925" y="3050468"/>
              <a:ext cx="142476" cy="99569"/>
            </a:xfrm>
            <a:custGeom>
              <a:avLst/>
              <a:gdLst/>
              <a:ahLst/>
              <a:cxnLst/>
              <a:rect l="0" t="0" r="0" b="0"/>
              <a:pathLst>
                <a:path w="142476" h="99569">
                  <a:moveTo>
                    <a:pt x="71038" y="7057"/>
                  </a:moveTo>
                  <a:lnTo>
                    <a:pt x="67245" y="7057"/>
                  </a:lnTo>
                  <a:lnTo>
                    <a:pt x="66128" y="6263"/>
                  </a:lnTo>
                  <a:lnTo>
                    <a:pt x="65383" y="4940"/>
                  </a:lnTo>
                  <a:lnTo>
                    <a:pt x="64887" y="3265"/>
                  </a:lnTo>
                  <a:lnTo>
                    <a:pt x="63762" y="2148"/>
                  </a:lnTo>
                  <a:lnTo>
                    <a:pt x="57830" y="207"/>
                  </a:lnTo>
                  <a:lnTo>
                    <a:pt x="53277" y="0"/>
                  </a:lnTo>
                  <a:lnTo>
                    <a:pt x="49121" y="2069"/>
                  </a:lnTo>
                  <a:lnTo>
                    <a:pt x="19291" y="26926"/>
                  </a:lnTo>
                  <a:lnTo>
                    <a:pt x="1625" y="62587"/>
                  </a:lnTo>
                  <a:lnTo>
                    <a:pt x="0" y="73412"/>
                  </a:lnTo>
                  <a:lnTo>
                    <a:pt x="5786" y="90350"/>
                  </a:lnTo>
                  <a:lnTo>
                    <a:pt x="14044" y="95854"/>
                  </a:lnTo>
                  <a:lnTo>
                    <a:pt x="22753" y="98719"/>
                  </a:lnTo>
                  <a:lnTo>
                    <a:pt x="30361" y="99568"/>
                  </a:lnTo>
                  <a:lnTo>
                    <a:pt x="63514" y="92629"/>
                  </a:lnTo>
                  <a:lnTo>
                    <a:pt x="71134" y="89274"/>
                  </a:lnTo>
                  <a:lnTo>
                    <a:pt x="101640" y="62090"/>
                  </a:lnTo>
                  <a:lnTo>
                    <a:pt x="104483" y="57181"/>
                  </a:lnTo>
                  <a:lnTo>
                    <a:pt x="106756" y="42779"/>
                  </a:lnTo>
                  <a:lnTo>
                    <a:pt x="106756" y="46569"/>
                  </a:lnTo>
                  <a:lnTo>
                    <a:pt x="108873" y="50547"/>
                  </a:lnTo>
                  <a:lnTo>
                    <a:pt x="142475" y="85638"/>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3" name="SMARTInkShape-642"/>
            <p:cNvSpPr/>
            <p:nvPr/>
          </p:nvSpPr>
          <p:spPr>
            <a:xfrm>
              <a:off x="5107781" y="3150394"/>
              <a:ext cx="71439" cy="235745"/>
            </a:xfrm>
            <a:custGeom>
              <a:avLst/>
              <a:gdLst/>
              <a:ahLst/>
              <a:cxnLst/>
              <a:rect l="0" t="0" r="0" b="0"/>
              <a:pathLst>
                <a:path w="71439" h="235745">
                  <a:moveTo>
                    <a:pt x="7144" y="235744"/>
                  </a:moveTo>
                  <a:lnTo>
                    <a:pt x="7144" y="218045"/>
                  </a:lnTo>
                  <a:lnTo>
                    <a:pt x="441" y="187628"/>
                  </a:lnTo>
                  <a:lnTo>
                    <a:pt x="26" y="153085"/>
                  </a:lnTo>
                  <a:lnTo>
                    <a:pt x="3" y="120093"/>
                  </a:lnTo>
                  <a:lnTo>
                    <a:pt x="0" y="84613"/>
                  </a:lnTo>
                  <a:lnTo>
                    <a:pt x="0" y="52748"/>
                  </a:lnTo>
                  <a:lnTo>
                    <a:pt x="0" y="26533"/>
                  </a:lnTo>
                  <a:lnTo>
                    <a:pt x="2117" y="21582"/>
                  </a:lnTo>
                  <a:lnTo>
                    <a:pt x="4910" y="16736"/>
                  </a:lnTo>
                  <a:lnTo>
                    <a:pt x="6151" y="11936"/>
                  </a:lnTo>
                  <a:lnTo>
                    <a:pt x="7276" y="10338"/>
                  </a:lnTo>
                  <a:lnTo>
                    <a:pt x="8819" y="9273"/>
                  </a:lnTo>
                  <a:lnTo>
                    <a:pt x="12651" y="7296"/>
                  </a:lnTo>
                  <a:lnTo>
                    <a:pt x="19271" y="2514"/>
                  </a:lnTo>
                  <a:lnTo>
                    <a:pt x="26260" y="745"/>
                  </a:lnTo>
                  <a:lnTo>
                    <a:pt x="58827" y="13"/>
                  </a:lnTo>
                  <a:lnTo>
                    <a:pt x="71438" y="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4" name="SMARTInkShape-643"/>
            <p:cNvSpPr/>
            <p:nvPr/>
          </p:nvSpPr>
          <p:spPr>
            <a:xfrm>
              <a:off x="5050631" y="3250441"/>
              <a:ext cx="141774" cy="107123"/>
            </a:xfrm>
            <a:custGeom>
              <a:avLst/>
              <a:gdLst/>
              <a:ahLst/>
              <a:cxnLst/>
              <a:rect l="0" t="0" r="0" b="0"/>
              <a:pathLst>
                <a:path w="141774" h="107123">
                  <a:moveTo>
                    <a:pt x="0" y="28540"/>
                  </a:moveTo>
                  <a:lnTo>
                    <a:pt x="3792" y="28540"/>
                  </a:lnTo>
                  <a:lnTo>
                    <a:pt x="4910" y="27747"/>
                  </a:lnTo>
                  <a:lnTo>
                    <a:pt x="5655" y="26424"/>
                  </a:lnTo>
                  <a:lnTo>
                    <a:pt x="6151" y="24748"/>
                  </a:lnTo>
                  <a:lnTo>
                    <a:pt x="10936" y="20769"/>
                  </a:lnTo>
                  <a:lnTo>
                    <a:pt x="17561" y="17149"/>
                  </a:lnTo>
                  <a:lnTo>
                    <a:pt x="49057" y="6651"/>
                  </a:lnTo>
                  <a:lnTo>
                    <a:pt x="59903" y="2937"/>
                  </a:lnTo>
                  <a:lnTo>
                    <a:pt x="94551" y="226"/>
                  </a:lnTo>
                  <a:lnTo>
                    <a:pt x="118971" y="0"/>
                  </a:lnTo>
                  <a:lnTo>
                    <a:pt x="122177" y="782"/>
                  </a:lnTo>
                  <a:lnTo>
                    <a:pt x="124314" y="2097"/>
                  </a:lnTo>
                  <a:lnTo>
                    <a:pt x="132935" y="12152"/>
                  </a:lnTo>
                  <a:lnTo>
                    <a:pt x="137296" y="21452"/>
                  </a:lnTo>
                  <a:lnTo>
                    <a:pt x="139156" y="23815"/>
                  </a:lnTo>
                  <a:lnTo>
                    <a:pt x="141223" y="30673"/>
                  </a:lnTo>
                  <a:lnTo>
                    <a:pt x="141773" y="34725"/>
                  </a:lnTo>
                  <a:lnTo>
                    <a:pt x="135535" y="61814"/>
                  </a:lnTo>
                  <a:lnTo>
                    <a:pt x="129660" y="79822"/>
                  </a:lnTo>
                  <a:lnTo>
                    <a:pt x="128588" y="107122"/>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5" name="SMARTInkShape-644"/>
            <p:cNvSpPr/>
            <p:nvPr/>
          </p:nvSpPr>
          <p:spPr>
            <a:xfrm>
              <a:off x="5214938" y="3228975"/>
              <a:ext cx="1" cy="7145"/>
            </a:xfrm>
            <a:custGeom>
              <a:avLst/>
              <a:gdLst/>
              <a:ahLst/>
              <a:cxnLst/>
              <a:rect l="0" t="0" r="0" b="0"/>
              <a:pathLst>
                <a:path w="1" h="7145">
                  <a:moveTo>
                    <a:pt x="0" y="7144"/>
                  </a:moveTo>
                  <a:lnTo>
                    <a:pt x="0" y="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6" name="SMARTInkShape-645"/>
            <p:cNvSpPr/>
            <p:nvPr/>
          </p:nvSpPr>
          <p:spPr>
            <a:xfrm>
              <a:off x="5243513" y="3257648"/>
              <a:ext cx="64294" cy="92433"/>
            </a:xfrm>
            <a:custGeom>
              <a:avLst/>
              <a:gdLst/>
              <a:ahLst/>
              <a:cxnLst/>
              <a:rect l="0" t="0" r="0" b="0"/>
              <a:pathLst>
                <a:path w="64294" h="92433">
                  <a:moveTo>
                    <a:pt x="0" y="35621"/>
                  </a:moveTo>
                  <a:lnTo>
                    <a:pt x="16999" y="35621"/>
                  </a:lnTo>
                  <a:lnTo>
                    <a:pt x="21578" y="33504"/>
                  </a:lnTo>
                  <a:lnTo>
                    <a:pt x="26259" y="30711"/>
                  </a:lnTo>
                  <a:lnTo>
                    <a:pt x="33356" y="28345"/>
                  </a:lnTo>
                  <a:lnTo>
                    <a:pt x="38108" y="24979"/>
                  </a:lnTo>
                  <a:lnTo>
                    <a:pt x="40749" y="20837"/>
                  </a:lnTo>
                  <a:lnTo>
                    <a:pt x="42445" y="11710"/>
                  </a:lnTo>
                  <a:lnTo>
                    <a:pt x="41790" y="10155"/>
                  </a:lnTo>
                  <a:lnTo>
                    <a:pt x="40560" y="9119"/>
                  </a:lnTo>
                  <a:lnTo>
                    <a:pt x="38946" y="8428"/>
                  </a:lnTo>
                  <a:lnTo>
                    <a:pt x="37870" y="7173"/>
                  </a:lnTo>
                  <a:lnTo>
                    <a:pt x="36675" y="3663"/>
                  </a:lnTo>
                  <a:lnTo>
                    <a:pt x="35562" y="2410"/>
                  </a:lnTo>
                  <a:lnTo>
                    <a:pt x="32209" y="1017"/>
                  </a:lnTo>
                  <a:lnTo>
                    <a:pt x="22743" y="0"/>
                  </a:lnTo>
                  <a:lnTo>
                    <a:pt x="9323" y="12093"/>
                  </a:lnTo>
                  <a:lnTo>
                    <a:pt x="4672" y="16697"/>
                  </a:lnTo>
                  <a:lnTo>
                    <a:pt x="2077" y="23506"/>
                  </a:lnTo>
                  <a:lnTo>
                    <a:pt x="36" y="58354"/>
                  </a:lnTo>
                  <a:lnTo>
                    <a:pt x="6153" y="79777"/>
                  </a:lnTo>
                  <a:lnTo>
                    <a:pt x="8071" y="81727"/>
                  </a:lnTo>
                  <a:lnTo>
                    <a:pt x="30397" y="91053"/>
                  </a:lnTo>
                  <a:lnTo>
                    <a:pt x="44192" y="92432"/>
                  </a:lnTo>
                  <a:lnTo>
                    <a:pt x="49539" y="90503"/>
                  </a:lnTo>
                  <a:lnTo>
                    <a:pt x="54561" y="87794"/>
                  </a:lnTo>
                  <a:lnTo>
                    <a:pt x="64293" y="85627"/>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7" name="SMARTInkShape-646"/>
            <p:cNvSpPr/>
            <p:nvPr/>
          </p:nvSpPr>
          <p:spPr>
            <a:xfrm>
              <a:off x="5343613" y="3207544"/>
              <a:ext cx="14201" cy="142876"/>
            </a:xfrm>
            <a:custGeom>
              <a:avLst/>
              <a:gdLst/>
              <a:ahLst/>
              <a:cxnLst/>
              <a:rect l="0" t="0" r="0" b="0"/>
              <a:pathLst>
                <a:path w="14201" h="142876">
                  <a:moveTo>
                    <a:pt x="14200" y="0"/>
                  </a:moveTo>
                  <a:lnTo>
                    <a:pt x="10407" y="0"/>
                  </a:lnTo>
                  <a:lnTo>
                    <a:pt x="9290" y="794"/>
                  </a:lnTo>
                  <a:lnTo>
                    <a:pt x="8545" y="2116"/>
                  </a:lnTo>
                  <a:lnTo>
                    <a:pt x="7350" y="9943"/>
                  </a:lnTo>
                  <a:lnTo>
                    <a:pt x="6320" y="19926"/>
                  </a:lnTo>
                  <a:lnTo>
                    <a:pt x="913" y="37118"/>
                  </a:lnTo>
                  <a:lnTo>
                    <a:pt x="0" y="68395"/>
                  </a:lnTo>
                  <a:lnTo>
                    <a:pt x="711" y="102355"/>
                  </a:lnTo>
                  <a:lnTo>
                    <a:pt x="8731" y="133612"/>
                  </a:lnTo>
                  <a:lnTo>
                    <a:pt x="14200" y="142875"/>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8" name="SMARTInkShape-647"/>
            <p:cNvSpPr/>
            <p:nvPr/>
          </p:nvSpPr>
          <p:spPr>
            <a:xfrm>
              <a:off x="5416050" y="3186113"/>
              <a:ext cx="48917" cy="149985"/>
            </a:xfrm>
            <a:custGeom>
              <a:avLst/>
              <a:gdLst/>
              <a:ahLst/>
              <a:cxnLst/>
              <a:rect l="0" t="0" r="0" b="0"/>
              <a:pathLst>
                <a:path w="48917" h="149985">
                  <a:moveTo>
                    <a:pt x="20344" y="128587"/>
                  </a:moveTo>
                  <a:lnTo>
                    <a:pt x="16552" y="128587"/>
                  </a:lnTo>
                  <a:lnTo>
                    <a:pt x="15434" y="129381"/>
                  </a:lnTo>
                  <a:lnTo>
                    <a:pt x="14689" y="130704"/>
                  </a:lnTo>
                  <a:lnTo>
                    <a:pt x="14193" y="132379"/>
                  </a:lnTo>
                  <a:lnTo>
                    <a:pt x="13068" y="133496"/>
                  </a:lnTo>
                  <a:lnTo>
                    <a:pt x="9702" y="134738"/>
                  </a:lnTo>
                  <a:lnTo>
                    <a:pt x="8486" y="135863"/>
                  </a:lnTo>
                  <a:lnTo>
                    <a:pt x="0" y="148705"/>
                  </a:lnTo>
                  <a:lnTo>
                    <a:pt x="432" y="149143"/>
                  </a:lnTo>
                  <a:lnTo>
                    <a:pt x="5159" y="149903"/>
                  </a:lnTo>
                  <a:lnTo>
                    <a:pt x="9583" y="149984"/>
                  </a:lnTo>
                  <a:lnTo>
                    <a:pt x="13708" y="147887"/>
                  </a:lnTo>
                  <a:lnTo>
                    <a:pt x="15921" y="146216"/>
                  </a:lnTo>
                  <a:lnTo>
                    <a:pt x="18378" y="142243"/>
                  </a:lnTo>
                  <a:lnTo>
                    <a:pt x="19033" y="140072"/>
                  </a:lnTo>
                  <a:lnTo>
                    <a:pt x="23995" y="135544"/>
                  </a:lnTo>
                  <a:lnTo>
                    <a:pt x="30698" y="130091"/>
                  </a:lnTo>
                  <a:lnTo>
                    <a:pt x="38140" y="118891"/>
                  </a:lnTo>
                  <a:lnTo>
                    <a:pt x="47217" y="92371"/>
                  </a:lnTo>
                  <a:lnTo>
                    <a:pt x="48820" y="59502"/>
                  </a:lnTo>
                  <a:lnTo>
                    <a:pt x="48916" y="27309"/>
                  </a:lnTo>
                  <a:lnTo>
                    <a:pt x="42768" y="9645"/>
                  </a:lnTo>
                  <a:lnTo>
                    <a:pt x="34631" y="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9" name="SMARTInkShape-648"/>
            <p:cNvSpPr/>
            <p:nvPr/>
          </p:nvSpPr>
          <p:spPr>
            <a:xfrm>
              <a:off x="5543645" y="3271838"/>
              <a:ext cx="49875" cy="64170"/>
            </a:xfrm>
            <a:custGeom>
              <a:avLst/>
              <a:gdLst/>
              <a:ahLst/>
              <a:cxnLst/>
              <a:rect l="0" t="0" r="0" b="0"/>
              <a:pathLst>
                <a:path w="49875" h="64170">
                  <a:moveTo>
                    <a:pt x="14193" y="14287"/>
                  </a:moveTo>
                  <a:lnTo>
                    <a:pt x="10400" y="14287"/>
                  </a:lnTo>
                  <a:lnTo>
                    <a:pt x="9283" y="15081"/>
                  </a:lnTo>
                  <a:lnTo>
                    <a:pt x="8538" y="16404"/>
                  </a:lnTo>
                  <a:lnTo>
                    <a:pt x="385" y="42476"/>
                  </a:lnTo>
                  <a:lnTo>
                    <a:pt x="0" y="52311"/>
                  </a:lnTo>
                  <a:lnTo>
                    <a:pt x="2064" y="57116"/>
                  </a:lnTo>
                  <a:lnTo>
                    <a:pt x="6064" y="62876"/>
                  </a:lnTo>
                  <a:lnTo>
                    <a:pt x="8728" y="63663"/>
                  </a:lnTo>
                  <a:lnTo>
                    <a:pt x="20698" y="64169"/>
                  </a:lnTo>
                  <a:lnTo>
                    <a:pt x="27137" y="62121"/>
                  </a:lnTo>
                  <a:lnTo>
                    <a:pt x="32646" y="59359"/>
                  </a:lnTo>
                  <a:lnTo>
                    <a:pt x="37740" y="58132"/>
                  </a:lnTo>
                  <a:lnTo>
                    <a:pt x="42650" y="53353"/>
                  </a:lnTo>
                  <a:lnTo>
                    <a:pt x="46684" y="46731"/>
                  </a:lnTo>
                  <a:lnTo>
                    <a:pt x="48955" y="38540"/>
                  </a:lnTo>
                  <a:lnTo>
                    <a:pt x="49874" y="19067"/>
                  </a:lnTo>
                  <a:lnTo>
                    <a:pt x="47778" y="14295"/>
                  </a:lnTo>
                  <a:lnTo>
                    <a:pt x="43757" y="8556"/>
                  </a:lnTo>
                  <a:lnTo>
                    <a:pt x="42768" y="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40" name="SMARTInkShape-649"/>
            <p:cNvSpPr/>
            <p:nvPr/>
          </p:nvSpPr>
          <p:spPr>
            <a:xfrm>
              <a:off x="5636419" y="3271838"/>
              <a:ext cx="107157" cy="35719"/>
            </a:xfrm>
            <a:custGeom>
              <a:avLst/>
              <a:gdLst/>
              <a:ahLst/>
              <a:cxnLst/>
              <a:rect l="0" t="0" r="0" b="0"/>
              <a:pathLst>
                <a:path w="107157" h="35719">
                  <a:moveTo>
                    <a:pt x="0" y="35718"/>
                  </a:moveTo>
                  <a:lnTo>
                    <a:pt x="6849" y="35718"/>
                  </a:lnTo>
                  <a:lnTo>
                    <a:pt x="7056" y="31926"/>
                  </a:lnTo>
                  <a:lnTo>
                    <a:pt x="7879" y="30809"/>
                  </a:lnTo>
                  <a:lnTo>
                    <a:pt x="10910" y="29567"/>
                  </a:lnTo>
                  <a:lnTo>
                    <a:pt x="12035" y="28443"/>
                  </a:lnTo>
                  <a:lnTo>
                    <a:pt x="14883" y="21357"/>
                  </a:lnTo>
                  <a:lnTo>
                    <a:pt x="19138" y="15941"/>
                  </a:lnTo>
                  <a:lnTo>
                    <a:pt x="20412" y="11583"/>
                  </a:lnTo>
                  <a:lnTo>
                    <a:pt x="25211" y="6999"/>
                  </a:lnTo>
                  <a:lnTo>
                    <a:pt x="31843" y="3111"/>
                  </a:lnTo>
                  <a:lnTo>
                    <a:pt x="40038" y="921"/>
                  </a:lnTo>
                  <a:lnTo>
                    <a:pt x="75608" y="36"/>
                  </a:lnTo>
                  <a:lnTo>
                    <a:pt x="107156" y="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41" name="SMARTInkShape-650"/>
            <p:cNvSpPr/>
            <p:nvPr/>
          </p:nvSpPr>
          <p:spPr>
            <a:xfrm>
              <a:off x="5393535" y="3421856"/>
              <a:ext cx="42860" cy="57151"/>
            </a:xfrm>
            <a:custGeom>
              <a:avLst/>
              <a:gdLst/>
              <a:ahLst/>
              <a:cxnLst/>
              <a:rect l="0" t="0" r="0" b="0"/>
              <a:pathLst>
                <a:path w="42860" h="57151">
                  <a:moveTo>
                    <a:pt x="42859" y="0"/>
                  </a:moveTo>
                  <a:lnTo>
                    <a:pt x="8934" y="5655"/>
                  </a:lnTo>
                  <a:lnTo>
                    <a:pt x="5954" y="6151"/>
                  </a:lnTo>
                  <a:lnTo>
                    <a:pt x="3968" y="7276"/>
                  </a:lnTo>
                  <a:lnTo>
                    <a:pt x="2644" y="8819"/>
                  </a:lnTo>
                  <a:lnTo>
                    <a:pt x="1173" y="12651"/>
                  </a:lnTo>
                  <a:lnTo>
                    <a:pt x="0" y="45247"/>
                  </a:lnTo>
                  <a:lnTo>
                    <a:pt x="2115" y="50008"/>
                  </a:lnTo>
                  <a:lnTo>
                    <a:pt x="7140" y="5715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42" name="SMARTInkShape-651"/>
            <p:cNvSpPr/>
            <p:nvPr/>
          </p:nvSpPr>
          <p:spPr>
            <a:xfrm>
              <a:off x="5464969" y="3393673"/>
              <a:ext cx="89102" cy="63903"/>
            </a:xfrm>
            <a:custGeom>
              <a:avLst/>
              <a:gdLst/>
              <a:ahLst/>
              <a:cxnLst/>
              <a:rect l="0" t="0" r="0" b="0"/>
              <a:pathLst>
                <a:path w="89102" h="63903">
                  <a:moveTo>
                    <a:pt x="0" y="63902"/>
                  </a:moveTo>
                  <a:lnTo>
                    <a:pt x="0" y="39759"/>
                  </a:lnTo>
                  <a:lnTo>
                    <a:pt x="10584" y="35180"/>
                  </a:lnTo>
                  <a:lnTo>
                    <a:pt x="24547" y="30499"/>
                  </a:lnTo>
                  <a:lnTo>
                    <a:pt x="57061" y="491"/>
                  </a:lnTo>
                  <a:lnTo>
                    <a:pt x="60550" y="0"/>
                  </a:lnTo>
                  <a:lnTo>
                    <a:pt x="64746" y="1899"/>
                  </a:lnTo>
                  <a:lnTo>
                    <a:pt x="69257" y="4595"/>
                  </a:lnTo>
                  <a:lnTo>
                    <a:pt x="76259" y="6907"/>
                  </a:lnTo>
                  <a:lnTo>
                    <a:pt x="80989" y="10260"/>
                  </a:lnTo>
                  <a:lnTo>
                    <a:pt x="83619" y="14396"/>
                  </a:lnTo>
                  <a:lnTo>
                    <a:pt x="85583" y="18881"/>
                  </a:lnTo>
                  <a:lnTo>
                    <a:pt x="89101" y="23520"/>
                  </a:lnTo>
                  <a:lnTo>
                    <a:pt x="86388" y="25868"/>
                  </a:lnTo>
                  <a:lnTo>
                    <a:pt x="68371" y="32965"/>
                  </a:lnTo>
                  <a:lnTo>
                    <a:pt x="66218" y="35340"/>
                  </a:lnTo>
                  <a:lnTo>
                    <a:pt x="64547" y="47235"/>
                  </a:lnTo>
                  <a:lnTo>
                    <a:pt x="64294" y="56758"/>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43" name="SMARTInkShape-652"/>
            <p:cNvSpPr/>
            <p:nvPr/>
          </p:nvSpPr>
          <p:spPr>
            <a:xfrm>
              <a:off x="5572294" y="3343275"/>
              <a:ext cx="134754" cy="149600"/>
            </a:xfrm>
            <a:custGeom>
              <a:avLst/>
              <a:gdLst/>
              <a:ahLst/>
              <a:cxnLst/>
              <a:rect l="0" t="0" r="0" b="0"/>
              <a:pathLst>
                <a:path w="134754" h="149600">
                  <a:moveTo>
                    <a:pt x="85556" y="71438"/>
                  </a:moveTo>
                  <a:lnTo>
                    <a:pt x="79405" y="65287"/>
                  </a:lnTo>
                  <a:lnTo>
                    <a:pt x="74914" y="64588"/>
                  </a:lnTo>
                  <a:lnTo>
                    <a:pt x="73699" y="65284"/>
                  </a:lnTo>
                  <a:lnTo>
                    <a:pt x="72889" y="66541"/>
                  </a:lnTo>
                  <a:lnTo>
                    <a:pt x="72349" y="68173"/>
                  </a:lnTo>
                  <a:lnTo>
                    <a:pt x="67796" y="74263"/>
                  </a:lnTo>
                  <a:lnTo>
                    <a:pt x="38666" y="81094"/>
                  </a:lnTo>
                  <a:lnTo>
                    <a:pt x="17600" y="88145"/>
                  </a:lnTo>
                  <a:lnTo>
                    <a:pt x="6331" y="95262"/>
                  </a:lnTo>
                  <a:lnTo>
                    <a:pt x="2720" y="100018"/>
                  </a:lnTo>
                  <a:lnTo>
                    <a:pt x="1115" y="105571"/>
                  </a:lnTo>
                  <a:lnTo>
                    <a:pt x="0" y="122832"/>
                  </a:lnTo>
                  <a:lnTo>
                    <a:pt x="1531" y="125544"/>
                  </a:lnTo>
                  <a:lnTo>
                    <a:pt x="19301" y="140436"/>
                  </a:lnTo>
                  <a:lnTo>
                    <a:pt x="30824" y="146827"/>
                  </a:lnTo>
                  <a:lnTo>
                    <a:pt x="40411" y="149073"/>
                  </a:lnTo>
                  <a:lnTo>
                    <a:pt x="48558" y="149599"/>
                  </a:lnTo>
                  <a:lnTo>
                    <a:pt x="62070" y="146102"/>
                  </a:lnTo>
                  <a:lnTo>
                    <a:pt x="75155" y="137809"/>
                  </a:lnTo>
                  <a:lnTo>
                    <a:pt x="90242" y="123005"/>
                  </a:lnTo>
                  <a:lnTo>
                    <a:pt x="96646" y="110970"/>
                  </a:lnTo>
                  <a:lnTo>
                    <a:pt x="98423" y="101972"/>
                  </a:lnTo>
                  <a:lnTo>
                    <a:pt x="111912" y="92681"/>
                  </a:lnTo>
                  <a:lnTo>
                    <a:pt x="122176" y="87981"/>
                  </a:lnTo>
                  <a:lnTo>
                    <a:pt x="128226" y="83260"/>
                  </a:lnTo>
                  <a:lnTo>
                    <a:pt x="131466" y="78526"/>
                  </a:lnTo>
                  <a:lnTo>
                    <a:pt x="134753" y="59520"/>
                  </a:lnTo>
                  <a:lnTo>
                    <a:pt x="133086" y="52118"/>
                  </a:lnTo>
                  <a:lnTo>
                    <a:pt x="130493" y="45389"/>
                  </a:lnTo>
                  <a:lnTo>
                    <a:pt x="128239" y="33468"/>
                  </a:lnTo>
                  <a:lnTo>
                    <a:pt x="122886" y="21927"/>
                  </a:lnTo>
                  <a:lnTo>
                    <a:pt x="122348" y="19381"/>
                  </a:lnTo>
                  <a:lnTo>
                    <a:pt x="114131" y="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44" name="SMARTInkShape-653"/>
            <p:cNvSpPr/>
            <p:nvPr/>
          </p:nvSpPr>
          <p:spPr>
            <a:xfrm>
              <a:off x="5700713" y="3421856"/>
              <a:ext cx="128588" cy="42510"/>
            </a:xfrm>
            <a:custGeom>
              <a:avLst/>
              <a:gdLst/>
              <a:ahLst/>
              <a:cxnLst/>
              <a:rect l="0" t="0" r="0" b="0"/>
              <a:pathLst>
                <a:path w="128588" h="42510">
                  <a:moveTo>
                    <a:pt x="0" y="7144"/>
                  </a:moveTo>
                  <a:lnTo>
                    <a:pt x="0" y="17786"/>
                  </a:lnTo>
                  <a:lnTo>
                    <a:pt x="3792" y="27936"/>
                  </a:lnTo>
                  <a:lnTo>
                    <a:pt x="5703" y="30530"/>
                  </a:lnTo>
                  <a:lnTo>
                    <a:pt x="16792" y="38828"/>
                  </a:lnTo>
                  <a:lnTo>
                    <a:pt x="23602" y="41069"/>
                  </a:lnTo>
                  <a:lnTo>
                    <a:pt x="37117" y="42509"/>
                  </a:lnTo>
                  <a:lnTo>
                    <a:pt x="42426" y="40588"/>
                  </a:lnTo>
                  <a:lnTo>
                    <a:pt x="57111" y="30492"/>
                  </a:lnTo>
                  <a:lnTo>
                    <a:pt x="61895" y="28633"/>
                  </a:lnTo>
                  <a:lnTo>
                    <a:pt x="66667" y="25162"/>
                  </a:lnTo>
                  <a:lnTo>
                    <a:pt x="77169" y="9457"/>
                  </a:lnTo>
                  <a:lnTo>
                    <a:pt x="112668" y="2692"/>
                  </a:lnTo>
                  <a:lnTo>
                    <a:pt x="128587" y="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45" name="SMARTInkShape-654"/>
            <p:cNvSpPr/>
            <p:nvPr/>
          </p:nvSpPr>
          <p:spPr>
            <a:xfrm>
              <a:off x="5843588" y="3378994"/>
              <a:ext cx="85726" cy="85697"/>
            </a:xfrm>
            <a:custGeom>
              <a:avLst/>
              <a:gdLst/>
              <a:ahLst/>
              <a:cxnLst/>
              <a:rect l="0" t="0" r="0" b="0"/>
              <a:pathLst>
                <a:path w="85726" h="85697">
                  <a:moveTo>
                    <a:pt x="85725" y="0"/>
                  </a:moveTo>
                  <a:lnTo>
                    <a:pt x="79574" y="0"/>
                  </a:lnTo>
                  <a:lnTo>
                    <a:pt x="61814" y="16793"/>
                  </a:lnTo>
                  <a:lnTo>
                    <a:pt x="59223" y="21486"/>
                  </a:lnTo>
                  <a:lnTo>
                    <a:pt x="57559" y="30967"/>
                  </a:lnTo>
                  <a:lnTo>
                    <a:pt x="59448" y="35723"/>
                  </a:lnTo>
                  <a:lnTo>
                    <a:pt x="61063" y="38103"/>
                  </a:lnTo>
                  <a:lnTo>
                    <a:pt x="57377" y="40483"/>
                  </a:lnTo>
                  <a:lnTo>
                    <a:pt x="35786" y="47626"/>
                  </a:lnTo>
                  <a:lnTo>
                    <a:pt x="34176" y="50006"/>
                  </a:lnTo>
                  <a:lnTo>
                    <a:pt x="34690" y="52388"/>
                  </a:lnTo>
                  <a:lnTo>
                    <a:pt x="48917" y="77170"/>
                  </a:lnTo>
                  <a:lnTo>
                    <a:pt x="48486" y="78434"/>
                  </a:lnTo>
                  <a:lnTo>
                    <a:pt x="43760" y="84608"/>
                  </a:lnTo>
                  <a:lnTo>
                    <a:pt x="41144" y="85228"/>
                  </a:lnTo>
                  <a:lnTo>
                    <a:pt x="19942" y="85696"/>
                  </a:lnTo>
                  <a:lnTo>
                    <a:pt x="0" y="78581"/>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46" name="SMARTInkShape-655"/>
            <p:cNvSpPr/>
            <p:nvPr/>
          </p:nvSpPr>
          <p:spPr>
            <a:xfrm>
              <a:off x="5965775" y="3336131"/>
              <a:ext cx="33896" cy="135733"/>
            </a:xfrm>
            <a:custGeom>
              <a:avLst/>
              <a:gdLst/>
              <a:ahLst/>
              <a:cxnLst/>
              <a:rect l="0" t="0" r="0" b="0"/>
              <a:pathLst>
                <a:path w="33896" h="135733">
                  <a:moveTo>
                    <a:pt x="20688" y="0"/>
                  </a:moveTo>
                  <a:lnTo>
                    <a:pt x="20688" y="16094"/>
                  </a:lnTo>
                  <a:lnTo>
                    <a:pt x="29507" y="50170"/>
                  </a:lnTo>
                  <a:lnTo>
                    <a:pt x="33895" y="65297"/>
                  </a:lnTo>
                  <a:lnTo>
                    <a:pt x="21795" y="75058"/>
                  </a:lnTo>
                  <a:lnTo>
                    <a:pt x="6098" y="86541"/>
                  </a:lnTo>
                  <a:lnTo>
                    <a:pt x="3024" y="91825"/>
                  </a:lnTo>
                  <a:lnTo>
                    <a:pt x="0" y="107920"/>
                  </a:lnTo>
                  <a:lnTo>
                    <a:pt x="3269" y="119994"/>
                  </a:lnTo>
                  <a:lnTo>
                    <a:pt x="13544" y="135732"/>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47" name="SMARTInkShape-656"/>
            <p:cNvSpPr/>
            <p:nvPr/>
          </p:nvSpPr>
          <p:spPr>
            <a:xfrm>
              <a:off x="5972175" y="3401513"/>
              <a:ext cx="228591" cy="177507"/>
            </a:xfrm>
            <a:custGeom>
              <a:avLst/>
              <a:gdLst/>
              <a:ahLst/>
              <a:cxnLst/>
              <a:rect l="0" t="0" r="0" b="0"/>
              <a:pathLst>
                <a:path w="228591" h="177507">
                  <a:moveTo>
                    <a:pt x="0" y="20343"/>
                  </a:moveTo>
                  <a:lnTo>
                    <a:pt x="6151" y="14192"/>
                  </a:lnTo>
                  <a:lnTo>
                    <a:pt x="17561" y="8486"/>
                  </a:lnTo>
                  <a:lnTo>
                    <a:pt x="25753" y="5982"/>
                  </a:lnTo>
                  <a:lnTo>
                    <a:pt x="34000" y="1360"/>
                  </a:lnTo>
                  <a:lnTo>
                    <a:pt x="41834" y="0"/>
                  </a:lnTo>
                  <a:lnTo>
                    <a:pt x="48491" y="1512"/>
                  </a:lnTo>
                  <a:lnTo>
                    <a:pt x="54095" y="4036"/>
                  </a:lnTo>
                  <a:lnTo>
                    <a:pt x="61713" y="6251"/>
                  </a:lnTo>
                  <a:lnTo>
                    <a:pt x="68997" y="10788"/>
                  </a:lnTo>
                  <a:lnTo>
                    <a:pt x="76183" y="13279"/>
                  </a:lnTo>
                  <a:lnTo>
                    <a:pt x="80955" y="16674"/>
                  </a:lnTo>
                  <a:lnTo>
                    <a:pt x="77782" y="18691"/>
                  </a:lnTo>
                  <a:lnTo>
                    <a:pt x="51171" y="27631"/>
                  </a:lnTo>
                  <a:lnTo>
                    <a:pt x="48402" y="29964"/>
                  </a:lnTo>
                  <a:lnTo>
                    <a:pt x="47349" y="32313"/>
                  </a:lnTo>
                  <a:lnTo>
                    <a:pt x="47441" y="34673"/>
                  </a:lnTo>
                  <a:lnTo>
                    <a:pt x="49668" y="41633"/>
                  </a:lnTo>
                  <a:lnTo>
                    <a:pt x="50005" y="48889"/>
                  </a:lnTo>
                  <a:lnTo>
                    <a:pt x="50006" y="35711"/>
                  </a:lnTo>
                  <a:lnTo>
                    <a:pt x="53798" y="31158"/>
                  </a:lnTo>
                  <a:lnTo>
                    <a:pt x="86496" y="24783"/>
                  </a:lnTo>
                  <a:lnTo>
                    <a:pt x="120526" y="18811"/>
                  </a:lnTo>
                  <a:lnTo>
                    <a:pt x="136520" y="14308"/>
                  </a:lnTo>
                  <a:lnTo>
                    <a:pt x="148577" y="13528"/>
                  </a:lnTo>
                  <a:lnTo>
                    <a:pt x="172503" y="19379"/>
                  </a:lnTo>
                  <a:lnTo>
                    <a:pt x="170564" y="20494"/>
                  </a:lnTo>
                  <a:lnTo>
                    <a:pt x="152843" y="25856"/>
                  </a:lnTo>
                  <a:lnTo>
                    <a:pt x="147305" y="30202"/>
                  </a:lnTo>
                  <a:lnTo>
                    <a:pt x="146622" y="32472"/>
                  </a:lnTo>
                  <a:lnTo>
                    <a:pt x="146961" y="34779"/>
                  </a:lnTo>
                  <a:lnTo>
                    <a:pt x="149113" y="41818"/>
                  </a:lnTo>
                  <a:lnTo>
                    <a:pt x="150008" y="75710"/>
                  </a:lnTo>
                  <a:lnTo>
                    <a:pt x="150018" y="93143"/>
                  </a:lnTo>
                  <a:lnTo>
                    <a:pt x="150812" y="95070"/>
                  </a:lnTo>
                  <a:lnTo>
                    <a:pt x="152135" y="96355"/>
                  </a:lnTo>
                  <a:lnTo>
                    <a:pt x="153811" y="97211"/>
                  </a:lnTo>
                  <a:lnTo>
                    <a:pt x="154928" y="98576"/>
                  </a:lnTo>
                  <a:lnTo>
                    <a:pt x="156170" y="102209"/>
                  </a:lnTo>
                  <a:lnTo>
                    <a:pt x="157294" y="103496"/>
                  </a:lnTo>
                  <a:lnTo>
                    <a:pt x="160661" y="104925"/>
                  </a:lnTo>
                  <a:lnTo>
                    <a:pt x="167018" y="105730"/>
                  </a:lnTo>
                  <a:lnTo>
                    <a:pt x="171597" y="103801"/>
                  </a:lnTo>
                  <a:lnTo>
                    <a:pt x="199058" y="78424"/>
                  </a:lnTo>
                  <a:lnTo>
                    <a:pt x="203564" y="71822"/>
                  </a:lnTo>
                  <a:lnTo>
                    <a:pt x="214623" y="50537"/>
                  </a:lnTo>
                  <a:lnTo>
                    <a:pt x="225466" y="37225"/>
                  </a:lnTo>
                  <a:lnTo>
                    <a:pt x="228590" y="27525"/>
                  </a:lnTo>
                  <a:lnTo>
                    <a:pt x="227806" y="58805"/>
                  </a:lnTo>
                  <a:lnTo>
                    <a:pt x="216243" y="93919"/>
                  </a:lnTo>
                  <a:lnTo>
                    <a:pt x="212768" y="111729"/>
                  </a:lnTo>
                  <a:lnTo>
                    <a:pt x="208828" y="129177"/>
                  </a:lnTo>
                  <a:lnTo>
                    <a:pt x="207387" y="161852"/>
                  </a:lnTo>
                  <a:lnTo>
                    <a:pt x="207169" y="177506"/>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552" name="SMARTInkShape-Group136"/>
          <p:cNvGrpSpPr/>
          <p:nvPr/>
        </p:nvGrpSpPr>
        <p:grpSpPr>
          <a:xfrm>
            <a:off x="5008338" y="2836069"/>
            <a:ext cx="363307" cy="220245"/>
            <a:chOff x="5008338" y="2836069"/>
            <a:chExt cx="363307" cy="220245"/>
          </a:xfrm>
        </p:grpSpPr>
        <p:sp>
          <p:nvSpPr>
            <p:cNvPr id="549" name="SMARTInkShape-657"/>
            <p:cNvSpPr/>
            <p:nvPr/>
          </p:nvSpPr>
          <p:spPr>
            <a:xfrm>
              <a:off x="5008338" y="2836069"/>
              <a:ext cx="113732" cy="171451"/>
            </a:xfrm>
            <a:custGeom>
              <a:avLst/>
              <a:gdLst/>
              <a:ahLst/>
              <a:cxnLst/>
              <a:rect l="0" t="0" r="0" b="0"/>
              <a:pathLst>
                <a:path w="113732" h="171451">
                  <a:moveTo>
                    <a:pt x="113731" y="0"/>
                  </a:moveTo>
                  <a:lnTo>
                    <a:pt x="95843" y="794"/>
                  </a:lnTo>
                  <a:lnTo>
                    <a:pt x="63470" y="7275"/>
                  </a:lnTo>
                  <a:lnTo>
                    <a:pt x="46892" y="13444"/>
                  </a:lnTo>
                  <a:lnTo>
                    <a:pt x="12848" y="32741"/>
                  </a:lnTo>
                  <a:lnTo>
                    <a:pt x="5923" y="37835"/>
                  </a:lnTo>
                  <a:lnTo>
                    <a:pt x="2316" y="42744"/>
                  </a:lnTo>
                  <a:lnTo>
                    <a:pt x="286" y="49971"/>
                  </a:lnTo>
                  <a:lnTo>
                    <a:pt x="0" y="52364"/>
                  </a:lnTo>
                  <a:lnTo>
                    <a:pt x="1801" y="57140"/>
                  </a:lnTo>
                  <a:lnTo>
                    <a:pt x="9424" y="66673"/>
                  </a:lnTo>
                  <a:lnTo>
                    <a:pt x="20031" y="73818"/>
                  </a:lnTo>
                  <a:lnTo>
                    <a:pt x="42497" y="82187"/>
                  </a:lnTo>
                  <a:lnTo>
                    <a:pt x="51909" y="88121"/>
                  </a:lnTo>
                  <a:lnTo>
                    <a:pt x="85161" y="100362"/>
                  </a:lnTo>
                  <a:lnTo>
                    <a:pt x="93096" y="104930"/>
                  </a:lnTo>
                  <a:lnTo>
                    <a:pt x="96622" y="109606"/>
                  </a:lnTo>
                  <a:lnTo>
                    <a:pt x="98607" y="116701"/>
                  </a:lnTo>
                  <a:lnTo>
                    <a:pt x="99196" y="123831"/>
                  </a:lnTo>
                  <a:lnTo>
                    <a:pt x="97217" y="128590"/>
                  </a:lnTo>
                  <a:lnTo>
                    <a:pt x="89479" y="138113"/>
                  </a:lnTo>
                  <a:lnTo>
                    <a:pt x="57833" y="159544"/>
                  </a:lnTo>
                  <a:lnTo>
                    <a:pt x="28006" y="17145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50" name="SMARTInkShape-658"/>
            <p:cNvSpPr/>
            <p:nvPr/>
          </p:nvSpPr>
          <p:spPr>
            <a:xfrm>
              <a:off x="5129213" y="2857957"/>
              <a:ext cx="99382" cy="198357"/>
            </a:xfrm>
            <a:custGeom>
              <a:avLst/>
              <a:gdLst/>
              <a:ahLst/>
              <a:cxnLst/>
              <a:rect l="0" t="0" r="0" b="0"/>
              <a:pathLst>
                <a:path w="99382" h="198357">
                  <a:moveTo>
                    <a:pt x="0" y="142418"/>
                  </a:moveTo>
                  <a:lnTo>
                    <a:pt x="0" y="163003"/>
                  </a:lnTo>
                  <a:lnTo>
                    <a:pt x="2116" y="169559"/>
                  </a:lnTo>
                  <a:lnTo>
                    <a:pt x="4909" y="175912"/>
                  </a:lnTo>
                  <a:lnTo>
                    <a:pt x="6849" y="189936"/>
                  </a:lnTo>
                  <a:lnTo>
                    <a:pt x="13268" y="198356"/>
                  </a:lnTo>
                  <a:lnTo>
                    <a:pt x="13608" y="197967"/>
                  </a:lnTo>
                  <a:lnTo>
                    <a:pt x="13985" y="195417"/>
                  </a:lnTo>
                  <a:lnTo>
                    <a:pt x="12037" y="191637"/>
                  </a:lnTo>
                  <a:lnTo>
                    <a:pt x="10405" y="189519"/>
                  </a:lnTo>
                  <a:lnTo>
                    <a:pt x="8593" y="182931"/>
                  </a:lnTo>
                  <a:lnTo>
                    <a:pt x="3436" y="148013"/>
                  </a:lnTo>
                  <a:lnTo>
                    <a:pt x="301" y="112714"/>
                  </a:lnTo>
                  <a:lnTo>
                    <a:pt x="5693" y="80092"/>
                  </a:lnTo>
                  <a:lnTo>
                    <a:pt x="10649" y="55671"/>
                  </a:lnTo>
                  <a:lnTo>
                    <a:pt x="23911" y="23684"/>
                  </a:lnTo>
                  <a:lnTo>
                    <a:pt x="30736" y="16093"/>
                  </a:lnTo>
                  <a:lnTo>
                    <a:pt x="46968" y="3016"/>
                  </a:lnTo>
                  <a:lnTo>
                    <a:pt x="52095" y="1087"/>
                  </a:lnTo>
                  <a:lnTo>
                    <a:pt x="63237" y="0"/>
                  </a:lnTo>
                  <a:lnTo>
                    <a:pt x="69909" y="1863"/>
                  </a:lnTo>
                  <a:lnTo>
                    <a:pt x="83142" y="11755"/>
                  </a:lnTo>
                  <a:lnTo>
                    <a:pt x="95223" y="23396"/>
                  </a:lnTo>
                  <a:lnTo>
                    <a:pt x="97883" y="28136"/>
                  </a:lnTo>
                  <a:lnTo>
                    <a:pt x="99381" y="37384"/>
                  </a:lnTo>
                  <a:lnTo>
                    <a:pt x="98938" y="46523"/>
                  </a:lnTo>
                  <a:lnTo>
                    <a:pt x="94226" y="63469"/>
                  </a:lnTo>
                  <a:lnTo>
                    <a:pt x="85522" y="77111"/>
                  </a:lnTo>
                  <a:lnTo>
                    <a:pt x="64293" y="99556"/>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51" name="SMARTInkShape-659"/>
            <p:cNvSpPr/>
            <p:nvPr/>
          </p:nvSpPr>
          <p:spPr>
            <a:xfrm>
              <a:off x="5236369" y="2836289"/>
              <a:ext cx="135276" cy="135512"/>
            </a:xfrm>
            <a:custGeom>
              <a:avLst/>
              <a:gdLst/>
              <a:ahLst/>
              <a:cxnLst/>
              <a:rect l="0" t="0" r="0" b="0"/>
              <a:pathLst>
                <a:path w="135276" h="135512">
                  <a:moveTo>
                    <a:pt x="0" y="71217"/>
                  </a:moveTo>
                  <a:lnTo>
                    <a:pt x="0" y="67425"/>
                  </a:lnTo>
                  <a:lnTo>
                    <a:pt x="794" y="66308"/>
                  </a:lnTo>
                  <a:lnTo>
                    <a:pt x="2117" y="65563"/>
                  </a:lnTo>
                  <a:lnTo>
                    <a:pt x="33792" y="57949"/>
                  </a:lnTo>
                  <a:lnTo>
                    <a:pt x="65745" y="53227"/>
                  </a:lnTo>
                  <a:lnTo>
                    <a:pt x="97340" y="40145"/>
                  </a:lnTo>
                  <a:lnTo>
                    <a:pt x="122388" y="25963"/>
                  </a:lnTo>
                  <a:lnTo>
                    <a:pt x="130543" y="18827"/>
                  </a:lnTo>
                  <a:lnTo>
                    <a:pt x="133425" y="14066"/>
                  </a:lnTo>
                  <a:lnTo>
                    <a:pt x="135275" y="8334"/>
                  </a:lnTo>
                  <a:lnTo>
                    <a:pt x="133412" y="5434"/>
                  </a:lnTo>
                  <a:lnTo>
                    <a:pt x="131803" y="3549"/>
                  </a:lnTo>
                  <a:lnTo>
                    <a:pt x="127900" y="1455"/>
                  </a:lnTo>
                  <a:lnTo>
                    <a:pt x="120706" y="0"/>
                  </a:lnTo>
                  <a:lnTo>
                    <a:pt x="110289" y="639"/>
                  </a:lnTo>
                  <a:lnTo>
                    <a:pt x="87891" y="9731"/>
                  </a:lnTo>
                  <a:lnTo>
                    <a:pt x="80603" y="16374"/>
                  </a:lnTo>
                  <a:lnTo>
                    <a:pt x="55880" y="47540"/>
                  </a:lnTo>
                  <a:lnTo>
                    <a:pt x="45440" y="80750"/>
                  </a:lnTo>
                  <a:lnTo>
                    <a:pt x="44008" y="90271"/>
                  </a:lnTo>
                  <a:lnTo>
                    <a:pt x="46994" y="104556"/>
                  </a:lnTo>
                  <a:lnTo>
                    <a:pt x="52906" y="115050"/>
                  </a:lnTo>
                  <a:lnTo>
                    <a:pt x="63477" y="123187"/>
                  </a:lnTo>
                  <a:lnTo>
                    <a:pt x="86181" y="132253"/>
                  </a:lnTo>
                  <a:lnTo>
                    <a:pt x="114300" y="135511"/>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555" name="SMARTInkShape-Group139"/>
          <p:cNvGrpSpPr/>
          <p:nvPr/>
        </p:nvGrpSpPr>
        <p:grpSpPr>
          <a:xfrm>
            <a:off x="628650" y="4714875"/>
            <a:ext cx="350045" cy="321470"/>
            <a:chOff x="628650" y="4714875"/>
            <a:chExt cx="350045" cy="321470"/>
          </a:xfrm>
        </p:grpSpPr>
        <p:sp>
          <p:nvSpPr>
            <p:cNvPr id="553" name="SMARTInkShape-660"/>
            <p:cNvSpPr/>
            <p:nvPr/>
          </p:nvSpPr>
          <p:spPr>
            <a:xfrm>
              <a:off x="628650" y="4843463"/>
              <a:ext cx="350045" cy="107157"/>
            </a:xfrm>
            <a:custGeom>
              <a:avLst/>
              <a:gdLst/>
              <a:ahLst/>
              <a:cxnLst/>
              <a:rect l="0" t="0" r="0" b="0"/>
              <a:pathLst>
                <a:path w="350045" h="107157">
                  <a:moveTo>
                    <a:pt x="350044" y="0"/>
                  </a:moveTo>
                  <a:lnTo>
                    <a:pt x="329324" y="793"/>
                  </a:lnTo>
                  <a:lnTo>
                    <a:pt x="297239" y="12184"/>
                  </a:lnTo>
                  <a:lnTo>
                    <a:pt x="263950" y="23848"/>
                  </a:lnTo>
                  <a:lnTo>
                    <a:pt x="229968" y="33344"/>
                  </a:lnTo>
                  <a:lnTo>
                    <a:pt x="202106" y="41277"/>
                  </a:lnTo>
                  <a:lnTo>
                    <a:pt x="172949" y="52535"/>
                  </a:lnTo>
                  <a:lnTo>
                    <a:pt x="140320" y="61250"/>
                  </a:lnTo>
                  <a:lnTo>
                    <a:pt x="110192" y="68860"/>
                  </a:lnTo>
                  <a:lnTo>
                    <a:pt x="81156" y="76935"/>
                  </a:lnTo>
                  <a:lnTo>
                    <a:pt x="50857" y="89029"/>
                  </a:lnTo>
                  <a:lnTo>
                    <a:pt x="17185" y="101079"/>
                  </a:lnTo>
                  <a:lnTo>
                    <a:pt x="0" y="107156"/>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54" name="SMARTInkShape-661"/>
            <p:cNvSpPr/>
            <p:nvPr/>
          </p:nvSpPr>
          <p:spPr>
            <a:xfrm>
              <a:off x="678656" y="4714875"/>
              <a:ext cx="242889" cy="321470"/>
            </a:xfrm>
            <a:custGeom>
              <a:avLst/>
              <a:gdLst/>
              <a:ahLst/>
              <a:cxnLst/>
              <a:rect l="0" t="0" r="0" b="0"/>
              <a:pathLst>
                <a:path w="242889" h="321470">
                  <a:moveTo>
                    <a:pt x="0" y="0"/>
                  </a:moveTo>
                  <a:lnTo>
                    <a:pt x="6497" y="5703"/>
                  </a:lnTo>
                  <a:lnTo>
                    <a:pt x="26736" y="20585"/>
                  </a:lnTo>
                  <a:lnTo>
                    <a:pt x="52195" y="50836"/>
                  </a:lnTo>
                  <a:lnTo>
                    <a:pt x="75221" y="78745"/>
                  </a:lnTo>
                  <a:lnTo>
                    <a:pt x="100760" y="112892"/>
                  </a:lnTo>
                  <a:lnTo>
                    <a:pt x="120872" y="141576"/>
                  </a:lnTo>
                  <a:lnTo>
                    <a:pt x="138825" y="174064"/>
                  </a:lnTo>
                  <a:lnTo>
                    <a:pt x="161960" y="204151"/>
                  </a:lnTo>
                  <a:lnTo>
                    <a:pt x="180368" y="233174"/>
                  </a:lnTo>
                  <a:lnTo>
                    <a:pt x="199757" y="261088"/>
                  </a:lnTo>
                  <a:lnTo>
                    <a:pt x="225870" y="295820"/>
                  </a:lnTo>
                  <a:lnTo>
                    <a:pt x="242888" y="321469"/>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558" name="SMARTInkShape-Group140"/>
          <p:cNvGrpSpPr/>
          <p:nvPr/>
        </p:nvGrpSpPr>
        <p:grpSpPr>
          <a:xfrm>
            <a:off x="721519" y="5186388"/>
            <a:ext cx="250032" cy="178569"/>
            <a:chOff x="721519" y="5186388"/>
            <a:chExt cx="250032" cy="178569"/>
          </a:xfrm>
        </p:grpSpPr>
        <p:sp>
          <p:nvSpPr>
            <p:cNvPr id="556" name="SMARTInkShape-662"/>
            <p:cNvSpPr/>
            <p:nvPr/>
          </p:nvSpPr>
          <p:spPr>
            <a:xfrm>
              <a:off x="757238" y="5186388"/>
              <a:ext cx="100013" cy="178569"/>
            </a:xfrm>
            <a:custGeom>
              <a:avLst/>
              <a:gdLst/>
              <a:ahLst/>
              <a:cxnLst/>
              <a:rect l="0" t="0" r="0" b="0"/>
              <a:pathLst>
                <a:path w="100013" h="178569">
                  <a:moveTo>
                    <a:pt x="0" y="7118"/>
                  </a:moveTo>
                  <a:lnTo>
                    <a:pt x="0" y="967"/>
                  </a:lnTo>
                  <a:lnTo>
                    <a:pt x="793" y="636"/>
                  </a:lnTo>
                  <a:lnTo>
                    <a:pt x="16792" y="0"/>
                  </a:lnTo>
                  <a:lnTo>
                    <a:pt x="18338" y="785"/>
                  </a:lnTo>
                  <a:lnTo>
                    <a:pt x="19369" y="2103"/>
                  </a:lnTo>
                  <a:lnTo>
                    <a:pt x="20514" y="5683"/>
                  </a:lnTo>
                  <a:lnTo>
                    <a:pt x="21953" y="12954"/>
                  </a:lnTo>
                  <a:lnTo>
                    <a:pt x="33281" y="45970"/>
                  </a:lnTo>
                  <a:lnTo>
                    <a:pt x="41208" y="78769"/>
                  </a:lnTo>
                  <a:lnTo>
                    <a:pt x="55626" y="110115"/>
                  </a:lnTo>
                  <a:lnTo>
                    <a:pt x="80453" y="144552"/>
                  </a:lnTo>
                  <a:lnTo>
                    <a:pt x="100012" y="178568"/>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57" name="SMARTInkShape-663"/>
            <p:cNvSpPr/>
            <p:nvPr/>
          </p:nvSpPr>
          <p:spPr>
            <a:xfrm>
              <a:off x="721519" y="5258094"/>
              <a:ext cx="250032" cy="78288"/>
            </a:xfrm>
            <a:custGeom>
              <a:avLst/>
              <a:gdLst/>
              <a:ahLst/>
              <a:cxnLst/>
              <a:rect l="0" t="0" r="0" b="0"/>
              <a:pathLst>
                <a:path w="250032" h="78288">
                  <a:moveTo>
                    <a:pt x="250031" y="6850"/>
                  </a:moveTo>
                  <a:lnTo>
                    <a:pt x="246239" y="6850"/>
                  </a:lnTo>
                  <a:lnTo>
                    <a:pt x="245122" y="6056"/>
                  </a:lnTo>
                  <a:lnTo>
                    <a:pt x="244377" y="4733"/>
                  </a:lnTo>
                  <a:lnTo>
                    <a:pt x="243182" y="699"/>
                  </a:lnTo>
                  <a:lnTo>
                    <a:pt x="240901" y="147"/>
                  </a:lnTo>
                  <a:lnTo>
                    <a:pt x="239182" y="0"/>
                  </a:lnTo>
                  <a:lnTo>
                    <a:pt x="235155" y="1954"/>
                  </a:lnTo>
                  <a:lnTo>
                    <a:pt x="230719" y="4674"/>
                  </a:lnTo>
                  <a:lnTo>
                    <a:pt x="222966" y="6205"/>
                  </a:lnTo>
                  <a:lnTo>
                    <a:pt x="210967" y="7453"/>
                  </a:lnTo>
                  <a:lnTo>
                    <a:pt x="176420" y="15658"/>
                  </a:lnTo>
                  <a:lnTo>
                    <a:pt x="143382" y="26119"/>
                  </a:lnTo>
                  <a:lnTo>
                    <a:pt x="113269" y="37835"/>
                  </a:lnTo>
                  <a:lnTo>
                    <a:pt x="80562" y="44062"/>
                  </a:lnTo>
                  <a:lnTo>
                    <a:pt x="49326" y="54671"/>
                  </a:lnTo>
                  <a:lnTo>
                    <a:pt x="17990" y="66407"/>
                  </a:lnTo>
                  <a:lnTo>
                    <a:pt x="0" y="78287"/>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563" name="SMARTInkShape-Group141"/>
          <p:cNvGrpSpPr/>
          <p:nvPr/>
        </p:nvGrpSpPr>
        <p:grpSpPr>
          <a:xfrm>
            <a:off x="471488" y="5457825"/>
            <a:ext cx="350044" cy="600076"/>
            <a:chOff x="471488" y="5457825"/>
            <a:chExt cx="350044" cy="600076"/>
          </a:xfrm>
        </p:grpSpPr>
        <p:sp>
          <p:nvSpPr>
            <p:cNvPr id="559" name="SMARTInkShape-664"/>
            <p:cNvSpPr/>
            <p:nvPr/>
          </p:nvSpPr>
          <p:spPr>
            <a:xfrm>
              <a:off x="471488" y="5515306"/>
              <a:ext cx="278607" cy="49676"/>
            </a:xfrm>
            <a:custGeom>
              <a:avLst/>
              <a:gdLst/>
              <a:ahLst/>
              <a:cxnLst/>
              <a:rect l="0" t="0" r="0" b="0"/>
              <a:pathLst>
                <a:path w="278607" h="49676">
                  <a:moveTo>
                    <a:pt x="278606" y="49675"/>
                  </a:moveTo>
                  <a:lnTo>
                    <a:pt x="274813" y="49675"/>
                  </a:lnTo>
                  <a:lnTo>
                    <a:pt x="273696" y="48882"/>
                  </a:lnTo>
                  <a:lnTo>
                    <a:pt x="272952" y="47558"/>
                  </a:lnTo>
                  <a:lnTo>
                    <a:pt x="272455" y="45883"/>
                  </a:lnTo>
                  <a:lnTo>
                    <a:pt x="263822" y="35202"/>
                  </a:lnTo>
                  <a:lnTo>
                    <a:pt x="258541" y="30543"/>
                  </a:lnTo>
                  <a:lnTo>
                    <a:pt x="226063" y="11572"/>
                  </a:lnTo>
                  <a:lnTo>
                    <a:pt x="192547" y="5323"/>
                  </a:lnTo>
                  <a:lnTo>
                    <a:pt x="160447" y="786"/>
                  </a:lnTo>
                  <a:lnTo>
                    <a:pt x="132912" y="0"/>
                  </a:lnTo>
                  <a:lnTo>
                    <a:pt x="100073" y="528"/>
                  </a:lnTo>
                  <a:lnTo>
                    <a:pt x="73131" y="5392"/>
                  </a:lnTo>
                  <a:lnTo>
                    <a:pt x="37699" y="14146"/>
                  </a:lnTo>
                  <a:lnTo>
                    <a:pt x="0" y="2110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60" name="SMARTInkShape-665"/>
            <p:cNvSpPr/>
            <p:nvPr/>
          </p:nvSpPr>
          <p:spPr>
            <a:xfrm>
              <a:off x="607219" y="5457825"/>
              <a:ext cx="57151" cy="221457"/>
            </a:xfrm>
            <a:custGeom>
              <a:avLst/>
              <a:gdLst/>
              <a:ahLst/>
              <a:cxnLst/>
              <a:rect l="0" t="0" r="0" b="0"/>
              <a:pathLst>
                <a:path w="57151" h="221457">
                  <a:moveTo>
                    <a:pt x="0" y="0"/>
                  </a:moveTo>
                  <a:lnTo>
                    <a:pt x="0" y="33792"/>
                  </a:lnTo>
                  <a:lnTo>
                    <a:pt x="2116" y="64981"/>
                  </a:lnTo>
                  <a:lnTo>
                    <a:pt x="9943" y="93004"/>
                  </a:lnTo>
                  <a:lnTo>
                    <a:pt x="24042" y="127174"/>
                  </a:lnTo>
                  <a:lnTo>
                    <a:pt x="32700" y="155068"/>
                  </a:lnTo>
                  <a:lnTo>
                    <a:pt x="40292" y="182648"/>
                  </a:lnTo>
                  <a:lnTo>
                    <a:pt x="49969" y="209469"/>
                  </a:lnTo>
                  <a:lnTo>
                    <a:pt x="57150" y="221456"/>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61" name="SMARTInkShape-666"/>
            <p:cNvSpPr/>
            <p:nvPr/>
          </p:nvSpPr>
          <p:spPr>
            <a:xfrm>
              <a:off x="678656" y="5900738"/>
              <a:ext cx="142876" cy="50007"/>
            </a:xfrm>
            <a:custGeom>
              <a:avLst/>
              <a:gdLst/>
              <a:ahLst/>
              <a:cxnLst/>
              <a:rect l="0" t="0" r="0" b="0"/>
              <a:pathLst>
                <a:path w="142876" h="50007">
                  <a:moveTo>
                    <a:pt x="142875" y="0"/>
                  </a:moveTo>
                  <a:lnTo>
                    <a:pt x="109083" y="0"/>
                  </a:lnTo>
                  <a:lnTo>
                    <a:pt x="91323" y="3792"/>
                  </a:lnTo>
                  <a:lnTo>
                    <a:pt x="56947" y="20127"/>
                  </a:lnTo>
                  <a:lnTo>
                    <a:pt x="22198" y="38075"/>
                  </a:lnTo>
                  <a:lnTo>
                    <a:pt x="0" y="50006"/>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62" name="SMARTInkShape-667"/>
            <p:cNvSpPr/>
            <p:nvPr/>
          </p:nvSpPr>
          <p:spPr>
            <a:xfrm>
              <a:off x="692944" y="5736431"/>
              <a:ext cx="85726" cy="321470"/>
            </a:xfrm>
            <a:custGeom>
              <a:avLst/>
              <a:gdLst/>
              <a:ahLst/>
              <a:cxnLst/>
              <a:rect l="0" t="0" r="0" b="0"/>
              <a:pathLst>
                <a:path w="85726" h="321470">
                  <a:moveTo>
                    <a:pt x="0" y="0"/>
                  </a:moveTo>
                  <a:lnTo>
                    <a:pt x="5703" y="6497"/>
                  </a:lnTo>
                  <a:lnTo>
                    <a:pt x="16792" y="26736"/>
                  </a:lnTo>
                  <a:lnTo>
                    <a:pt x="25054" y="59966"/>
                  </a:lnTo>
                  <a:lnTo>
                    <a:pt x="34675" y="86559"/>
                  </a:lnTo>
                  <a:lnTo>
                    <a:pt x="42553" y="116664"/>
                  </a:lnTo>
                  <a:lnTo>
                    <a:pt x="48281" y="139957"/>
                  </a:lnTo>
                  <a:lnTo>
                    <a:pt x="56119" y="166184"/>
                  </a:lnTo>
                  <a:lnTo>
                    <a:pt x="60660" y="191599"/>
                  </a:lnTo>
                  <a:lnTo>
                    <a:pt x="63472" y="216918"/>
                  </a:lnTo>
                  <a:lnTo>
                    <a:pt x="67368" y="244046"/>
                  </a:lnTo>
                  <a:lnTo>
                    <a:pt x="74024" y="278509"/>
                  </a:lnTo>
                  <a:lnTo>
                    <a:pt x="85725" y="321469"/>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566" name="SMARTInkShape-Group142"/>
          <p:cNvGrpSpPr/>
          <p:nvPr/>
        </p:nvGrpSpPr>
        <p:grpSpPr>
          <a:xfrm>
            <a:off x="407194" y="4257675"/>
            <a:ext cx="300038" cy="164307"/>
            <a:chOff x="407194" y="4257675"/>
            <a:chExt cx="300038" cy="164307"/>
          </a:xfrm>
        </p:grpSpPr>
        <p:sp>
          <p:nvSpPr>
            <p:cNvPr id="564" name="SMARTInkShape-668"/>
            <p:cNvSpPr/>
            <p:nvPr/>
          </p:nvSpPr>
          <p:spPr>
            <a:xfrm>
              <a:off x="407194" y="4286250"/>
              <a:ext cx="300038" cy="71439"/>
            </a:xfrm>
            <a:custGeom>
              <a:avLst/>
              <a:gdLst/>
              <a:ahLst/>
              <a:cxnLst/>
              <a:rect l="0" t="0" r="0" b="0"/>
              <a:pathLst>
                <a:path w="300038" h="71439">
                  <a:moveTo>
                    <a:pt x="300037" y="0"/>
                  </a:moveTo>
                  <a:lnTo>
                    <a:pt x="293886" y="0"/>
                  </a:lnTo>
                  <a:lnTo>
                    <a:pt x="277482" y="5654"/>
                  </a:lnTo>
                  <a:lnTo>
                    <a:pt x="242162" y="9130"/>
                  </a:lnTo>
                  <a:lnTo>
                    <a:pt x="210377" y="17061"/>
                  </a:lnTo>
                  <a:lnTo>
                    <a:pt x="179103" y="23929"/>
                  </a:lnTo>
                  <a:lnTo>
                    <a:pt x="144701" y="30990"/>
                  </a:lnTo>
                  <a:lnTo>
                    <a:pt x="109373" y="38110"/>
                  </a:lnTo>
                  <a:lnTo>
                    <a:pt x="83535" y="44984"/>
                  </a:lnTo>
                  <a:lnTo>
                    <a:pt x="48563" y="55662"/>
                  </a:lnTo>
                  <a:lnTo>
                    <a:pt x="0" y="71438"/>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65" name="SMARTInkShape-669"/>
            <p:cNvSpPr/>
            <p:nvPr/>
          </p:nvSpPr>
          <p:spPr>
            <a:xfrm>
              <a:off x="507206" y="4257675"/>
              <a:ext cx="85726" cy="164307"/>
            </a:xfrm>
            <a:custGeom>
              <a:avLst/>
              <a:gdLst/>
              <a:ahLst/>
              <a:cxnLst/>
              <a:rect l="0" t="0" r="0" b="0"/>
              <a:pathLst>
                <a:path w="85726" h="164307">
                  <a:moveTo>
                    <a:pt x="0" y="0"/>
                  </a:moveTo>
                  <a:lnTo>
                    <a:pt x="794" y="17888"/>
                  </a:lnTo>
                  <a:lnTo>
                    <a:pt x="9888" y="38076"/>
                  </a:lnTo>
                  <a:lnTo>
                    <a:pt x="30306" y="73134"/>
                  </a:lnTo>
                  <a:lnTo>
                    <a:pt x="52616" y="107380"/>
                  </a:lnTo>
                  <a:lnTo>
                    <a:pt x="72438" y="139112"/>
                  </a:lnTo>
                  <a:lnTo>
                    <a:pt x="85725" y="164306"/>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569" name="SMARTInkShape-Group143"/>
          <p:cNvGrpSpPr/>
          <p:nvPr/>
        </p:nvGrpSpPr>
        <p:grpSpPr>
          <a:xfrm>
            <a:off x="385763" y="3671888"/>
            <a:ext cx="257176" cy="171451"/>
            <a:chOff x="385763" y="3671888"/>
            <a:chExt cx="257176" cy="171451"/>
          </a:xfrm>
        </p:grpSpPr>
        <p:sp>
          <p:nvSpPr>
            <p:cNvPr id="567" name="SMARTInkShape-670"/>
            <p:cNvSpPr/>
            <p:nvPr/>
          </p:nvSpPr>
          <p:spPr>
            <a:xfrm>
              <a:off x="385763" y="3671888"/>
              <a:ext cx="257176" cy="135732"/>
            </a:xfrm>
            <a:custGeom>
              <a:avLst/>
              <a:gdLst/>
              <a:ahLst/>
              <a:cxnLst/>
              <a:rect l="0" t="0" r="0" b="0"/>
              <a:pathLst>
                <a:path w="257176" h="135732">
                  <a:moveTo>
                    <a:pt x="257175" y="0"/>
                  </a:moveTo>
                  <a:lnTo>
                    <a:pt x="246326" y="10848"/>
                  </a:lnTo>
                  <a:lnTo>
                    <a:pt x="242299" y="12759"/>
                  </a:lnTo>
                  <a:lnTo>
                    <a:pt x="240113" y="13268"/>
                  </a:lnTo>
                  <a:lnTo>
                    <a:pt x="233246" y="17777"/>
                  </a:lnTo>
                  <a:lnTo>
                    <a:pt x="216686" y="32608"/>
                  </a:lnTo>
                  <a:lnTo>
                    <a:pt x="183871" y="47822"/>
                  </a:lnTo>
                  <a:lnTo>
                    <a:pt x="162032" y="61136"/>
                  </a:lnTo>
                  <a:lnTo>
                    <a:pt x="152343" y="64945"/>
                  </a:lnTo>
                  <a:lnTo>
                    <a:pt x="130647" y="80264"/>
                  </a:lnTo>
                  <a:lnTo>
                    <a:pt x="96393" y="93282"/>
                  </a:lnTo>
                  <a:lnTo>
                    <a:pt x="81742" y="100134"/>
                  </a:lnTo>
                  <a:lnTo>
                    <a:pt x="65888" y="109561"/>
                  </a:lnTo>
                  <a:lnTo>
                    <a:pt x="41823" y="117676"/>
                  </a:lnTo>
                  <a:lnTo>
                    <a:pt x="31221" y="125608"/>
                  </a:lnTo>
                  <a:lnTo>
                    <a:pt x="23891" y="127704"/>
                  </a:lnTo>
                  <a:lnTo>
                    <a:pt x="19084" y="128195"/>
                  </a:lnTo>
                  <a:lnTo>
                    <a:pt x="14303" y="130530"/>
                  </a:lnTo>
                  <a:lnTo>
                    <a:pt x="8557" y="134704"/>
                  </a:lnTo>
                  <a:lnTo>
                    <a:pt x="0" y="135731"/>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68" name="SMARTInkShape-671"/>
            <p:cNvSpPr/>
            <p:nvPr/>
          </p:nvSpPr>
          <p:spPr>
            <a:xfrm>
              <a:off x="507207" y="3686175"/>
              <a:ext cx="100013" cy="157164"/>
            </a:xfrm>
            <a:custGeom>
              <a:avLst/>
              <a:gdLst/>
              <a:ahLst/>
              <a:cxnLst/>
              <a:rect l="0" t="0" r="0" b="0"/>
              <a:pathLst>
                <a:path w="100013" h="157164">
                  <a:moveTo>
                    <a:pt x="7143" y="0"/>
                  </a:moveTo>
                  <a:lnTo>
                    <a:pt x="7" y="0"/>
                  </a:lnTo>
                  <a:lnTo>
                    <a:pt x="0" y="6151"/>
                  </a:lnTo>
                  <a:lnTo>
                    <a:pt x="6150" y="13207"/>
                  </a:lnTo>
                  <a:lnTo>
                    <a:pt x="7056" y="20344"/>
                  </a:lnTo>
                  <a:lnTo>
                    <a:pt x="12035" y="26920"/>
                  </a:lnTo>
                  <a:lnTo>
                    <a:pt x="14413" y="33553"/>
                  </a:lnTo>
                  <a:lnTo>
                    <a:pt x="26126" y="53202"/>
                  </a:lnTo>
                  <a:lnTo>
                    <a:pt x="28643" y="61448"/>
                  </a:lnTo>
                  <a:lnTo>
                    <a:pt x="52415" y="94951"/>
                  </a:lnTo>
                  <a:lnTo>
                    <a:pt x="66677" y="109511"/>
                  </a:lnTo>
                  <a:lnTo>
                    <a:pt x="69321" y="116405"/>
                  </a:lnTo>
                  <a:lnTo>
                    <a:pt x="71290" y="123967"/>
                  </a:lnTo>
                  <a:lnTo>
                    <a:pt x="79022" y="135289"/>
                  </a:lnTo>
                  <a:lnTo>
                    <a:pt x="88193" y="145169"/>
                  </a:lnTo>
                  <a:lnTo>
                    <a:pt x="92907" y="147863"/>
                  </a:lnTo>
                  <a:lnTo>
                    <a:pt x="95275" y="148582"/>
                  </a:lnTo>
                  <a:lnTo>
                    <a:pt x="96854" y="149854"/>
                  </a:lnTo>
                  <a:lnTo>
                    <a:pt x="100012" y="157163"/>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Tree>
    <p:extLst>
      <p:ext uri="{BB962C8B-B14F-4D97-AF65-F5344CB8AC3E}">
        <p14:creationId xmlns:p14="http://schemas.microsoft.com/office/powerpoint/2010/main" val="85583175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Close Reading </a:t>
            </a:r>
            <a:endParaRPr lang="en-US" dirty="0"/>
          </a:p>
        </p:txBody>
      </p:sp>
      <p:sp>
        <p:nvSpPr>
          <p:cNvPr id="3" name="Content Placeholder 2"/>
          <p:cNvSpPr>
            <a:spLocks noGrp="1"/>
          </p:cNvSpPr>
          <p:nvPr>
            <p:ph idx="1"/>
          </p:nvPr>
        </p:nvSpPr>
        <p:spPr>
          <a:xfrm>
            <a:off x="457200" y="1295400"/>
            <a:ext cx="7620000" cy="5105400"/>
          </a:xfrm>
        </p:spPr>
        <p:txBody>
          <a:bodyPr>
            <a:noAutofit/>
          </a:bodyPr>
          <a:lstStyle/>
          <a:p>
            <a:r>
              <a:rPr lang="en-US" sz="3000" dirty="0" smtClean="0"/>
              <a:t>Re-read “Legal Alien”. Look at HOW Pat Mora is getting across her WHAT.</a:t>
            </a:r>
          </a:p>
          <a:p>
            <a:r>
              <a:rPr lang="en-US" sz="3000" dirty="0" smtClean="0"/>
              <a:t>Remember stylistic elements – types of words, figurative language, types of sentences, tone, types of STANZAS…</a:t>
            </a:r>
          </a:p>
          <a:p>
            <a:r>
              <a:rPr lang="en-US" sz="3000" dirty="0" smtClean="0"/>
              <a:t>Let’s re-discuss what we see. Add to your notes. </a:t>
            </a:r>
          </a:p>
          <a:p>
            <a:r>
              <a:rPr lang="en-US" sz="3000" dirty="0" smtClean="0"/>
              <a:t>Now answer the 8 questions on the next handout. Use your TONE wheel to help you.</a:t>
            </a:r>
          </a:p>
        </p:txBody>
      </p:sp>
    </p:spTree>
    <p:extLst>
      <p:ext uri="{BB962C8B-B14F-4D97-AF65-F5344CB8AC3E}">
        <p14:creationId xmlns:p14="http://schemas.microsoft.com/office/powerpoint/2010/main" val="255820463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Homework</a:t>
            </a:r>
            <a:endParaRPr lang="en-US" dirty="0"/>
          </a:p>
        </p:txBody>
      </p:sp>
      <p:sp>
        <p:nvSpPr>
          <p:cNvPr id="3" name="Content Placeholder 2"/>
          <p:cNvSpPr>
            <a:spLocks noGrp="1"/>
          </p:cNvSpPr>
          <p:nvPr>
            <p:ph idx="1"/>
          </p:nvPr>
        </p:nvSpPr>
        <p:spPr/>
        <p:txBody>
          <a:bodyPr/>
          <a:lstStyle/>
          <a:p>
            <a:r>
              <a:rPr lang="en-US" dirty="0" smtClean="0"/>
              <a:t>If you didn’t finish the “Legal Alien” questions, finish those for Friday. </a:t>
            </a:r>
          </a:p>
          <a:p>
            <a:endParaRPr lang="en-US" dirty="0"/>
          </a:p>
          <a:p>
            <a:r>
              <a:rPr lang="en-US" dirty="0" smtClean="0"/>
              <a:t>Don’t do the “Negro Hero” work YET – you could pre-read it though. </a:t>
            </a:r>
            <a:endParaRPr lang="en-US" dirty="0"/>
          </a:p>
        </p:txBody>
      </p:sp>
    </p:spTree>
    <p:extLst>
      <p:ext uri="{BB962C8B-B14F-4D97-AF65-F5344CB8AC3E}">
        <p14:creationId xmlns:p14="http://schemas.microsoft.com/office/powerpoint/2010/main" val="404980823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Bellringer:  March 20</a:t>
            </a:r>
            <a:endParaRPr lang="en-US" dirty="0"/>
          </a:p>
        </p:txBody>
      </p:sp>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762000" y="1143000"/>
            <a:ext cx="3733800" cy="441130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TextBox 3"/>
          <p:cNvSpPr txBox="1"/>
          <p:nvPr/>
        </p:nvSpPr>
        <p:spPr>
          <a:xfrm>
            <a:off x="5257800" y="1219200"/>
            <a:ext cx="2743200" cy="3139321"/>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US" dirty="0">
                <a:solidFill>
                  <a:prstClr val="black"/>
                </a:solidFill>
              </a:rPr>
              <a:t>Read </a:t>
            </a:r>
            <a:r>
              <a:rPr lang="en-US" dirty="0" smtClean="0">
                <a:solidFill>
                  <a:prstClr val="black"/>
                </a:solidFill>
              </a:rPr>
              <a:t>the poem</a:t>
            </a:r>
            <a:r>
              <a:rPr lang="en-US" dirty="0">
                <a:solidFill>
                  <a:prstClr val="black"/>
                </a:solidFill>
              </a:rPr>
              <a:t>. Then explain </a:t>
            </a:r>
            <a:r>
              <a:rPr lang="en-US" dirty="0" smtClean="0">
                <a:solidFill>
                  <a:prstClr val="black"/>
                </a:solidFill>
              </a:rPr>
              <a:t>how the structure is emphasizing the meaning of the poem. </a:t>
            </a:r>
            <a:r>
              <a:rPr lang="en-US" dirty="0">
                <a:solidFill>
                  <a:prstClr val="black"/>
                </a:solidFill>
              </a:rPr>
              <a:t>Write your explanation in your notes.</a:t>
            </a:r>
          </a:p>
          <a:p>
            <a:endParaRPr lang="en-US" dirty="0" smtClean="0">
              <a:solidFill>
                <a:prstClr val="black"/>
              </a:solidFill>
            </a:endParaRPr>
          </a:p>
          <a:p>
            <a:endParaRPr lang="en-US" dirty="0">
              <a:solidFill>
                <a:prstClr val="black"/>
              </a:solidFill>
            </a:endParaRPr>
          </a:p>
          <a:p>
            <a:r>
              <a:rPr lang="en-US" dirty="0" smtClean="0">
                <a:solidFill>
                  <a:prstClr val="black"/>
                </a:solidFill>
              </a:rPr>
              <a:t>You all know this poem unless you have been deprived as a child. </a:t>
            </a:r>
            <a:endParaRPr lang="en-US" dirty="0">
              <a:solidFill>
                <a:prstClr val="black"/>
              </a:solidFill>
            </a:endParaRPr>
          </a:p>
        </p:txBody>
      </p:sp>
      <p:grpSp>
        <p:nvGrpSpPr>
          <p:cNvPr id="15" name="SMARTInkShape-Group4"/>
          <p:cNvGrpSpPr/>
          <p:nvPr/>
        </p:nvGrpSpPr>
        <p:grpSpPr>
          <a:xfrm>
            <a:off x="1085850" y="1237281"/>
            <a:ext cx="3121820" cy="2740576"/>
            <a:chOff x="1085850" y="1237281"/>
            <a:chExt cx="3121820" cy="2740576"/>
          </a:xfrm>
        </p:grpSpPr>
        <p:sp>
          <p:nvSpPr>
            <p:cNvPr id="3" name="SMARTInkShape-25"/>
            <p:cNvSpPr/>
            <p:nvPr/>
          </p:nvSpPr>
          <p:spPr>
            <a:xfrm>
              <a:off x="1085850" y="3021806"/>
              <a:ext cx="1492750" cy="956051"/>
            </a:xfrm>
            <a:custGeom>
              <a:avLst/>
              <a:gdLst/>
              <a:ahLst/>
              <a:cxnLst/>
              <a:rect l="0" t="0" r="0" b="0"/>
              <a:pathLst>
                <a:path w="1492750" h="956051">
                  <a:moveTo>
                    <a:pt x="1400175" y="0"/>
                  </a:moveTo>
                  <a:lnTo>
                    <a:pt x="1400175" y="34321"/>
                  </a:lnTo>
                  <a:lnTo>
                    <a:pt x="1400175" y="64321"/>
                  </a:lnTo>
                  <a:lnTo>
                    <a:pt x="1402292" y="88912"/>
                  </a:lnTo>
                  <a:lnTo>
                    <a:pt x="1405085" y="115717"/>
                  </a:lnTo>
                  <a:lnTo>
                    <a:pt x="1406326" y="143505"/>
                  </a:lnTo>
                  <a:lnTo>
                    <a:pt x="1408994" y="173847"/>
                  </a:lnTo>
                  <a:lnTo>
                    <a:pt x="1412032" y="205853"/>
                  </a:lnTo>
                  <a:lnTo>
                    <a:pt x="1413382" y="238598"/>
                  </a:lnTo>
                  <a:lnTo>
                    <a:pt x="1413983" y="271673"/>
                  </a:lnTo>
                  <a:lnTo>
                    <a:pt x="1415043" y="305687"/>
                  </a:lnTo>
                  <a:lnTo>
                    <a:pt x="1416437" y="323648"/>
                  </a:lnTo>
                  <a:lnTo>
                    <a:pt x="1418160" y="341972"/>
                  </a:lnTo>
                  <a:lnTo>
                    <a:pt x="1437008" y="377148"/>
                  </a:lnTo>
                  <a:lnTo>
                    <a:pt x="1460202" y="412096"/>
                  </a:lnTo>
                  <a:lnTo>
                    <a:pt x="1466386" y="430306"/>
                  </a:lnTo>
                  <a:lnTo>
                    <a:pt x="1470510" y="448796"/>
                  </a:lnTo>
                  <a:lnTo>
                    <a:pt x="1473259" y="467472"/>
                  </a:lnTo>
                  <a:lnTo>
                    <a:pt x="1475091" y="486273"/>
                  </a:lnTo>
                  <a:lnTo>
                    <a:pt x="1476313" y="505157"/>
                  </a:lnTo>
                  <a:lnTo>
                    <a:pt x="1477127" y="524097"/>
                  </a:lnTo>
                  <a:lnTo>
                    <a:pt x="1477670" y="543073"/>
                  </a:lnTo>
                  <a:lnTo>
                    <a:pt x="1478032" y="562074"/>
                  </a:lnTo>
                  <a:lnTo>
                    <a:pt x="1479067" y="581091"/>
                  </a:lnTo>
                  <a:lnTo>
                    <a:pt x="1480551" y="600119"/>
                  </a:lnTo>
                  <a:lnTo>
                    <a:pt x="1482334" y="619154"/>
                  </a:lnTo>
                  <a:lnTo>
                    <a:pt x="1483523" y="637401"/>
                  </a:lnTo>
                  <a:lnTo>
                    <a:pt x="1484843" y="672491"/>
                  </a:lnTo>
                  <a:lnTo>
                    <a:pt x="1485431" y="706608"/>
                  </a:lnTo>
                  <a:lnTo>
                    <a:pt x="1485691" y="738705"/>
                  </a:lnTo>
                  <a:lnTo>
                    <a:pt x="1485807" y="766199"/>
                  </a:lnTo>
                  <a:lnTo>
                    <a:pt x="1485859" y="793764"/>
                  </a:lnTo>
                  <a:lnTo>
                    <a:pt x="1485882" y="820303"/>
                  </a:lnTo>
                  <a:lnTo>
                    <a:pt x="1486688" y="853094"/>
                  </a:lnTo>
                  <a:lnTo>
                    <a:pt x="1490808" y="882124"/>
                  </a:lnTo>
                  <a:lnTo>
                    <a:pt x="1492749" y="917264"/>
                  </a:lnTo>
                  <a:lnTo>
                    <a:pt x="1492192" y="937044"/>
                  </a:lnTo>
                  <a:lnTo>
                    <a:pt x="1485763" y="953776"/>
                  </a:lnTo>
                  <a:lnTo>
                    <a:pt x="1484221" y="954938"/>
                  </a:lnTo>
                  <a:lnTo>
                    <a:pt x="1482400" y="955713"/>
                  </a:lnTo>
                  <a:lnTo>
                    <a:pt x="1480391" y="955436"/>
                  </a:lnTo>
                  <a:lnTo>
                    <a:pt x="1448323" y="940430"/>
                  </a:lnTo>
                  <a:lnTo>
                    <a:pt x="1420445" y="926127"/>
                  </a:lnTo>
                  <a:lnTo>
                    <a:pt x="1385188" y="914835"/>
                  </a:lnTo>
                  <a:lnTo>
                    <a:pt x="1354989" y="907385"/>
                  </a:lnTo>
                  <a:lnTo>
                    <a:pt x="1331673" y="902551"/>
                  </a:lnTo>
                  <a:lnTo>
                    <a:pt x="1305436" y="897757"/>
                  </a:lnTo>
                  <a:lnTo>
                    <a:pt x="1277900" y="895097"/>
                  </a:lnTo>
                  <a:lnTo>
                    <a:pt x="1249787" y="893121"/>
                  </a:lnTo>
                  <a:lnTo>
                    <a:pt x="1221417" y="889597"/>
                  </a:lnTo>
                  <a:lnTo>
                    <a:pt x="1188700" y="885385"/>
                  </a:lnTo>
                  <a:lnTo>
                    <a:pt x="1153786" y="880867"/>
                  </a:lnTo>
                  <a:lnTo>
                    <a:pt x="1119748" y="876213"/>
                  </a:lnTo>
                  <a:lnTo>
                    <a:pt x="1102099" y="874655"/>
                  </a:lnTo>
                  <a:lnTo>
                    <a:pt x="1083982" y="873616"/>
                  </a:lnTo>
                  <a:lnTo>
                    <a:pt x="1065555" y="872923"/>
                  </a:lnTo>
                  <a:lnTo>
                    <a:pt x="1046126" y="871667"/>
                  </a:lnTo>
                  <a:lnTo>
                    <a:pt x="1026030" y="870037"/>
                  </a:lnTo>
                  <a:lnTo>
                    <a:pt x="1005489" y="868156"/>
                  </a:lnTo>
                  <a:lnTo>
                    <a:pt x="984651" y="866108"/>
                  </a:lnTo>
                  <a:lnTo>
                    <a:pt x="963615" y="863949"/>
                  </a:lnTo>
                  <a:lnTo>
                    <a:pt x="942448" y="861716"/>
                  </a:lnTo>
                  <a:lnTo>
                    <a:pt x="921986" y="860228"/>
                  </a:lnTo>
                  <a:lnTo>
                    <a:pt x="901995" y="859235"/>
                  </a:lnTo>
                  <a:lnTo>
                    <a:pt x="882317" y="858573"/>
                  </a:lnTo>
                  <a:lnTo>
                    <a:pt x="861262" y="857339"/>
                  </a:lnTo>
                  <a:lnTo>
                    <a:pt x="839287" y="855722"/>
                  </a:lnTo>
                  <a:lnTo>
                    <a:pt x="816700" y="853850"/>
                  </a:lnTo>
                  <a:lnTo>
                    <a:pt x="794498" y="852602"/>
                  </a:lnTo>
                  <a:lnTo>
                    <a:pt x="772553" y="851770"/>
                  </a:lnTo>
                  <a:lnTo>
                    <a:pt x="750779" y="851216"/>
                  </a:lnTo>
                  <a:lnTo>
                    <a:pt x="729119" y="851640"/>
                  </a:lnTo>
                  <a:lnTo>
                    <a:pt x="707536" y="852716"/>
                  </a:lnTo>
                  <a:lnTo>
                    <a:pt x="686003" y="854228"/>
                  </a:lnTo>
                  <a:lnTo>
                    <a:pt x="665298" y="855235"/>
                  </a:lnTo>
                  <a:lnTo>
                    <a:pt x="645144" y="855907"/>
                  </a:lnTo>
                  <a:lnTo>
                    <a:pt x="625359" y="856355"/>
                  </a:lnTo>
                  <a:lnTo>
                    <a:pt x="605025" y="857447"/>
                  </a:lnTo>
                  <a:lnTo>
                    <a:pt x="584325" y="858969"/>
                  </a:lnTo>
                  <a:lnTo>
                    <a:pt x="563381" y="860777"/>
                  </a:lnTo>
                  <a:lnTo>
                    <a:pt x="542275" y="862777"/>
                  </a:lnTo>
                  <a:lnTo>
                    <a:pt x="521060" y="864903"/>
                  </a:lnTo>
                  <a:lnTo>
                    <a:pt x="499774" y="867115"/>
                  </a:lnTo>
                  <a:lnTo>
                    <a:pt x="480026" y="870177"/>
                  </a:lnTo>
                  <a:lnTo>
                    <a:pt x="461305" y="873805"/>
                  </a:lnTo>
                  <a:lnTo>
                    <a:pt x="425687" y="881277"/>
                  </a:lnTo>
                  <a:lnTo>
                    <a:pt x="391336" y="887243"/>
                  </a:lnTo>
                  <a:lnTo>
                    <a:pt x="359664" y="894658"/>
                  </a:lnTo>
                  <a:lnTo>
                    <a:pt x="329713" y="902451"/>
                  </a:lnTo>
                  <a:lnTo>
                    <a:pt x="300527" y="908560"/>
                  </a:lnTo>
                  <a:lnTo>
                    <a:pt x="273797" y="916038"/>
                  </a:lnTo>
                  <a:lnTo>
                    <a:pt x="240669" y="927056"/>
                  </a:lnTo>
                  <a:lnTo>
                    <a:pt x="208142" y="941683"/>
                  </a:lnTo>
                  <a:lnTo>
                    <a:pt x="174335" y="953171"/>
                  </a:lnTo>
                  <a:lnTo>
                    <a:pt x="163485" y="956050"/>
                  </a:lnTo>
                  <a:lnTo>
                    <a:pt x="160584" y="955661"/>
                  </a:lnTo>
                  <a:lnTo>
                    <a:pt x="155244" y="953111"/>
                  </a:lnTo>
                  <a:lnTo>
                    <a:pt x="153502" y="951320"/>
                  </a:lnTo>
                  <a:lnTo>
                    <a:pt x="146685" y="936646"/>
                  </a:lnTo>
                  <a:lnTo>
                    <a:pt x="139143" y="904306"/>
                  </a:lnTo>
                  <a:lnTo>
                    <a:pt x="133279" y="886102"/>
                  </a:lnTo>
                  <a:lnTo>
                    <a:pt x="129184" y="852746"/>
                  </a:lnTo>
                  <a:lnTo>
                    <a:pt x="125413" y="826673"/>
                  </a:lnTo>
                  <a:lnTo>
                    <a:pt x="121091" y="797094"/>
                  </a:lnTo>
                  <a:lnTo>
                    <a:pt x="115731" y="765426"/>
                  </a:lnTo>
                  <a:lnTo>
                    <a:pt x="108057" y="732831"/>
                  </a:lnTo>
                  <a:lnTo>
                    <a:pt x="101471" y="697707"/>
                  </a:lnTo>
                  <a:lnTo>
                    <a:pt x="98604" y="679451"/>
                  </a:lnTo>
                  <a:lnTo>
                    <a:pt x="95898" y="660930"/>
                  </a:lnTo>
                  <a:lnTo>
                    <a:pt x="93301" y="642232"/>
                  </a:lnTo>
                  <a:lnTo>
                    <a:pt x="90776" y="623417"/>
                  </a:lnTo>
                  <a:lnTo>
                    <a:pt x="88298" y="604524"/>
                  </a:lnTo>
                  <a:lnTo>
                    <a:pt x="85853" y="585579"/>
                  </a:lnTo>
                  <a:lnTo>
                    <a:pt x="83429" y="566599"/>
                  </a:lnTo>
                  <a:lnTo>
                    <a:pt x="81019" y="546801"/>
                  </a:lnTo>
                  <a:lnTo>
                    <a:pt x="78619" y="526459"/>
                  </a:lnTo>
                  <a:lnTo>
                    <a:pt x="76225" y="505754"/>
                  </a:lnTo>
                  <a:lnTo>
                    <a:pt x="73836" y="485601"/>
                  </a:lnTo>
                  <a:lnTo>
                    <a:pt x="71449" y="465815"/>
                  </a:lnTo>
                  <a:lnTo>
                    <a:pt x="69064" y="446275"/>
                  </a:lnTo>
                  <a:lnTo>
                    <a:pt x="65886" y="427692"/>
                  </a:lnTo>
                  <a:lnTo>
                    <a:pt x="58122" y="392227"/>
                  </a:lnTo>
                  <a:lnTo>
                    <a:pt x="51497" y="357944"/>
                  </a:lnTo>
                  <a:lnTo>
                    <a:pt x="45906" y="324186"/>
                  </a:lnTo>
                  <a:lnTo>
                    <a:pt x="40776" y="290662"/>
                  </a:lnTo>
                  <a:lnTo>
                    <a:pt x="35850" y="261475"/>
                  </a:lnTo>
                  <a:lnTo>
                    <a:pt x="31014" y="234480"/>
                  </a:lnTo>
                  <a:lnTo>
                    <a:pt x="26220" y="206607"/>
                  </a:lnTo>
                  <a:lnTo>
                    <a:pt x="22850" y="171725"/>
                  </a:lnTo>
                  <a:lnTo>
                    <a:pt x="16008" y="137991"/>
                  </a:lnTo>
                  <a:lnTo>
                    <a:pt x="7013" y="117333"/>
                  </a:lnTo>
                  <a:lnTo>
                    <a:pt x="3117" y="110886"/>
                  </a:lnTo>
                  <a:lnTo>
                    <a:pt x="0" y="100013"/>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 name="SMARTInkShape-26"/>
            <p:cNvSpPr/>
            <p:nvPr/>
          </p:nvSpPr>
          <p:spPr>
            <a:xfrm>
              <a:off x="1321594" y="2836069"/>
              <a:ext cx="957263" cy="57151"/>
            </a:xfrm>
            <a:custGeom>
              <a:avLst/>
              <a:gdLst/>
              <a:ahLst/>
              <a:cxnLst/>
              <a:rect l="0" t="0" r="0" b="0"/>
              <a:pathLst>
                <a:path w="957263" h="57151">
                  <a:moveTo>
                    <a:pt x="0" y="0"/>
                  </a:moveTo>
                  <a:lnTo>
                    <a:pt x="31676" y="794"/>
                  </a:lnTo>
                  <a:lnTo>
                    <a:pt x="57999" y="3792"/>
                  </a:lnTo>
                  <a:lnTo>
                    <a:pt x="90335" y="7771"/>
                  </a:lnTo>
                  <a:lnTo>
                    <a:pt x="107849" y="9943"/>
                  </a:lnTo>
                  <a:lnTo>
                    <a:pt x="126668" y="12978"/>
                  </a:lnTo>
                  <a:lnTo>
                    <a:pt x="146357" y="16590"/>
                  </a:lnTo>
                  <a:lnTo>
                    <a:pt x="166628" y="20585"/>
                  </a:lnTo>
                  <a:lnTo>
                    <a:pt x="187285" y="24042"/>
                  </a:lnTo>
                  <a:lnTo>
                    <a:pt x="208200" y="27140"/>
                  </a:lnTo>
                  <a:lnTo>
                    <a:pt x="229288" y="30000"/>
                  </a:lnTo>
                  <a:lnTo>
                    <a:pt x="251283" y="32700"/>
                  </a:lnTo>
                  <a:lnTo>
                    <a:pt x="273885" y="35294"/>
                  </a:lnTo>
                  <a:lnTo>
                    <a:pt x="296890" y="37816"/>
                  </a:lnTo>
                  <a:lnTo>
                    <a:pt x="320164" y="40292"/>
                  </a:lnTo>
                  <a:lnTo>
                    <a:pt x="343618" y="42736"/>
                  </a:lnTo>
                  <a:lnTo>
                    <a:pt x="367191" y="45159"/>
                  </a:lnTo>
                  <a:lnTo>
                    <a:pt x="390844" y="46775"/>
                  </a:lnTo>
                  <a:lnTo>
                    <a:pt x="414550" y="47852"/>
                  </a:lnTo>
                  <a:lnTo>
                    <a:pt x="438291" y="48570"/>
                  </a:lnTo>
                  <a:lnTo>
                    <a:pt x="462057" y="49842"/>
                  </a:lnTo>
                  <a:lnTo>
                    <a:pt x="485838" y="51484"/>
                  </a:lnTo>
                  <a:lnTo>
                    <a:pt x="509629" y="53373"/>
                  </a:lnTo>
                  <a:lnTo>
                    <a:pt x="533428" y="54632"/>
                  </a:lnTo>
                  <a:lnTo>
                    <a:pt x="557231" y="55471"/>
                  </a:lnTo>
                  <a:lnTo>
                    <a:pt x="581037" y="56031"/>
                  </a:lnTo>
                  <a:lnTo>
                    <a:pt x="604846" y="56404"/>
                  </a:lnTo>
                  <a:lnTo>
                    <a:pt x="628655" y="56652"/>
                  </a:lnTo>
                  <a:lnTo>
                    <a:pt x="652466" y="56818"/>
                  </a:lnTo>
                  <a:lnTo>
                    <a:pt x="676277" y="56928"/>
                  </a:lnTo>
                  <a:lnTo>
                    <a:pt x="700089" y="57002"/>
                  </a:lnTo>
                  <a:lnTo>
                    <a:pt x="723901" y="57052"/>
                  </a:lnTo>
                  <a:lnTo>
                    <a:pt x="746919" y="57084"/>
                  </a:lnTo>
                  <a:lnTo>
                    <a:pt x="769409" y="57106"/>
                  </a:lnTo>
                  <a:lnTo>
                    <a:pt x="791545" y="57121"/>
                  </a:lnTo>
                  <a:lnTo>
                    <a:pt x="812653" y="57130"/>
                  </a:lnTo>
                  <a:lnTo>
                    <a:pt x="833075" y="57137"/>
                  </a:lnTo>
                  <a:lnTo>
                    <a:pt x="853039" y="57141"/>
                  </a:lnTo>
                  <a:lnTo>
                    <a:pt x="885806" y="57146"/>
                  </a:lnTo>
                  <a:lnTo>
                    <a:pt x="912804" y="57148"/>
                  </a:lnTo>
                  <a:lnTo>
                    <a:pt x="957262" y="5715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 name="SMARTInkShape-27"/>
            <p:cNvSpPr/>
            <p:nvPr/>
          </p:nvSpPr>
          <p:spPr>
            <a:xfrm>
              <a:off x="2536031" y="2843213"/>
              <a:ext cx="1671639" cy="721519"/>
            </a:xfrm>
            <a:custGeom>
              <a:avLst/>
              <a:gdLst/>
              <a:ahLst/>
              <a:cxnLst/>
              <a:rect l="0" t="0" r="0" b="0"/>
              <a:pathLst>
                <a:path w="1671639" h="721519">
                  <a:moveTo>
                    <a:pt x="0" y="0"/>
                  </a:moveTo>
                  <a:lnTo>
                    <a:pt x="794" y="18354"/>
                  </a:lnTo>
                  <a:lnTo>
                    <a:pt x="12185" y="51888"/>
                  </a:lnTo>
                  <a:lnTo>
                    <a:pt x="21487" y="86567"/>
                  </a:lnTo>
                  <a:lnTo>
                    <a:pt x="28592" y="114549"/>
                  </a:lnTo>
                  <a:lnTo>
                    <a:pt x="35724" y="145065"/>
                  </a:lnTo>
                  <a:lnTo>
                    <a:pt x="44981" y="179242"/>
                  </a:lnTo>
                  <a:lnTo>
                    <a:pt x="55661" y="212388"/>
                  </a:lnTo>
                  <a:lnTo>
                    <a:pt x="63853" y="244433"/>
                  </a:lnTo>
                  <a:lnTo>
                    <a:pt x="71307" y="279064"/>
                  </a:lnTo>
                  <a:lnTo>
                    <a:pt x="80660" y="314460"/>
                  </a:lnTo>
                  <a:lnTo>
                    <a:pt x="91368" y="347967"/>
                  </a:lnTo>
                  <a:lnTo>
                    <a:pt x="99568" y="380120"/>
                  </a:lnTo>
                  <a:lnTo>
                    <a:pt x="109142" y="412665"/>
                  </a:lnTo>
                  <a:lnTo>
                    <a:pt x="119915" y="442417"/>
                  </a:lnTo>
                  <a:lnTo>
                    <a:pt x="130251" y="471340"/>
                  </a:lnTo>
                  <a:lnTo>
                    <a:pt x="143368" y="500019"/>
                  </a:lnTo>
                  <a:lnTo>
                    <a:pt x="157309" y="528624"/>
                  </a:lnTo>
                  <a:lnTo>
                    <a:pt x="162023" y="538153"/>
                  </a:lnTo>
                  <a:lnTo>
                    <a:pt x="190544" y="557208"/>
                  </a:lnTo>
                  <a:lnTo>
                    <a:pt x="225180" y="575466"/>
                  </a:lnTo>
                  <a:lnTo>
                    <a:pt x="254398" y="599927"/>
                  </a:lnTo>
                  <a:lnTo>
                    <a:pt x="287318" y="634118"/>
                  </a:lnTo>
                  <a:lnTo>
                    <a:pt x="314790" y="654611"/>
                  </a:lnTo>
                  <a:lnTo>
                    <a:pt x="345154" y="670738"/>
                  </a:lnTo>
                  <a:lnTo>
                    <a:pt x="368508" y="680693"/>
                  </a:lnTo>
                  <a:lnTo>
                    <a:pt x="394763" y="690409"/>
                  </a:lnTo>
                  <a:lnTo>
                    <a:pt x="422306" y="697902"/>
                  </a:lnTo>
                  <a:lnTo>
                    <a:pt x="450423" y="703879"/>
                  </a:lnTo>
                  <a:lnTo>
                    <a:pt x="478794" y="709181"/>
                  </a:lnTo>
                  <a:lnTo>
                    <a:pt x="509396" y="714183"/>
                  </a:lnTo>
                  <a:lnTo>
                    <a:pt x="541517" y="718258"/>
                  </a:lnTo>
                  <a:lnTo>
                    <a:pt x="574314" y="720069"/>
                  </a:lnTo>
                  <a:lnTo>
                    <a:pt x="609528" y="720874"/>
                  </a:lnTo>
                  <a:lnTo>
                    <a:pt x="627808" y="721089"/>
                  </a:lnTo>
                  <a:lnTo>
                    <a:pt x="647932" y="720438"/>
                  </a:lnTo>
                  <a:lnTo>
                    <a:pt x="669287" y="719211"/>
                  </a:lnTo>
                  <a:lnTo>
                    <a:pt x="691460" y="717599"/>
                  </a:lnTo>
                  <a:lnTo>
                    <a:pt x="713386" y="716524"/>
                  </a:lnTo>
                  <a:lnTo>
                    <a:pt x="735147" y="715807"/>
                  </a:lnTo>
                  <a:lnTo>
                    <a:pt x="756798" y="715329"/>
                  </a:lnTo>
                  <a:lnTo>
                    <a:pt x="779963" y="714218"/>
                  </a:lnTo>
                  <a:lnTo>
                    <a:pt x="804138" y="712682"/>
                  </a:lnTo>
                  <a:lnTo>
                    <a:pt x="828986" y="710865"/>
                  </a:lnTo>
                  <a:lnTo>
                    <a:pt x="854282" y="708860"/>
                  </a:lnTo>
                  <a:lnTo>
                    <a:pt x="879878" y="706729"/>
                  </a:lnTo>
                  <a:lnTo>
                    <a:pt x="905673" y="704515"/>
                  </a:lnTo>
                  <a:lnTo>
                    <a:pt x="932395" y="703039"/>
                  </a:lnTo>
                  <a:lnTo>
                    <a:pt x="959734" y="702055"/>
                  </a:lnTo>
                  <a:lnTo>
                    <a:pt x="987485" y="701399"/>
                  </a:lnTo>
                  <a:lnTo>
                    <a:pt x="1015511" y="700962"/>
                  </a:lnTo>
                  <a:lnTo>
                    <a:pt x="1043720" y="700670"/>
                  </a:lnTo>
                  <a:lnTo>
                    <a:pt x="1072051" y="700476"/>
                  </a:lnTo>
                  <a:lnTo>
                    <a:pt x="1099670" y="700346"/>
                  </a:lnTo>
                  <a:lnTo>
                    <a:pt x="1126813" y="700260"/>
                  </a:lnTo>
                  <a:lnTo>
                    <a:pt x="1153640" y="700202"/>
                  </a:lnTo>
                  <a:lnTo>
                    <a:pt x="1180256" y="700957"/>
                  </a:lnTo>
                  <a:lnTo>
                    <a:pt x="1206731" y="702255"/>
                  </a:lnTo>
                  <a:lnTo>
                    <a:pt x="1233113" y="703914"/>
                  </a:lnTo>
                  <a:lnTo>
                    <a:pt x="1259432" y="705019"/>
                  </a:lnTo>
                  <a:lnTo>
                    <a:pt x="1285709" y="705756"/>
                  </a:lnTo>
                  <a:lnTo>
                    <a:pt x="1311958" y="706248"/>
                  </a:lnTo>
                  <a:lnTo>
                    <a:pt x="1336601" y="707369"/>
                  </a:lnTo>
                  <a:lnTo>
                    <a:pt x="1360174" y="708910"/>
                  </a:lnTo>
                  <a:lnTo>
                    <a:pt x="1383033" y="710732"/>
                  </a:lnTo>
                  <a:lnTo>
                    <a:pt x="1406209" y="711946"/>
                  </a:lnTo>
                  <a:lnTo>
                    <a:pt x="1429598" y="712756"/>
                  </a:lnTo>
                  <a:lnTo>
                    <a:pt x="1453128" y="713295"/>
                  </a:lnTo>
                  <a:lnTo>
                    <a:pt x="1474371" y="714449"/>
                  </a:lnTo>
                  <a:lnTo>
                    <a:pt x="1494089" y="716012"/>
                  </a:lnTo>
                  <a:lnTo>
                    <a:pt x="1512790" y="717847"/>
                  </a:lnTo>
                  <a:lnTo>
                    <a:pt x="1546270" y="719887"/>
                  </a:lnTo>
                  <a:lnTo>
                    <a:pt x="1576231" y="720793"/>
                  </a:lnTo>
                  <a:lnTo>
                    <a:pt x="1602776" y="721196"/>
                  </a:lnTo>
                  <a:lnTo>
                    <a:pt x="1632449" y="721423"/>
                  </a:lnTo>
                  <a:lnTo>
                    <a:pt x="1667040" y="721513"/>
                  </a:lnTo>
                  <a:lnTo>
                    <a:pt x="1671638" y="721518"/>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 name="SMARTInkShape-28"/>
            <p:cNvSpPr/>
            <p:nvPr/>
          </p:nvSpPr>
          <p:spPr>
            <a:xfrm>
              <a:off x="2593181" y="2907702"/>
              <a:ext cx="1335259" cy="528443"/>
            </a:xfrm>
            <a:custGeom>
              <a:avLst/>
              <a:gdLst/>
              <a:ahLst/>
              <a:cxnLst/>
              <a:rect l="0" t="0" r="0" b="0"/>
              <a:pathLst>
                <a:path w="1335259" h="528443">
                  <a:moveTo>
                    <a:pt x="0" y="6948"/>
                  </a:moveTo>
                  <a:lnTo>
                    <a:pt x="3793" y="6948"/>
                  </a:lnTo>
                  <a:lnTo>
                    <a:pt x="7771" y="4831"/>
                  </a:lnTo>
                  <a:lnTo>
                    <a:pt x="9943" y="3156"/>
                  </a:lnTo>
                  <a:lnTo>
                    <a:pt x="24377" y="797"/>
                  </a:lnTo>
                  <a:lnTo>
                    <a:pt x="57086" y="0"/>
                  </a:lnTo>
                  <a:lnTo>
                    <a:pt x="90292" y="656"/>
                  </a:lnTo>
                  <a:lnTo>
                    <a:pt x="116330" y="3623"/>
                  </a:lnTo>
                  <a:lnTo>
                    <a:pt x="143777" y="5470"/>
                  </a:lnTo>
                  <a:lnTo>
                    <a:pt x="173439" y="6291"/>
                  </a:lnTo>
                  <a:lnTo>
                    <a:pt x="207788" y="6656"/>
                  </a:lnTo>
                  <a:lnTo>
                    <a:pt x="225838" y="6753"/>
                  </a:lnTo>
                  <a:lnTo>
                    <a:pt x="244221" y="6818"/>
                  </a:lnTo>
                  <a:lnTo>
                    <a:pt x="262827" y="6861"/>
                  </a:lnTo>
                  <a:lnTo>
                    <a:pt x="283168" y="6890"/>
                  </a:lnTo>
                  <a:lnTo>
                    <a:pt x="304666" y="6909"/>
                  </a:lnTo>
                  <a:lnTo>
                    <a:pt x="326936" y="6922"/>
                  </a:lnTo>
                  <a:lnTo>
                    <a:pt x="349720" y="7725"/>
                  </a:lnTo>
                  <a:lnTo>
                    <a:pt x="372847" y="9053"/>
                  </a:lnTo>
                  <a:lnTo>
                    <a:pt x="396202" y="10733"/>
                  </a:lnTo>
                  <a:lnTo>
                    <a:pt x="419710" y="11852"/>
                  </a:lnTo>
                  <a:lnTo>
                    <a:pt x="443319" y="12599"/>
                  </a:lnTo>
                  <a:lnTo>
                    <a:pt x="466996" y="13096"/>
                  </a:lnTo>
                  <a:lnTo>
                    <a:pt x="490718" y="13428"/>
                  </a:lnTo>
                  <a:lnTo>
                    <a:pt x="514471" y="13649"/>
                  </a:lnTo>
                  <a:lnTo>
                    <a:pt x="538243" y="13797"/>
                  </a:lnTo>
                  <a:lnTo>
                    <a:pt x="562029" y="13895"/>
                  </a:lnTo>
                  <a:lnTo>
                    <a:pt x="585823" y="13961"/>
                  </a:lnTo>
                  <a:lnTo>
                    <a:pt x="609624" y="14005"/>
                  </a:lnTo>
                  <a:lnTo>
                    <a:pt x="634222" y="14827"/>
                  </a:lnTo>
                  <a:lnTo>
                    <a:pt x="659353" y="16170"/>
                  </a:lnTo>
                  <a:lnTo>
                    <a:pt x="684837" y="17858"/>
                  </a:lnTo>
                  <a:lnTo>
                    <a:pt x="709765" y="18984"/>
                  </a:lnTo>
                  <a:lnTo>
                    <a:pt x="734320" y="19734"/>
                  </a:lnTo>
                  <a:lnTo>
                    <a:pt x="758628" y="20235"/>
                  </a:lnTo>
                  <a:lnTo>
                    <a:pt x="783565" y="20568"/>
                  </a:lnTo>
                  <a:lnTo>
                    <a:pt x="808920" y="20791"/>
                  </a:lnTo>
                  <a:lnTo>
                    <a:pt x="834555" y="20939"/>
                  </a:lnTo>
                  <a:lnTo>
                    <a:pt x="859583" y="21038"/>
                  </a:lnTo>
                  <a:lnTo>
                    <a:pt x="884205" y="21104"/>
                  </a:lnTo>
                  <a:lnTo>
                    <a:pt x="908558" y="21148"/>
                  </a:lnTo>
                  <a:lnTo>
                    <a:pt x="933524" y="21971"/>
                  </a:lnTo>
                  <a:lnTo>
                    <a:pt x="958899" y="23313"/>
                  </a:lnTo>
                  <a:lnTo>
                    <a:pt x="984548" y="25002"/>
                  </a:lnTo>
                  <a:lnTo>
                    <a:pt x="1008790" y="26128"/>
                  </a:lnTo>
                  <a:lnTo>
                    <a:pt x="1032096" y="26878"/>
                  </a:lnTo>
                  <a:lnTo>
                    <a:pt x="1054777" y="27379"/>
                  </a:lnTo>
                  <a:lnTo>
                    <a:pt x="1076247" y="28506"/>
                  </a:lnTo>
                  <a:lnTo>
                    <a:pt x="1096910" y="30051"/>
                  </a:lnTo>
                  <a:lnTo>
                    <a:pt x="1117036" y="31875"/>
                  </a:lnTo>
                  <a:lnTo>
                    <a:pt x="1136803" y="33091"/>
                  </a:lnTo>
                  <a:lnTo>
                    <a:pt x="1156332" y="33902"/>
                  </a:lnTo>
                  <a:lnTo>
                    <a:pt x="1175700" y="34442"/>
                  </a:lnTo>
                  <a:lnTo>
                    <a:pt x="1209921" y="37159"/>
                  </a:lnTo>
                  <a:lnTo>
                    <a:pt x="1239418" y="41013"/>
                  </a:lnTo>
                  <a:lnTo>
                    <a:pt x="1273874" y="48438"/>
                  </a:lnTo>
                  <a:lnTo>
                    <a:pt x="1302604" y="60340"/>
                  </a:lnTo>
                  <a:lnTo>
                    <a:pt x="1316064" y="69307"/>
                  </a:lnTo>
                  <a:lnTo>
                    <a:pt x="1325222" y="82817"/>
                  </a:lnTo>
                  <a:lnTo>
                    <a:pt x="1331144" y="99405"/>
                  </a:lnTo>
                  <a:lnTo>
                    <a:pt x="1334478" y="128182"/>
                  </a:lnTo>
                  <a:lnTo>
                    <a:pt x="1335258" y="152905"/>
                  </a:lnTo>
                  <a:lnTo>
                    <a:pt x="1331371" y="179768"/>
                  </a:lnTo>
                  <a:lnTo>
                    <a:pt x="1324352" y="208376"/>
                  </a:lnTo>
                  <a:lnTo>
                    <a:pt x="1315940" y="239611"/>
                  </a:lnTo>
                  <a:lnTo>
                    <a:pt x="1304794" y="274131"/>
                  </a:lnTo>
                  <a:lnTo>
                    <a:pt x="1291902" y="309846"/>
                  </a:lnTo>
                  <a:lnTo>
                    <a:pt x="1278235" y="344240"/>
                  </a:lnTo>
                  <a:lnTo>
                    <a:pt x="1264223" y="378047"/>
                  </a:lnTo>
                  <a:lnTo>
                    <a:pt x="1250058" y="410800"/>
                  </a:lnTo>
                  <a:lnTo>
                    <a:pt x="1235826" y="441232"/>
                  </a:lnTo>
                  <a:lnTo>
                    <a:pt x="1223679" y="468515"/>
                  </a:lnTo>
                  <a:lnTo>
                    <a:pt x="1218217" y="481347"/>
                  </a:lnTo>
                  <a:lnTo>
                    <a:pt x="1217751" y="492283"/>
                  </a:lnTo>
                  <a:lnTo>
                    <a:pt x="1220615" y="501955"/>
                  </a:lnTo>
                  <a:lnTo>
                    <a:pt x="1235869" y="528442"/>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 name="SMARTInkShape-29"/>
            <p:cNvSpPr/>
            <p:nvPr/>
          </p:nvSpPr>
          <p:spPr>
            <a:xfrm>
              <a:off x="2664706" y="2100263"/>
              <a:ext cx="1271403" cy="581365"/>
            </a:xfrm>
            <a:custGeom>
              <a:avLst/>
              <a:gdLst/>
              <a:ahLst/>
              <a:cxnLst/>
              <a:rect l="0" t="0" r="0" b="0"/>
              <a:pathLst>
                <a:path w="1271403" h="581365">
                  <a:moveTo>
                    <a:pt x="1171488" y="71437"/>
                  </a:moveTo>
                  <a:lnTo>
                    <a:pt x="1171488" y="103606"/>
                  </a:lnTo>
                  <a:lnTo>
                    <a:pt x="1177191" y="135030"/>
                  </a:lnTo>
                  <a:lnTo>
                    <a:pt x="1185961" y="164167"/>
                  </a:lnTo>
                  <a:lnTo>
                    <a:pt x="1195337" y="196646"/>
                  </a:lnTo>
                  <a:lnTo>
                    <a:pt x="1205626" y="228726"/>
                  </a:lnTo>
                  <a:lnTo>
                    <a:pt x="1220006" y="262697"/>
                  </a:lnTo>
                  <a:lnTo>
                    <a:pt x="1230725" y="292573"/>
                  </a:lnTo>
                  <a:lnTo>
                    <a:pt x="1240486" y="326314"/>
                  </a:lnTo>
                  <a:lnTo>
                    <a:pt x="1252442" y="360236"/>
                  </a:lnTo>
                  <a:lnTo>
                    <a:pt x="1265846" y="394328"/>
                  </a:lnTo>
                  <a:lnTo>
                    <a:pt x="1269825" y="405498"/>
                  </a:lnTo>
                  <a:lnTo>
                    <a:pt x="1271402" y="419970"/>
                  </a:lnTo>
                  <a:lnTo>
                    <a:pt x="1265341" y="427499"/>
                  </a:lnTo>
                  <a:lnTo>
                    <a:pt x="1257063" y="428291"/>
                  </a:lnTo>
                  <a:lnTo>
                    <a:pt x="1227677" y="422926"/>
                  </a:lnTo>
                  <a:lnTo>
                    <a:pt x="1192288" y="417974"/>
                  </a:lnTo>
                  <a:lnTo>
                    <a:pt x="1168033" y="415954"/>
                  </a:lnTo>
                  <a:lnTo>
                    <a:pt x="1140583" y="414262"/>
                  </a:lnTo>
                  <a:lnTo>
                    <a:pt x="1109863" y="410864"/>
                  </a:lnTo>
                  <a:lnTo>
                    <a:pt x="1075572" y="408825"/>
                  </a:lnTo>
                  <a:lnTo>
                    <a:pt x="1057538" y="408281"/>
                  </a:lnTo>
                  <a:lnTo>
                    <a:pt x="1039165" y="407918"/>
                  </a:lnTo>
                  <a:lnTo>
                    <a:pt x="1020566" y="407677"/>
                  </a:lnTo>
                  <a:lnTo>
                    <a:pt x="1001817" y="407516"/>
                  </a:lnTo>
                  <a:lnTo>
                    <a:pt x="982968" y="407408"/>
                  </a:lnTo>
                  <a:lnTo>
                    <a:pt x="964052" y="407337"/>
                  </a:lnTo>
                  <a:lnTo>
                    <a:pt x="945091" y="407289"/>
                  </a:lnTo>
                  <a:lnTo>
                    <a:pt x="924513" y="408051"/>
                  </a:lnTo>
                  <a:lnTo>
                    <a:pt x="902856" y="409352"/>
                  </a:lnTo>
                  <a:lnTo>
                    <a:pt x="880481" y="411014"/>
                  </a:lnTo>
                  <a:lnTo>
                    <a:pt x="858421" y="412122"/>
                  </a:lnTo>
                  <a:lnTo>
                    <a:pt x="836570" y="412860"/>
                  </a:lnTo>
                  <a:lnTo>
                    <a:pt x="814860" y="413353"/>
                  </a:lnTo>
                  <a:lnTo>
                    <a:pt x="792448" y="415268"/>
                  </a:lnTo>
                  <a:lnTo>
                    <a:pt x="769570" y="418133"/>
                  </a:lnTo>
                  <a:lnTo>
                    <a:pt x="746380" y="421630"/>
                  </a:lnTo>
                  <a:lnTo>
                    <a:pt x="722983" y="424755"/>
                  </a:lnTo>
                  <a:lnTo>
                    <a:pt x="699447" y="427632"/>
                  </a:lnTo>
                  <a:lnTo>
                    <a:pt x="675819" y="430345"/>
                  </a:lnTo>
                  <a:lnTo>
                    <a:pt x="651335" y="433740"/>
                  </a:lnTo>
                  <a:lnTo>
                    <a:pt x="626282" y="437591"/>
                  </a:lnTo>
                  <a:lnTo>
                    <a:pt x="600849" y="441746"/>
                  </a:lnTo>
                  <a:lnTo>
                    <a:pt x="576749" y="446103"/>
                  </a:lnTo>
                  <a:lnTo>
                    <a:pt x="553539" y="450596"/>
                  </a:lnTo>
                  <a:lnTo>
                    <a:pt x="530922" y="455178"/>
                  </a:lnTo>
                  <a:lnTo>
                    <a:pt x="508700" y="459821"/>
                  </a:lnTo>
                  <a:lnTo>
                    <a:pt x="486742" y="464503"/>
                  </a:lnTo>
                  <a:lnTo>
                    <a:pt x="464959" y="469212"/>
                  </a:lnTo>
                  <a:lnTo>
                    <a:pt x="444088" y="473940"/>
                  </a:lnTo>
                  <a:lnTo>
                    <a:pt x="423823" y="478678"/>
                  </a:lnTo>
                  <a:lnTo>
                    <a:pt x="403963" y="483425"/>
                  </a:lnTo>
                  <a:lnTo>
                    <a:pt x="384374" y="488177"/>
                  </a:lnTo>
                  <a:lnTo>
                    <a:pt x="364964" y="492933"/>
                  </a:lnTo>
                  <a:lnTo>
                    <a:pt x="345674" y="497690"/>
                  </a:lnTo>
                  <a:lnTo>
                    <a:pt x="311541" y="509327"/>
                  </a:lnTo>
                  <a:lnTo>
                    <a:pt x="279701" y="521642"/>
                  </a:lnTo>
                  <a:lnTo>
                    <a:pt x="247030" y="532407"/>
                  </a:lnTo>
                  <a:lnTo>
                    <a:pt x="218222" y="542483"/>
                  </a:lnTo>
                  <a:lnTo>
                    <a:pt x="192189" y="552254"/>
                  </a:lnTo>
                  <a:lnTo>
                    <a:pt x="167390" y="561887"/>
                  </a:lnTo>
                  <a:lnTo>
                    <a:pt x="134908" y="572444"/>
                  </a:lnTo>
                  <a:lnTo>
                    <a:pt x="105175" y="580599"/>
                  </a:lnTo>
                  <a:lnTo>
                    <a:pt x="90088" y="581364"/>
                  </a:lnTo>
                  <a:lnTo>
                    <a:pt x="67467" y="575388"/>
                  </a:lnTo>
                  <a:lnTo>
                    <a:pt x="52561" y="565067"/>
                  </a:lnTo>
                  <a:lnTo>
                    <a:pt x="41882" y="551955"/>
                  </a:lnTo>
                  <a:lnTo>
                    <a:pt x="33691" y="534223"/>
                  </a:lnTo>
                  <a:lnTo>
                    <a:pt x="28722" y="501195"/>
                  </a:lnTo>
                  <a:lnTo>
                    <a:pt x="23089" y="472705"/>
                  </a:lnTo>
                  <a:lnTo>
                    <a:pt x="17187" y="439480"/>
                  </a:lnTo>
                  <a:lnTo>
                    <a:pt x="15085" y="404501"/>
                  </a:lnTo>
                  <a:lnTo>
                    <a:pt x="14594" y="380861"/>
                  </a:lnTo>
                  <a:lnTo>
                    <a:pt x="14375" y="355009"/>
                  </a:lnTo>
                  <a:lnTo>
                    <a:pt x="13484" y="327644"/>
                  </a:lnTo>
                  <a:lnTo>
                    <a:pt x="10442" y="299607"/>
                  </a:lnTo>
                  <a:lnTo>
                    <a:pt x="8561" y="271271"/>
                  </a:lnTo>
                  <a:lnTo>
                    <a:pt x="7725" y="242802"/>
                  </a:lnTo>
                  <a:lnTo>
                    <a:pt x="7354" y="214274"/>
                  </a:lnTo>
                  <a:lnTo>
                    <a:pt x="7189" y="187837"/>
                  </a:lnTo>
                  <a:lnTo>
                    <a:pt x="7115" y="162858"/>
                  </a:lnTo>
                  <a:lnTo>
                    <a:pt x="7083" y="138527"/>
                  </a:lnTo>
                  <a:lnTo>
                    <a:pt x="4951" y="114484"/>
                  </a:lnTo>
                  <a:lnTo>
                    <a:pt x="1406" y="82869"/>
                  </a:lnTo>
                  <a:lnTo>
                    <a:pt x="208" y="50853"/>
                  </a:lnTo>
                  <a:lnTo>
                    <a:pt x="0" y="28825"/>
                  </a:lnTo>
                  <a:lnTo>
                    <a:pt x="1559" y="23186"/>
                  </a:lnTo>
                  <a:lnTo>
                    <a:pt x="14200" y="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 name="SMARTInkShape-30"/>
            <p:cNvSpPr/>
            <p:nvPr/>
          </p:nvSpPr>
          <p:spPr>
            <a:xfrm>
              <a:off x="1500188" y="2129292"/>
              <a:ext cx="1121559" cy="456708"/>
            </a:xfrm>
            <a:custGeom>
              <a:avLst/>
              <a:gdLst/>
              <a:ahLst/>
              <a:cxnLst/>
              <a:rect l="0" t="0" r="0" b="0"/>
              <a:pathLst>
                <a:path w="1121559" h="456708">
                  <a:moveTo>
                    <a:pt x="0" y="113846"/>
                  </a:moveTo>
                  <a:lnTo>
                    <a:pt x="11406" y="114639"/>
                  </a:lnTo>
                  <a:lnTo>
                    <a:pt x="31063" y="119500"/>
                  </a:lnTo>
                  <a:lnTo>
                    <a:pt x="61433" y="120695"/>
                  </a:lnTo>
                  <a:lnTo>
                    <a:pt x="92462" y="124694"/>
                  </a:lnTo>
                  <a:lnTo>
                    <a:pt x="119411" y="126605"/>
                  </a:lnTo>
                  <a:lnTo>
                    <a:pt x="149909" y="127454"/>
                  </a:lnTo>
                  <a:lnTo>
                    <a:pt x="181984" y="127831"/>
                  </a:lnTo>
                  <a:lnTo>
                    <a:pt x="216877" y="127999"/>
                  </a:lnTo>
                  <a:lnTo>
                    <a:pt x="235072" y="128044"/>
                  </a:lnTo>
                  <a:lnTo>
                    <a:pt x="253552" y="127280"/>
                  </a:lnTo>
                  <a:lnTo>
                    <a:pt x="272222" y="125977"/>
                  </a:lnTo>
                  <a:lnTo>
                    <a:pt x="291019" y="124314"/>
                  </a:lnTo>
                  <a:lnTo>
                    <a:pt x="310694" y="124000"/>
                  </a:lnTo>
                  <a:lnTo>
                    <a:pt x="330954" y="124584"/>
                  </a:lnTo>
                  <a:lnTo>
                    <a:pt x="351604" y="125767"/>
                  </a:lnTo>
                  <a:lnTo>
                    <a:pt x="371722" y="126556"/>
                  </a:lnTo>
                  <a:lnTo>
                    <a:pt x="391483" y="127081"/>
                  </a:lnTo>
                  <a:lnTo>
                    <a:pt x="411007" y="127432"/>
                  </a:lnTo>
                  <a:lnTo>
                    <a:pt x="431167" y="127666"/>
                  </a:lnTo>
                  <a:lnTo>
                    <a:pt x="451751" y="127821"/>
                  </a:lnTo>
                  <a:lnTo>
                    <a:pt x="472617" y="127925"/>
                  </a:lnTo>
                  <a:lnTo>
                    <a:pt x="494465" y="127201"/>
                  </a:lnTo>
                  <a:lnTo>
                    <a:pt x="516968" y="125924"/>
                  </a:lnTo>
                  <a:lnTo>
                    <a:pt x="539908" y="124279"/>
                  </a:lnTo>
                  <a:lnTo>
                    <a:pt x="562345" y="122389"/>
                  </a:lnTo>
                  <a:lnTo>
                    <a:pt x="584446" y="120335"/>
                  </a:lnTo>
                  <a:lnTo>
                    <a:pt x="606325" y="118172"/>
                  </a:lnTo>
                  <a:lnTo>
                    <a:pt x="628054" y="115936"/>
                  </a:lnTo>
                  <a:lnTo>
                    <a:pt x="649683" y="113652"/>
                  </a:lnTo>
                  <a:lnTo>
                    <a:pt x="671247" y="111335"/>
                  </a:lnTo>
                  <a:lnTo>
                    <a:pt x="693560" y="108997"/>
                  </a:lnTo>
                  <a:lnTo>
                    <a:pt x="716373" y="106644"/>
                  </a:lnTo>
                  <a:lnTo>
                    <a:pt x="739520" y="104282"/>
                  </a:lnTo>
                  <a:lnTo>
                    <a:pt x="762094" y="101120"/>
                  </a:lnTo>
                  <a:lnTo>
                    <a:pt x="784288" y="97424"/>
                  </a:lnTo>
                  <a:lnTo>
                    <a:pt x="806227" y="93373"/>
                  </a:lnTo>
                  <a:lnTo>
                    <a:pt x="827203" y="89085"/>
                  </a:lnTo>
                  <a:lnTo>
                    <a:pt x="847537" y="84638"/>
                  </a:lnTo>
                  <a:lnTo>
                    <a:pt x="867444" y="80087"/>
                  </a:lnTo>
                  <a:lnTo>
                    <a:pt x="886271" y="75465"/>
                  </a:lnTo>
                  <a:lnTo>
                    <a:pt x="904378" y="70796"/>
                  </a:lnTo>
                  <a:lnTo>
                    <a:pt x="938521" y="61375"/>
                  </a:lnTo>
                  <a:lnTo>
                    <a:pt x="969570" y="51896"/>
                  </a:lnTo>
                  <a:lnTo>
                    <a:pt x="995011" y="42392"/>
                  </a:lnTo>
                  <a:lnTo>
                    <a:pt x="1025068" y="28116"/>
                  </a:lnTo>
                  <a:lnTo>
                    <a:pt x="1057443" y="10011"/>
                  </a:lnTo>
                  <a:lnTo>
                    <a:pt x="1070965" y="0"/>
                  </a:lnTo>
                  <a:lnTo>
                    <a:pt x="1075177" y="7265"/>
                  </a:lnTo>
                  <a:lnTo>
                    <a:pt x="1083409" y="37040"/>
                  </a:lnTo>
                  <a:lnTo>
                    <a:pt x="1087484" y="66307"/>
                  </a:lnTo>
                  <a:lnTo>
                    <a:pt x="1093478" y="95262"/>
                  </a:lnTo>
                  <a:lnTo>
                    <a:pt x="1100280" y="128977"/>
                  </a:lnTo>
                  <a:lnTo>
                    <a:pt x="1105207" y="164102"/>
                  </a:lnTo>
                  <a:lnTo>
                    <a:pt x="1108783" y="199645"/>
                  </a:lnTo>
                  <a:lnTo>
                    <a:pt x="1114869" y="235311"/>
                  </a:lnTo>
                  <a:lnTo>
                    <a:pt x="1119583" y="271014"/>
                  </a:lnTo>
                  <a:lnTo>
                    <a:pt x="1120980" y="306729"/>
                  </a:lnTo>
                  <a:lnTo>
                    <a:pt x="1121394" y="340329"/>
                  </a:lnTo>
                  <a:lnTo>
                    <a:pt x="1121517" y="368277"/>
                  </a:lnTo>
                  <a:lnTo>
                    <a:pt x="1121558" y="399054"/>
                  </a:lnTo>
                  <a:lnTo>
                    <a:pt x="1115863" y="426476"/>
                  </a:lnTo>
                  <a:lnTo>
                    <a:pt x="1107094" y="441182"/>
                  </a:lnTo>
                  <a:lnTo>
                    <a:pt x="1101642" y="446654"/>
                  </a:lnTo>
                  <a:lnTo>
                    <a:pt x="1093927" y="451731"/>
                  </a:lnTo>
                  <a:lnTo>
                    <a:pt x="1076866" y="455260"/>
                  </a:lnTo>
                  <a:lnTo>
                    <a:pt x="1048973" y="456452"/>
                  </a:lnTo>
                  <a:lnTo>
                    <a:pt x="1021301" y="456659"/>
                  </a:lnTo>
                  <a:lnTo>
                    <a:pt x="996836" y="456707"/>
                  </a:lnTo>
                  <a:lnTo>
                    <a:pt x="970088" y="454612"/>
                  </a:lnTo>
                  <a:lnTo>
                    <a:pt x="942325" y="451828"/>
                  </a:lnTo>
                  <a:lnTo>
                    <a:pt x="914111" y="450591"/>
                  </a:lnTo>
                  <a:lnTo>
                    <a:pt x="881463" y="450042"/>
                  </a:lnTo>
                  <a:lnTo>
                    <a:pt x="845786" y="449004"/>
                  </a:lnTo>
                  <a:lnTo>
                    <a:pt x="827382" y="447615"/>
                  </a:lnTo>
                  <a:lnTo>
                    <a:pt x="808763" y="445896"/>
                  </a:lnTo>
                  <a:lnTo>
                    <a:pt x="790000" y="443956"/>
                  </a:lnTo>
                  <a:lnTo>
                    <a:pt x="771142" y="441869"/>
                  </a:lnTo>
                  <a:lnTo>
                    <a:pt x="752219" y="439684"/>
                  </a:lnTo>
                  <a:lnTo>
                    <a:pt x="732461" y="437434"/>
                  </a:lnTo>
                  <a:lnTo>
                    <a:pt x="712144" y="435140"/>
                  </a:lnTo>
                  <a:lnTo>
                    <a:pt x="691457" y="432817"/>
                  </a:lnTo>
                  <a:lnTo>
                    <a:pt x="670521" y="429680"/>
                  </a:lnTo>
                  <a:lnTo>
                    <a:pt x="649420" y="426002"/>
                  </a:lnTo>
                  <a:lnTo>
                    <a:pt x="628209" y="421962"/>
                  </a:lnTo>
                  <a:lnTo>
                    <a:pt x="606924" y="418475"/>
                  </a:lnTo>
                  <a:lnTo>
                    <a:pt x="585591" y="415357"/>
                  </a:lnTo>
                  <a:lnTo>
                    <a:pt x="564225" y="412485"/>
                  </a:lnTo>
                  <a:lnTo>
                    <a:pt x="542837" y="409776"/>
                  </a:lnTo>
                  <a:lnTo>
                    <a:pt x="521435" y="407176"/>
                  </a:lnTo>
                  <a:lnTo>
                    <a:pt x="500023" y="404649"/>
                  </a:lnTo>
                  <a:lnTo>
                    <a:pt x="479399" y="402171"/>
                  </a:lnTo>
                  <a:lnTo>
                    <a:pt x="459299" y="399725"/>
                  </a:lnTo>
                  <a:lnTo>
                    <a:pt x="439549" y="397301"/>
                  </a:lnTo>
                  <a:lnTo>
                    <a:pt x="420033" y="394891"/>
                  </a:lnTo>
                  <a:lnTo>
                    <a:pt x="400672" y="392490"/>
                  </a:lnTo>
                  <a:lnTo>
                    <a:pt x="381414" y="390096"/>
                  </a:lnTo>
                  <a:lnTo>
                    <a:pt x="363020" y="387706"/>
                  </a:lnTo>
                  <a:lnTo>
                    <a:pt x="327765" y="382934"/>
                  </a:lnTo>
                  <a:lnTo>
                    <a:pt x="295692" y="378167"/>
                  </a:lnTo>
                  <a:lnTo>
                    <a:pt x="266356" y="373403"/>
                  </a:lnTo>
                  <a:lnTo>
                    <a:pt x="240088" y="368640"/>
                  </a:lnTo>
                  <a:lnTo>
                    <a:pt x="206780" y="357703"/>
                  </a:lnTo>
                  <a:lnTo>
                    <a:pt x="172784" y="339786"/>
                  </a:lnTo>
                  <a:lnTo>
                    <a:pt x="157755" y="330415"/>
                  </a:lnTo>
                  <a:lnTo>
                    <a:pt x="147372" y="316726"/>
                  </a:lnTo>
                  <a:lnTo>
                    <a:pt x="134238" y="285860"/>
                  </a:lnTo>
                  <a:lnTo>
                    <a:pt x="124000" y="251922"/>
                  </a:lnTo>
                  <a:lnTo>
                    <a:pt x="114334" y="221465"/>
                  </a:lnTo>
                  <a:lnTo>
                    <a:pt x="101604" y="186138"/>
                  </a:lnTo>
                  <a:lnTo>
                    <a:pt x="89548" y="170367"/>
                  </a:lnTo>
                  <a:lnTo>
                    <a:pt x="77509" y="159520"/>
                  </a:lnTo>
                  <a:lnTo>
                    <a:pt x="71437" y="142421"/>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 name="SMARTInkShape-31"/>
            <p:cNvSpPr/>
            <p:nvPr/>
          </p:nvSpPr>
          <p:spPr>
            <a:xfrm>
              <a:off x="3321844" y="1482096"/>
              <a:ext cx="776709" cy="529136"/>
            </a:xfrm>
            <a:custGeom>
              <a:avLst/>
              <a:gdLst/>
              <a:ahLst/>
              <a:cxnLst/>
              <a:rect l="0" t="0" r="0" b="0"/>
              <a:pathLst>
                <a:path w="776709" h="529136">
                  <a:moveTo>
                    <a:pt x="78581" y="260979"/>
                  </a:moveTo>
                  <a:lnTo>
                    <a:pt x="50940" y="292413"/>
                  </a:lnTo>
                  <a:lnTo>
                    <a:pt x="36155" y="325649"/>
                  </a:lnTo>
                  <a:lnTo>
                    <a:pt x="30821" y="348932"/>
                  </a:lnTo>
                  <a:lnTo>
                    <a:pt x="25226" y="381452"/>
                  </a:lnTo>
                  <a:lnTo>
                    <a:pt x="17271" y="410806"/>
                  </a:lnTo>
                  <a:lnTo>
                    <a:pt x="14680" y="442899"/>
                  </a:lnTo>
                  <a:lnTo>
                    <a:pt x="15104" y="476795"/>
                  </a:lnTo>
                  <a:lnTo>
                    <a:pt x="18090" y="483368"/>
                  </a:lnTo>
                  <a:lnTo>
                    <a:pt x="19997" y="485438"/>
                  </a:lnTo>
                  <a:lnTo>
                    <a:pt x="24234" y="487739"/>
                  </a:lnTo>
                  <a:lnTo>
                    <a:pt x="35008" y="489215"/>
                  </a:lnTo>
                  <a:lnTo>
                    <a:pt x="67886" y="489547"/>
                  </a:lnTo>
                  <a:lnTo>
                    <a:pt x="101192" y="487456"/>
                  </a:lnTo>
                  <a:lnTo>
                    <a:pt x="133170" y="483923"/>
                  </a:lnTo>
                  <a:lnTo>
                    <a:pt x="158406" y="483096"/>
                  </a:lnTo>
                  <a:lnTo>
                    <a:pt x="182850" y="482729"/>
                  </a:lnTo>
                  <a:lnTo>
                    <a:pt x="211177" y="484683"/>
                  </a:lnTo>
                  <a:lnTo>
                    <a:pt x="241494" y="487403"/>
                  </a:lnTo>
                  <a:lnTo>
                    <a:pt x="270843" y="488612"/>
                  </a:lnTo>
                  <a:lnTo>
                    <a:pt x="301879" y="491266"/>
                  </a:lnTo>
                  <a:lnTo>
                    <a:pt x="334193" y="495091"/>
                  </a:lnTo>
                  <a:lnTo>
                    <a:pt x="367076" y="499437"/>
                  </a:lnTo>
                  <a:lnTo>
                    <a:pt x="395978" y="504015"/>
                  </a:lnTo>
                  <a:lnTo>
                    <a:pt x="422846" y="508695"/>
                  </a:lnTo>
                  <a:lnTo>
                    <a:pt x="450663" y="513421"/>
                  </a:lnTo>
                  <a:lnTo>
                    <a:pt x="476784" y="518167"/>
                  </a:lnTo>
                  <a:lnTo>
                    <a:pt x="511686" y="523185"/>
                  </a:lnTo>
                  <a:lnTo>
                    <a:pt x="540019" y="526788"/>
                  </a:lnTo>
                  <a:lnTo>
                    <a:pt x="554333" y="529135"/>
                  </a:lnTo>
                  <a:lnTo>
                    <a:pt x="572875" y="525960"/>
                  </a:lnTo>
                  <a:lnTo>
                    <a:pt x="575591" y="524152"/>
                  </a:lnTo>
                  <a:lnTo>
                    <a:pt x="580726" y="517909"/>
                  </a:lnTo>
                  <a:lnTo>
                    <a:pt x="581620" y="514022"/>
                  </a:lnTo>
                  <a:lnTo>
                    <a:pt x="576771" y="480216"/>
                  </a:lnTo>
                  <a:lnTo>
                    <a:pt x="568748" y="449630"/>
                  </a:lnTo>
                  <a:lnTo>
                    <a:pt x="561865" y="422356"/>
                  </a:lnTo>
                  <a:lnTo>
                    <a:pt x="558591" y="390374"/>
                  </a:lnTo>
                  <a:lnTo>
                    <a:pt x="557621" y="355763"/>
                  </a:lnTo>
                  <a:lnTo>
                    <a:pt x="561126" y="320372"/>
                  </a:lnTo>
                  <a:lnTo>
                    <a:pt x="565037" y="294520"/>
                  </a:lnTo>
                  <a:lnTo>
                    <a:pt x="570215" y="267949"/>
                  </a:lnTo>
                  <a:lnTo>
                    <a:pt x="577808" y="242910"/>
                  </a:lnTo>
                  <a:lnTo>
                    <a:pt x="586474" y="216436"/>
                  </a:lnTo>
                  <a:lnTo>
                    <a:pt x="596411" y="189588"/>
                  </a:lnTo>
                  <a:lnTo>
                    <a:pt x="608765" y="164427"/>
                  </a:lnTo>
                  <a:lnTo>
                    <a:pt x="629108" y="131741"/>
                  </a:lnTo>
                  <a:lnTo>
                    <a:pt x="650217" y="98156"/>
                  </a:lnTo>
                  <a:lnTo>
                    <a:pt x="679476" y="62658"/>
                  </a:lnTo>
                  <a:lnTo>
                    <a:pt x="712891" y="34832"/>
                  </a:lnTo>
                  <a:lnTo>
                    <a:pt x="742656" y="17606"/>
                  </a:lnTo>
                  <a:lnTo>
                    <a:pt x="774257" y="4062"/>
                  </a:lnTo>
                  <a:lnTo>
                    <a:pt x="775728" y="2388"/>
                  </a:lnTo>
                  <a:lnTo>
                    <a:pt x="776708" y="479"/>
                  </a:lnTo>
                  <a:lnTo>
                    <a:pt x="776568" y="0"/>
                  </a:lnTo>
                  <a:lnTo>
                    <a:pt x="771784" y="2324"/>
                  </a:lnTo>
                  <a:lnTo>
                    <a:pt x="744297" y="7401"/>
                  </a:lnTo>
                  <a:lnTo>
                    <a:pt x="720795" y="9372"/>
                  </a:lnTo>
                  <a:lnTo>
                    <a:pt x="690241" y="11041"/>
                  </a:lnTo>
                  <a:lnTo>
                    <a:pt x="672092" y="12597"/>
                  </a:lnTo>
                  <a:lnTo>
                    <a:pt x="652849" y="14429"/>
                  </a:lnTo>
                  <a:lnTo>
                    <a:pt x="631288" y="17237"/>
                  </a:lnTo>
                  <a:lnTo>
                    <a:pt x="608184" y="20697"/>
                  </a:lnTo>
                  <a:lnTo>
                    <a:pt x="584049" y="24591"/>
                  </a:lnTo>
                  <a:lnTo>
                    <a:pt x="558435" y="27981"/>
                  </a:lnTo>
                  <a:lnTo>
                    <a:pt x="531834" y="31034"/>
                  </a:lnTo>
                  <a:lnTo>
                    <a:pt x="504574" y="33864"/>
                  </a:lnTo>
                  <a:lnTo>
                    <a:pt x="476083" y="38131"/>
                  </a:lnTo>
                  <a:lnTo>
                    <a:pt x="446770" y="43358"/>
                  </a:lnTo>
                  <a:lnTo>
                    <a:pt x="416909" y="49223"/>
                  </a:lnTo>
                  <a:lnTo>
                    <a:pt x="386683" y="54721"/>
                  </a:lnTo>
                  <a:lnTo>
                    <a:pt x="356214" y="59974"/>
                  </a:lnTo>
                  <a:lnTo>
                    <a:pt x="325582" y="65063"/>
                  </a:lnTo>
                  <a:lnTo>
                    <a:pt x="295636" y="70043"/>
                  </a:lnTo>
                  <a:lnTo>
                    <a:pt x="266147" y="74951"/>
                  </a:lnTo>
                  <a:lnTo>
                    <a:pt x="236962" y="79810"/>
                  </a:lnTo>
                  <a:lnTo>
                    <a:pt x="208775" y="84637"/>
                  </a:lnTo>
                  <a:lnTo>
                    <a:pt x="181252" y="89443"/>
                  </a:lnTo>
                  <a:lnTo>
                    <a:pt x="154172" y="94234"/>
                  </a:lnTo>
                  <a:lnTo>
                    <a:pt x="128975" y="99016"/>
                  </a:lnTo>
                  <a:lnTo>
                    <a:pt x="105033" y="103791"/>
                  </a:lnTo>
                  <a:lnTo>
                    <a:pt x="81928" y="108562"/>
                  </a:lnTo>
                  <a:lnTo>
                    <a:pt x="62556" y="112536"/>
                  </a:lnTo>
                  <a:lnTo>
                    <a:pt x="30448" y="119069"/>
                  </a:lnTo>
                  <a:lnTo>
                    <a:pt x="0" y="125248"/>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 name="SMARTInkShape-32"/>
            <p:cNvSpPr/>
            <p:nvPr/>
          </p:nvSpPr>
          <p:spPr>
            <a:xfrm>
              <a:off x="1507955" y="1350169"/>
              <a:ext cx="1142377" cy="342360"/>
            </a:xfrm>
            <a:custGeom>
              <a:avLst/>
              <a:gdLst/>
              <a:ahLst/>
              <a:cxnLst/>
              <a:rect l="0" t="0" r="0" b="0"/>
              <a:pathLst>
                <a:path w="1142377" h="342360">
                  <a:moveTo>
                    <a:pt x="35095" y="0"/>
                  </a:moveTo>
                  <a:lnTo>
                    <a:pt x="35095" y="3792"/>
                  </a:lnTo>
                  <a:lnTo>
                    <a:pt x="27820" y="37814"/>
                  </a:lnTo>
                  <a:lnTo>
                    <a:pt x="20311" y="72322"/>
                  </a:lnTo>
                  <a:lnTo>
                    <a:pt x="13517" y="102391"/>
                  </a:lnTo>
                  <a:lnTo>
                    <a:pt x="6476" y="136436"/>
                  </a:lnTo>
                  <a:lnTo>
                    <a:pt x="1480" y="171659"/>
                  </a:lnTo>
                  <a:lnTo>
                    <a:pt x="0" y="202997"/>
                  </a:lnTo>
                  <a:lnTo>
                    <a:pt x="1678" y="227364"/>
                  </a:lnTo>
                  <a:lnTo>
                    <a:pt x="9356" y="253138"/>
                  </a:lnTo>
                  <a:lnTo>
                    <a:pt x="15982" y="261466"/>
                  </a:lnTo>
                  <a:lnTo>
                    <a:pt x="25013" y="267813"/>
                  </a:lnTo>
                  <a:lnTo>
                    <a:pt x="43485" y="275055"/>
                  </a:lnTo>
                  <a:lnTo>
                    <a:pt x="73177" y="277905"/>
                  </a:lnTo>
                  <a:lnTo>
                    <a:pt x="104322" y="276282"/>
                  </a:lnTo>
                  <a:lnTo>
                    <a:pt x="130156" y="272810"/>
                  </a:lnTo>
                  <a:lnTo>
                    <a:pt x="157513" y="268622"/>
                  </a:lnTo>
                  <a:lnTo>
                    <a:pt x="189780" y="266231"/>
                  </a:lnTo>
                  <a:lnTo>
                    <a:pt x="225288" y="265169"/>
                  </a:lnTo>
                  <a:lnTo>
                    <a:pt x="243646" y="264885"/>
                  </a:lnTo>
                  <a:lnTo>
                    <a:pt x="262235" y="264696"/>
                  </a:lnTo>
                  <a:lnTo>
                    <a:pt x="281772" y="264570"/>
                  </a:lnTo>
                  <a:lnTo>
                    <a:pt x="301940" y="264486"/>
                  </a:lnTo>
                  <a:lnTo>
                    <a:pt x="322529" y="264430"/>
                  </a:lnTo>
                  <a:lnTo>
                    <a:pt x="344193" y="264393"/>
                  </a:lnTo>
                  <a:lnTo>
                    <a:pt x="366573" y="264368"/>
                  </a:lnTo>
                  <a:lnTo>
                    <a:pt x="389430" y="264352"/>
                  </a:lnTo>
                  <a:lnTo>
                    <a:pt x="412606" y="265134"/>
                  </a:lnTo>
                  <a:lnTo>
                    <a:pt x="435994" y="266450"/>
                  </a:lnTo>
                  <a:lnTo>
                    <a:pt x="459523" y="268121"/>
                  </a:lnTo>
                  <a:lnTo>
                    <a:pt x="483147" y="270028"/>
                  </a:lnTo>
                  <a:lnTo>
                    <a:pt x="506834" y="272094"/>
                  </a:lnTo>
                  <a:lnTo>
                    <a:pt x="530563" y="274265"/>
                  </a:lnTo>
                  <a:lnTo>
                    <a:pt x="554319" y="277299"/>
                  </a:lnTo>
                  <a:lnTo>
                    <a:pt x="578095" y="280910"/>
                  </a:lnTo>
                  <a:lnTo>
                    <a:pt x="601882" y="284904"/>
                  </a:lnTo>
                  <a:lnTo>
                    <a:pt x="625678" y="289155"/>
                  </a:lnTo>
                  <a:lnTo>
                    <a:pt x="649480" y="293576"/>
                  </a:lnTo>
                  <a:lnTo>
                    <a:pt x="673285" y="298111"/>
                  </a:lnTo>
                  <a:lnTo>
                    <a:pt x="697092" y="302722"/>
                  </a:lnTo>
                  <a:lnTo>
                    <a:pt x="720902" y="307383"/>
                  </a:lnTo>
                  <a:lnTo>
                    <a:pt x="744712" y="312078"/>
                  </a:lnTo>
                  <a:lnTo>
                    <a:pt x="767729" y="316796"/>
                  </a:lnTo>
                  <a:lnTo>
                    <a:pt x="790218" y="321528"/>
                  </a:lnTo>
                  <a:lnTo>
                    <a:pt x="812354" y="326271"/>
                  </a:lnTo>
                  <a:lnTo>
                    <a:pt x="834255" y="330226"/>
                  </a:lnTo>
                  <a:lnTo>
                    <a:pt x="856000" y="333657"/>
                  </a:lnTo>
                  <a:lnTo>
                    <a:pt x="877640" y="336738"/>
                  </a:lnTo>
                  <a:lnTo>
                    <a:pt x="898417" y="338792"/>
                  </a:lnTo>
                  <a:lnTo>
                    <a:pt x="918618" y="340161"/>
                  </a:lnTo>
                  <a:lnTo>
                    <a:pt x="938435" y="341074"/>
                  </a:lnTo>
                  <a:lnTo>
                    <a:pt x="957203" y="341683"/>
                  </a:lnTo>
                  <a:lnTo>
                    <a:pt x="992873" y="342359"/>
                  </a:lnTo>
                  <a:lnTo>
                    <a:pt x="1025130" y="340543"/>
                  </a:lnTo>
                  <a:lnTo>
                    <a:pt x="1054548" y="337090"/>
                  </a:lnTo>
                  <a:lnTo>
                    <a:pt x="1080852" y="332909"/>
                  </a:lnTo>
                  <a:lnTo>
                    <a:pt x="1110389" y="326093"/>
                  </a:lnTo>
                  <a:lnTo>
                    <a:pt x="1142376" y="314325"/>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 name="SMARTInkShape-33"/>
            <p:cNvSpPr/>
            <p:nvPr/>
          </p:nvSpPr>
          <p:spPr>
            <a:xfrm>
              <a:off x="1700213" y="1237281"/>
              <a:ext cx="871481" cy="548658"/>
            </a:xfrm>
            <a:custGeom>
              <a:avLst/>
              <a:gdLst/>
              <a:ahLst/>
              <a:cxnLst/>
              <a:rect l="0" t="0" r="0" b="0"/>
              <a:pathLst>
                <a:path w="871481" h="548658">
                  <a:moveTo>
                    <a:pt x="0" y="91457"/>
                  </a:moveTo>
                  <a:lnTo>
                    <a:pt x="35296" y="76983"/>
                  </a:lnTo>
                  <a:lnTo>
                    <a:pt x="68402" y="69970"/>
                  </a:lnTo>
                  <a:lnTo>
                    <a:pt x="96282" y="65238"/>
                  </a:lnTo>
                  <a:lnTo>
                    <a:pt x="129840" y="60489"/>
                  </a:lnTo>
                  <a:lnTo>
                    <a:pt x="147678" y="57318"/>
                  </a:lnTo>
                  <a:lnTo>
                    <a:pt x="165921" y="53616"/>
                  </a:lnTo>
                  <a:lnTo>
                    <a:pt x="184432" y="49561"/>
                  </a:lnTo>
                  <a:lnTo>
                    <a:pt x="203917" y="46064"/>
                  </a:lnTo>
                  <a:lnTo>
                    <a:pt x="224051" y="42938"/>
                  </a:lnTo>
                  <a:lnTo>
                    <a:pt x="244617" y="40061"/>
                  </a:lnTo>
                  <a:lnTo>
                    <a:pt x="265472" y="37349"/>
                  </a:lnTo>
                  <a:lnTo>
                    <a:pt x="286518" y="34747"/>
                  </a:lnTo>
                  <a:lnTo>
                    <a:pt x="307693" y="32219"/>
                  </a:lnTo>
                  <a:lnTo>
                    <a:pt x="329748" y="29740"/>
                  </a:lnTo>
                  <a:lnTo>
                    <a:pt x="352388" y="27293"/>
                  </a:lnTo>
                  <a:lnTo>
                    <a:pt x="375419" y="24869"/>
                  </a:lnTo>
                  <a:lnTo>
                    <a:pt x="397916" y="22458"/>
                  </a:lnTo>
                  <a:lnTo>
                    <a:pt x="420059" y="20058"/>
                  </a:lnTo>
                  <a:lnTo>
                    <a:pt x="441964" y="17664"/>
                  </a:lnTo>
                  <a:lnTo>
                    <a:pt x="463711" y="15274"/>
                  </a:lnTo>
                  <a:lnTo>
                    <a:pt x="485353" y="12887"/>
                  </a:lnTo>
                  <a:lnTo>
                    <a:pt x="506925" y="10502"/>
                  </a:lnTo>
                  <a:lnTo>
                    <a:pt x="527656" y="8118"/>
                  </a:lnTo>
                  <a:lnTo>
                    <a:pt x="547827" y="5735"/>
                  </a:lnTo>
                  <a:lnTo>
                    <a:pt x="567624" y="3353"/>
                  </a:lnTo>
                  <a:lnTo>
                    <a:pt x="587172" y="1764"/>
                  </a:lnTo>
                  <a:lnTo>
                    <a:pt x="606554" y="705"/>
                  </a:lnTo>
                  <a:lnTo>
                    <a:pt x="625826" y="0"/>
                  </a:lnTo>
                  <a:lnTo>
                    <a:pt x="659938" y="1332"/>
                  </a:lnTo>
                  <a:lnTo>
                    <a:pt x="690180" y="4570"/>
                  </a:lnTo>
                  <a:lnTo>
                    <a:pt x="716851" y="8655"/>
                  </a:lnTo>
                  <a:lnTo>
                    <a:pt x="741934" y="13116"/>
                  </a:lnTo>
                  <a:lnTo>
                    <a:pt x="774134" y="22207"/>
                  </a:lnTo>
                  <a:lnTo>
                    <a:pt x="798756" y="37071"/>
                  </a:lnTo>
                  <a:lnTo>
                    <a:pt x="812996" y="50617"/>
                  </a:lnTo>
                  <a:lnTo>
                    <a:pt x="835073" y="85183"/>
                  </a:lnTo>
                  <a:lnTo>
                    <a:pt x="847768" y="115262"/>
                  </a:lnTo>
                  <a:lnTo>
                    <a:pt x="853829" y="138549"/>
                  </a:lnTo>
                  <a:lnTo>
                    <a:pt x="859169" y="164774"/>
                  </a:lnTo>
                  <a:lnTo>
                    <a:pt x="864188" y="192305"/>
                  </a:lnTo>
                  <a:lnTo>
                    <a:pt x="868271" y="221209"/>
                  </a:lnTo>
                  <a:lnTo>
                    <a:pt x="870085" y="252576"/>
                  </a:lnTo>
                  <a:lnTo>
                    <a:pt x="870892" y="285038"/>
                  </a:lnTo>
                  <a:lnTo>
                    <a:pt x="871250" y="317987"/>
                  </a:lnTo>
                  <a:lnTo>
                    <a:pt x="871410" y="351151"/>
                  </a:lnTo>
                  <a:lnTo>
                    <a:pt x="871480" y="384412"/>
                  </a:lnTo>
                  <a:lnTo>
                    <a:pt x="870718" y="417715"/>
                  </a:lnTo>
                  <a:lnTo>
                    <a:pt x="867733" y="451037"/>
                  </a:lnTo>
                  <a:lnTo>
                    <a:pt x="863761" y="482251"/>
                  </a:lnTo>
                  <a:lnTo>
                    <a:pt x="860144" y="509618"/>
                  </a:lnTo>
                  <a:lnTo>
                    <a:pt x="857250" y="548657"/>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 name="SMARTInkShape-34"/>
            <p:cNvSpPr/>
            <p:nvPr/>
          </p:nvSpPr>
          <p:spPr>
            <a:xfrm>
              <a:off x="2172780" y="1678781"/>
              <a:ext cx="456121" cy="318442"/>
            </a:xfrm>
            <a:custGeom>
              <a:avLst/>
              <a:gdLst/>
              <a:ahLst/>
              <a:cxnLst/>
              <a:rect l="0" t="0" r="0" b="0"/>
              <a:pathLst>
                <a:path w="456121" h="318442">
                  <a:moveTo>
                    <a:pt x="13208" y="0"/>
                  </a:moveTo>
                  <a:lnTo>
                    <a:pt x="2566" y="0"/>
                  </a:lnTo>
                  <a:lnTo>
                    <a:pt x="1350" y="794"/>
                  </a:lnTo>
                  <a:lnTo>
                    <a:pt x="540" y="2117"/>
                  </a:lnTo>
                  <a:lnTo>
                    <a:pt x="0" y="3793"/>
                  </a:lnTo>
                  <a:lnTo>
                    <a:pt x="11168" y="37815"/>
                  </a:lnTo>
                  <a:lnTo>
                    <a:pt x="22535" y="72322"/>
                  </a:lnTo>
                  <a:lnTo>
                    <a:pt x="33169" y="102391"/>
                  </a:lnTo>
                  <a:lnTo>
                    <a:pt x="41347" y="134320"/>
                  </a:lnTo>
                  <a:lnTo>
                    <a:pt x="48797" y="163888"/>
                  </a:lnTo>
                  <a:lnTo>
                    <a:pt x="53915" y="192757"/>
                  </a:lnTo>
                  <a:lnTo>
                    <a:pt x="55431" y="221420"/>
                  </a:lnTo>
                  <a:lnTo>
                    <a:pt x="55944" y="251965"/>
                  </a:lnTo>
                  <a:lnTo>
                    <a:pt x="56045" y="287220"/>
                  </a:lnTo>
                  <a:lnTo>
                    <a:pt x="56856" y="301708"/>
                  </a:lnTo>
                  <a:lnTo>
                    <a:pt x="59859" y="308188"/>
                  </a:lnTo>
                  <a:lnTo>
                    <a:pt x="61771" y="310234"/>
                  </a:lnTo>
                  <a:lnTo>
                    <a:pt x="66012" y="312507"/>
                  </a:lnTo>
                  <a:lnTo>
                    <a:pt x="100176" y="314219"/>
                  </a:lnTo>
                  <a:lnTo>
                    <a:pt x="129870" y="314304"/>
                  </a:lnTo>
                  <a:lnTo>
                    <a:pt x="156782" y="314319"/>
                  </a:lnTo>
                  <a:lnTo>
                    <a:pt x="184865" y="314324"/>
                  </a:lnTo>
                  <a:lnTo>
                    <a:pt x="213294" y="314325"/>
                  </a:lnTo>
                  <a:lnTo>
                    <a:pt x="241826" y="316442"/>
                  </a:lnTo>
                  <a:lnTo>
                    <a:pt x="261659" y="318441"/>
                  </a:lnTo>
                  <a:lnTo>
                    <a:pt x="294344" y="315898"/>
                  </a:lnTo>
                  <a:lnTo>
                    <a:pt x="324490" y="314791"/>
                  </a:lnTo>
                  <a:lnTo>
                    <a:pt x="354324" y="314463"/>
                  </a:lnTo>
                  <a:lnTo>
                    <a:pt x="387153" y="314366"/>
                  </a:lnTo>
                  <a:lnTo>
                    <a:pt x="422859" y="314333"/>
                  </a:lnTo>
                  <a:lnTo>
                    <a:pt x="434987" y="313535"/>
                  </a:lnTo>
                  <a:lnTo>
                    <a:pt x="456120" y="307182"/>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 name="SMARTInkShape-35"/>
            <p:cNvSpPr/>
            <p:nvPr/>
          </p:nvSpPr>
          <p:spPr>
            <a:xfrm>
              <a:off x="2193131" y="1665902"/>
              <a:ext cx="452649" cy="448649"/>
            </a:xfrm>
            <a:custGeom>
              <a:avLst/>
              <a:gdLst/>
              <a:ahLst/>
              <a:cxnLst/>
              <a:rect l="0" t="0" r="0" b="0"/>
              <a:pathLst>
                <a:path w="452649" h="448649">
                  <a:moveTo>
                    <a:pt x="0" y="34311"/>
                  </a:moveTo>
                  <a:lnTo>
                    <a:pt x="30867" y="22126"/>
                  </a:lnTo>
                  <a:lnTo>
                    <a:pt x="57741" y="15178"/>
                  </a:lnTo>
                  <a:lnTo>
                    <a:pt x="82019" y="10461"/>
                  </a:lnTo>
                  <a:lnTo>
                    <a:pt x="112918" y="5719"/>
                  </a:lnTo>
                  <a:lnTo>
                    <a:pt x="147023" y="1760"/>
                  </a:lnTo>
                  <a:lnTo>
                    <a:pt x="180702" y="0"/>
                  </a:lnTo>
                  <a:lnTo>
                    <a:pt x="216308" y="1334"/>
                  </a:lnTo>
                  <a:lnTo>
                    <a:pt x="234693" y="2801"/>
                  </a:lnTo>
                  <a:lnTo>
                    <a:pt x="269937" y="6548"/>
                  </a:lnTo>
                  <a:lnTo>
                    <a:pt x="303329" y="11653"/>
                  </a:lnTo>
                  <a:lnTo>
                    <a:pt x="334044" y="19213"/>
                  </a:lnTo>
                  <a:lnTo>
                    <a:pt x="361454" y="29982"/>
                  </a:lnTo>
                  <a:lnTo>
                    <a:pt x="397081" y="49432"/>
                  </a:lnTo>
                  <a:lnTo>
                    <a:pt x="416193" y="64050"/>
                  </a:lnTo>
                  <a:lnTo>
                    <a:pt x="435084" y="90130"/>
                  </a:lnTo>
                  <a:lnTo>
                    <a:pt x="446061" y="119553"/>
                  </a:lnTo>
                  <a:lnTo>
                    <a:pt x="451720" y="144427"/>
                  </a:lnTo>
                  <a:lnTo>
                    <a:pt x="452648" y="169241"/>
                  </a:lnTo>
                  <a:lnTo>
                    <a:pt x="450415" y="195086"/>
                  </a:lnTo>
                  <a:lnTo>
                    <a:pt x="446776" y="225093"/>
                  </a:lnTo>
                  <a:lnTo>
                    <a:pt x="440396" y="259068"/>
                  </a:lnTo>
                  <a:lnTo>
                    <a:pt x="436473" y="277017"/>
                  </a:lnTo>
                  <a:lnTo>
                    <a:pt x="433063" y="295334"/>
                  </a:lnTo>
                  <a:lnTo>
                    <a:pt x="429996" y="313895"/>
                  </a:lnTo>
                  <a:lnTo>
                    <a:pt x="427158" y="332619"/>
                  </a:lnTo>
                  <a:lnTo>
                    <a:pt x="421888" y="366123"/>
                  </a:lnTo>
                  <a:lnTo>
                    <a:pt x="416900" y="396095"/>
                  </a:lnTo>
                  <a:lnTo>
                    <a:pt x="407194" y="448648"/>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16" name="SMARTInkShape-36"/>
          <p:cNvSpPr/>
          <p:nvPr/>
        </p:nvSpPr>
        <p:spPr>
          <a:xfrm>
            <a:off x="879173" y="4579144"/>
            <a:ext cx="206678" cy="671513"/>
          </a:xfrm>
          <a:custGeom>
            <a:avLst/>
            <a:gdLst/>
            <a:ahLst/>
            <a:cxnLst/>
            <a:rect l="0" t="0" r="0" b="0"/>
            <a:pathLst>
              <a:path w="206678" h="671513">
                <a:moveTo>
                  <a:pt x="206677" y="0"/>
                </a:moveTo>
                <a:lnTo>
                  <a:pt x="179941" y="30528"/>
                </a:lnTo>
                <a:lnTo>
                  <a:pt x="154829" y="59123"/>
                </a:lnTo>
                <a:lnTo>
                  <a:pt x="130020" y="89308"/>
                </a:lnTo>
                <a:lnTo>
                  <a:pt x="107235" y="119507"/>
                </a:lnTo>
                <a:lnTo>
                  <a:pt x="85402" y="152443"/>
                </a:lnTo>
                <a:lnTo>
                  <a:pt x="63852" y="181870"/>
                </a:lnTo>
                <a:lnTo>
                  <a:pt x="35237" y="211431"/>
                </a:lnTo>
                <a:lnTo>
                  <a:pt x="0" y="242418"/>
                </a:lnTo>
                <a:lnTo>
                  <a:pt x="3446" y="242748"/>
                </a:lnTo>
                <a:lnTo>
                  <a:pt x="7344" y="240709"/>
                </a:lnTo>
                <a:lnTo>
                  <a:pt x="20237" y="230694"/>
                </a:lnTo>
                <a:lnTo>
                  <a:pt x="39410" y="223516"/>
                </a:lnTo>
                <a:lnTo>
                  <a:pt x="72602" y="221577"/>
                </a:lnTo>
                <a:lnTo>
                  <a:pt x="94067" y="221466"/>
                </a:lnTo>
                <a:lnTo>
                  <a:pt x="101330" y="227811"/>
                </a:lnTo>
                <a:lnTo>
                  <a:pt x="115136" y="247494"/>
                </a:lnTo>
                <a:lnTo>
                  <a:pt x="116250" y="259222"/>
                </a:lnTo>
                <a:lnTo>
                  <a:pt x="113336" y="293163"/>
                </a:lnTo>
                <a:lnTo>
                  <a:pt x="107407" y="314405"/>
                </a:lnTo>
                <a:lnTo>
                  <a:pt x="90877" y="346262"/>
                </a:lnTo>
                <a:lnTo>
                  <a:pt x="73379" y="375215"/>
                </a:lnTo>
                <a:lnTo>
                  <a:pt x="66199" y="382284"/>
                </a:lnTo>
                <a:lnTo>
                  <a:pt x="61428" y="384217"/>
                </a:lnTo>
                <a:lnTo>
                  <a:pt x="49933" y="385722"/>
                </a:lnTo>
                <a:lnTo>
                  <a:pt x="49551" y="391910"/>
                </a:lnTo>
                <a:lnTo>
                  <a:pt x="48745" y="392242"/>
                </a:lnTo>
                <a:lnTo>
                  <a:pt x="42371" y="392906"/>
                </a:lnTo>
                <a:lnTo>
                  <a:pt x="46486" y="392906"/>
                </a:lnTo>
                <a:lnTo>
                  <a:pt x="42432" y="392906"/>
                </a:lnTo>
                <a:lnTo>
                  <a:pt x="49515" y="392906"/>
                </a:lnTo>
                <a:lnTo>
                  <a:pt x="49515" y="403548"/>
                </a:lnTo>
                <a:lnTo>
                  <a:pt x="47398" y="407690"/>
                </a:lnTo>
                <a:lnTo>
                  <a:pt x="38123" y="419166"/>
                </a:lnTo>
                <a:lnTo>
                  <a:pt x="36514" y="423891"/>
                </a:lnTo>
                <a:lnTo>
                  <a:pt x="34687" y="438302"/>
                </a:lnTo>
                <a:lnTo>
                  <a:pt x="28110" y="457068"/>
                </a:lnTo>
                <a:lnTo>
                  <a:pt x="28091" y="460953"/>
                </a:lnTo>
                <a:lnTo>
                  <a:pt x="28882" y="462083"/>
                </a:lnTo>
                <a:lnTo>
                  <a:pt x="30203" y="462837"/>
                </a:lnTo>
                <a:lnTo>
                  <a:pt x="38027" y="464046"/>
                </a:lnTo>
                <a:lnTo>
                  <a:pt x="44876" y="464255"/>
                </a:lnTo>
                <a:lnTo>
                  <a:pt x="46422" y="463491"/>
                </a:lnTo>
                <a:lnTo>
                  <a:pt x="47453" y="462188"/>
                </a:lnTo>
                <a:lnTo>
                  <a:pt x="48140" y="460525"/>
                </a:lnTo>
                <a:lnTo>
                  <a:pt x="50186" y="459417"/>
                </a:lnTo>
                <a:lnTo>
                  <a:pt x="76291" y="455213"/>
                </a:lnTo>
                <a:lnTo>
                  <a:pt x="95462" y="445825"/>
                </a:lnTo>
                <a:lnTo>
                  <a:pt x="129093" y="443026"/>
                </a:lnTo>
                <a:lnTo>
                  <a:pt x="156311" y="442912"/>
                </a:lnTo>
                <a:lnTo>
                  <a:pt x="156564" y="446705"/>
                </a:lnTo>
                <a:lnTo>
                  <a:pt x="154507" y="450683"/>
                </a:lnTo>
                <a:lnTo>
                  <a:pt x="127412" y="484929"/>
                </a:lnTo>
                <a:lnTo>
                  <a:pt x="94718" y="519063"/>
                </a:lnTo>
                <a:lnTo>
                  <a:pt x="66328" y="550859"/>
                </a:lnTo>
                <a:lnTo>
                  <a:pt x="55202" y="556123"/>
                </a:lnTo>
                <a:lnTo>
                  <a:pt x="53306" y="558074"/>
                </a:lnTo>
                <a:lnTo>
                  <a:pt x="52042" y="560168"/>
                </a:lnTo>
                <a:lnTo>
                  <a:pt x="50406" y="561564"/>
                </a:lnTo>
                <a:lnTo>
                  <a:pt x="43586" y="563989"/>
                </a:lnTo>
                <a:lnTo>
                  <a:pt x="43974" y="564111"/>
                </a:lnTo>
                <a:lnTo>
                  <a:pt x="46523" y="564247"/>
                </a:lnTo>
                <a:lnTo>
                  <a:pt x="47520" y="563490"/>
                </a:lnTo>
                <a:lnTo>
                  <a:pt x="48628" y="560531"/>
                </a:lnTo>
                <a:lnTo>
                  <a:pt x="49717" y="559425"/>
                </a:lnTo>
                <a:lnTo>
                  <a:pt x="53044" y="558196"/>
                </a:lnTo>
                <a:lnTo>
                  <a:pt x="57169" y="553416"/>
                </a:lnTo>
                <a:lnTo>
                  <a:pt x="62441" y="546794"/>
                </a:lnTo>
                <a:lnTo>
                  <a:pt x="95509" y="523914"/>
                </a:lnTo>
                <a:lnTo>
                  <a:pt x="122945" y="508619"/>
                </a:lnTo>
                <a:lnTo>
                  <a:pt x="133794" y="507330"/>
                </a:lnTo>
                <a:lnTo>
                  <a:pt x="134276" y="508083"/>
                </a:lnTo>
                <a:lnTo>
                  <a:pt x="134811" y="511035"/>
                </a:lnTo>
                <a:lnTo>
                  <a:pt x="132933" y="514993"/>
                </a:lnTo>
                <a:lnTo>
                  <a:pt x="125259" y="527794"/>
                </a:lnTo>
                <a:lnTo>
                  <a:pt x="116099" y="556223"/>
                </a:lnTo>
                <a:lnTo>
                  <a:pt x="104530" y="587709"/>
                </a:lnTo>
                <a:lnTo>
                  <a:pt x="90985" y="620474"/>
                </a:lnTo>
                <a:lnTo>
                  <a:pt x="80336" y="652856"/>
                </a:lnTo>
                <a:lnTo>
                  <a:pt x="78533" y="665887"/>
                </a:lnTo>
                <a:lnTo>
                  <a:pt x="79179" y="667762"/>
                </a:lnTo>
                <a:lnTo>
                  <a:pt x="80403" y="669012"/>
                </a:lnTo>
                <a:lnTo>
                  <a:pt x="84279" y="671018"/>
                </a:lnTo>
                <a:lnTo>
                  <a:pt x="92377" y="671512"/>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 name="SMARTInkShape-37"/>
          <p:cNvSpPr/>
          <p:nvPr/>
        </p:nvSpPr>
        <p:spPr>
          <a:xfrm>
            <a:off x="2536087" y="4429208"/>
            <a:ext cx="1206812" cy="621423"/>
          </a:xfrm>
          <a:custGeom>
            <a:avLst/>
            <a:gdLst/>
            <a:ahLst/>
            <a:cxnLst/>
            <a:rect l="0" t="0" r="0" b="0"/>
            <a:pathLst>
              <a:path w="1206812" h="621423">
                <a:moveTo>
                  <a:pt x="992926" y="157080"/>
                </a:moveTo>
                <a:lnTo>
                  <a:pt x="989133" y="153287"/>
                </a:lnTo>
                <a:lnTo>
                  <a:pt x="985155" y="151425"/>
                </a:lnTo>
                <a:lnTo>
                  <a:pt x="955341" y="146231"/>
                </a:lnTo>
                <a:lnTo>
                  <a:pt x="923359" y="135474"/>
                </a:lnTo>
                <a:lnTo>
                  <a:pt x="892218" y="122925"/>
                </a:lnTo>
                <a:lnTo>
                  <a:pt x="857103" y="105682"/>
                </a:lnTo>
                <a:lnTo>
                  <a:pt x="821463" y="90799"/>
                </a:lnTo>
                <a:lnTo>
                  <a:pt x="789106" y="77136"/>
                </a:lnTo>
                <a:lnTo>
                  <a:pt x="757050" y="61884"/>
                </a:lnTo>
                <a:lnTo>
                  <a:pt x="730243" y="52232"/>
                </a:lnTo>
                <a:lnTo>
                  <a:pt x="702192" y="40465"/>
                </a:lnTo>
                <a:lnTo>
                  <a:pt x="673773" y="31598"/>
                </a:lnTo>
                <a:lnTo>
                  <a:pt x="644450" y="23945"/>
                </a:lnTo>
                <a:lnTo>
                  <a:pt x="611773" y="16649"/>
                </a:lnTo>
                <a:lnTo>
                  <a:pt x="580836" y="9461"/>
                </a:lnTo>
                <a:lnTo>
                  <a:pt x="546887" y="3097"/>
                </a:lnTo>
                <a:lnTo>
                  <a:pt x="511692" y="860"/>
                </a:lnTo>
                <a:lnTo>
                  <a:pt x="476129" y="196"/>
                </a:lnTo>
                <a:lnTo>
                  <a:pt x="440456" y="0"/>
                </a:lnTo>
                <a:lnTo>
                  <a:pt x="404751" y="735"/>
                </a:lnTo>
                <a:lnTo>
                  <a:pt x="369830" y="5628"/>
                </a:lnTo>
                <a:lnTo>
                  <a:pt x="338228" y="12104"/>
                </a:lnTo>
                <a:lnTo>
                  <a:pt x="304876" y="19844"/>
                </a:lnTo>
                <a:lnTo>
                  <a:pt x="274533" y="31045"/>
                </a:lnTo>
                <a:lnTo>
                  <a:pt x="244640" y="40537"/>
                </a:lnTo>
                <a:lnTo>
                  <a:pt x="211794" y="52257"/>
                </a:lnTo>
                <a:lnTo>
                  <a:pt x="182394" y="61904"/>
                </a:lnTo>
                <a:lnTo>
                  <a:pt x="148608" y="78983"/>
                </a:lnTo>
                <a:lnTo>
                  <a:pt x="119180" y="93852"/>
                </a:lnTo>
                <a:lnTo>
                  <a:pt x="85379" y="114671"/>
                </a:lnTo>
                <a:lnTo>
                  <a:pt x="60829" y="133357"/>
                </a:lnTo>
                <a:lnTo>
                  <a:pt x="49381" y="147581"/>
                </a:lnTo>
                <a:lnTo>
                  <a:pt x="29649" y="182283"/>
                </a:lnTo>
                <a:lnTo>
                  <a:pt x="14694" y="214726"/>
                </a:lnTo>
                <a:lnTo>
                  <a:pt x="3180" y="250014"/>
                </a:lnTo>
                <a:lnTo>
                  <a:pt x="370" y="285676"/>
                </a:lnTo>
                <a:lnTo>
                  <a:pt x="0" y="321387"/>
                </a:lnTo>
                <a:lnTo>
                  <a:pt x="745" y="357105"/>
                </a:lnTo>
                <a:lnTo>
                  <a:pt x="9888" y="392823"/>
                </a:lnTo>
                <a:lnTo>
                  <a:pt x="23547" y="428542"/>
                </a:lnTo>
                <a:lnTo>
                  <a:pt x="40564" y="459351"/>
                </a:lnTo>
                <a:lnTo>
                  <a:pt x="66841" y="494472"/>
                </a:lnTo>
                <a:lnTo>
                  <a:pt x="96007" y="522933"/>
                </a:lnTo>
                <a:lnTo>
                  <a:pt x="128952" y="537653"/>
                </a:lnTo>
                <a:lnTo>
                  <a:pt x="164306" y="555584"/>
                </a:lnTo>
                <a:lnTo>
                  <a:pt x="196629" y="566349"/>
                </a:lnTo>
                <a:lnTo>
                  <a:pt x="228678" y="575325"/>
                </a:lnTo>
                <a:lnTo>
                  <a:pt x="255483" y="578396"/>
                </a:lnTo>
                <a:lnTo>
                  <a:pt x="290869" y="584026"/>
                </a:lnTo>
                <a:lnTo>
                  <a:pt x="324816" y="589166"/>
                </a:lnTo>
                <a:lnTo>
                  <a:pt x="352672" y="591757"/>
                </a:lnTo>
                <a:lnTo>
                  <a:pt x="381034" y="596317"/>
                </a:lnTo>
                <a:lnTo>
                  <a:pt x="409546" y="598903"/>
                </a:lnTo>
                <a:lnTo>
                  <a:pt x="438102" y="599670"/>
                </a:lnTo>
                <a:lnTo>
                  <a:pt x="466672" y="603689"/>
                </a:lnTo>
                <a:lnTo>
                  <a:pt x="495245" y="606114"/>
                </a:lnTo>
                <a:lnTo>
                  <a:pt x="523819" y="606833"/>
                </a:lnTo>
                <a:lnTo>
                  <a:pt x="552394" y="610839"/>
                </a:lnTo>
                <a:lnTo>
                  <a:pt x="580969" y="613260"/>
                </a:lnTo>
                <a:lnTo>
                  <a:pt x="609544" y="613977"/>
                </a:lnTo>
                <a:lnTo>
                  <a:pt x="638119" y="617982"/>
                </a:lnTo>
                <a:lnTo>
                  <a:pt x="670487" y="620404"/>
                </a:lnTo>
                <a:lnTo>
                  <a:pt x="701420" y="621121"/>
                </a:lnTo>
                <a:lnTo>
                  <a:pt x="730694" y="621334"/>
                </a:lnTo>
                <a:lnTo>
                  <a:pt x="763268" y="621397"/>
                </a:lnTo>
                <a:lnTo>
                  <a:pt x="790471" y="621415"/>
                </a:lnTo>
                <a:lnTo>
                  <a:pt x="821196" y="621421"/>
                </a:lnTo>
                <a:lnTo>
                  <a:pt x="851643" y="621422"/>
                </a:lnTo>
                <a:lnTo>
                  <a:pt x="880773" y="617630"/>
                </a:lnTo>
                <a:lnTo>
                  <a:pt x="909513" y="611480"/>
                </a:lnTo>
                <a:lnTo>
                  <a:pt x="938137" y="604630"/>
                </a:lnTo>
                <a:lnTo>
                  <a:pt x="966726" y="597574"/>
                </a:lnTo>
                <a:lnTo>
                  <a:pt x="995305" y="590456"/>
                </a:lnTo>
                <a:lnTo>
                  <a:pt x="1028497" y="575237"/>
                </a:lnTo>
                <a:lnTo>
                  <a:pt x="1062688" y="554827"/>
                </a:lnTo>
                <a:lnTo>
                  <a:pt x="1092607" y="531892"/>
                </a:lnTo>
                <a:lnTo>
                  <a:pt x="1126496" y="499478"/>
                </a:lnTo>
                <a:lnTo>
                  <a:pt x="1156300" y="464195"/>
                </a:lnTo>
                <a:lnTo>
                  <a:pt x="1176943" y="428533"/>
                </a:lnTo>
                <a:lnTo>
                  <a:pt x="1189759" y="394262"/>
                </a:lnTo>
                <a:lnTo>
                  <a:pt x="1199934" y="359035"/>
                </a:lnTo>
                <a:lnTo>
                  <a:pt x="1205795" y="325119"/>
                </a:lnTo>
                <a:lnTo>
                  <a:pt x="1206811" y="297268"/>
                </a:lnTo>
                <a:lnTo>
                  <a:pt x="1206360" y="265116"/>
                </a:lnTo>
                <a:lnTo>
                  <a:pt x="1199450" y="233718"/>
                </a:lnTo>
                <a:lnTo>
                  <a:pt x="1187310" y="198392"/>
                </a:lnTo>
                <a:lnTo>
                  <a:pt x="1166328" y="167812"/>
                </a:lnTo>
                <a:lnTo>
                  <a:pt x="1135117" y="142951"/>
                </a:lnTo>
                <a:lnTo>
                  <a:pt x="1099992" y="119000"/>
                </a:lnTo>
                <a:lnTo>
                  <a:pt x="1069372" y="102050"/>
                </a:lnTo>
                <a:lnTo>
                  <a:pt x="1042299" y="93414"/>
                </a:lnTo>
                <a:lnTo>
                  <a:pt x="1014169" y="85828"/>
                </a:lnTo>
                <a:lnTo>
                  <a:pt x="985726" y="78553"/>
                </a:lnTo>
                <a:lnTo>
                  <a:pt x="957190" y="71371"/>
                </a:lnTo>
                <a:lnTo>
                  <a:pt x="926510" y="66332"/>
                </a:lnTo>
                <a:lnTo>
                  <a:pt x="894401" y="64839"/>
                </a:lnTo>
                <a:lnTo>
                  <a:pt x="862662" y="64397"/>
                </a:lnTo>
                <a:lnTo>
                  <a:pt x="830239" y="64266"/>
                </a:lnTo>
                <a:lnTo>
                  <a:pt x="800524" y="64227"/>
                </a:lnTo>
                <a:lnTo>
                  <a:pt x="769495" y="64215"/>
                </a:lnTo>
                <a:lnTo>
                  <a:pt x="737282" y="64212"/>
                </a:lnTo>
                <a:lnTo>
                  <a:pt x="716587" y="65799"/>
                </a:lnTo>
                <a:lnTo>
                  <a:pt x="683418" y="74824"/>
                </a:lnTo>
                <a:lnTo>
                  <a:pt x="652335" y="83671"/>
                </a:lnTo>
                <a:lnTo>
                  <a:pt x="619136" y="96788"/>
                </a:lnTo>
                <a:lnTo>
                  <a:pt x="589632" y="114609"/>
                </a:lnTo>
                <a:lnTo>
                  <a:pt x="557927" y="135255"/>
                </a:lnTo>
                <a:lnTo>
                  <a:pt x="535726" y="149936"/>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 name="SMARTInkShape-38"/>
          <p:cNvSpPr/>
          <p:nvPr/>
        </p:nvSpPr>
        <p:spPr>
          <a:xfrm>
            <a:off x="3236119" y="2807494"/>
            <a:ext cx="471146" cy="21432"/>
          </a:xfrm>
          <a:custGeom>
            <a:avLst/>
            <a:gdLst/>
            <a:ahLst/>
            <a:cxnLst/>
            <a:rect l="0" t="0" r="0" b="0"/>
            <a:pathLst>
              <a:path w="471146" h="21432">
                <a:moveTo>
                  <a:pt x="0" y="14287"/>
                </a:moveTo>
                <a:lnTo>
                  <a:pt x="24370" y="13494"/>
                </a:lnTo>
                <a:lnTo>
                  <a:pt x="58933" y="2896"/>
                </a:lnTo>
                <a:lnTo>
                  <a:pt x="91574" y="572"/>
                </a:lnTo>
                <a:lnTo>
                  <a:pt x="124980" y="113"/>
                </a:lnTo>
                <a:lnTo>
                  <a:pt x="157244" y="22"/>
                </a:lnTo>
                <a:lnTo>
                  <a:pt x="184085" y="6"/>
                </a:lnTo>
                <a:lnTo>
                  <a:pt x="212147" y="2"/>
                </a:lnTo>
                <a:lnTo>
                  <a:pt x="240570" y="0"/>
                </a:lnTo>
                <a:lnTo>
                  <a:pt x="268306" y="0"/>
                </a:lnTo>
                <a:lnTo>
                  <a:pt x="301531" y="0"/>
                </a:lnTo>
                <a:lnTo>
                  <a:pt x="329055" y="0"/>
                </a:lnTo>
                <a:lnTo>
                  <a:pt x="353085" y="2116"/>
                </a:lnTo>
                <a:lnTo>
                  <a:pt x="383012" y="6151"/>
                </a:lnTo>
                <a:lnTo>
                  <a:pt x="418440" y="13207"/>
                </a:lnTo>
                <a:lnTo>
                  <a:pt x="442825" y="16262"/>
                </a:lnTo>
                <a:lnTo>
                  <a:pt x="462510" y="21128"/>
                </a:lnTo>
                <a:lnTo>
                  <a:pt x="471145" y="21423"/>
                </a:lnTo>
                <a:lnTo>
                  <a:pt x="437214" y="21431"/>
                </a:lnTo>
                <a:lnTo>
                  <a:pt x="407194" y="21431"/>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 name="SMARTInkShape-39"/>
          <p:cNvSpPr/>
          <p:nvPr/>
        </p:nvSpPr>
        <p:spPr>
          <a:xfrm>
            <a:off x="3001368" y="5143529"/>
            <a:ext cx="649089" cy="48449"/>
          </a:xfrm>
          <a:custGeom>
            <a:avLst/>
            <a:gdLst/>
            <a:ahLst/>
            <a:cxnLst/>
            <a:rect l="0" t="0" r="0" b="0"/>
            <a:pathLst>
              <a:path w="649089" h="48449">
                <a:moveTo>
                  <a:pt x="6151" y="14259"/>
                </a:moveTo>
                <a:lnTo>
                  <a:pt x="0" y="14259"/>
                </a:lnTo>
                <a:lnTo>
                  <a:pt x="5245" y="14259"/>
                </a:lnTo>
                <a:lnTo>
                  <a:pt x="12222" y="20409"/>
                </a:lnTo>
                <a:lnTo>
                  <a:pt x="16769" y="21108"/>
                </a:lnTo>
                <a:lnTo>
                  <a:pt x="23144" y="21315"/>
                </a:lnTo>
                <a:lnTo>
                  <a:pt x="27726" y="23480"/>
                </a:lnTo>
                <a:lnTo>
                  <a:pt x="30059" y="25169"/>
                </a:lnTo>
                <a:lnTo>
                  <a:pt x="40928" y="27545"/>
                </a:lnTo>
                <a:lnTo>
                  <a:pt x="53913" y="29142"/>
                </a:lnTo>
                <a:lnTo>
                  <a:pt x="70942" y="34161"/>
                </a:lnTo>
                <a:lnTo>
                  <a:pt x="104717" y="37672"/>
                </a:lnTo>
                <a:lnTo>
                  <a:pt x="122139" y="41304"/>
                </a:lnTo>
                <a:lnTo>
                  <a:pt x="156392" y="43426"/>
                </a:lnTo>
                <a:lnTo>
                  <a:pt x="186905" y="48448"/>
                </a:lnTo>
                <a:lnTo>
                  <a:pt x="211843" y="47407"/>
                </a:lnTo>
                <a:lnTo>
                  <a:pt x="245395" y="43737"/>
                </a:lnTo>
                <a:lnTo>
                  <a:pt x="273183" y="43101"/>
                </a:lnTo>
                <a:lnTo>
                  <a:pt x="301524" y="39121"/>
                </a:lnTo>
                <a:lnTo>
                  <a:pt x="333822" y="32914"/>
                </a:lnTo>
                <a:lnTo>
                  <a:pt x="360943" y="26048"/>
                </a:lnTo>
                <a:lnTo>
                  <a:pt x="391645" y="22779"/>
                </a:lnTo>
                <a:lnTo>
                  <a:pt x="418292" y="18018"/>
                </a:lnTo>
                <a:lnTo>
                  <a:pt x="448853" y="11580"/>
                </a:lnTo>
                <a:lnTo>
                  <a:pt x="479252" y="8438"/>
                </a:lnTo>
                <a:lnTo>
                  <a:pt x="508367" y="3714"/>
                </a:lnTo>
                <a:lnTo>
                  <a:pt x="537102" y="1080"/>
                </a:lnTo>
                <a:lnTo>
                  <a:pt x="569553" y="190"/>
                </a:lnTo>
                <a:lnTo>
                  <a:pt x="602308" y="0"/>
                </a:lnTo>
                <a:lnTo>
                  <a:pt x="636724" y="6821"/>
                </a:lnTo>
                <a:lnTo>
                  <a:pt x="638464" y="7713"/>
                </a:lnTo>
                <a:lnTo>
                  <a:pt x="639624" y="9101"/>
                </a:lnTo>
                <a:lnTo>
                  <a:pt x="641707" y="12760"/>
                </a:lnTo>
                <a:lnTo>
                  <a:pt x="649088" y="21402"/>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261582541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 of “Legal Alien”</a:t>
            </a:r>
            <a:endParaRPr lang="en-US" dirty="0"/>
          </a:p>
        </p:txBody>
      </p:sp>
      <p:sp>
        <p:nvSpPr>
          <p:cNvPr id="3" name="Content Placeholder 2"/>
          <p:cNvSpPr>
            <a:spLocks noGrp="1"/>
          </p:cNvSpPr>
          <p:nvPr>
            <p:ph idx="1"/>
          </p:nvPr>
        </p:nvSpPr>
        <p:spPr/>
        <p:txBody>
          <a:bodyPr>
            <a:normAutofit lnSpcReduction="10000"/>
          </a:bodyPr>
          <a:lstStyle/>
          <a:p>
            <a:r>
              <a:rPr lang="en-US" dirty="0" smtClean="0"/>
              <a:t>Let’s check her tone. What did you write for #8?</a:t>
            </a:r>
          </a:p>
          <a:p>
            <a:endParaRPr lang="en-US" dirty="0"/>
          </a:p>
          <a:p>
            <a:r>
              <a:rPr lang="en-US" dirty="0" smtClean="0"/>
              <a:t>What’s the effect of having this poem be ONE stanza and ONE sentence (with many different parts)?</a:t>
            </a:r>
          </a:p>
          <a:p>
            <a:endParaRPr lang="en-US" dirty="0"/>
          </a:p>
          <a:p>
            <a:r>
              <a:rPr lang="en-US" dirty="0" smtClean="0"/>
              <a:t>What’s her theme? Write the theme on that paper. You’ll need that later. </a:t>
            </a:r>
          </a:p>
        </p:txBody>
      </p:sp>
    </p:spTree>
    <p:extLst>
      <p:ext uri="{BB962C8B-B14F-4D97-AF65-F5344CB8AC3E}">
        <p14:creationId xmlns:p14="http://schemas.microsoft.com/office/powerpoint/2010/main" val="349215701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2901</TotalTime>
  <Words>1544</Words>
  <Application>Microsoft Office PowerPoint</Application>
  <PresentationFormat>On-screen Show (4:3)</PresentationFormat>
  <Paragraphs>144</Paragraphs>
  <Slides>30</Slides>
  <Notes>2</Notes>
  <HiddenSlides>0</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Office Theme</vt:lpstr>
      <vt:lpstr>Bellringer: March 18</vt:lpstr>
      <vt:lpstr>End of MP 3</vt:lpstr>
      <vt:lpstr>REMIND </vt:lpstr>
      <vt:lpstr>How do the poets control diction and structure to explore problems with isolation?</vt:lpstr>
      <vt:lpstr>TERMS YOU SHOULD ALREADY KNOW and which you will use to discuss the poems!</vt:lpstr>
      <vt:lpstr>Close Reading </vt:lpstr>
      <vt:lpstr>Homework</vt:lpstr>
      <vt:lpstr>Bellringer:  March 20</vt:lpstr>
      <vt:lpstr>Review of “Legal Alien”</vt:lpstr>
      <vt:lpstr>“Negro Hero”</vt:lpstr>
      <vt:lpstr>Homework:</vt:lpstr>
      <vt:lpstr>Bellringer March 23</vt:lpstr>
      <vt:lpstr>Your Task</vt:lpstr>
      <vt:lpstr>Comparing and Contrasting pd 1</vt:lpstr>
      <vt:lpstr>Comparing and contrasting pd 1</vt:lpstr>
      <vt:lpstr>So what if they are similar and different? Pd 1</vt:lpstr>
      <vt:lpstr>Comparing and Contrasting pd 3</vt:lpstr>
      <vt:lpstr>Comparing and contrasting pd 3</vt:lpstr>
      <vt:lpstr>So what if they are similar and different? Pd 3</vt:lpstr>
      <vt:lpstr>Comparing and Contrasting pd 5</vt:lpstr>
      <vt:lpstr>Comparing and contrasting pd 5</vt:lpstr>
      <vt:lpstr>So what if they are similar and different? Pd 5</vt:lpstr>
      <vt:lpstr>Bellringer: March 25</vt:lpstr>
      <vt:lpstr>Today’s class. </vt:lpstr>
      <vt:lpstr>Writing the response</vt:lpstr>
      <vt:lpstr>PowerPoint Presentation</vt:lpstr>
      <vt:lpstr>Developing the response</vt:lpstr>
      <vt:lpstr>Writing the Closing paragraph</vt:lpstr>
      <vt:lpstr>Now you. </vt:lpstr>
      <vt:lpstr>Homework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Pd 5 Bellringer:</dc:title>
  <dc:creator>Windows User</dc:creator>
  <cp:lastModifiedBy>Windows User</cp:lastModifiedBy>
  <cp:revision>62</cp:revision>
  <dcterms:created xsi:type="dcterms:W3CDTF">2015-03-13T11:06:27Z</dcterms:created>
  <dcterms:modified xsi:type="dcterms:W3CDTF">2015-03-25T18:44:41Z</dcterms:modified>
</cp:coreProperties>
</file>