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8" r:id="rId3"/>
    <p:sldId id="259" r:id="rId4"/>
    <p:sldId id="260" r:id="rId5"/>
    <p:sldId id="261" r:id="rId6"/>
    <p:sldId id="271" r:id="rId7"/>
    <p:sldId id="281" r:id="rId8"/>
    <p:sldId id="282" r:id="rId9"/>
    <p:sldId id="283" r:id="rId10"/>
    <p:sldId id="284" r:id="rId11"/>
    <p:sldId id="285" r:id="rId12"/>
    <p:sldId id="28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2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1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3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5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0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4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9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8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1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5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5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F8CB-FF39-4EA7-AD96-09AAB7181027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ionalgeographic.com/pearlharbor/ngbeyond/peopl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pboweela.weebl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Bellringer: March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Read the following poem. Then explain what you think the meaning of the poem is. Write your explanation in your notes.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err="1" smtClean="0"/>
              <a:t>oceanoceanocean</a:t>
            </a: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err="1" smtClean="0"/>
              <a:t>ocean</a:t>
            </a:r>
            <a:r>
              <a:rPr lang="en-US" i="1" dirty="0" err="1" smtClean="0"/>
              <a:t>canoe</a:t>
            </a:r>
            <a:r>
              <a:rPr lang="en-US" dirty="0" err="1" smtClean="0"/>
              <a:t>ocean</a:t>
            </a: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err="1" smtClean="0"/>
              <a:t>oceanoceanocean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4102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Pd 4: 9:45 - 10:55</a:t>
            </a:r>
          </a:p>
          <a:p>
            <a:r>
              <a:rPr lang="en-US" dirty="0" smtClean="0"/>
              <a:t>Pd 6: 11:00 – 12:55</a:t>
            </a:r>
          </a:p>
          <a:p>
            <a:r>
              <a:rPr lang="en-US" dirty="0" smtClean="0"/>
              <a:t>Pd 8: 1:00 – 2:15 </a:t>
            </a:r>
            <a:endParaRPr lang="en-US" dirty="0"/>
          </a:p>
        </p:txBody>
      </p:sp>
      <p:grpSp>
        <p:nvGrpSpPr>
          <p:cNvPr id="142" name="SMARTInkShape-Group101"/>
          <p:cNvGrpSpPr/>
          <p:nvPr/>
        </p:nvGrpSpPr>
        <p:grpSpPr>
          <a:xfrm>
            <a:off x="450056" y="3164681"/>
            <a:ext cx="1028701" cy="592933"/>
            <a:chOff x="450056" y="3164681"/>
            <a:chExt cx="1028701" cy="592933"/>
          </a:xfrm>
        </p:grpSpPr>
        <p:sp>
          <p:nvSpPr>
            <p:cNvPr id="134" name="SMARTInkShape-450"/>
            <p:cNvSpPr/>
            <p:nvPr/>
          </p:nvSpPr>
          <p:spPr>
            <a:xfrm>
              <a:off x="457503" y="3257550"/>
              <a:ext cx="346814" cy="198488"/>
            </a:xfrm>
            <a:custGeom>
              <a:avLst/>
              <a:gdLst/>
              <a:ahLst/>
              <a:cxnLst/>
              <a:rect l="0" t="0" r="0" b="0"/>
              <a:pathLst>
                <a:path w="346814" h="198488">
                  <a:moveTo>
                    <a:pt x="28272" y="0"/>
                  </a:moveTo>
                  <a:lnTo>
                    <a:pt x="22121" y="0"/>
                  </a:lnTo>
                  <a:lnTo>
                    <a:pt x="21790" y="794"/>
                  </a:lnTo>
                  <a:lnTo>
                    <a:pt x="19142" y="9887"/>
                  </a:lnTo>
                  <a:lnTo>
                    <a:pt x="16277" y="17888"/>
                  </a:lnTo>
                  <a:lnTo>
                    <a:pt x="9276" y="51054"/>
                  </a:lnTo>
                  <a:lnTo>
                    <a:pt x="7161" y="85863"/>
                  </a:lnTo>
                  <a:lnTo>
                    <a:pt x="1229" y="121462"/>
                  </a:lnTo>
                  <a:lnTo>
                    <a:pt x="0" y="146230"/>
                  </a:lnTo>
                  <a:lnTo>
                    <a:pt x="2280" y="151462"/>
                  </a:lnTo>
                  <a:lnTo>
                    <a:pt x="24069" y="180099"/>
                  </a:lnTo>
                  <a:lnTo>
                    <a:pt x="29559" y="192238"/>
                  </a:lnTo>
                  <a:lnTo>
                    <a:pt x="34259" y="198487"/>
                  </a:lnTo>
                  <a:lnTo>
                    <a:pt x="35438" y="198206"/>
                  </a:lnTo>
                  <a:lnTo>
                    <a:pt x="38865" y="195777"/>
                  </a:lnTo>
                  <a:lnTo>
                    <a:pt x="45257" y="186155"/>
                  </a:lnTo>
                  <a:lnTo>
                    <a:pt x="45152" y="182047"/>
                  </a:lnTo>
                  <a:lnTo>
                    <a:pt x="40801" y="173249"/>
                  </a:lnTo>
                  <a:lnTo>
                    <a:pt x="40594" y="168681"/>
                  </a:lnTo>
                  <a:lnTo>
                    <a:pt x="44596" y="159371"/>
                  </a:lnTo>
                  <a:lnTo>
                    <a:pt x="72981" y="126196"/>
                  </a:lnTo>
                  <a:lnTo>
                    <a:pt x="100984" y="91898"/>
                  </a:lnTo>
                  <a:lnTo>
                    <a:pt x="104245" y="86352"/>
                  </a:lnTo>
                  <a:lnTo>
                    <a:pt x="106808" y="78716"/>
                  </a:lnTo>
                  <a:lnTo>
                    <a:pt x="106852" y="109901"/>
                  </a:lnTo>
                  <a:lnTo>
                    <a:pt x="106853" y="142896"/>
                  </a:lnTo>
                  <a:lnTo>
                    <a:pt x="106853" y="158137"/>
                  </a:lnTo>
                  <a:lnTo>
                    <a:pt x="109235" y="160987"/>
                  </a:lnTo>
                  <a:lnTo>
                    <a:pt x="134731" y="176422"/>
                  </a:lnTo>
                  <a:lnTo>
                    <a:pt x="147243" y="178308"/>
                  </a:lnTo>
                  <a:lnTo>
                    <a:pt x="152056" y="178467"/>
                  </a:lnTo>
                  <a:lnTo>
                    <a:pt x="163021" y="174764"/>
                  </a:lnTo>
                  <a:lnTo>
                    <a:pt x="164936" y="172072"/>
                  </a:lnTo>
                  <a:lnTo>
                    <a:pt x="165419" y="168689"/>
                  </a:lnTo>
                  <a:lnTo>
                    <a:pt x="164947" y="164847"/>
                  </a:lnTo>
                  <a:lnTo>
                    <a:pt x="168656" y="156344"/>
                  </a:lnTo>
                  <a:lnTo>
                    <a:pt x="191462" y="123777"/>
                  </a:lnTo>
                  <a:lnTo>
                    <a:pt x="201067" y="109523"/>
                  </a:lnTo>
                  <a:lnTo>
                    <a:pt x="205148" y="95246"/>
                  </a:lnTo>
                  <a:lnTo>
                    <a:pt x="206862" y="71572"/>
                  </a:lnTo>
                  <a:lnTo>
                    <a:pt x="206865" y="75270"/>
                  </a:lnTo>
                  <a:lnTo>
                    <a:pt x="208982" y="79226"/>
                  </a:lnTo>
                  <a:lnTo>
                    <a:pt x="218257" y="90572"/>
                  </a:lnTo>
                  <a:lnTo>
                    <a:pt x="222698" y="100029"/>
                  </a:lnTo>
                  <a:lnTo>
                    <a:pt x="227396" y="104782"/>
                  </a:lnTo>
                  <a:lnTo>
                    <a:pt x="251655" y="118270"/>
                  </a:lnTo>
                  <a:lnTo>
                    <a:pt x="274232" y="125281"/>
                  </a:lnTo>
                  <a:lnTo>
                    <a:pt x="307880" y="120298"/>
                  </a:lnTo>
                  <a:lnTo>
                    <a:pt x="338937" y="105408"/>
                  </a:lnTo>
                  <a:lnTo>
                    <a:pt x="344939" y="100294"/>
                  </a:lnTo>
                  <a:lnTo>
                    <a:pt x="346539" y="97819"/>
                  </a:lnTo>
                  <a:lnTo>
                    <a:pt x="346813" y="96169"/>
                  </a:lnTo>
                  <a:lnTo>
                    <a:pt x="346201" y="95069"/>
                  </a:lnTo>
                  <a:lnTo>
                    <a:pt x="345000" y="94335"/>
                  </a:lnTo>
                  <a:lnTo>
                    <a:pt x="344199" y="93053"/>
                  </a:lnTo>
                  <a:lnTo>
                    <a:pt x="343309" y="89511"/>
                  </a:lnTo>
                  <a:lnTo>
                    <a:pt x="341484" y="89043"/>
                  </a:lnTo>
                  <a:lnTo>
                    <a:pt x="323972" y="93222"/>
                  </a:lnTo>
                  <a:lnTo>
                    <a:pt x="311697" y="102754"/>
                  </a:lnTo>
                  <a:lnTo>
                    <a:pt x="297358" y="122863"/>
                  </a:lnTo>
                  <a:lnTo>
                    <a:pt x="294710" y="130277"/>
                  </a:lnTo>
                  <a:lnTo>
                    <a:pt x="293009" y="144179"/>
                  </a:lnTo>
                  <a:lnTo>
                    <a:pt x="296507" y="155873"/>
                  </a:lnTo>
                  <a:lnTo>
                    <a:pt x="302533" y="162675"/>
                  </a:lnTo>
                  <a:lnTo>
                    <a:pt x="326552" y="182499"/>
                  </a:lnTo>
                  <a:lnTo>
                    <a:pt x="342597" y="185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451"/>
            <p:cNvSpPr/>
            <p:nvPr/>
          </p:nvSpPr>
          <p:spPr>
            <a:xfrm>
              <a:off x="850401" y="3221831"/>
              <a:ext cx="13994" cy="35720"/>
            </a:xfrm>
            <a:custGeom>
              <a:avLst/>
              <a:gdLst/>
              <a:ahLst/>
              <a:cxnLst/>
              <a:rect l="0" t="0" r="0" b="0"/>
              <a:pathLst>
                <a:path w="13994" h="35720">
                  <a:moveTo>
                    <a:pt x="6849" y="0"/>
                  </a:moveTo>
                  <a:lnTo>
                    <a:pt x="3057" y="0"/>
                  </a:lnTo>
                  <a:lnTo>
                    <a:pt x="1940" y="794"/>
                  </a:lnTo>
                  <a:lnTo>
                    <a:pt x="1195" y="2117"/>
                  </a:lnTo>
                  <a:lnTo>
                    <a:pt x="0" y="9943"/>
                  </a:lnTo>
                  <a:lnTo>
                    <a:pt x="1953" y="14473"/>
                  </a:lnTo>
                  <a:lnTo>
                    <a:pt x="4673" y="19133"/>
                  </a:lnTo>
                  <a:lnTo>
                    <a:pt x="6998" y="26218"/>
                  </a:lnTo>
                  <a:lnTo>
                    <a:pt x="13993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452"/>
            <p:cNvSpPr/>
            <p:nvPr/>
          </p:nvSpPr>
          <p:spPr>
            <a:xfrm>
              <a:off x="931716" y="3307916"/>
              <a:ext cx="132704" cy="128229"/>
            </a:xfrm>
            <a:custGeom>
              <a:avLst/>
              <a:gdLst/>
              <a:ahLst/>
              <a:cxnLst/>
              <a:rect l="0" t="0" r="0" b="0"/>
              <a:pathLst>
                <a:path w="132704" h="128229">
                  <a:moveTo>
                    <a:pt x="4115" y="128228"/>
                  </a:moveTo>
                  <a:lnTo>
                    <a:pt x="4115" y="122077"/>
                  </a:lnTo>
                  <a:lnTo>
                    <a:pt x="323" y="117586"/>
                  </a:lnTo>
                  <a:lnTo>
                    <a:pt x="0" y="114783"/>
                  </a:lnTo>
                  <a:lnTo>
                    <a:pt x="3337" y="103254"/>
                  </a:lnTo>
                  <a:lnTo>
                    <a:pt x="9459" y="85136"/>
                  </a:lnTo>
                  <a:lnTo>
                    <a:pt x="9665" y="75738"/>
                  </a:lnTo>
                  <a:lnTo>
                    <a:pt x="4510" y="42497"/>
                  </a:lnTo>
                  <a:lnTo>
                    <a:pt x="4120" y="7675"/>
                  </a:lnTo>
                  <a:lnTo>
                    <a:pt x="4116" y="855"/>
                  </a:lnTo>
                  <a:lnTo>
                    <a:pt x="4909" y="450"/>
                  </a:lnTo>
                  <a:lnTo>
                    <a:pt x="7908" y="0"/>
                  </a:lnTo>
                  <a:lnTo>
                    <a:pt x="11886" y="1917"/>
                  </a:lnTo>
                  <a:lnTo>
                    <a:pt x="16300" y="4621"/>
                  </a:lnTo>
                  <a:lnTo>
                    <a:pt x="23248" y="6937"/>
                  </a:lnTo>
                  <a:lnTo>
                    <a:pt x="32715" y="12297"/>
                  </a:lnTo>
                  <a:lnTo>
                    <a:pt x="64838" y="20196"/>
                  </a:lnTo>
                  <a:lnTo>
                    <a:pt x="98001" y="21037"/>
                  </a:lnTo>
                  <a:lnTo>
                    <a:pt x="109897" y="21061"/>
                  </a:lnTo>
                  <a:lnTo>
                    <a:pt x="112736" y="20271"/>
                  </a:lnTo>
                  <a:lnTo>
                    <a:pt x="114629" y="18950"/>
                  </a:lnTo>
                  <a:lnTo>
                    <a:pt x="115891" y="17276"/>
                  </a:lnTo>
                  <a:lnTo>
                    <a:pt x="119410" y="15416"/>
                  </a:lnTo>
                  <a:lnTo>
                    <a:pt x="124344" y="14222"/>
                  </a:lnTo>
                  <a:lnTo>
                    <a:pt x="124749" y="13330"/>
                  </a:lnTo>
                  <a:lnTo>
                    <a:pt x="125199" y="10223"/>
                  </a:lnTo>
                  <a:lnTo>
                    <a:pt x="124525" y="9076"/>
                  </a:lnTo>
                  <a:lnTo>
                    <a:pt x="123282" y="8312"/>
                  </a:lnTo>
                  <a:lnTo>
                    <a:pt x="117741" y="7237"/>
                  </a:lnTo>
                  <a:lnTo>
                    <a:pt x="108757" y="6874"/>
                  </a:lnTo>
                  <a:lnTo>
                    <a:pt x="104069" y="8940"/>
                  </a:lnTo>
                  <a:lnTo>
                    <a:pt x="99339" y="11711"/>
                  </a:lnTo>
                  <a:lnTo>
                    <a:pt x="80166" y="19436"/>
                  </a:lnTo>
                  <a:lnTo>
                    <a:pt x="74163" y="23785"/>
                  </a:lnTo>
                  <a:lnTo>
                    <a:pt x="70967" y="28363"/>
                  </a:lnTo>
                  <a:lnTo>
                    <a:pt x="69167" y="35403"/>
                  </a:lnTo>
                  <a:lnTo>
                    <a:pt x="68559" y="44893"/>
                  </a:lnTo>
                  <a:lnTo>
                    <a:pt x="70592" y="49650"/>
                  </a:lnTo>
                  <a:lnTo>
                    <a:pt x="78365" y="59172"/>
                  </a:lnTo>
                  <a:lnTo>
                    <a:pt x="111474" y="78222"/>
                  </a:lnTo>
                  <a:lnTo>
                    <a:pt x="123502" y="83249"/>
                  </a:lnTo>
                  <a:lnTo>
                    <a:pt x="132703" y="853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453"/>
            <p:cNvSpPr/>
            <p:nvPr/>
          </p:nvSpPr>
          <p:spPr>
            <a:xfrm>
              <a:off x="1193726" y="3300707"/>
              <a:ext cx="99294" cy="92575"/>
            </a:xfrm>
            <a:custGeom>
              <a:avLst/>
              <a:gdLst/>
              <a:ahLst/>
              <a:cxnLst/>
              <a:rect l="0" t="0" r="0" b="0"/>
              <a:pathLst>
                <a:path w="99294" h="92575">
                  <a:moveTo>
                    <a:pt x="63574" y="6849"/>
                  </a:moveTo>
                  <a:lnTo>
                    <a:pt x="63574" y="698"/>
                  </a:lnTo>
                  <a:lnTo>
                    <a:pt x="62780" y="367"/>
                  </a:lnTo>
                  <a:lnTo>
                    <a:pt x="59782" y="0"/>
                  </a:lnTo>
                  <a:lnTo>
                    <a:pt x="58665" y="695"/>
                  </a:lnTo>
                  <a:lnTo>
                    <a:pt x="57920" y="1953"/>
                  </a:lnTo>
                  <a:lnTo>
                    <a:pt x="57423" y="3585"/>
                  </a:lnTo>
                  <a:lnTo>
                    <a:pt x="56299" y="4673"/>
                  </a:lnTo>
                  <a:lnTo>
                    <a:pt x="48790" y="8536"/>
                  </a:lnTo>
                  <a:lnTo>
                    <a:pt x="23735" y="33241"/>
                  </a:lnTo>
                  <a:lnTo>
                    <a:pt x="2924" y="67688"/>
                  </a:lnTo>
                  <a:lnTo>
                    <a:pt x="0" y="79985"/>
                  </a:lnTo>
                  <a:lnTo>
                    <a:pt x="554" y="81800"/>
                  </a:lnTo>
                  <a:lnTo>
                    <a:pt x="1717" y="83010"/>
                  </a:lnTo>
                  <a:lnTo>
                    <a:pt x="5126" y="84355"/>
                  </a:lnTo>
                  <a:lnTo>
                    <a:pt x="9287" y="84953"/>
                  </a:lnTo>
                  <a:lnTo>
                    <a:pt x="13782" y="83102"/>
                  </a:lnTo>
                  <a:lnTo>
                    <a:pt x="36400" y="68626"/>
                  </a:lnTo>
                  <a:lnTo>
                    <a:pt x="51582" y="48311"/>
                  </a:lnTo>
                  <a:lnTo>
                    <a:pt x="54275" y="40887"/>
                  </a:lnTo>
                  <a:lnTo>
                    <a:pt x="56266" y="33090"/>
                  </a:lnTo>
                  <a:lnTo>
                    <a:pt x="63242" y="21650"/>
                  </a:lnTo>
                  <a:lnTo>
                    <a:pt x="70415" y="21150"/>
                  </a:lnTo>
                  <a:lnTo>
                    <a:pt x="70716" y="54630"/>
                  </a:lnTo>
                  <a:lnTo>
                    <a:pt x="71511" y="66339"/>
                  </a:lnTo>
                  <a:lnTo>
                    <a:pt x="76421" y="75188"/>
                  </a:lnTo>
                  <a:lnTo>
                    <a:pt x="87510" y="87717"/>
                  </a:lnTo>
                  <a:lnTo>
                    <a:pt x="99293" y="925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454"/>
            <p:cNvSpPr/>
            <p:nvPr/>
          </p:nvSpPr>
          <p:spPr>
            <a:xfrm>
              <a:off x="1350256" y="3200400"/>
              <a:ext cx="28489" cy="200026"/>
            </a:xfrm>
            <a:custGeom>
              <a:avLst/>
              <a:gdLst/>
              <a:ahLst/>
              <a:cxnLst/>
              <a:rect l="0" t="0" r="0" b="0"/>
              <a:pathLst>
                <a:path w="28489" h="200026">
                  <a:moveTo>
                    <a:pt x="7057" y="0"/>
                  </a:moveTo>
                  <a:lnTo>
                    <a:pt x="7057" y="31434"/>
                  </a:lnTo>
                  <a:lnTo>
                    <a:pt x="4940" y="59016"/>
                  </a:lnTo>
                  <a:lnTo>
                    <a:pt x="575" y="93114"/>
                  </a:lnTo>
                  <a:lnTo>
                    <a:pt x="0" y="128620"/>
                  </a:lnTo>
                  <a:lnTo>
                    <a:pt x="6071" y="161510"/>
                  </a:lnTo>
                  <a:lnTo>
                    <a:pt x="10557" y="176090"/>
                  </a:lnTo>
                  <a:lnTo>
                    <a:pt x="19184" y="189535"/>
                  </a:lnTo>
                  <a:lnTo>
                    <a:pt x="28488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455"/>
            <p:cNvSpPr/>
            <p:nvPr/>
          </p:nvSpPr>
          <p:spPr>
            <a:xfrm>
              <a:off x="1446415" y="3164681"/>
              <a:ext cx="32342" cy="200026"/>
            </a:xfrm>
            <a:custGeom>
              <a:avLst/>
              <a:gdLst/>
              <a:ahLst/>
              <a:cxnLst/>
              <a:rect l="0" t="0" r="0" b="0"/>
              <a:pathLst>
                <a:path w="32342" h="200026">
                  <a:moveTo>
                    <a:pt x="10910" y="0"/>
                  </a:moveTo>
                  <a:lnTo>
                    <a:pt x="7118" y="0"/>
                  </a:lnTo>
                  <a:lnTo>
                    <a:pt x="6001" y="794"/>
                  </a:lnTo>
                  <a:lnTo>
                    <a:pt x="5256" y="2117"/>
                  </a:lnTo>
                  <a:lnTo>
                    <a:pt x="4060" y="9943"/>
                  </a:lnTo>
                  <a:lnTo>
                    <a:pt x="3031" y="24836"/>
                  </a:lnTo>
                  <a:lnTo>
                    <a:pt x="0" y="33792"/>
                  </a:lnTo>
                  <a:lnTo>
                    <a:pt x="240" y="45182"/>
                  </a:lnTo>
                  <a:lnTo>
                    <a:pt x="4096" y="79681"/>
                  </a:lnTo>
                  <a:lnTo>
                    <a:pt x="11445" y="112871"/>
                  </a:lnTo>
                  <a:lnTo>
                    <a:pt x="20541" y="146386"/>
                  </a:lnTo>
                  <a:lnTo>
                    <a:pt x="25071" y="177082"/>
                  </a:lnTo>
                  <a:lnTo>
                    <a:pt x="32341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456"/>
            <p:cNvSpPr/>
            <p:nvPr/>
          </p:nvSpPr>
          <p:spPr>
            <a:xfrm>
              <a:off x="528932" y="3479006"/>
              <a:ext cx="13994" cy="271464"/>
            </a:xfrm>
            <a:custGeom>
              <a:avLst/>
              <a:gdLst/>
              <a:ahLst/>
              <a:cxnLst/>
              <a:rect l="0" t="0" r="0" b="0"/>
              <a:pathLst>
                <a:path w="13994" h="271464">
                  <a:moveTo>
                    <a:pt x="6849" y="0"/>
                  </a:moveTo>
                  <a:lnTo>
                    <a:pt x="3057" y="3792"/>
                  </a:lnTo>
                  <a:lnTo>
                    <a:pt x="1195" y="9888"/>
                  </a:lnTo>
                  <a:lnTo>
                    <a:pt x="0" y="22944"/>
                  </a:lnTo>
                  <a:lnTo>
                    <a:pt x="5882" y="57910"/>
                  </a:lnTo>
                  <a:lnTo>
                    <a:pt x="6722" y="92969"/>
                  </a:lnTo>
                  <a:lnTo>
                    <a:pt x="6832" y="128601"/>
                  </a:lnTo>
                  <a:lnTo>
                    <a:pt x="6846" y="159282"/>
                  </a:lnTo>
                  <a:lnTo>
                    <a:pt x="6849" y="191889"/>
                  </a:lnTo>
                  <a:lnTo>
                    <a:pt x="8966" y="222815"/>
                  </a:lnTo>
                  <a:lnTo>
                    <a:pt x="13699" y="257807"/>
                  </a:lnTo>
                  <a:lnTo>
                    <a:pt x="13993" y="2714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457"/>
            <p:cNvSpPr/>
            <p:nvPr/>
          </p:nvSpPr>
          <p:spPr>
            <a:xfrm>
              <a:off x="450056" y="3472284"/>
              <a:ext cx="478633" cy="285330"/>
            </a:xfrm>
            <a:custGeom>
              <a:avLst/>
              <a:gdLst/>
              <a:ahLst/>
              <a:cxnLst/>
              <a:rect l="0" t="0" r="0" b="0"/>
              <a:pathLst>
                <a:path w="478633" h="285330">
                  <a:moveTo>
                    <a:pt x="0" y="185316"/>
                  </a:moveTo>
                  <a:lnTo>
                    <a:pt x="13425" y="179662"/>
                  </a:lnTo>
                  <a:lnTo>
                    <a:pt x="23293" y="176497"/>
                  </a:lnTo>
                  <a:lnTo>
                    <a:pt x="51986" y="166045"/>
                  </a:lnTo>
                  <a:lnTo>
                    <a:pt x="84470" y="156697"/>
                  </a:lnTo>
                  <a:lnTo>
                    <a:pt x="117845" y="143415"/>
                  </a:lnTo>
                  <a:lnTo>
                    <a:pt x="150102" y="125504"/>
                  </a:lnTo>
                  <a:lnTo>
                    <a:pt x="181991" y="106679"/>
                  </a:lnTo>
                  <a:lnTo>
                    <a:pt x="201032" y="94548"/>
                  </a:lnTo>
                  <a:lnTo>
                    <a:pt x="219638" y="83809"/>
                  </a:lnTo>
                  <a:lnTo>
                    <a:pt x="233089" y="70573"/>
                  </a:lnTo>
                  <a:lnTo>
                    <a:pt x="244744" y="51878"/>
                  </a:lnTo>
                  <a:lnTo>
                    <a:pt x="248465" y="37653"/>
                  </a:lnTo>
                  <a:lnTo>
                    <a:pt x="249567" y="27176"/>
                  </a:lnTo>
                  <a:lnTo>
                    <a:pt x="247709" y="21633"/>
                  </a:lnTo>
                  <a:lnTo>
                    <a:pt x="245030" y="16524"/>
                  </a:lnTo>
                  <a:lnTo>
                    <a:pt x="242729" y="9186"/>
                  </a:lnTo>
                  <a:lnTo>
                    <a:pt x="239377" y="4377"/>
                  </a:lnTo>
                  <a:lnTo>
                    <a:pt x="235242" y="1711"/>
                  </a:lnTo>
                  <a:lnTo>
                    <a:pt x="229912" y="0"/>
                  </a:lnTo>
                  <a:lnTo>
                    <a:pt x="225197" y="3496"/>
                  </a:lnTo>
                  <a:lnTo>
                    <a:pt x="223119" y="7405"/>
                  </a:lnTo>
                  <a:lnTo>
                    <a:pt x="207026" y="42644"/>
                  </a:lnTo>
                  <a:lnTo>
                    <a:pt x="203137" y="52850"/>
                  </a:lnTo>
                  <a:lnTo>
                    <a:pt x="196643" y="85733"/>
                  </a:lnTo>
                  <a:lnTo>
                    <a:pt x="193377" y="115425"/>
                  </a:lnTo>
                  <a:lnTo>
                    <a:pt x="192947" y="149007"/>
                  </a:lnTo>
                  <a:lnTo>
                    <a:pt x="193681" y="180293"/>
                  </a:lnTo>
                  <a:lnTo>
                    <a:pt x="200623" y="211224"/>
                  </a:lnTo>
                  <a:lnTo>
                    <a:pt x="206150" y="219586"/>
                  </a:lnTo>
                  <a:lnTo>
                    <a:pt x="206490" y="219275"/>
                  </a:lnTo>
                  <a:lnTo>
                    <a:pt x="206867" y="216813"/>
                  </a:lnTo>
                  <a:lnTo>
                    <a:pt x="212783" y="206505"/>
                  </a:lnTo>
                  <a:lnTo>
                    <a:pt x="219815" y="189106"/>
                  </a:lnTo>
                  <a:lnTo>
                    <a:pt x="226630" y="172953"/>
                  </a:lnTo>
                  <a:lnTo>
                    <a:pt x="232003" y="158091"/>
                  </a:lnTo>
                  <a:lnTo>
                    <a:pt x="234044" y="155260"/>
                  </a:lnTo>
                  <a:lnTo>
                    <a:pt x="239915" y="150481"/>
                  </a:lnTo>
                  <a:lnTo>
                    <a:pt x="242772" y="142813"/>
                  </a:lnTo>
                  <a:lnTo>
                    <a:pt x="246646" y="146352"/>
                  </a:lnTo>
                  <a:lnTo>
                    <a:pt x="248527" y="150272"/>
                  </a:lnTo>
                  <a:lnTo>
                    <a:pt x="249028" y="152428"/>
                  </a:lnTo>
                  <a:lnTo>
                    <a:pt x="262349" y="176700"/>
                  </a:lnTo>
                  <a:lnTo>
                    <a:pt x="267722" y="191199"/>
                  </a:lnTo>
                  <a:lnTo>
                    <a:pt x="274147" y="200905"/>
                  </a:lnTo>
                  <a:lnTo>
                    <a:pt x="298600" y="218590"/>
                  </a:lnTo>
                  <a:lnTo>
                    <a:pt x="315222" y="224985"/>
                  </a:lnTo>
                  <a:lnTo>
                    <a:pt x="340324" y="227758"/>
                  </a:lnTo>
                  <a:lnTo>
                    <a:pt x="372077" y="220352"/>
                  </a:lnTo>
                  <a:lnTo>
                    <a:pt x="385236" y="215175"/>
                  </a:lnTo>
                  <a:lnTo>
                    <a:pt x="419195" y="192883"/>
                  </a:lnTo>
                  <a:lnTo>
                    <a:pt x="425228" y="187092"/>
                  </a:lnTo>
                  <a:lnTo>
                    <a:pt x="432293" y="175700"/>
                  </a:lnTo>
                  <a:lnTo>
                    <a:pt x="434224" y="169665"/>
                  </a:lnTo>
                  <a:lnTo>
                    <a:pt x="433945" y="166944"/>
                  </a:lnTo>
                  <a:lnTo>
                    <a:pt x="429483" y="154449"/>
                  </a:lnTo>
                  <a:lnTo>
                    <a:pt x="428403" y="152832"/>
                  </a:lnTo>
                  <a:lnTo>
                    <a:pt x="426890" y="151754"/>
                  </a:lnTo>
                  <a:lnTo>
                    <a:pt x="422550" y="150024"/>
                  </a:lnTo>
                  <a:lnTo>
                    <a:pt x="422194" y="150675"/>
                  </a:lnTo>
                  <a:lnTo>
                    <a:pt x="421798" y="153516"/>
                  </a:lnTo>
                  <a:lnTo>
                    <a:pt x="419506" y="157424"/>
                  </a:lnTo>
                  <a:lnTo>
                    <a:pt x="416635" y="161807"/>
                  </a:lnTo>
                  <a:lnTo>
                    <a:pt x="407916" y="190218"/>
                  </a:lnTo>
                  <a:lnTo>
                    <a:pt x="408202" y="202732"/>
                  </a:lnTo>
                  <a:lnTo>
                    <a:pt x="416026" y="233250"/>
                  </a:lnTo>
                  <a:lnTo>
                    <a:pt x="431376" y="251865"/>
                  </a:lnTo>
                  <a:lnTo>
                    <a:pt x="457710" y="276548"/>
                  </a:lnTo>
                  <a:lnTo>
                    <a:pt x="469522" y="282727"/>
                  </a:lnTo>
                  <a:lnTo>
                    <a:pt x="478632" y="2853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SMARTInkShape-Group102"/>
          <p:cNvGrpSpPr/>
          <p:nvPr/>
        </p:nvGrpSpPr>
        <p:grpSpPr>
          <a:xfrm>
            <a:off x="1071920" y="3553768"/>
            <a:ext cx="642581" cy="139543"/>
            <a:chOff x="1071920" y="3553768"/>
            <a:chExt cx="642581" cy="139543"/>
          </a:xfrm>
        </p:grpSpPr>
        <p:sp>
          <p:nvSpPr>
            <p:cNvPr id="143" name="SMARTInkShape-458"/>
            <p:cNvSpPr/>
            <p:nvPr/>
          </p:nvSpPr>
          <p:spPr>
            <a:xfrm>
              <a:off x="1178824" y="3553768"/>
              <a:ext cx="535677" cy="110558"/>
            </a:xfrm>
            <a:custGeom>
              <a:avLst/>
              <a:gdLst/>
              <a:ahLst/>
              <a:cxnLst/>
              <a:rect l="0" t="0" r="0" b="0"/>
              <a:pathLst>
                <a:path w="535677" h="110558">
                  <a:moveTo>
                    <a:pt x="49901" y="10963"/>
                  </a:moveTo>
                  <a:lnTo>
                    <a:pt x="43051" y="4114"/>
                  </a:lnTo>
                  <a:lnTo>
                    <a:pt x="39052" y="3907"/>
                  </a:lnTo>
                  <a:lnTo>
                    <a:pt x="37906" y="4671"/>
                  </a:lnTo>
                  <a:lnTo>
                    <a:pt x="37142" y="5975"/>
                  </a:lnTo>
                  <a:lnTo>
                    <a:pt x="36632" y="7637"/>
                  </a:lnTo>
                  <a:lnTo>
                    <a:pt x="35499" y="8746"/>
                  </a:lnTo>
                  <a:lnTo>
                    <a:pt x="27977" y="12642"/>
                  </a:lnTo>
                  <a:lnTo>
                    <a:pt x="12383" y="23090"/>
                  </a:lnTo>
                  <a:lnTo>
                    <a:pt x="3950" y="38597"/>
                  </a:lnTo>
                  <a:lnTo>
                    <a:pt x="696" y="56491"/>
                  </a:lnTo>
                  <a:lnTo>
                    <a:pt x="0" y="76265"/>
                  </a:lnTo>
                  <a:lnTo>
                    <a:pt x="759" y="78310"/>
                  </a:lnTo>
                  <a:lnTo>
                    <a:pt x="2058" y="79674"/>
                  </a:lnTo>
                  <a:lnTo>
                    <a:pt x="5619" y="81189"/>
                  </a:lnTo>
                  <a:lnTo>
                    <a:pt x="37013" y="82387"/>
                  </a:lnTo>
                  <a:lnTo>
                    <a:pt x="39721" y="80804"/>
                  </a:lnTo>
                  <a:lnTo>
                    <a:pt x="65906" y="51411"/>
                  </a:lnTo>
                  <a:lnTo>
                    <a:pt x="68921" y="45344"/>
                  </a:lnTo>
                  <a:lnTo>
                    <a:pt x="70856" y="34188"/>
                  </a:lnTo>
                  <a:lnTo>
                    <a:pt x="71331" y="0"/>
                  </a:lnTo>
                  <a:lnTo>
                    <a:pt x="71332" y="27663"/>
                  </a:lnTo>
                  <a:lnTo>
                    <a:pt x="75125" y="38577"/>
                  </a:lnTo>
                  <a:lnTo>
                    <a:pt x="85806" y="53385"/>
                  </a:lnTo>
                  <a:lnTo>
                    <a:pt x="105643" y="80688"/>
                  </a:lnTo>
                  <a:lnTo>
                    <a:pt x="108542" y="81640"/>
                  </a:lnTo>
                  <a:lnTo>
                    <a:pt x="114166" y="82397"/>
                  </a:lnTo>
                  <a:lnTo>
                    <a:pt x="117979" y="78607"/>
                  </a:lnTo>
                  <a:lnTo>
                    <a:pt x="119845" y="72513"/>
                  </a:lnTo>
                  <a:lnTo>
                    <a:pt x="127402" y="39400"/>
                  </a:lnTo>
                  <a:lnTo>
                    <a:pt x="130119" y="33392"/>
                  </a:lnTo>
                  <a:lnTo>
                    <a:pt x="138330" y="23066"/>
                  </a:lnTo>
                  <a:lnTo>
                    <a:pt x="145030" y="20311"/>
                  </a:lnTo>
                  <a:lnTo>
                    <a:pt x="170203" y="18118"/>
                  </a:lnTo>
                  <a:lnTo>
                    <a:pt x="174799" y="21903"/>
                  </a:lnTo>
                  <a:lnTo>
                    <a:pt x="176849" y="25879"/>
                  </a:lnTo>
                  <a:lnTo>
                    <a:pt x="182252" y="46017"/>
                  </a:lnTo>
                  <a:lnTo>
                    <a:pt x="184173" y="48620"/>
                  </a:lnTo>
                  <a:lnTo>
                    <a:pt x="189874" y="53077"/>
                  </a:lnTo>
                  <a:lnTo>
                    <a:pt x="191486" y="56933"/>
                  </a:lnTo>
                  <a:lnTo>
                    <a:pt x="192394" y="63566"/>
                  </a:lnTo>
                  <a:lnTo>
                    <a:pt x="193315" y="65082"/>
                  </a:lnTo>
                  <a:lnTo>
                    <a:pt x="194723" y="66092"/>
                  </a:lnTo>
                  <a:lnTo>
                    <a:pt x="199616" y="67995"/>
                  </a:lnTo>
                  <a:lnTo>
                    <a:pt x="203622" y="64286"/>
                  </a:lnTo>
                  <a:lnTo>
                    <a:pt x="205534" y="60327"/>
                  </a:lnTo>
                  <a:lnTo>
                    <a:pt x="206044" y="58160"/>
                  </a:lnTo>
                  <a:lnTo>
                    <a:pt x="207177" y="56715"/>
                  </a:lnTo>
                  <a:lnTo>
                    <a:pt x="216917" y="50414"/>
                  </a:lnTo>
                  <a:lnTo>
                    <a:pt x="226972" y="37600"/>
                  </a:lnTo>
                  <a:lnTo>
                    <a:pt x="244179" y="29288"/>
                  </a:lnTo>
                  <a:lnTo>
                    <a:pt x="252016" y="22654"/>
                  </a:lnTo>
                  <a:lnTo>
                    <a:pt x="254824" y="18011"/>
                  </a:lnTo>
                  <a:lnTo>
                    <a:pt x="255572" y="15662"/>
                  </a:lnTo>
                  <a:lnTo>
                    <a:pt x="256865" y="14096"/>
                  </a:lnTo>
                  <a:lnTo>
                    <a:pt x="263880" y="11085"/>
                  </a:lnTo>
                  <a:lnTo>
                    <a:pt x="266329" y="41672"/>
                  </a:lnTo>
                  <a:lnTo>
                    <a:pt x="278997" y="73637"/>
                  </a:lnTo>
                  <a:lnTo>
                    <a:pt x="282690" y="79300"/>
                  </a:lnTo>
                  <a:lnTo>
                    <a:pt x="284332" y="84462"/>
                  </a:lnTo>
                  <a:lnTo>
                    <a:pt x="289295" y="89402"/>
                  </a:lnTo>
                  <a:lnTo>
                    <a:pt x="318978" y="107795"/>
                  </a:lnTo>
                  <a:lnTo>
                    <a:pt x="340726" y="110557"/>
                  </a:lnTo>
                  <a:lnTo>
                    <a:pt x="359525" y="110099"/>
                  </a:lnTo>
                  <a:lnTo>
                    <a:pt x="383284" y="101022"/>
                  </a:lnTo>
                  <a:lnTo>
                    <a:pt x="399319" y="89488"/>
                  </a:lnTo>
                  <a:lnTo>
                    <a:pt x="404429" y="83963"/>
                  </a:lnTo>
                  <a:lnTo>
                    <a:pt x="410975" y="72721"/>
                  </a:lnTo>
                  <a:lnTo>
                    <a:pt x="413267" y="63217"/>
                  </a:lnTo>
                  <a:lnTo>
                    <a:pt x="414221" y="30108"/>
                  </a:lnTo>
                  <a:lnTo>
                    <a:pt x="413431" y="28489"/>
                  </a:lnTo>
                  <a:lnTo>
                    <a:pt x="412111" y="27410"/>
                  </a:lnTo>
                  <a:lnTo>
                    <a:pt x="407382" y="25377"/>
                  </a:lnTo>
                  <a:lnTo>
                    <a:pt x="407176" y="29080"/>
                  </a:lnTo>
                  <a:lnTo>
                    <a:pt x="405011" y="33038"/>
                  </a:lnTo>
                  <a:lnTo>
                    <a:pt x="400945" y="38254"/>
                  </a:lnTo>
                  <a:lnTo>
                    <a:pt x="400142" y="44988"/>
                  </a:lnTo>
                  <a:lnTo>
                    <a:pt x="400033" y="49369"/>
                  </a:lnTo>
                  <a:lnTo>
                    <a:pt x="402100" y="53961"/>
                  </a:lnTo>
                  <a:lnTo>
                    <a:pt x="416740" y="70503"/>
                  </a:lnTo>
                  <a:lnTo>
                    <a:pt x="427587" y="77641"/>
                  </a:lnTo>
                  <a:lnTo>
                    <a:pt x="457913" y="83891"/>
                  </a:lnTo>
                  <a:lnTo>
                    <a:pt x="485831" y="88428"/>
                  </a:lnTo>
                  <a:lnTo>
                    <a:pt x="517599" y="94233"/>
                  </a:lnTo>
                  <a:lnTo>
                    <a:pt x="535676" y="96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459"/>
            <p:cNvSpPr/>
            <p:nvPr/>
          </p:nvSpPr>
          <p:spPr>
            <a:xfrm>
              <a:off x="1071920" y="3558580"/>
              <a:ext cx="78092" cy="134731"/>
            </a:xfrm>
            <a:custGeom>
              <a:avLst/>
              <a:gdLst/>
              <a:ahLst/>
              <a:cxnLst/>
              <a:rect l="0" t="0" r="0" b="0"/>
              <a:pathLst>
                <a:path w="78092" h="134731">
                  <a:moveTo>
                    <a:pt x="63936" y="6151"/>
                  </a:moveTo>
                  <a:lnTo>
                    <a:pt x="57786" y="6151"/>
                  </a:lnTo>
                  <a:lnTo>
                    <a:pt x="53294" y="2359"/>
                  </a:lnTo>
                  <a:lnTo>
                    <a:pt x="47036" y="497"/>
                  </a:lnTo>
                  <a:lnTo>
                    <a:pt x="43144" y="0"/>
                  </a:lnTo>
                  <a:lnTo>
                    <a:pt x="36704" y="1565"/>
                  </a:lnTo>
                  <a:lnTo>
                    <a:pt x="31195" y="4113"/>
                  </a:lnTo>
                  <a:lnTo>
                    <a:pt x="19075" y="5749"/>
                  </a:lnTo>
                  <a:lnTo>
                    <a:pt x="14979" y="5883"/>
                  </a:lnTo>
                  <a:lnTo>
                    <a:pt x="12248" y="6766"/>
                  </a:lnTo>
                  <a:lnTo>
                    <a:pt x="10427" y="8148"/>
                  </a:lnTo>
                  <a:lnTo>
                    <a:pt x="2356" y="18321"/>
                  </a:lnTo>
                  <a:lnTo>
                    <a:pt x="849" y="22937"/>
                  </a:lnTo>
                  <a:lnTo>
                    <a:pt x="0" y="33791"/>
                  </a:lnTo>
                  <a:lnTo>
                    <a:pt x="1918" y="40396"/>
                  </a:lnTo>
                  <a:lnTo>
                    <a:pt x="9617" y="51104"/>
                  </a:lnTo>
                  <a:lnTo>
                    <a:pt x="28904" y="68917"/>
                  </a:lnTo>
                  <a:lnTo>
                    <a:pt x="37254" y="75322"/>
                  </a:lnTo>
                  <a:lnTo>
                    <a:pt x="51199" y="90253"/>
                  </a:lnTo>
                  <a:lnTo>
                    <a:pt x="73134" y="108450"/>
                  </a:lnTo>
                  <a:lnTo>
                    <a:pt x="75962" y="113265"/>
                  </a:lnTo>
                  <a:lnTo>
                    <a:pt x="78091" y="126182"/>
                  </a:lnTo>
                  <a:lnTo>
                    <a:pt x="74392" y="130968"/>
                  </a:lnTo>
                  <a:lnTo>
                    <a:pt x="70435" y="133063"/>
                  </a:lnTo>
                  <a:lnTo>
                    <a:pt x="56736" y="134591"/>
                  </a:lnTo>
                  <a:lnTo>
                    <a:pt x="33970" y="134730"/>
                  </a:lnTo>
                  <a:lnTo>
                    <a:pt x="13930" y="127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SMARTInkShape-Group103"/>
          <p:cNvGrpSpPr/>
          <p:nvPr/>
        </p:nvGrpSpPr>
        <p:grpSpPr>
          <a:xfrm>
            <a:off x="400050" y="3757613"/>
            <a:ext cx="1607022" cy="478632"/>
            <a:chOff x="400050" y="3757613"/>
            <a:chExt cx="1607022" cy="478632"/>
          </a:xfrm>
        </p:grpSpPr>
        <p:sp>
          <p:nvSpPr>
            <p:cNvPr id="146" name="SMARTInkShape-460"/>
            <p:cNvSpPr/>
            <p:nvPr/>
          </p:nvSpPr>
          <p:spPr>
            <a:xfrm>
              <a:off x="893058" y="4007644"/>
              <a:ext cx="99567" cy="107157"/>
            </a:xfrm>
            <a:custGeom>
              <a:avLst/>
              <a:gdLst/>
              <a:ahLst/>
              <a:cxnLst/>
              <a:rect l="0" t="0" r="0" b="0"/>
              <a:pathLst>
                <a:path w="99567" h="107157">
                  <a:moveTo>
                    <a:pt x="7055" y="0"/>
                  </a:moveTo>
                  <a:lnTo>
                    <a:pt x="7055" y="3792"/>
                  </a:lnTo>
                  <a:lnTo>
                    <a:pt x="9171" y="7771"/>
                  </a:lnTo>
                  <a:lnTo>
                    <a:pt x="11964" y="12185"/>
                  </a:lnTo>
                  <a:lnTo>
                    <a:pt x="13536" y="19926"/>
                  </a:lnTo>
                  <a:lnTo>
                    <a:pt x="14172" y="48745"/>
                  </a:lnTo>
                  <a:lnTo>
                    <a:pt x="12070" y="55531"/>
                  </a:lnTo>
                  <a:lnTo>
                    <a:pt x="9284" y="61986"/>
                  </a:lnTo>
                  <a:lnTo>
                    <a:pt x="7348" y="79875"/>
                  </a:lnTo>
                  <a:lnTo>
                    <a:pt x="6456" y="81825"/>
                  </a:lnTo>
                  <a:lnTo>
                    <a:pt x="5068" y="83125"/>
                  </a:lnTo>
                  <a:lnTo>
                    <a:pt x="3349" y="83991"/>
                  </a:lnTo>
                  <a:lnTo>
                    <a:pt x="2203" y="85363"/>
                  </a:lnTo>
                  <a:lnTo>
                    <a:pt x="0" y="92529"/>
                  </a:lnTo>
                  <a:lnTo>
                    <a:pt x="3730" y="92768"/>
                  </a:lnTo>
                  <a:lnTo>
                    <a:pt x="4838" y="92008"/>
                  </a:lnTo>
                  <a:lnTo>
                    <a:pt x="5577" y="90707"/>
                  </a:lnTo>
                  <a:lnTo>
                    <a:pt x="6069" y="89046"/>
                  </a:lnTo>
                  <a:lnTo>
                    <a:pt x="7192" y="87939"/>
                  </a:lnTo>
                  <a:lnTo>
                    <a:pt x="14696" y="84045"/>
                  </a:lnTo>
                  <a:lnTo>
                    <a:pt x="50116" y="57547"/>
                  </a:lnTo>
                  <a:lnTo>
                    <a:pt x="84545" y="39495"/>
                  </a:lnTo>
                  <a:lnTo>
                    <a:pt x="91947" y="36464"/>
                  </a:lnTo>
                  <a:lnTo>
                    <a:pt x="99566" y="35748"/>
                  </a:lnTo>
                  <a:lnTo>
                    <a:pt x="89949" y="35721"/>
                  </a:lnTo>
                  <a:lnTo>
                    <a:pt x="88511" y="36514"/>
                  </a:lnTo>
                  <a:lnTo>
                    <a:pt x="87553" y="37836"/>
                  </a:lnTo>
                  <a:lnTo>
                    <a:pt x="86914" y="39512"/>
                  </a:lnTo>
                  <a:lnTo>
                    <a:pt x="85694" y="40628"/>
                  </a:lnTo>
                  <a:lnTo>
                    <a:pt x="78033" y="44538"/>
                  </a:lnTo>
                  <a:lnTo>
                    <a:pt x="68876" y="52718"/>
                  </a:lnTo>
                  <a:lnTo>
                    <a:pt x="66281" y="57297"/>
                  </a:lnTo>
                  <a:lnTo>
                    <a:pt x="64820" y="66454"/>
                  </a:lnTo>
                  <a:lnTo>
                    <a:pt x="64326" y="79978"/>
                  </a:lnTo>
                  <a:lnTo>
                    <a:pt x="66375" y="85287"/>
                  </a:lnTo>
                  <a:lnTo>
                    <a:pt x="81000" y="102368"/>
                  </a:lnTo>
                  <a:lnTo>
                    <a:pt x="85692" y="105028"/>
                  </a:lnTo>
                  <a:lnTo>
                    <a:pt x="9278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461"/>
            <p:cNvSpPr/>
            <p:nvPr/>
          </p:nvSpPr>
          <p:spPr>
            <a:xfrm>
              <a:off x="635794" y="4036219"/>
              <a:ext cx="21432" cy="121445"/>
            </a:xfrm>
            <a:custGeom>
              <a:avLst/>
              <a:gdLst/>
              <a:ahLst/>
              <a:cxnLst/>
              <a:rect l="0" t="0" r="0" b="0"/>
              <a:pathLst>
                <a:path w="21432" h="121445">
                  <a:moveTo>
                    <a:pt x="21431" y="0"/>
                  </a:moveTo>
                  <a:lnTo>
                    <a:pt x="21431" y="3792"/>
                  </a:lnTo>
                  <a:lnTo>
                    <a:pt x="20637" y="4909"/>
                  </a:lnTo>
                  <a:lnTo>
                    <a:pt x="19314" y="5654"/>
                  </a:lnTo>
                  <a:lnTo>
                    <a:pt x="17639" y="6151"/>
                  </a:lnTo>
                  <a:lnTo>
                    <a:pt x="16522" y="8069"/>
                  </a:lnTo>
                  <a:lnTo>
                    <a:pt x="14582" y="23150"/>
                  </a:lnTo>
                  <a:lnTo>
                    <a:pt x="13552" y="38910"/>
                  </a:lnTo>
                  <a:lnTo>
                    <a:pt x="7811" y="66746"/>
                  </a:lnTo>
                  <a:lnTo>
                    <a:pt x="6408" y="90347"/>
                  </a:lnTo>
                  <a:lnTo>
                    <a:pt x="667" y="111175"/>
                  </a:lnTo>
                  <a:lnTo>
                    <a:pt x="0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462"/>
            <p:cNvSpPr/>
            <p:nvPr/>
          </p:nvSpPr>
          <p:spPr>
            <a:xfrm>
              <a:off x="721841" y="4030106"/>
              <a:ext cx="156395" cy="98856"/>
            </a:xfrm>
            <a:custGeom>
              <a:avLst/>
              <a:gdLst/>
              <a:ahLst/>
              <a:cxnLst/>
              <a:rect l="0" t="0" r="0" b="0"/>
              <a:pathLst>
                <a:path w="156395" h="98856">
                  <a:moveTo>
                    <a:pt x="28253" y="27544"/>
                  </a:moveTo>
                  <a:lnTo>
                    <a:pt x="17611" y="27544"/>
                  </a:lnTo>
                  <a:lnTo>
                    <a:pt x="16396" y="28338"/>
                  </a:lnTo>
                  <a:lnTo>
                    <a:pt x="15585" y="29661"/>
                  </a:lnTo>
                  <a:lnTo>
                    <a:pt x="15045" y="31336"/>
                  </a:lnTo>
                  <a:lnTo>
                    <a:pt x="9269" y="40523"/>
                  </a:lnTo>
                  <a:lnTo>
                    <a:pt x="6753" y="51586"/>
                  </a:lnTo>
                  <a:lnTo>
                    <a:pt x="1310" y="62838"/>
                  </a:lnTo>
                  <a:lnTo>
                    <a:pt x="0" y="72704"/>
                  </a:lnTo>
                  <a:lnTo>
                    <a:pt x="1938" y="77513"/>
                  </a:lnTo>
                  <a:lnTo>
                    <a:pt x="9649" y="87068"/>
                  </a:lnTo>
                  <a:lnTo>
                    <a:pt x="14164" y="89718"/>
                  </a:lnTo>
                  <a:lnTo>
                    <a:pt x="16479" y="90425"/>
                  </a:lnTo>
                  <a:lnTo>
                    <a:pt x="25401" y="86976"/>
                  </a:lnTo>
                  <a:lnTo>
                    <a:pt x="39579" y="80343"/>
                  </a:lnTo>
                  <a:lnTo>
                    <a:pt x="45986" y="77998"/>
                  </a:lnTo>
                  <a:lnTo>
                    <a:pt x="62828" y="63978"/>
                  </a:lnTo>
                  <a:lnTo>
                    <a:pt x="67432" y="57495"/>
                  </a:lnTo>
                  <a:lnTo>
                    <a:pt x="70024" y="49383"/>
                  </a:lnTo>
                  <a:lnTo>
                    <a:pt x="70900" y="35738"/>
                  </a:lnTo>
                  <a:lnTo>
                    <a:pt x="68903" y="29069"/>
                  </a:lnTo>
                  <a:lnTo>
                    <a:pt x="66163" y="23459"/>
                  </a:lnTo>
                  <a:lnTo>
                    <a:pt x="63827" y="15839"/>
                  </a:lnTo>
                  <a:lnTo>
                    <a:pt x="57147" y="6539"/>
                  </a:lnTo>
                  <a:lnTo>
                    <a:pt x="56856" y="0"/>
                  </a:lnTo>
                  <a:lnTo>
                    <a:pt x="62981" y="5210"/>
                  </a:lnTo>
                  <a:lnTo>
                    <a:pt x="67470" y="5845"/>
                  </a:lnTo>
                  <a:lnTo>
                    <a:pt x="68685" y="6728"/>
                  </a:lnTo>
                  <a:lnTo>
                    <a:pt x="69495" y="8111"/>
                  </a:lnTo>
                  <a:lnTo>
                    <a:pt x="70035" y="9826"/>
                  </a:lnTo>
                  <a:lnTo>
                    <a:pt x="76627" y="20575"/>
                  </a:lnTo>
                  <a:lnTo>
                    <a:pt x="78217" y="47490"/>
                  </a:lnTo>
                  <a:lnTo>
                    <a:pt x="79051" y="72877"/>
                  </a:lnTo>
                  <a:lnTo>
                    <a:pt x="83962" y="81633"/>
                  </a:lnTo>
                  <a:lnTo>
                    <a:pt x="95052" y="94129"/>
                  </a:lnTo>
                  <a:lnTo>
                    <a:pt x="99745" y="96825"/>
                  </a:lnTo>
                  <a:lnTo>
                    <a:pt x="108967" y="98342"/>
                  </a:lnTo>
                  <a:lnTo>
                    <a:pt x="122513" y="98855"/>
                  </a:lnTo>
                  <a:lnTo>
                    <a:pt x="146595" y="91699"/>
                  </a:lnTo>
                  <a:lnTo>
                    <a:pt x="151758" y="88336"/>
                  </a:lnTo>
                  <a:lnTo>
                    <a:pt x="154581" y="84196"/>
                  </a:lnTo>
                  <a:lnTo>
                    <a:pt x="156171" y="77403"/>
                  </a:lnTo>
                  <a:lnTo>
                    <a:pt x="156394" y="75071"/>
                  </a:lnTo>
                  <a:lnTo>
                    <a:pt x="154525" y="70363"/>
                  </a:lnTo>
                  <a:lnTo>
                    <a:pt x="151843" y="65625"/>
                  </a:lnTo>
                  <a:lnTo>
                    <a:pt x="149539" y="58494"/>
                  </a:lnTo>
                  <a:lnTo>
                    <a:pt x="146187" y="53735"/>
                  </a:lnTo>
                  <a:lnTo>
                    <a:pt x="142051" y="51091"/>
                  </a:lnTo>
                  <a:lnTo>
                    <a:pt x="139837" y="50386"/>
                  </a:lnTo>
                  <a:lnTo>
                    <a:pt x="138361" y="49122"/>
                  </a:lnTo>
                  <a:lnTo>
                    <a:pt x="135409" y="418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463"/>
            <p:cNvSpPr/>
            <p:nvPr/>
          </p:nvSpPr>
          <p:spPr>
            <a:xfrm>
              <a:off x="915637" y="3757613"/>
              <a:ext cx="55914" cy="21432"/>
            </a:xfrm>
            <a:custGeom>
              <a:avLst/>
              <a:gdLst/>
              <a:ahLst/>
              <a:cxnLst/>
              <a:rect l="0" t="0" r="0" b="0"/>
              <a:pathLst>
                <a:path w="55914" h="21432">
                  <a:moveTo>
                    <a:pt x="55913" y="21431"/>
                  </a:moveTo>
                  <a:lnTo>
                    <a:pt x="52121" y="17639"/>
                  </a:lnTo>
                  <a:lnTo>
                    <a:pt x="46025" y="15776"/>
                  </a:lnTo>
                  <a:lnTo>
                    <a:pt x="33669" y="12612"/>
                  </a:lnTo>
                  <a:lnTo>
                    <a:pt x="6963" y="875"/>
                  </a:lnTo>
                  <a:lnTo>
                    <a:pt x="0" y="115"/>
                  </a:lnTo>
                  <a:lnTo>
                    <a:pt x="590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464"/>
            <p:cNvSpPr/>
            <p:nvPr/>
          </p:nvSpPr>
          <p:spPr>
            <a:xfrm>
              <a:off x="992981" y="3779675"/>
              <a:ext cx="100014" cy="149389"/>
            </a:xfrm>
            <a:custGeom>
              <a:avLst/>
              <a:gdLst/>
              <a:ahLst/>
              <a:cxnLst/>
              <a:rect l="0" t="0" r="0" b="0"/>
              <a:pathLst>
                <a:path w="100014" h="149389">
                  <a:moveTo>
                    <a:pt x="0" y="149388"/>
                  </a:moveTo>
                  <a:lnTo>
                    <a:pt x="0" y="145595"/>
                  </a:lnTo>
                  <a:lnTo>
                    <a:pt x="794" y="144478"/>
                  </a:lnTo>
                  <a:lnTo>
                    <a:pt x="2117" y="143733"/>
                  </a:lnTo>
                  <a:lnTo>
                    <a:pt x="3793" y="143237"/>
                  </a:lnTo>
                  <a:lnTo>
                    <a:pt x="4910" y="141318"/>
                  </a:lnTo>
                  <a:lnTo>
                    <a:pt x="6850" y="126237"/>
                  </a:lnTo>
                  <a:lnTo>
                    <a:pt x="7880" y="110477"/>
                  </a:lnTo>
                  <a:lnTo>
                    <a:pt x="13621" y="82641"/>
                  </a:lnTo>
                  <a:lnTo>
                    <a:pt x="14262" y="50760"/>
                  </a:lnTo>
                  <a:lnTo>
                    <a:pt x="15076" y="33303"/>
                  </a:lnTo>
                  <a:lnTo>
                    <a:pt x="20438" y="18811"/>
                  </a:lnTo>
                  <a:lnTo>
                    <a:pt x="25223" y="13831"/>
                  </a:lnTo>
                  <a:lnTo>
                    <a:pt x="42568" y="1501"/>
                  </a:lnTo>
                  <a:lnTo>
                    <a:pt x="52036" y="0"/>
                  </a:lnTo>
                  <a:lnTo>
                    <a:pt x="60433" y="443"/>
                  </a:lnTo>
                  <a:lnTo>
                    <a:pt x="90805" y="8204"/>
                  </a:lnTo>
                  <a:lnTo>
                    <a:pt x="100013" y="136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465"/>
            <p:cNvSpPr/>
            <p:nvPr/>
          </p:nvSpPr>
          <p:spPr>
            <a:xfrm>
              <a:off x="1201238" y="3829050"/>
              <a:ext cx="84638" cy="85280"/>
            </a:xfrm>
            <a:custGeom>
              <a:avLst/>
              <a:gdLst/>
              <a:ahLst/>
              <a:cxnLst/>
              <a:rect l="0" t="0" r="0" b="0"/>
              <a:pathLst>
                <a:path w="84638" h="85280">
                  <a:moveTo>
                    <a:pt x="27487" y="0"/>
                  </a:moveTo>
                  <a:lnTo>
                    <a:pt x="23695" y="3792"/>
                  </a:lnTo>
                  <a:lnTo>
                    <a:pt x="21833" y="7771"/>
                  </a:lnTo>
                  <a:lnTo>
                    <a:pt x="9727" y="41609"/>
                  </a:lnTo>
                  <a:lnTo>
                    <a:pt x="0" y="72731"/>
                  </a:lnTo>
                  <a:lnTo>
                    <a:pt x="431" y="75475"/>
                  </a:lnTo>
                  <a:lnTo>
                    <a:pt x="3027" y="80640"/>
                  </a:lnTo>
                  <a:lnTo>
                    <a:pt x="4830" y="82335"/>
                  </a:lnTo>
                  <a:lnTo>
                    <a:pt x="11941" y="85279"/>
                  </a:lnTo>
                  <a:lnTo>
                    <a:pt x="20411" y="81800"/>
                  </a:lnTo>
                  <a:lnTo>
                    <a:pt x="26459" y="75779"/>
                  </a:lnTo>
                  <a:lnTo>
                    <a:pt x="32586" y="68604"/>
                  </a:lnTo>
                  <a:lnTo>
                    <a:pt x="52979" y="51763"/>
                  </a:lnTo>
                  <a:lnTo>
                    <a:pt x="59823" y="40384"/>
                  </a:lnTo>
                  <a:lnTo>
                    <a:pt x="64654" y="29026"/>
                  </a:lnTo>
                  <a:lnTo>
                    <a:pt x="67818" y="24013"/>
                  </a:lnTo>
                  <a:lnTo>
                    <a:pt x="70320" y="14414"/>
                  </a:lnTo>
                  <a:lnTo>
                    <a:pt x="70349" y="27291"/>
                  </a:lnTo>
                  <a:lnTo>
                    <a:pt x="75259" y="34025"/>
                  </a:lnTo>
                  <a:lnTo>
                    <a:pt x="76500" y="38405"/>
                  </a:lnTo>
                  <a:lnTo>
                    <a:pt x="77625" y="39891"/>
                  </a:lnTo>
                  <a:lnTo>
                    <a:pt x="82207" y="42776"/>
                  </a:lnTo>
                  <a:lnTo>
                    <a:pt x="84637" y="500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466"/>
            <p:cNvSpPr/>
            <p:nvPr/>
          </p:nvSpPr>
          <p:spPr>
            <a:xfrm>
              <a:off x="400050" y="3857636"/>
              <a:ext cx="435770" cy="99333"/>
            </a:xfrm>
            <a:custGeom>
              <a:avLst/>
              <a:gdLst/>
              <a:ahLst/>
              <a:cxnLst/>
              <a:rect l="0" t="0" r="0" b="0"/>
              <a:pathLst>
                <a:path w="435770" h="99333">
                  <a:moveTo>
                    <a:pt x="0" y="42852"/>
                  </a:moveTo>
                  <a:lnTo>
                    <a:pt x="9943" y="42852"/>
                  </a:lnTo>
                  <a:lnTo>
                    <a:pt x="11391" y="43645"/>
                  </a:lnTo>
                  <a:lnTo>
                    <a:pt x="12357" y="44968"/>
                  </a:lnTo>
                  <a:lnTo>
                    <a:pt x="13000" y="46644"/>
                  </a:lnTo>
                  <a:lnTo>
                    <a:pt x="15017" y="47761"/>
                  </a:lnTo>
                  <a:lnTo>
                    <a:pt x="33673" y="49799"/>
                  </a:lnTo>
                  <a:lnTo>
                    <a:pt x="59770" y="49184"/>
                  </a:lnTo>
                  <a:lnTo>
                    <a:pt x="90766" y="41175"/>
                  </a:lnTo>
                  <a:lnTo>
                    <a:pt x="93848" y="39353"/>
                  </a:lnTo>
                  <a:lnTo>
                    <a:pt x="95903" y="37344"/>
                  </a:lnTo>
                  <a:lnTo>
                    <a:pt x="98186" y="32996"/>
                  </a:lnTo>
                  <a:lnTo>
                    <a:pt x="99772" y="21376"/>
                  </a:lnTo>
                  <a:lnTo>
                    <a:pt x="99965" y="11887"/>
                  </a:lnTo>
                  <a:lnTo>
                    <a:pt x="99187" y="10302"/>
                  </a:lnTo>
                  <a:lnTo>
                    <a:pt x="97875" y="9246"/>
                  </a:lnTo>
                  <a:lnTo>
                    <a:pt x="94300" y="7278"/>
                  </a:lnTo>
                  <a:lnTo>
                    <a:pt x="87825" y="2502"/>
                  </a:lnTo>
                  <a:lnTo>
                    <a:pt x="83219" y="1106"/>
                  </a:lnTo>
                  <a:lnTo>
                    <a:pt x="72371" y="320"/>
                  </a:lnTo>
                  <a:lnTo>
                    <a:pt x="65767" y="2253"/>
                  </a:lnTo>
                  <a:lnTo>
                    <a:pt x="33116" y="19127"/>
                  </a:lnTo>
                  <a:lnTo>
                    <a:pt x="19778" y="27003"/>
                  </a:lnTo>
                  <a:lnTo>
                    <a:pt x="11240" y="38244"/>
                  </a:lnTo>
                  <a:lnTo>
                    <a:pt x="3891" y="55876"/>
                  </a:lnTo>
                  <a:lnTo>
                    <a:pt x="3388" y="59472"/>
                  </a:lnTo>
                  <a:lnTo>
                    <a:pt x="7503" y="80885"/>
                  </a:lnTo>
                  <a:lnTo>
                    <a:pt x="12718" y="89751"/>
                  </a:lnTo>
                  <a:lnTo>
                    <a:pt x="17030" y="94917"/>
                  </a:lnTo>
                  <a:lnTo>
                    <a:pt x="21592" y="97742"/>
                  </a:lnTo>
                  <a:lnTo>
                    <a:pt x="30739" y="99332"/>
                  </a:lnTo>
                  <a:lnTo>
                    <a:pt x="52673" y="99119"/>
                  </a:lnTo>
                  <a:lnTo>
                    <a:pt x="76238" y="90047"/>
                  </a:lnTo>
                  <a:lnTo>
                    <a:pt x="109540" y="66507"/>
                  </a:lnTo>
                  <a:lnTo>
                    <a:pt x="129558" y="48691"/>
                  </a:lnTo>
                  <a:lnTo>
                    <a:pt x="132988" y="41214"/>
                  </a:lnTo>
                  <a:lnTo>
                    <a:pt x="135189" y="27270"/>
                  </a:lnTo>
                  <a:lnTo>
                    <a:pt x="136164" y="25320"/>
                  </a:lnTo>
                  <a:lnTo>
                    <a:pt x="137607" y="24020"/>
                  </a:lnTo>
                  <a:lnTo>
                    <a:pt x="142848" y="21433"/>
                  </a:lnTo>
                  <a:lnTo>
                    <a:pt x="143663" y="28714"/>
                  </a:lnTo>
                  <a:lnTo>
                    <a:pt x="148577" y="43425"/>
                  </a:lnTo>
                  <a:lnTo>
                    <a:pt x="159667" y="58968"/>
                  </a:lnTo>
                  <a:lnTo>
                    <a:pt x="169887" y="68936"/>
                  </a:lnTo>
                  <a:lnTo>
                    <a:pt x="181129" y="75363"/>
                  </a:lnTo>
                  <a:lnTo>
                    <a:pt x="190634" y="77620"/>
                  </a:lnTo>
                  <a:lnTo>
                    <a:pt x="198762" y="78148"/>
                  </a:lnTo>
                  <a:lnTo>
                    <a:pt x="205549" y="76266"/>
                  </a:lnTo>
                  <a:lnTo>
                    <a:pt x="208470" y="74653"/>
                  </a:lnTo>
                  <a:lnTo>
                    <a:pt x="232623" y="69735"/>
                  </a:lnTo>
                  <a:lnTo>
                    <a:pt x="244079" y="61665"/>
                  </a:lnTo>
                  <a:lnTo>
                    <a:pt x="261154" y="45035"/>
                  </a:lnTo>
                  <a:lnTo>
                    <a:pt x="268055" y="33356"/>
                  </a:lnTo>
                  <a:lnTo>
                    <a:pt x="270789" y="21897"/>
                  </a:lnTo>
                  <a:lnTo>
                    <a:pt x="271459" y="1108"/>
                  </a:lnTo>
                  <a:lnTo>
                    <a:pt x="271463" y="23902"/>
                  </a:lnTo>
                  <a:lnTo>
                    <a:pt x="273579" y="28609"/>
                  </a:lnTo>
                  <a:lnTo>
                    <a:pt x="275255" y="30975"/>
                  </a:lnTo>
                  <a:lnTo>
                    <a:pt x="279233" y="33604"/>
                  </a:lnTo>
                  <a:lnTo>
                    <a:pt x="288255" y="35292"/>
                  </a:lnTo>
                  <a:lnTo>
                    <a:pt x="308580" y="35671"/>
                  </a:lnTo>
                  <a:lnTo>
                    <a:pt x="313888" y="33575"/>
                  </a:lnTo>
                  <a:lnTo>
                    <a:pt x="338130" y="11858"/>
                  </a:lnTo>
                  <a:lnTo>
                    <a:pt x="340780" y="7116"/>
                  </a:lnTo>
                  <a:lnTo>
                    <a:pt x="342863" y="113"/>
                  </a:lnTo>
                  <a:lnTo>
                    <a:pt x="336746" y="0"/>
                  </a:lnTo>
                  <a:lnTo>
                    <a:pt x="318989" y="16782"/>
                  </a:lnTo>
                  <a:lnTo>
                    <a:pt x="316398" y="23592"/>
                  </a:lnTo>
                  <a:lnTo>
                    <a:pt x="314734" y="37107"/>
                  </a:lnTo>
                  <a:lnTo>
                    <a:pt x="315392" y="39022"/>
                  </a:lnTo>
                  <a:lnTo>
                    <a:pt x="316624" y="40298"/>
                  </a:lnTo>
                  <a:lnTo>
                    <a:pt x="318239" y="41149"/>
                  </a:lnTo>
                  <a:lnTo>
                    <a:pt x="319315" y="42510"/>
                  </a:lnTo>
                  <a:lnTo>
                    <a:pt x="323160" y="50398"/>
                  </a:lnTo>
                  <a:lnTo>
                    <a:pt x="324978" y="52645"/>
                  </a:lnTo>
                  <a:lnTo>
                    <a:pt x="329114" y="55142"/>
                  </a:lnTo>
                  <a:lnTo>
                    <a:pt x="338236" y="56744"/>
                  </a:lnTo>
                  <a:lnTo>
                    <a:pt x="356226" y="57105"/>
                  </a:lnTo>
                  <a:lnTo>
                    <a:pt x="362846" y="55007"/>
                  </a:lnTo>
                  <a:lnTo>
                    <a:pt x="380951" y="45746"/>
                  </a:lnTo>
                  <a:lnTo>
                    <a:pt x="394543" y="43423"/>
                  </a:lnTo>
                  <a:lnTo>
                    <a:pt x="416396" y="42885"/>
                  </a:lnTo>
                  <a:lnTo>
                    <a:pt x="418091" y="43667"/>
                  </a:lnTo>
                  <a:lnTo>
                    <a:pt x="419221" y="44983"/>
                  </a:lnTo>
                  <a:lnTo>
                    <a:pt x="421035" y="49005"/>
                  </a:lnTo>
                  <a:lnTo>
                    <a:pt x="421442" y="56059"/>
                  </a:lnTo>
                  <a:lnTo>
                    <a:pt x="426383" y="62629"/>
                  </a:lnTo>
                  <a:lnTo>
                    <a:pt x="427629" y="66987"/>
                  </a:lnTo>
                  <a:lnTo>
                    <a:pt x="428754" y="68467"/>
                  </a:lnTo>
                  <a:lnTo>
                    <a:pt x="435769" y="714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467"/>
            <p:cNvSpPr/>
            <p:nvPr/>
          </p:nvSpPr>
          <p:spPr>
            <a:xfrm>
              <a:off x="914487" y="3886200"/>
              <a:ext cx="7058" cy="21432"/>
            </a:xfrm>
            <a:custGeom>
              <a:avLst/>
              <a:gdLst/>
              <a:ahLst/>
              <a:cxnLst/>
              <a:rect l="0" t="0" r="0" b="0"/>
              <a:pathLst>
                <a:path w="7058" h="21432">
                  <a:moveTo>
                    <a:pt x="7057" y="0"/>
                  </a:moveTo>
                  <a:lnTo>
                    <a:pt x="906" y="0"/>
                  </a:lnTo>
                  <a:lnTo>
                    <a:pt x="575" y="794"/>
                  </a:lnTo>
                  <a:lnTo>
                    <a:pt x="0" y="6151"/>
                  </a:lnTo>
                  <a:lnTo>
                    <a:pt x="7057" y="21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468"/>
            <p:cNvSpPr/>
            <p:nvPr/>
          </p:nvSpPr>
          <p:spPr>
            <a:xfrm>
              <a:off x="1957388" y="4064882"/>
              <a:ext cx="49684" cy="171363"/>
            </a:xfrm>
            <a:custGeom>
              <a:avLst/>
              <a:gdLst/>
              <a:ahLst/>
              <a:cxnLst/>
              <a:rect l="0" t="0" r="0" b="0"/>
              <a:pathLst>
                <a:path w="49684" h="171363">
                  <a:moveTo>
                    <a:pt x="0" y="28487"/>
                  </a:moveTo>
                  <a:lnTo>
                    <a:pt x="0" y="8369"/>
                  </a:lnTo>
                  <a:lnTo>
                    <a:pt x="793" y="7931"/>
                  </a:lnTo>
                  <a:lnTo>
                    <a:pt x="6150" y="7171"/>
                  </a:lnTo>
                  <a:lnTo>
                    <a:pt x="6702" y="4990"/>
                  </a:lnTo>
                  <a:lnTo>
                    <a:pt x="7056" y="915"/>
                  </a:lnTo>
                  <a:lnTo>
                    <a:pt x="9221" y="357"/>
                  </a:lnTo>
                  <a:lnTo>
                    <a:pt x="13286" y="0"/>
                  </a:lnTo>
                  <a:lnTo>
                    <a:pt x="19793" y="4839"/>
                  </a:lnTo>
                  <a:lnTo>
                    <a:pt x="26413" y="6399"/>
                  </a:lnTo>
                  <a:lnTo>
                    <a:pt x="34336" y="6969"/>
                  </a:lnTo>
                  <a:lnTo>
                    <a:pt x="41748" y="13199"/>
                  </a:lnTo>
                  <a:lnTo>
                    <a:pt x="46324" y="13903"/>
                  </a:lnTo>
                  <a:lnTo>
                    <a:pt x="47551" y="14795"/>
                  </a:lnTo>
                  <a:lnTo>
                    <a:pt x="48369" y="16184"/>
                  </a:lnTo>
                  <a:lnTo>
                    <a:pt x="49521" y="21931"/>
                  </a:lnTo>
                  <a:lnTo>
                    <a:pt x="49683" y="24116"/>
                  </a:lnTo>
                  <a:lnTo>
                    <a:pt x="47745" y="28661"/>
                  </a:lnTo>
                  <a:lnTo>
                    <a:pt x="45032" y="33327"/>
                  </a:lnTo>
                  <a:lnTo>
                    <a:pt x="36796" y="66038"/>
                  </a:lnTo>
                  <a:lnTo>
                    <a:pt x="29662" y="101078"/>
                  </a:lnTo>
                  <a:lnTo>
                    <a:pt x="22519" y="136737"/>
                  </a:lnTo>
                  <a:lnTo>
                    <a:pt x="21431" y="1713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469"/>
            <p:cNvSpPr/>
            <p:nvPr/>
          </p:nvSpPr>
          <p:spPr>
            <a:xfrm>
              <a:off x="1814571" y="3943350"/>
              <a:ext cx="14230" cy="185739"/>
            </a:xfrm>
            <a:custGeom>
              <a:avLst/>
              <a:gdLst/>
              <a:ahLst/>
              <a:cxnLst/>
              <a:rect l="0" t="0" r="0" b="0"/>
              <a:pathLst>
                <a:path w="14230" h="185739">
                  <a:moveTo>
                    <a:pt x="7085" y="0"/>
                  </a:moveTo>
                  <a:lnTo>
                    <a:pt x="7085" y="9943"/>
                  </a:lnTo>
                  <a:lnTo>
                    <a:pt x="4969" y="14473"/>
                  </a:lnTo>
                  <a:lnTo>
                    <a:pt x="3293" y="16793"/>
                  </a:lnTo>
                  <a:lnTo>
                    <a:pt x="934" y="27641"/>
                  </a:lnTo>
                  <a:lnTo>
                    <a:pt x="0" y="60409"/>
                  </a:lnTo>
                  <a:lnTo>
                    <a:pt x="2070" y="86369"/>
                  </a:lnTo>
                  <a:lnTo>
                    <a:pt x="6425" y="120735"/>
                  </a:lnTo>
                  <a:lnTo>
                    <a:pt x="6998" y="151023"/>
                  </a:lnTo>
                  <a:lnTo>
                    <a:pt x="14229" y="185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470"/>
            <p:cNvSpPr/>
            <p:nvPr/>
          </p:nvSpPr>
          <p:spPr>
            <a:xfrm>
              <a:off x="1750219" y="3929187"/>
              <a:ext cx="178595" cy="205822"/>
            </a:xfrm>
            <a:custGeom>
              <a:avLst/>
              <a:gdLst/>
              <a:ahLst/>
              <a:cxnLst/>
              <a:rect l="0" t="0" r="0" b="0"/>
              <a:pathLst>
                <a:path w="178595" h="205822">
                  <a:moveTo>
                    <a:pt x="0" y="107032"/>
                  </a:moveTo>
                  <a:lnTo>
                    <a:pt x="0" y="86975"/>
                  </a:lnTo>
                  <a:lnTo>
                    <a:pt x="27434" y="68844"/>
                  </a:lnTo>
                  <a:lnTo>
                    <a:pt x="58031" y="59533"/>
                  </a:lnTo>
                  <a:lnTo>
                    <a:pt x="83146" y="53564"/>
                  </a:lnTo>
                  <a:lnTo>
                    <a:pt x="105013" y="42596"/>
                  </a:lnTo>
                  <a:lnTo>
                    <a:pt x="137781" y="18923"/>
                  </a:lnTo>
                  <a:lnTo>
                    <a:pt x="140611" y="14162"/>
                  </a:lnTo>
                  <a:lnTo>
                    <a:pt x="142662" y="9400"/>
                  </a:lnTo>
                  <a:lnTo>
                    <a:pt x="149685" y="293"/>
                  </a:lnTo>
                  <a:lnTo>
                    <a:pt x="153712" y="0"/>
                  </a:lnTo>
                  <a:lnTo>
                    <a:pt x="154862" y="752"/>
                  </a:lnTo>
                  <a:lnTo>
                    <a:pt x="155629" y="2047"/>
                  </a:lnTo>
                  <a:lnTo>
                    <a:pt x="156708" y="7663"/>
                  </a:lnTo>
                  <a:lnTo>
                    <a:pt x="156859" y="9830"/>
                  </a:lnTo>
                  <a:lnTo>
                    <a:pt x="154911" y="14354"/>
                  </a:lnTo>
                  <a:lnTo>
                    <a:pt x="147193" y="27518"/>
                  </a:lnTo>
                  <a:lnTo>
                    <a:pt x="144154" y="40786"/>
                  </a:lnTo>
                  <a:lnTo>
                    <a:pt x="140927" y="69880"/>
                  </a:lnTo>
                  <a:lnTo>
                    <a:pt x="137270" y="87293"/>
                  </a:lnTo>
                  <a:lnTo>
                    <a:pt x="136727" y="120748"/>
                  </a:lnTo>
                  <a:lnTo>
                    <a:pt x="143024" y="152810"/>
                  </a:lnTo>
                  <a:lnTo>
                    <a:pt x="151656" y="186646"/>
                  </a:lnTo>
                  <a:lnTo>
                    <a:pt x="153492" y="191064"/>
                  </a:lnTo>
                  <a:lnTo>
                    <a:pt x="156303" y="194009"/>
                  </a:lnTo>
                  <a:lnTo>
                    <a:pt x="176916" y="205821"/>
                  </a:lnTo>
                  <a:lnTo>
                    <a:pt x="177476" y="205435"/>
                  </a:lnTo>
                  <a:lnTo>
                    <a:pt x="178594" y="1999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471"/>
            <p:cNvSpPr/>
            <p:nvPr/>
          </p:nvSpPr>
          <p:spPr>
            <a:xfrm>
              <a:off x="1285875" y="3965456"/>
              <a:ext cx="228601" cy="184937"/>
            </a:xfrm>
            <a:custGeom>
              <a:avLst/>
              <a:gdLst/>
              <a:ahLst/>
              <a:cxnLst/>
              <a:rect l="0" t="0" r="0" b="0"/>
              <a:pathLst>
                <a:path w="228601" h="184937">
                  <a:moveTo>
                    <a:pt x="0" y="77907"/>
                  </a:moveTo>
                  <a:lnTo>
                    <a:pt x="0" y="94699"/>
                  </a:lnTo>
                  <a:lnTo>
                    <a:pt x="1588" y="96245"/>
                  </a:lnTo>
                  <a:lnTo>
                    <a:pt x="28947" y="104811"/>
                  </a:lnTo>
                  <a:lnTo>
                    <a:pt x="62837" y="108452"/>
                  </a:lnTo>
                  <a:lnTo>
                    <a:pt x="97546" y="117115"/>
                  </a:lnTo>
                  <a:lnTo>
                    <a:pt x="127957" y="129446"/>
                  </a:lnTo>
                  <a:lnTo>
                    <a:pt x="137988" y="137741"/>
                  </a:lnTo>
                  <a:lnTo>
                    <a:pt x="140703" y="142335"/>
                  </a:lnTo>
                  <a:lnTo>
                    <a:pt x="146238" y="155544"/>
                  </a:lnTo>
                  <a:lnTo>
                    <a:pt x="155175" y="170337"/>
                  </a:lnTo>
                  <a:lnTo>
                    <a:pt x="156770" y="180213"/>
                  </a:lnTo>
                  <a:lnTo>
                    <a:pt x="157695" y="181830"/>
                  </a:lnTo>
                  <a:lnTo>
                    <a:pt x="159105" y="182907"/>
                  </a:lnTo>
                  <a:lnTo>
                    <a:pt x="164002" y="184936"/>
                  </a:lnTo>
                  <a:lnTo>
                    <a:pt x="164298" y="168267"/>
                  </a:lnTo>
                  <a:lnTo>
                    <a:pt x="155487" y="138403"/>
                  </a:lnTo>
                  <a:lnTo>
                    <a:pt x="151099" y="116668"/>
                  </a:lnTo>
                  <a:lnTo>
                    <a:pt x="150114" y="83697"/>
                  </a:lnTo>
                  <a:lnTo>
                    <a:pt x="150027" y="48220"/>
                  </a:lnTo>
                  <a:lnTo>
                    <a:pt x="150814" y="31150"/>
                  </a:lnTo>
                  <a:lnTo>
                    <a:pt x="155722" y="18721"/>
                  </a:lnTo>
                  <a:lnTo>
                    <a:pt x="166812" y="4447"/>
                  </a:lnTo>
                  <a:lnTo>
                    <a:pt x="171505" y="1601"/>
                  </a:lnTo>
                  <a:lnTo>
                    <a:pt x="180727" y="0"/>
                  </a:lnTo>
                  <a:lnTo>
                    <a:pt x="189067" y="419"/>
                  </a:lnTo>
                  <a:lnTo>
                    <a:pt x="222937" y="11190"/>
                  </a:lnTo>
                  <a:lnTo>
                    <a:pt x="228600" y="136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472"/>
            <p:cNvSpPr/>
            <p:nvPr/>
          </p:nvSpPr>
          <p:spPr>
            <a:xfrm>
              <a:off x="1393031" y="4050544"/>
              <a:ext cx="400051" cy="92708"/>
            </a:xfrm>
            <a:custGeom>
              <a:avLst/>
              <a:gdLst/>
              <a:ahLst/>
              <a:cxnLst/>
              <a:rect l="0" t="0" r="0" b="0"/>
              <a:pathLst>
                <a:path w="400051" h="92708">
                  <a:moveTo>
                    <a:pt x="0" y="28537"/>
                  </a:moveTo>
                  <a:lnTo>
                    <a:pt x="0" y="32329"/>
                  </a:lnTo>
                  <a:lnTo>
                    <a:pt x="794" y="33447"/>
                  </a:lnTo>
                  <a:lnTo>
                    <a:pt x="2117" y="34192"/>
                  </a:lnTo>
                  <a:lnTo>
                    <a:pt x="35960" y="50116"/>
                  </a:lnTo>
                  <a:lnTo>
                    <a:pt x="46145" y="54003"/>
                  </a:lnTo>
                  <a:lnTo>
                    <a:pt x="76319" y="56498"/>
                  </a:lnTo>
                  <a:lnTo>
                    <a:pt x="94245" y="56046"/>
                  </a:lnTo>
                  <a:lnTo>
                    <a:pt x="119087" y="50925"/>
                  </a:lnTo>
                  <a:lnTo>
                    <a:pt x="123048" y="49019"/>
                  </a:lnTo>
                  <a:lnTo>
                    <a:pt x="135108" y="38786"/>
                  </a:lnTo>
                  <a:lnTo>
                    <a:pt x="137697" y="37751"/>
                  </a:lnTo>
                  <a:lnTo>
                    <a:pt x="139423" y="36267"/>
                  </a:lnTo>
                  <a:lnTo>
                    <a:pt x="141341" y="32502"/>
                  </a:lnTo>
                  <a:lnTo>
                    <a:pt x="142741" y="16584"/>
                  </a:lnTo>
                  <a:lnTo>
                    <a:pt x="140699" y="13170"/>
                  </a:lnTo>
                  <a:lnTo>
                    <a:pt x="132920" y="4512"/>
                  </a:lnTo>
                  <a:lnTo>
                    <a:pt x="128397" y="1984"/>
                  </a:lnTo>
                  <a:lnTo>
                    <a:pt x="119025" y="361"/>
                  </a:lnTo>
                  <a:lnTo>
                    <a:pt x="111908" y="80"/>
                  </a:lnTo>
                  <a:lnTo>
                    <a:pt x="100980" y="3790"/>
                  </a:lnTo>
                  <a:lnTo>
                    <a:pt x="91480" y="9916"/>
                  </a:lnTo>
                  <a:lnTo>
                    <a:pt x="88283" y="14440"/>
                  </a:lnTo>
                  <a:lnTo>
                    <a:pt x="86068" y="19097"/>
                  </a:lnTo>
                  <a:lnTo>
                    <a:pt x="82438" y="23812"/>
                  </a:lnTo>
                  <a:lnTo>
                    <a:pt x="80296" y="30670"/>
                  </a:lnTo>
                  <a:lnTo>
                    <a:pt x="79724" y="34722"/>
                  </a:lnTo>
                  <a:lnTo>
                    <a:pt x="81206" y="41340"/>
                  </a:lnTo>
                  <a:lnTo>
                    <a:pt x="97734" y="68298"/>
                  </a:lnTo>
                  <a:lnTo>
                    <a:pt x="105599" y="75949"/>
                  </a:lnTo>
                  <a:lnTo>
                    <a:pt x="130457" y="89637"/>
                  </a:lnTo>
                  <a:lnTo>
                    <a:pt x="140430" y="91885"/>
                  </a:lnTo>
                  <a:lnTo>
                    <a:pt x="158438" y="92707"/>
                  </a:lnTo>
                  <a:lnTo>
                    <a:pt x="160394" y="91954"/>
                  </a:lnTo>
                  <a:lnTo>
                    <a:pt x="161698" y="90659"/>
                  </a:lnTo>
                  <a:lnTo>
                    <a:pt x="165650" y="85044"/>
                  </a:lnTo>
                  <a:lnTo>
                    <a:pt x="174097" y="76035"/>
                  </a:lnTo>
                  <a:lnTo>
                    <a:pt x="176595" y="69227"/>
                  </a:lnTo>
                  <a:lnTo>
                    <a:pt x="184073" y="36980"/>
                  </a:lnTo>
                  <a:lnTo>
                    <a:pt x="185729" y="1417"/>
                  </a:lnTo>
                  <a:lnTo>
                    <a:pt x="186526" y="932"/>
                  </a:lnTo>
                  <a:lnTo>
                    <a:pt x="194557" y="19"/>
                  </a:lnTo>
                  <a:lnTo>
                    <a:pt x="196379" y="0"/>
                  </a:lnTo>
                  <a:lnTo>
                    <a:pt x="197595" y="781"/>
                  </a:lnTo>
                  <a:lnTo>
                    <a:pt x="198405" y="2096"/>
                  </a:lnTo>
                  <a:lnTo>
                    <a:pt x="198945" y="3766"/>
                  </a:lnTo>
                  <a:lnTo>
                    <a:pt x="209873" y="16756"/>
                  </a:lnTo>
                  <a:lnTo>
                    <a:pt x="216573" y="19332"/>
                  </a:lnTo>
                  <a:lnTo>
                    <a:pt x="242539" y="26825"/>
                  </a:lnTo>
                  <a:lnTo>
                    <a:pt x="254867" y="32704"/>
                  </a:lnTo>
                  <a:lnTo>
                    <a:pt x="275328" y="37210"/>
                  </a:lnTo>
                  <a:lnTo>
                    <a:pt x="284779" y="41161"/>
                  </a:lnTo>
                  <a:lnTo>
                    <a:pt x="287484" y="41716"/>
                  </a:lnTo>
                  <a:lnTo>
                    <a:pt x="289287" y="41292"/>
                  </a:lnTo>
                  <a:lnTo>
                    <a:pt x="290489" y="40215"/>
                  </a:lnTo>
                  <a:lnTo>
                    <a:pt x="291291" y="38704"/>
                  </a:lnTo>
                  <a:lnTo>
                    <a:pt x="292619" y="37696"/>
                  </a:lnTo>
                  <a:lnTo>
                    <a:pt x="296211" y="36577"/>
                  </a:lnTo>
                  <a:lnTo>
                    <a:pt x="297487" y="35484"/>
                  </a:lnTo>
                  <a:lnTo>
                    <a:pt x="298904" y="32154"/>
                  </a:lnTo>
                  <a:lnTo>
                    <a:pt x="299702" y="25816"/>
                  </a:lnTo>
                  <a:lnTo>
                    <a:pt x="299020" y="24342"/>
                  </a:lnTo>
                  <a:lnTo>
                    <a:pt x="297772" y="23359"/>
                  </a:lnTo>
                  <a:lnTo>
                    <a:pt x="294268" y="22267"/>
                  </a:lnTo>
                  <a:lnTo>
                    <a:pt x="290065" y="21782"/>
                  </a:lnTo>
                  <a:lnTo>
                    <a:pt x="285551" y="19449"/>
                  </a:lnTo>
                  <a:lnTo>
                    <a:pt x="283236" y="17716"/>
                  </a:lnTo>
                  <a:lnTo>
                    <a:pt x="276431" y="15790"/>
                  </a:lnTo>
                  <a:lnTo>
                    <a:pt x="272394" y="15277"/>
                  </a:lnTo>
                  <a:lnTo>
                    <a:pt x="265791" y="16823"/>
                  </a:lnTo>
                  <a:lnTo>
                    <a:pt x="260211" y="19362"/>
                  </a:lnTo>
                  <a:lnTo>
                    <a:pt x="252607" y="21585"/>
                  </a:lnTo>
                  <a:lnTo>
                    <a:pt x="247736" y="24918"/>
                  </a:lnTo>
                  <a:lnTo>
                    <a:pt x="245043" y="29045"/>
                  </a:lnTo>
                  <a:lnTo>
                    <a:pt x="243052" y="33526"/>
                  </a:lnTo>
                  <a:lnTo>
                    <a:pt x="238262" y="40510"/>
                  </a:lnTo>
                  <a:lnTo>
                    <a:pt x="236863" y="45235"/>
                  </a:lnTo>
                  <a:lnTo>
                    <a:pt x="236076" y="56151"/>
                  </a:lnTo>
                  <a:lnTo>
                    <a:pt x="238008" y="62770"/>
                  </a:lnTo>
                  <a:lnTo>
                    <a:pt x="247948" y="75967"/>
                  </a:lnTo>
                  <a:lnTo>
                    <a:pt x="252545" y="80838"/>
                  </a:lnTo>
                  <a:lnTo>
                    <a:pt x="259351" y="83532"/>
                  </a:lnTo>
                  <a:lnTo>
                    <a:pt x="272863" y="85261"/>
                  </a:lnTo>
                  <a:lnTo>
                    <a:pt x="278170" y="83381"/>
                  </a:lnTo>
                  <a:lnTo>
                    <a:pt x="302549" y="65754"/>
                  </a:lnTo>
                  <a:lnTo>
                    <a:pt x="316410" y="48568"/>
                  </a:lnTo>
                  <a:lnTo>
                    <a:pt x="319220" y="41144"/>
                  </a:lnTo>
                  <a:lnTo>
                    <a:pt x="321263" y="33347"/>
                  </a:lnTo>
                  <a:lnTo>
                    <a:pt x="326926" y="21873"/>
                  </a:lnTo>
                  <a:lnTo>
                    <a:pt x="327488" y="19332"/>
                  </a:lnTo>
                  <a:lnTo>
                    <a:pt x="328657" y="17638"/>
                  </a:lnTo>
                  <a:lnTo>
                    <a:pt x="330230" y="16509"/>
                  </a:lnTo>
                  <a:lnTo>
                    <a:pt x="334094" y="14460"/>
                  </a:lnTo>
                  <a:lnTo>
                    <a:pt x="338457" y="10903"/>
                  </a:lnTo>
                  <a:lnTo>
                    <a:pt x="340732" y="10431"/>
                  </a:lnTo>
                  <a:lnTo>
                    <a:pt x="343042" y="10910"/>
                  </a:lnTo>
                  <a:lnTo>
                    <a:pt x="348661" y="13590"/>
                  </a:lnTo>
                  <a:lnTo>
                    <a:pt x="373883" y="38094"/>
                  </a:lnTo>
                  <a:lnTo>
                    <a:pt x="376514" y="42839"/>
                  </a:lnTo>
                  <a:lnTo>
                    <a:pt x="378477" y="47593"/>
                  </a:lnTo>
                  <a:lnTo>
                    <a:pt x="388439" y="59494"/>
                  </a:lnTo>
                  <a:lnTo>
                    <a:pt x="393037" y="62140"/>
                  </a:lnTo>
                  <a:lnTo>
                    <a:pt x="400050" y="642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473"/>
            <p:cNvSpPr/>
            <p:nvPr/>
          </p:nvSpPr>
          <p:spPr>
            <a:xfrm>
              <a:off x="1301253" y="3929195"/>
              <a:ext cx="91779" cy="235318"/>
            </a:xfrm>
            <a:custGeom>
              <a:avLst/>
              <a:gdLst/>
              <a:ahLst/>
              <a:cxnLst/>
              <a:rect l="0" t="0" r="0" b="0"/>
              <a:pathLst>
                <a:path w="91779" h="235318">
                  <a:moveTo>
                    <a:pt x="34628" y="228468"/>
                  </a:moveTo>
                  <a:lnTo>
                    <a:pt x="34628" y="234618"/>
                  </a:lnTo>
                  <a:lnTo>
                    <a:pt x="35422" y="234949"/>
                  </a:lnTo>
                  <a:lnTo>
                    <a:pt x="38421" y="235317"/>
                  </a:lnTo>
                  <a:lnTo>
                    <a:pt x="39538" y="234621"/>
                  </a:lnTo>
                  <a:lnTo>
                    <a:pt x="40282" y="233364"/>
                  </a:lnTo>
                  <a:lnTo>
                    <a:pt x="41478" y="229434"/>
                  </a:lnTo>
                  <a:lnTo>
                    <a:pt x="41746" y="212458"/>
                  </a:lnTo>
                  <a:lnTo>
                    <a:pt x="35619" y="181475"/>
                  </a:lnTo>
                  <a:lnTo>
                    <a:pt x="26988" y="149342"/>
                  </a:lnTo>
                  <a:lnTo>
                    <a:pt x="16307" y="114890"/>
                  </a:lnTo>
                  <a:lnTo>
                    <a:pt x="9814" y="84590"/>
                  </a:lnTo>
                  <a:lnTo>
                    <a:pt x="4432" y="51859"/>
                  </a:lnTo>
                  <a:lnTo>
                    <a:pt x="0" y="35008"/>
                  </a:lnTo>
                  <a:lnTo>
                    <a:pt x="5156" y="12925"/>
                  </a:lnTo>
                  <a:lnTo>
                    <a:pt x="7771" y="7523"/>
                  </a:lnTo>
                  <a:lnTo>
                    <a:pt x="9580" y="4971"/>
                  </a:lnTo>
                  <a:lnTo>
                    <a:pt x="13706" y="2136"/>
                  </a:lnTo>
                  <a:lnTo>
                    <a:pt x="18979" y="876"/>
                  </a:lnTo>
                  <a:lnTo>
                    <a:pt x="39839" y="0"/>
                  </a:lnTo>
                  <a:lnTo>
                    <a:pt x="46998" y="2043"/>
                  </a:lnTo>
                  <a:lnTo>
                    <a:pt x="79208" y="16663"/>
                  </a:lnTo>
                  <a:lnTo>
                    <a:pt x="91778" y="212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474"/>
            <p:cNvSpPr/>
            <p:nvPr/>
          </p:nvSpPr>
          <p:spPr>
            <a:xfrm>
              <a:off x="1000125" y="3829050"/>
              <a:ext cx="42864" cy="21432"/>
            </a:xfrm>
            <a:custGeom>
              <a:avLst/>
              <a:gdLst/>
              <a:ahLst/>
              <a:cxnLst/>
              <a:rect l="0" t="0" r="0" b="0"/>
              <a:pathLst>
                <a:path w="42864" h="21432">
                  <a:moveTo>
                    <a:pt x="0" y="0"/>
                  </a:moveTo>
                  <a:lnTo>
                    <a:pt x="0" y="6850"/>
                  </a:lnTo>
                  <a:lnTo>
                    <a:pt x="6497" y="12789"/>
                  </a:lnTo>
                  <a:lnTo>
                    <a:pt x="17888" y="18518"/>
                  </a:lnTo>
                  <a:lnTo>
                    <a:pt x="42863" y="21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475"/>
            <p:cNvSpPr/>
            <p:nvPr/>
          </p:nvSpPr>
          <p:spPr>
            <a:xfrm>
              <a:off x="1350169" y="3808648"/>
              <a:ext cx="128588" cy="84697"/>
            </a:xfrm>
            <a:custGeom>
              <a:avLst/>
              <a:gdLst/>
              <a:ahLst/>
              <a:cxnLst/>
              <a:rect l="0" t="0" r="0" b="0"/>
              <a:pathLst>
                <a:path w="128588" h="84697">
                  <a:moveTo>
                    <a:pt x="0" y="34690"/>
                  </a:moveTo>
                  <a:lnTo>
                    <a:pt x="0" y="27554"/>
                  </a:lnTo>
                  <a:lnTo>
                    <a:pt x="9943" y="27547"/>
                  </a:lnTo>
                  <a:lnTo>
                    <a:pt x="14473" y="29663"/>
                  </a:lnTo>
                  <a:lnTo>
                    <a:pt x="16792" y="31338"/>
                  </a:lnTo>
                  <a:lnTo>
                    <a:pt x="27641" y="33697"/>
                  </a:lnTo>
                  <a:lnTo>
                    <a:pt x="48745" y="34602"/>
                  </a:lnTo>
                  <a:lnTo>
                    <a:pt x="80234" y="27409"/>
                  </a:lnTo>
                  <a:lnTo>
                    <a:pt x="86724" y="24045"/>
                  </a:lnTo>
                  <a:lnTo>
                    <a:pt x="88772" y="22037"/>
                  </a:lnTo>
                  <a:lnTo>
                    <a:pt x="99671" y="6524"/>
                  </a:lnTo>
                  <a:lnTo>
                    <a:pt x="99911" y="2443"/>
                  </a:lnTo>
                  <a:lnTo>
                    <a:pt x="99151" y="1286"/>
                  </a:lnTo>
                  <a:lnTo>
                    <a:pt x="97851" y="514"/>
                  </a:lnTo>
                  <a:lnTo>
                    <a:pt x="96190" y="0"/>
                  </a:lnTo>
                  <a:lnTo>
                    <a:pt x="94289" y="451"/>
                  </a:lnTo>
                  <a:lnTo>
                    <a:pt x="85535" y="4760"/>
                  </a:lnTo>
                  <a:lnTo>
                    <a:pt x="76408" y="7830"/>
                  </a:lnTo>
                  <a:lnTo>
                    <a:pt x="65766" y="13766"/>
                  </a:lnTo>
                  <a:lnTo>
                    <a:pt x="60186" y="17453"/>
                  </a:lnTo>
                  <a:lnTo>
                    <a:pt x="50135" y="21936"/>
                  </a:lnTo>
                  <a:lnTo>
                    <a:pt x="47711" y="23806"/>
                  </a:lnTo>
                  <a:lnTo>
                    <a:pt x="45017" y="30117"/>
                  </a:lnTo>
                  <a:lnTo>
                    <a:pt x="43288" y="43311"/>
                  </a:lnTo>
                  <a:lnTo>
                    <a:pt x="47285" y="50692"/>
                  </a:lnTo>
                  <a:lnTo>
                    <a:pt x="54353" y="58471"/>
                  </a:lnTo>
                  <a:lnTo>
                    <a:pt x="62786" y="64573"/>
                  </a:lnTo>
                  <a:lnTo>
                    <a:pt x="71825" y="67815"/>
                  </a:lnTo>
                  <a:lnTo>
                    <a:pt x="99417" y="75770"/>
                  </a:lnTo>
                  <a:lnTo>
                    <a:pt x="111125" y="81698"/>
                  </a:lnTo>
                  <a:lnTo>
                    <a:pt x="128587" y="846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476"/>
            <p:cNvSpPr/>
            <p:nvPr/>
          </p:nvSpPr>
          <p:spPr>
            <a:xfrm>
              <a:off x="1243013" y="4043363"/>
              <a:ext cx="7144" cy="28576"/>
            </a:xfrm>
            <a:custGeom>
              <a:avLst/>
              <a:gdLst/>
              <a:ahLst/>
              <a:cxnLst/>
              <a:rect l="0" t="0" r="0" b="0"/>
              <a:pathLst>
                <a:path w="7144" h="28576">
                  <a:moveTo>
                    <a:pt x="7143" y="28575"/>
                  </a:moveTo>
                  <a:lnTo>
                    <a:pt x="7143" y="24782"/>
                  </a:lnTo>
                  <a:lnTo>
                    <a:pt x="5027" y="20804"/>
                  </a:lnTo>
                  <a:lnTo>
                    <a:pt x="2234" y="1639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477"/>
            <p:cNvSpPr/>
            <p:nvPr/>
          </p:nvSpPr>
          <p:spPr>
            <a:xfrm>
              <a:off x="1243013" y="4100513"/>
              <a:ext cx="7144" cy="42863"/>
            </a:xfrm>
            <a:custGeom>
              <a:avLst/>
              <a:gdLst/>
              <a:ahLst/>
              <a:cxnLst/>
              <a:rect l="0" t="0" r="0" b="0"/>
              <a:pathLst>
                <a:path w="7144" h="42863">
                  <a:moveTo>
                    <a:pt x="0" y="0"/>
                  </a:moveTo>
                  <a:lnTo>
                    <a:pt x="0" y="9942"/>
                  </a:lnTo>
                  <a:lnTo>
                    <a:pt x="2116" y="14473"/>
                  </a:lnTo>
                  <a:lnTo>
                    <a:pt x="4909" y="19132"/>
                  </a:lnTo>
                  <a:lnTo>
                    <a:pt x="6481" y="27011"/>
                  </a:lnTo>
                  <a:lnTo>
                    <a:pt x="7143" y="428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478"/>
            <p:cNvSpPr/>
            <p:nvPr/>
          </p:nvSpPr>
          <p:spPr>
            <a:xfrm>
              <a:off x="1103247" y="4007644"/>
              <a:ext cx="67210" cy="141463"/>
            </a:xfrm>
            <a:custGeom>
              <a:avLst/>
              <a:gdLst/>
              <a:ahLst/>
              <a:cxnLst/>
              <a:rect l="0" t="0" r="0" b="0"/>
              <a:pathLst>
                <a:path w="67210" h="141463">
                  <a:moveTo>
                    <a:pt x="32609" y="71437"/>
                  </a:moveTo>
                  <a:lnTo>
                    <a:pt x="32609" y="65286"/>
                  </a:lnTo>
                  <a:lnTo>
                    <a:pt x="31816" y="64955"/>
                  </a:lnTo>
                  <a:lnTo>
                    <a:pt x="28817" y="64588"/>
                  </a:lnTo>
                  <a:lnTo>
                    <a:pt x="24838" y="66541"/>
                  </a:lnTo>
                  <a:lnTo>
                    <a:pt x="8760" y="81094"/>
                  </a:lnTo>
                  <a:lnTo>
                    <a:pt x="6135" y="85783"/>
                  </a:lnTo>
                  <a:lnTo>
                    <a:pt x="4657" y="95002"/>
                  </a:lnTo>
                  <a:lnTo>
                    <a:pt x="3517" y="102548"/>
                  </a:lnTo>
                  <a:lnTo>
                    <a:pt x="365" y="108548"/>
                  </a:lnTo>
                  <a:lnTo>
                    <a:pt x="0" y="111259"/>
                  </a:lnTo>
                  <a:lnTo>
                    <a:pt x="4369" y="126148"/>
                  </a:lnTo>
                  <a:lnTo>
                    <a:pt x="13917" y="138104"/>
                  </a:lnTo>
                  <a:lnTo>
                    <a:pt x="18481" y="140755"/>
                  </a:lnTo>
                  <a:lnTo>
                    <a:pt x="20809" y="141462"/>
                  </a:lnTo>
                  <a:lnTo>
                    <a:pt x="27629" y="140130"/>
                  </a:lnTo>
                  <a:lnTo>
                    <a:pt x="38278" y="134918"/>
                  </a:lnTo>
                  <a:lnTo>
                    <a:pt x="48987" y="126045"/>
                  </a:lnTo>
                  <a:lnTo>
                    <a:pt x="56335" y="115222"/>
                  </a:lnTo>
                  <a:lnTo>
                    <a:pt x="65810" y="83258"/>
                  </a:lnTo>
                  <a:lnTo>
                    <a:pt x="67209" y="73781"/>
                  </a:lnTo>
                  <a:lnTo>
                    <a:pt x="60987" y="40479"/>
                  </a:lnTo>
                  <a:lnTo>
                    <a:pt x="55658" y="26986"/>
                  </a:lnTo>
                  <a:lnTo>
                    <a:pt x="41825" y="7329"/>
                  </a:lnTo>
                  <a:lnTo>
                    <a:pt x="3975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6" name="SMARTInkShape-479"/>
          <p:cNvSpPr/>
          <p:nvPr/>
        </p:nvSpPr>
        <p:spPr>
          <a:xfrm>
            <a:off x="6566099" y="2973405"/>
            <a:ext cx="256183" cy="462740"/>
          </a:xfrm>
          <a:custGeom>
            <a:avLst/>
            <a:gdLst/>
            <a:ahLst/>
            <a:cxnLst/>
            <a:rect l="0" t="0" r="0" b="0"/>
            <a:pathLst>
              <a:path w="256183" h="462740">
                <a:moveTo>
                  <a:pt x="6151" y="462739"/>
                </a:moveTo>
                <a:lnTo>
                  <a:pt x="0" y="456588"/>
                </a:lnTo>
                <a:lnTo>
                  <a:pt x="33063" y="442300"/>
                </a:lnTo>
                <a:lnTo>
                  <a:pt x="35999" y="439588"/>
                </a:lnTo>
                <a:lnTo>
                  <a:pt x="39261" y="432341"/>
                </a:lnTo>
                <a:lnTo>
                  <a:pt x="41718" y="396927"/>
                </a:lnTo>
                <a:lnTo>
                  <a:pt x="41857" y="361600"/>
                </a:lnTo>
                <a:lnTo>
                  <a:pt x="41867" y="333135"/>
                </a:lnTo>
                <a:lnTo>
                  <a:pt x="41869" y="299878"/>
                </a:lnTo>
                <a:lnTo>
                  <a:pt x="38077" y="266351"/>
                </a:lnTo>
                <a:lnTo>
                  <a:pt x="40297" y="234064"/>
                </a:lnTo>
                <a:lnTo>
                  <a:pt x="41559" y="200051"/>
                </a:lnTo>
                <a:lnTo>
                  <a:pt x="45601" y="166375"/>
                </a:lnTo>
                <a:lnTo>
                  <a:pt x="54043" y="134058"/>
                </a:lnTo>
                <a:lnTo>
                  <a:pt x="63354" y="100040"/>
                </a:lnTo>
                <a:lnTo>
                  <a:pt x="68881" y="85639"/>
                </a:lnTo>
                <a:lnTo>
                  <a:pt x="89916" y="54648"/>
                </a:lnTo>
                <a:lnTo>
                  <a:pt x="103906" y="37640"/>
                </a:lnTo>
                <a:lnTo>
                  <a:pt x="138519" y="14171"/>
                </a:lnTo>
                <a:lnTo>
                  <a:pt x="150707" y="9375"/>
                </a:lnTo>
                <a:lnTo>
                  <a:pt x="184966" y="1135"/>
                </a:lnTo>
                <a:lnTo>
                  <a:pt x="206242" y="0"/>
                </a:lnTo>
                <a:lnTo>
                  <a:pt x="238111" y="4653"/>
                </a:lnTo>
                <a:lnTo>
                  <a:pt x="246298" y="7262"/>
                </a:lnTo>
                <a:lnTo>
                  <a:pt x="256182" y="12683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SMARTInkShape-480"/>
          <p:cNvSpPr/>
          <p:nvPr/>
        </p:nvSpPr>
        <p:spPr>
          <a:xfrm>
            <a:off x="6593681" y="3108051"/>
            <a:ext cx="1371601" cy="331853"/>
          </a:xfrm>
          <a:custGeom>
            <a:avLst/>
            <a:gdLst/>
            <a:ahLst/>
            <a:cxnLst/>
            <a:rect l="0" t="0" r="0" b="0"/>
            <a:pathLst>
              <a:path w="1371601" h="331853">
                <a:moveTo>
                  <a:pt x="0" y="178074"/>
                </a:moveTo>
                <a:lnTo>
                  <a:pt x="0" y="167432"/>
                </a:lnTo>
                <a:lnTo>
                  <a:pt x="1588" y="166217"/>
                </a:lnTo>
                <a:lnTo>
                  <a:pt x="33586" y="157730"/>
                </a:lnTo>
                <a:lnTo>
                  <a:pt x="64954" y="149015"/>
                </a:lnTo>
                <a:lnTo>
                  <a:pt x="100100" y="142438"/>
                </a:lnTo>
                <a:lnTo>
                  <a:pt x="131951" y="136320"/>
                </a:lnTo>
                <a:lnTo>
                  <a:pt x="165812" y="142552"/>
                </a:lnTo>
                <a:lnTo>
                  <a:pt x="176754" y="148427"/>
                </a:lnTo>
                <a:lnTo>
                  <a:pt x="181842" y="152974"/>
                </a:lnTo>
                <a:lnTo>
                  <a:pt x="184006" y="159245"/>
                </a:lnTo>
                <a:lnTo>
                  <a:pt x="185693" y="192870"/>
                </a:lnTo>
                <a:lnTo>
                  <a:pt x="185735" y="225728"/>
                </a:lnTo>
                <a:lnTo>
                  <a:pt x="185738" y="259038"/>
                </a:lnTo>
                <a:lnTo>
                  <a:pt x="185738" y="294631"/>
                </a:lnTo>
                <a:lnTo>
                  <a:pt x="185738" y="299391"/>
                </a:lnTo>
                <a:lnTo>
                  <a:pt x="185738" y="265026"/>
                </a:lnTo>
                <a:lnTo>
                  <a:pt x="192587" y="229439"/>
                </a:lnTo>
                <a:lnTo>
                  <a:pt x="200614" y="206514"/>
                </a:lnTo>
                <a:lnTo>
                  <a:pt x="209667" y="191365"/>
                </a:lnTo>
                <a:lnTo>
                  <a:pt x="231136" y="169277"/>
                </a:lnTo>
                <a:lnTo>
                  <a:pt x="252364" y="159359"/>
                </a:lnTo>
                <a:lnTo>
                  <a:pt x="258476" y="157850"/>
                </a:lnTo>
                <a:lnTo>
                  <a:pt x="265955" y="159296"/>
                </a:lnTo>
                <a:lnTo>
                  <a:pt x="295207" y="169314"/>
                </a:lnTo>
                <a:lnTo>
                  <a:pt x="301331" y="173652"/>
                </a:lnTo>
                <a:lnTo>
                  <a:pt x="311729" y="188607"/>
                </a:lnTo>
                <a:lnTo>
                  <a:pt x="332576" y="224006"/>
                </a:lnTo>
                <a:lnTo>
                  <a:pt x="337245" y="240387"/>
                </a:lnTo>
                <a:lnTo>
                  <a:pt x="339130" y="243429"/>
                </a:lnTo>
                <a:lnTo>
                  <a:pt x="368915" y="267745"/>
                </a:lnTo>
                <a:lnTo>
                  <a:pt x="376185" y="269995"/>
                </a:lnTo>
                <a:lnTo>
                  <a:pt x="391929" y="270818"/>
                </a:lnTo>
                <a:lnTo>
                  <a:pt x="398557" y="268771"/>
                </a:lnTo>
                <a:lnTo>
                  <a:pt x="433780" y="247092"/>
                </a:lnTo>
                <a:lnTo>
                  <a:pt x="436824" y="243930"/>
                </a:lnTo>
                <a:lnTo>
                  <a:pt x="450327" y="221376"/>
                </a:lnTo>
                <a:lnTo>
                  <a:pt x="452618" y="218849"/>
                </a:lnTo>
                <a:lnTo>
                  <a:pt x="455164" y="211806"/>
                </a:lnTo>
                <a:lnTo>
                  <a:pt x="457081" y="190282"/>
                </a:lnTo>
                <a:lnTo>
                  <a:pt x="456327" y="188594"/>
                </a:lnTo>
                <a:lnTo>
                  <a:pt x="455031" y="187468"/>
                </a:lnTo>
                <a:lnTo>
                  <a:pt x="451473" y="185424"/>
                </a:lnTo>
                <a:lnTo>
                  <a:pt x="444197" y="179199"/>
                </a:lnTo>
                <a:lnTo>
                  <a:pt x="435709" y="178407"/>
                </a:lnTo>
                <a:lnTo>
                  <a:pt x="429657" y="180339"/>
                </a:lnTo>
                <a:lnTo>
                  <a:pt x="405866" y="194875"/>
                </a:lnTo>
                <a:lnTo>
                  <a:pt x="393045" y="214437"/>
                </a:lnTo>
                <a:lnTo>
                  <a:pt x="374656" y="245436"/>
                </a:lnTo>
                <a:lnTo>
                  <a:pt x="371661" y="278127"/>
                </a:lnTo>
                <a:lnTo>
                  <a:pt x="372352" y="286836"/>
                </a:lnTo>
                <a:lnTo>
                  <a:pt x="375304" y="293352"/>
                </a:lnTo>
                <a:lnTo>
                  <a:pt x="394421" y="308920"/>
                </a:lnTo>
                <a:lnTo>
                  <a:pt x="392329" y="311342"/>
                </a:lnTo>
                <a:lnTo>
                  <a:pt x="375979" y="317750"/>
                </a:lnTo>
                <a:lnTo>
                  <a:pt x="375271" y="318816"/>
                </a:lnTo>
                <a:lnTo>
                  <a:pt x="376387" y="319527"/>
                </a:lnTo>
                <a:lnTo>
                  <a:pt x="404460" y="320824"/>
                </a:lnTo>
                <a:lnTo>
                  <a:pt x="428997" y="318777"/>
                </a:lnTo>
                <a:lnTo>
                  <a:pt x="458160" y="315221"/>
                </a:lnTo>
                <a:lnTo>
                  <a:pt x="491932" y="306471"/>
                </a:lnTo>
                <a:lnTo>
                  <a:pt x="523599" y="294730"/>
                </a:lnTo>
                <a:lnTo>
                  <a:pt x="541961" y="286810"/>
                </a:lnTo>
                <a:lnTo>
                  <a:pt x="569676" y="262123"/>
                </a:lnTo>
                <a:lnTo>
                  <a:pt x="582372" y="240560"/>
                </a:lnTo>
                <a:lnTo>
                  <a:pt x="585113" y="228664"/>
                </a:lnTo>
                <a:lnTo>
                  <a:pt x="585748" y="211446"/>
                </a:lnTo>
                <a:lnTo>
                  <a:pt x="584968" y="209847"/>
                </a:lnTo>
                <a:lnTo>
                  <a:pt x="583654" y="208781"/>
                </a:lnTo>
                <a:lnTo>
                  <a:pt x="580077" y="207596"/>
                </a:lnTo>
                <a:lnTo>
                  <a:pt x="568994" y="206774"/>
                </a:lnTo>
                <a:lnTo>
                  <a:pt x="564301" y="208821"/>
                </a:lnTo>
                <a:lnTo>
                  <a:pt x="540542" y="230499"/>
                </a:lnTo>
                <a:lnTo>
                  <a:pt x="519113" y="262536"/>
                </a:lnTo>
                <a:lnTo>
                  <a:pt x="515762" y="272244"/>
                </a:lnTo>
                <a:lnTo>
                  <a:pt x="514474" y="293668"/>
                </a:lnTo>
                <a:lnTo>
                  <a:pt x="518179" y="305369"/>
                </a:lnTo>
                <a:lnTo>
                  <a:pt x="515315" y="308975"/>
                </a:lnTo>
                <a:lnTo>
                  <a:pt x="497879" y="317842"/>
                </a:lnTo>
                <a:lnTo>
                  <a:pt x="497020" y="320465"/>
                </a:lnTo>
                <a:lnTo>
                  <a:pt x="498033" y="323008"/>
                </a:lnTo>
                <a:lnTo>
                  <a:pt x="500298" y="324703"/>
                </a:lnTo>
                <a:lnTo>
                  <a:pt x="507046" y="326586"/>
                </a:lnTo>
                <a:lnTo>
                  <a:pt x="539087" y="328005"/>
                </a:lnTo>
                <a:lnTo>
                  <a:pt x="565009" y="325959"/>
                </a:lnTo>
                <a:lnTo>
                  <a:pt x="596565" y="320317"/>
                </a:lnTo>
                <a:lnTo>
                  <a:pt x="624709" y="315906"/>
                </a:lnTo>
                <a:lnTo>
                  <a:pt x="653940" y="308960"/>
                </a:lnTo>
                <a:lnTo>
                  <a:pt x="688719" y="297126"/>
                </a:lnTo>
                <a:lnTo>
                  <a:pt x="719787" y="283112"/>
                </a:lnTo>
                <a:lnTo>
                  <a:pt x="753479" y="252932"/>
                </a:lnTo>
                <a:lnTo>
                  <a:pt x="767855" y="238056"/>
                </a:lnTo>
                <a:lnTo>
                  <a:pt x="769894" y="233043"/>
                </a:lnTo>
                <a:lnTo>
                  <a:pt x="771383" y="218573"/>
                </a:lnTo>
                <a:lnTo>
                  <a:pt x="770636" y="216979"/>
                </a:lnTo>
                <a:lnTo>
                  <a:pt x="769345" y="215917"/>
                </a:lnTo>
                <a:lnTo>
                  <a:pt x="765361" y="214212"/>
                </a:lnTo>
                <a:lnTo>
                  <a:pt x="758872" y="219579"/>
                </a:lnTo>
                <a:lnTo>
                  <a:pt x="747830" y="228283"/>
                </a:lnTo>
                <a:lnTo>
                  <a:pt x="734390" y="237646"/>
                </a:lnTo>
                <a:lnTo>
                  <a:pt x="719223" y="261839"/>
                </a:lnTo>
                <a:lnTo>
                  <a:pt x="709359" y="283169"/>
                </a:lnTo>
                <a:lnTo>
                  <a:pt x="707652" y="298140"/>
                </a:lnTo>
                <a:lnTo>
                  <a:pt x="694718" y="307108"/>
                </a:lnTo>
                <a:lnTo>
                  <a:pt x="678651" y="315591"/>
                </a:lnTo>
                <a:lnTo>
                  <a:pt x="675478" y="318965"/>
                </a:lnTo>
                <a:lnTo>
                  <a:pt x="674157" y="322007"/>
                </a:lnTo>
                <a:lnTo>
                  <a:pt x="674069" y="324036"/>
                </a:lnTo>
                <a:lnTo>
                  <a:pt x="674805" y="325388"/>
                </a:lnTo>
                <a:lnTo>
                  <a:pt x="681687" y="331351"/>
                </a:lnTo>
                <a:lnTo>
                  <a:pt x="683852" y="331852"/>
                </a:lnTo>
                <a:lnTo>
                  <a:pt x="686089" y="331393"/>
                </a:lnTo>
                <a:lnTo>
                  <a:pt x="691485" y="329559"/>
                </a:lnTo>
                <a:lnTo>
                  <a:pt x="707884" y="326266"/>
                </a:lnTo>
                <a:lnTo>
                  <a:pt x="732296" y="318291"/>
                </a:lnTo>
                <a:lnTo>
                  <a:pt x="764135" y="305874"/>
                </a:lnTo>
                <a:lnTo>
                  <a:pt x="776972" y="295993"/>
                </a:lnTo>
                <a:lnTo>
                  <a:pt x="798279" y="263335"/>
                </a:lnTo>
                <a:lnTo>
                  <a:pt x="813834" y="231557"/>
                </a:lnTo>
                <a:lnTo>
                  <a:pt x="823803" y="200192"/>
                </a:lnTo>
                <a:lnTo>
                  <a:pt x="832622" y="166157"/>
                </a:lnTo>
                <a:lnTo>
                  <a:pt x="835187" y="133563"/>
                </a:lnTo>
                <a:lnTo>
                  <a:pt x="835695" y="100578"/>
                </a:lnTo>
                <a:lnTo>
                  <a:pt x="835794" y="71132"/>
                </a:lnTo>
                <a:lnTo>
                  <a:pt x="833697" y="44502"/>
                </a:lnTo>
                <a:lnTo>
                  <a:pt x="823962" y="11602"/>
                </a:lnTo>
                <a:lnTo>
                  <a:pt x="821851" y="1233"/>
                </a:lnTo>
                <a:lnTo>
                  <a:pt x="820951" y="649"/>
                </a:lnTo>
                <a:lnTo>
                  <a:pt x="817834" y="0"/>
                </a:lnTo>
                <a:lnTo>
                  <a:pt x="816685" y="620"/>
                </a:lnTo>
                <a:lnTo>
                  <a:pt x="815919" y="1828"/>
                </a:lnTo>
                <a:lnTo>
                  <a:pt x="814841" y="7320"/>
                </a:lnTo>
                <a:lnTo>
                  <a:pt x="814405" y="38680"/>
                </a:lnTo>
                <a:lnTo>
                  <a:pt x="814390" y="71376"/>
                </a:lnTo>
                <a:lnTo>
                  <a:pt x="814388" y="106697"/>
                </a:lnTo>
                <a:lnTo>
                  <a:pt x="814388" y="135224"/>
                </a:lnTo>
                <a:lnTo>
                  <a:pt x="815182" y="168699"/>
                </a:lnTo>
                <a:lnTo>
                  <a:pt x="820042" y="199065"/>
                </a:lnTo>
                <a:lnTo>
                  <a:pt x="825030" y="227993"/>
                </a:lnTo>
                <a:lnTo>
                  <a:pt x="838299" y="260992"/>
                </a:lnTo>
                <a:lnTo>
                  <a:pt x="849165" y="275579"/>
                </a:lnTo>
                <a:lnTo>
                  <a:pt x="872634" y="294326"/>
                </a:lnTo>
                <a:lnTo>
                  <a:pt x="888267" y="301772"/>
                </a:lnTo>
                <a:lnTo>
                  <a:pt x="909973" y="305696"/>
                </a:lnTo>
                <a:lnTo>
                  <a:pt x="929492" y="305582"/>
                </a:lnTo>
                <a:lnTo>
                  <a:pt x="960720" y="300473"/>
                </a:lnTo>
                <a:lnTo>
                  <a:pt x="991320" y="286219"/>
                </a:lnTo>
                <a:lnTo>
                  <a:pt x="1015782" y="272660"/>
                </a:lnTo>
                <a:lnTo>
                  <a:pt x="1024520" y="261309"/>
                </a:lnTo>
                <a:lnTo>
                  <a:pt x="1029991" y="249961"/>
                </a:lnTo>
                <a:lnTo>
                  <a:pt x="1031942" y="247429"/>
                </a:lnTo>
                <a:lnTo>
                  <a:pt x="1032449" y="244155"/>
                </a:lnTo>
                <a:lnTo>
                  <a:pt x="1029351" y="226718"/>
                </a:lnTo>
                <a:lnTo>
                  <a:pt x="1026872" y="221390"/>
                </a:lnTo>
                <a:lnTo>
                  <a:pt x="1025100" y="218857"/>
                </a:lnTo>
                <a:lnTo>
                  <a:pt x="1021015" y="216044"/>
                </a:lnTo>
                <a:lnTo>
                  <a:pt x="1014252" y="214460"/>
                </a:lnTo>
                <a:lnTo>
                  <a:pt x="1004857" y="213925"/>
                </a:lnTo>
                <a:lnTo>
                  <a:pt x="993942" y="217624"/>
                </a:lnTo>
                <a:lnTo>
                  <a:pt x="979134" y="228271"/>
                </a:lnTo>
                <a:lnTo>
                  <a:pt x="974128" y="233721"/>
                </a:lnTo>
                <a:lnTo>
                  <a:pt x="959391" y="256219"/>
                </a:lnTo>
                <a:lnTo>
                  <a:pt x="957683" y="269886"/>
                </a:lnTo>
                <a:lnTo>
                  <a:pt x="959566" y="276559"/>
                </a:lnTo>
                <a:lnTo>
                  <a:pt x="961180" y="279449"/>
                </a:lnTo>
                <a:lnTo>
                  <a:pt x="971036" y="287310"/>
                </a:lnTo>
                <a:lnTo>
                  <a:pt x="988588" y="296283"/>
                </a:lnTo>
                <a:lnTo>
                  <a:pt x="1015872" y="299091"/>
                </a:lnTo>
                <a:lnTo>
                  <a:pt x="1047460" y="293329"/>
                </a:lnTo>
                <a:lnTo>
                  <a:pt x="1061952" y="288865"/>
                </a:lnTo>
                <a:lnTo>
                  <a:pt x="1076300" y="278723"/>
                </a:lnTo>
                <a:lnTo>
                  <a:pt x="1081606" y="272284"/>
                </a:lnTo>
                <a:lnTo>
                  <a:pt x="1086709" y="264196"/>
                </a:lnTo>
                <a:lnTo>
                  <a:pt x="1088804" y="261682"/>
                </a:lnTo>
                <a:lnTo>
                  <a:pt x="1091132" y="254656"/>
                </a:lnTo>
                <a:lnTo>
                  <a:pt x="1092626" y="241003"/>
                </a:lnTo>
                <a:lnTo>
                  <a:pt x="1086811" y="219637"/>
                </a:lnTo>
                <a:lnTo>
                  <a:pt x="1084903" y="217689"/>
                </a:lnTo>
                <a:lnTo>
                  <a:pt x="1062233" y="207794"/>
                </a:lnTo>
                <a:lnTo>
                  <a:pt x="1054952" y="206988"/>
                </a:lnTo>
                <a:lnTo>
                  <a:pt x="1050157" y="208916"/>
                </a:lnTo>
                <a:lnTo>
                  <a:pt x="1044404" y="212829"/>
                </a:lnTo>
                <a:lnTo>
                  <a:pt x="1043617" y="215481"/>
                </a:lnTo>
                <a:lnTo>
                  <a:pt x="1043112" y="227444"/>
                </a:lnTo>
                <a:lnTo>
                  <a:pt x="1045160" y="233883"/>
                </a:lnTo>
                <a:lnTo>
                  <a:pt x="1063710" y="259925"/>
                </a:lnTo>
                <a:lnTo>
                  <a:pt x="1080771" y="276145"/>
                </a:lnTo>
                <a:lnTo>
                  <a:pt x="1088639" y="287228"/>
                </a:lnTo>
                <a:lnTo>
                  <a:pt x="1093175" y="290087"/>
                </a:lnTo>
                <a:lnTo>
                  <a:pt x="1099731" y="292240"/>
                </a:lnTo>
                <a:lnTo>
                  <a:pt x="1106252" y="286212"/>
                </a:lnTo>
                <a:lnTo>
                  <a:pt x="1107872" y="279721"/>
                </a:lnTo>
                <a:lnTo>
                  <a:pt x="1112131" y="272309"/>
                </a:lnTo>
                <a:lnTo>
                  <a:pt x="1120040" y="236841"/>
                </a:lnTo>
                <a:lnTo>
                  <a:pt x="1122161" y="218621"/>
                </a:lnTo>
                <a:lnTo>
                  <a:pt x="1125272" y="212499"/>
                </a:lnTo>
                <a:lnTo>
                  <a:pt x="1135277" y="200797"/>
                </a:lnTo>
                <a:lnTo>
                  <a:pt x="1143801" y="196111"/>
                </a:lnTo>
                <a:lnTo>
                  <a:pt x="1163874" y="192691"/>
                </a:lnTo>
                <a:lnTo>
                  <a:pt x="1166441" y="192581"/>
                </a:lnTo>
                <a:lnTo>
                  <a:pt x="1177638" y="196219"/>
                </a:lnTo>
                <a:lnTo>
                  <a:pt x="1187218" y="202324"/>
                </a:lnTo>
                <a:lnTo>
                  <a:pt x="1190434" y="206844"/>
                </a:lnTo>
                <a:lnTo>
                  <a:pt x="1198435" y="228724"/>
                </a:lnTo>
                <a:lnTo>
                  <a:pt x="1200181" y="237098"/>
                </a:lnTo>
                <a:lnTo>
                  <a:pt x="1204834" y="247068"/>
                </a:lnTo>
                <a:lnTo>
                  <a:pt x="1208023" y="281968"/>
                </a:lnTo>
                <a:lnTo>
                  <a:pt x="1212936" y="292200"/>
                </a:lnTo>
                <a:lnTo>
                  <a:pt x="1214350" y="305240"/>
                </a:lnTo>
                <a:lnTo>
                  <a:pt x="1215173" y="305714"/>
                </a:lnTo>
                <a:lnTo>
                  <a:pt x="1220580" y="306537"/>
                </a:lnTo>
                <a:lnTo>
                  <a:pt x="1220914" y="305784"/>
                </a:lnTo>
                <a:lnTo>
                  <a:pt x="1221285" y="302832"/>
                </a:lnTo>
                <a:lnTo>
                  <a:pt x="1223567" y="298874"/>
                </a:lnTo>
                <a:lnTo>
                  <a:pt x="1245429" y="265751"/>
                </a:lnTo>
                <a:lnTo>
                  <a:pt x="1261271" y="239299"/>
                </a:lnTo>
                <a:lnTo>
                  <a:pt x="1270471" y="205652"/>
                </a:lnTo>
                <a:lnTo>
                  <a:pt x="1273208" y="200121"/>
                </a:lnTo>
                <a:lnTo>
                  <a:pt x="1278636" y="192496"/>
                </a:lnTo>
                <a:lnTo>
                  <a:pt x="1282496" y="196194"/>
                </a:lnTo>
                <a:lnTo>
                  <a:pt x="1284373" y="200150"/>
                </a:lnTo>
                <a:lnTo>
                  <a:pt x="1293886" y="231559"/>
                </a:lnTo>
                <a:lnTo>
                  <a:pt x="1308418" y="255226"/>
                </a:lnTo>
                <a:lnTo>
                  <a:pt x="1321923" y="268403"/>
                </a:lnTo>
                <a:lnTo>
                  <a:pt x="1354951" y="293613"/>
                </a:lnTo>
                <a:lnTo>
                  <a:pt x="1371600" y="30666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0" name="SMARTInkShape-Group106"/>
          <p:cNvGrpSpPr/>
          <p:nvPr/>
        </p:nvGrpSpPr>
        <p:grpSpPr>
          <a:xfrm>
            <a:off x="314325" y="4473631"/>
            <a:ext cx="2207420" cy="726598"/>
            <a:chOff x="314325" y="4473631"/>
            <a:chExt cx="2207420" cy="726598"/>
          </a:xfrm>
        </p:grpSpPr>
        <p:sp>
          <p:nvSpPr>
            <p:cNvPr id="168" name="SMARTInkShape-481"/>
            <p:cNvSpPr/>
            <p:nvPr/>
          </p:nvSpPr>
          <p:spPr>
            <a:xfrm>
              <a:off x="314325" y="4608160"/>
              <a:ext cx="385764" cy="235304"/>
            </a:xfrm>
            <a:custGeom>
              <a:avLst/>
              <a:gdLst/>
              <a:ahLst/>
              <a:cxnLst/>
              <a:rect l="0" t="0" r="0" b="0"/>
              <a:pathLst>
                <a:path w="385764" h="235304">
                  <a:moveTo>
                    <a:pt x="0" y="6703"/>
                  </a:moveTo>
                  <a:lnTo>
                    <a:pt x="27471" y="6703"/>
                  </a:lnTo>
                  <a:lnTo>
                    <a:pt x="53471" y="2910"/>
                  </a:lnTo>
                  <a:lnTo>
                    <a:pt x="88868" y="552"/>
                  </a:lnTo>
                  <a:lnTo>
                    <a:pt x="115697" y="0"/>
                  </a:lnTo>
                  <a:lnTo>
                    <a:pt x="144290" y="549"/>
                  </a:lnTo>
                  <a:lnTo>
                    <a:pt x="175518" y="3438"/>
                  </a:lnTo>
                  <a:lnTo>
                    <a:pt x="205802" y="5252"/>
                  </a:lnTo>
                  <a:lnTo>
                    <a:pt x="234342" y="6852"/>
                  </a:lnTo>
                  <a:lnTo>
                    <a:pt x="260256" y="10208"/>
                  </a:lnTo>
                  <a:lnTo>
                    <a:pt x="289573" y="16561"/>
                  </a:lnTo>
                  <a:lnTo>
                    <a:pt x="309549" y="27262"/>
                  </a:lnTo>
                  <a:lnTo>
                    <a:pt x="321729" y="36695"/>
                  </a:lnTo>
                  <a:lnTo>
                    <a:pt x="323230" y="40191"/>
                  </a:lnTo>
                  <a:lnTo>
                    <a:pt x="322781" y="48309"/>
                  </a:lnTo>
                  <a:lnTo>
                    <a:pt x="317818" y="57209"/>
                  </a:lnTo>
                  <a:lnTo>
                    <a:pt x="292573" y="87444"/>
                  </a:lnTo>
                  <a:lnTo>
                    <a:pt x="264130" y="121287"/>
                  </a:lnTo>
                  <a:lnTo>
                    <a:pt x="238414" y="156759"/>
                  </a:lnTo>
                  <a:lnTo>
                    <a:pt x="225629" y="179600"/>
                  </a:lnTo>
                  <a:lnTo>
                    <a:pt x="222006" y="200431"/>
                  </a:lnTo>
                  <a:lnTo>
                    <a:pt x="222616" y="202530"/>
                  </a:lnTo>
                  <a:lnTo>
                    <a:pt x="223817" y="203929"/>
                  </a:lnTo>
                  <a:lnTo>
                    <a:pt x="227268" y="205484"/>
                  </a:lnTo>
                  <a:lnTo>
                    <a:pt x="231448" y="206175"/>
                  </a:lnTo>
                  <a:lnTo>
                    <a:pt x="238068" y="202249"/>
                  </a:lnTo>
                  <a:lnTo>
                    <a:pt x="273010" y="169336"/>
                  </a:lnTo>
                  <a:lnTo>
                    <a:pt x="307385" y="140724"/>
                  </a:lnTo>
                  <a:lnTo>
                    <a:pt x="336637" y="107192"/>
                  </a:lnTo>
                  <a:lnTo>
                    <a:pt x="344879" y="98990"/>
                  </a:lnTo>
                  <a:lnTo>
                    <a:pt x="353188" y="93578"/>
                  </a:lnTo>
                  <a:lnTo>
                    <a:pt x="356002" y="88888"/>
                  </a:lnTo>
                  <a:lnTo>
                    <a:pt x="356397" y="89274"/>
                  </a:lnTo>
                  <a:lnTo>
                    <a:pt x="357083" y="97715"/>
                  </a:lnTo>
                  <a:lnTo>
                    <a:pt x="355065" y="129431"/>
                  </a:lnTo>
                  <a:lnTo>
                    <a:pt x="350705" y="164034"/>
                  </a:lnTo>
                  <a:lnTo>
                    <a:pt x="350131" y="195813"/>
                  </a:lnTo>
                  <a:lnTo>
                    <a:pt x="353862" y="211078"/>
                  </a:lnTo>
                  <a:lnTo>
                    <a:pt x="359943" y="218716"/>
                  </a:lnTo>
                  <a:lnTo>
                    <a:pt x="385763" y="2353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482"/>
            <p:cNvSpPr/>
            <p:nvPr/>
          </p:nvSpPr>
          <p:spPr>
            <a:xfrm>
              <a:off x="457203" y="4473631"/>
              <a:ext cx="171448" cy="291251"/>
            </a:xfrm>
            <a:custGeom>
              <a:avLst/>
              <a:gdLst/>
              <a:ahLst/>
              <a:cxnLst/>
              <a:rect l="0" t="0" r="0" b="0"/>
              <a:pathLst>
                <a:path w="171448" h="291251">
                  <a:moveTo>
                    <a:pt x="14285" y="291250"/>
                  </a:moveTo>
                  <a:lnTo>
                    <a:pt x="7141" y="291250"/>
                  </a:lnTo>
                  <a:lnTo>
                    <a:pt x="7141" y="256339"/>
                  </a:lnTo>
                  <a:lnTo>
                    <a:pt x="2231" y="221213"/>
                  </a:lnTo>
                  <a:lnTo>
                    <a:pt x="438" y="189398"/>
                  </a:lnTo>
                  <a:lnTo>
                    <a:pt x="128" y="162117"/>
                  </a:lnTo>
                  <a:lnTo>
                    <a:pt x="36" y="133926"/>
                  </a:lnTo>
                  <a:lnTo>
                    <a:pt x="8" y="105465"/>
                  </a:lnTo>
                  <a:lnTo>
                    <a:pt x="0" y="76923"/>
                  </a:lnTo>
                  <a:lnTo>
                    <a:pt x="2115" y="52592"/>
                  </a:lnTo>
                  <a:lnTo>
                    <a:pt x="12182" y="20992"/>
                  </a:lnTo>
                  <a:lnTo>
                    <a:pt x="23846" y="3905"/>
                  </a:lnTo>
                  <a:lnTo>
                    <a:pt x="30705" y="822"/>
                  </a:lnTo>
                  <a:lnTo>
                    <a:pt x="34757" y="0"/>
                  </a:lnTo>
                  <a:lnTo>
                    <a:pt x="43491" y="1204"/>
                  </a:lnTo>
                  <a:lnTo>
                    <a:pt x="71665" y="11432"/>
                  </a:lnTo>
                  <a:lnTo>
                    <a:pt x="101137" y="32161"/>
                  </a:lnTo>
                  <a:lnTo>
                    <a:pt x="132923" y="55746"/>
                  </a:lnTo>
                  <a:lnTo>
                    <a:pt x="171447" y="840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483"/>
            <p:cNvSpPr/>
            <p:nvPr/>
          </p:nvSpPr>
          <p:spPr>
            <a:xfrm>
              <a:off x="744720" y="4686300"/>
              <a:ext cx="112531" cy="162441"/>
            </a:xfrm>
            <a:custGeom>
              <a:avLst/>
              <a:gdLst/>
              <a:ahLst/>
              <a:cxnLst/>
              <a:rect l="0" t="0" r="0" b="0"/>
              <a:pathLst>
                <a:path w="112531" h="162441">
                  <a:moveTo>
                    <a:pt x="69668" y="0"/>
                  </a:moveTo>
                  <a:lnTo>
                    <a:pt x="63517" y="0"/>
                  </a:lnTo>
                  <a:lnTo>
                    <a:pt x="52107" y="5703"/>
                  </a:lnTo>
                  <a:lnTo>
                    <a:pt x="22727" y="29257"/>
                  </a:lnTo>
                  <a:lnTo>
                    <a:pt x="13426" y="45181"/>
                  </a:lnTo>
                  <a:lnTo>
                    <a:pt x="1525" y="78887"/>
                  </a:lnTo>
                  <a:lnTo>
                    <a:pt x="0" y="100103"/>
                  </a:lnTo>
                  <a:lnTo>
                    <a:pt x="6194" y="126489"/>
                  </a:lnTo>
                  <a:lnTo>
                    <a:pt x="11294" y="137180"/>
                  </a:lnTo>
                  <a:lnTo>
                    <a:pt x="18853" y="147223"/>
                  </a:lnTo>
                  <a:lnTo>
                    <a:pt x="35826" y="158010"/>
                  </a:lnTo>
                  <a:lnTo>
                    <a:pt x="55936" y="162440"/>
                  </a:lnTo>
                  <a:lnTo>
                    <a:pt x="67798" y="161360"/>
                  </a:lnTo>
                  <a:lnTo>
                    <a:pt x="97350" y="152012"/>
                  </a:lnTo>
                  <a:lnTo>
                    <a:pt x="11253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484"/>
            <p:cNvSpPr/>
            <p:nvPr/>
          </p:nvSpPr>
          <p:spPr>
            <a:xfrm>
              <a:off x="921997" y="4729163"/>
              <a:ext cx="20979" cy="121444"/>
            </a:xfrm>
            <a:custGeom>
              <a:avLst/>
              <a:gdLst/>
              <a:ahLst/>
              <a:cxnLst/>
              <a:rect l="0" t="0" r="0" b="0"/>
              <a:pathLst>
                <a:path w="20979" h="121444">
                  <a:moveTo>
                    <a:pt x="13834" y="0"/>
                  </a:moveTo>
                  <a:lnTo>
                    <a:pt x="10042" y="3792"/>
                  </a:lnTo>
                  <a:lnTo>
                    <a:pt x="8180" y="7770"/>
                  </a:lnTo>
                  <a:lnTo>
                    <a:pt x="2985" y="37584"/>
                  </a:lnTo>
                  <a:lnTo>
                    <a:pt x="0" y="71683"/>
                  </a:lnTo>
                  <a:lnTo>
                    <a:pt x="400" y="100691"/>
                  </a:lnTo>
                  <a:lnTo>
                    <a:pt x="5705" y="116143"/>
                  </a:lnTo>
                  <a:lnTo>
                    <a:pt x="6828" y="117910"/>
                  </a:lnTo>
                  <a:lnTo>
                    <a:pt x="8369" y="119088"/>
                  </a:lnTo>
                  <a:lnTo>
                    <a:pt x="12199" y="120396"/>
                  </a:lnTo>
                  <a:lnTo>
                    <a:pt x="20978" y="1214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485"/>
            <p:cNvSpPr/>
            <p:nvPr/>
          </p:nvSpPr>
          <p:spPr>
            <a:xfrm>
              <a:off x="935831" y="4579144"/>
              <a:ext cx="21433" cy="50007"/>
            </a:xfrm>
            <a:custGeom>
              <a:avLst/>
              <a:gdLst/>
              <a:ahLst/>
              <a:cxnLst/>
              <a:rect l="0" t="0" r="0" b="0"/>
              <a:pathLst>
                <a:path w="21433" h="50007">
                  <a:moveTo>
                    <a:pt x="21432" y="50006"/>
                  </a:moveTo>
                  <a:lnTo>
                    <a:pt x="9075" y="14357"/>
                  </a:lnTo>
                  <a:lnTo>
                    <a:pt x="8431" y="9571"/>
                  </a:lnTo>
                  <a:lnTo>
                    <a:pt x="7208" y="6381"/>
                  </a:lnTo>
                  <a:lnTo>
                    <a:pt x="5599" y="425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486"/>
            <p:cNvSpPr/>
            <p:nvPr/>
          </p:nvSpPr>
          <p:spPr>
            <a:xfrm>
              <a:off x="1000125" y="4702133"/>
              <a:ext cx="121445" cy="155618"/>
            </a:xfrm>
            <a:custGeom>
              <a:avLst/>
              <a:gdLst/>
              <a:ahLst/>
              <a:cxnLst/>
              <a:rect l="0" t="0" r="0" b="0"/>
              <a:pathLst>
                <a:path w="121445" h="155618">
                  <a:moveTo>
                    <a:pt x="0" y="112755"/>
                  </a:moveTo>
                  <a:lnTo>
                    <a:pt x="0" y="126929"/>
                  </a:lnTo>
                  <a:lnTo>
                    <a:pt x="0" y="94153"/>
                  </a:lnTo>
                  <a:lnTo>
                    <a:pt x="7771" y="62180"/>
                  </a:lnTo>
                  <a:lnTo>
                    <a:pt x="17949" y="27607"/>
                  </a:lnTo>
                  <a:lnTo>
                    <a:pt x="37896" y="3669"/>
                  </a:lnTo>
                  <a:lnTo>
                    <a:pt x="44889" y="772"/>
                  </a:lnTo>
                  <a:lnTo>
                    <a:pt x="48976" y="0"/>
                  </a:lnTo>
                  <a:lnTo>
                    <a:pt x="55634" y="1258"/>
                  </a:lnTo>
                  <a:lnTo>
                    <a:pt x="63844" y="6429"/>
                  </a:lnTo>
                  <a:lnTo>
                    <a:pt x="68857" y="11524"/>
                  </a:lnTo>
                  <a:lnTo>
                    <a:pt x="85713" y="43641"/>
                  </a:lnTo>
                  <a:lnTo>
                    <a:pt x="90749" y="63437"/>
                  </a:lnTo>
                  <a:lnTo>
                    <a:pt x="93383" y="93648"/>
                  </a:lnTo>
                  <a:lnTo>
                    <a:pt x="99326" y="128687"/>
                  </a:lnTo>
                  <a:lnTo>
                    <a:pt x="100603" y="142699"/>
                  </a:lnTo>
                  <a:lnTo>
                    <a:pt x="103714" y="149346"/>
                  </a:lnTo>
                  <a:lnTo>
                    <a:pt x="105655" y="151437"/>
                  </a:lnTo>
                  <a:lnTo>
                    <a:pt x="113005" y="155067"/>
                  </a:lnTo>
                  <a:lnTo>
                    <a:pt x="121444" y="1556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487"/>
            <p:cNvSpPr/>
            <p:nvPr/>
          </p:nvSpPr>
          <p:spPr>
            <a:xfrm>
              <a:off x="1178719" y="4736810"/>
              <a:ext cx="84607" cy="234990"/>
            </a:xfrm>
            <a:custGeom>
              <a:avLst/>
              <a:gdLst/>
              <a:ahLst/>
              <a:cxnLst/>
              <a:rect l="0" t="0" r="0" b="0"/>
              <a:pathLst>
                <a:path w="84607" h="234990">
                  <a:moveTo>
                    <a:pt x="28575" y="42359"/>
                  </a:moveTo>
                  <a:lnTo>
                    <a:pt x="28575" y="38567"/>
                  </a:lnTo>
                  <a:lnTo>
                    <a:pt x="30691" y="34588"/>
                  </a:lnTo>
                  <a:lnTo>
                    <a:pt x="33484" y="30174"/>
                  </a:lnTo>
                  <a:lnTo>
                    <a:pt x="42542" y="1198"/>
                  </a:lnTo>
                  <a:lnTo>
                    <a:pt x="41855" y="631"/>
                  </a:lnTo>
                  <a:lnTo>
                    <a:pt x="38975" y="0"/>
                  </a:lnTo>
                  <a:lnTo>
                    <a:pt x="37890" y="626"/>
                  </a:lnTo>
                  <a:lnTo>
                    <a:pt x="37166" y="1837"/>
                  </a:lnTo>
                  <a:lnTo>
                    <a:pt x="32212" y="13276"/>
                  </a:lnTo>
                  <a:lnTo>
                    <a:pt x="11877" y="47464"/>
                  </a:lnTo>
                  <a:lnTo>
                    <a:pt x="8546" y="57718"/>
                  </a:lnTo>
                  <a:lnTo>
                    <a:pt x="8872" y="60536"/>
                  </a:lnTo>
                  <a:lnTo>
                    <a:pt x="11351" y="65783"/>
                  </a:lnTo>
                  <a:lnTo>
                    <a:pt x="13124" y="67500"/>
                  </a:lnTo>
                  <a:lnTo>
                    <a:pt x="17210" y="69407"/>
                  </a:lnTo>
                  <a:lnTo>
                    <a:pt x="23973" y="70481"/>
                  </a:lnTo>
                  <a:lnTo>
                    <a:pt x="28646" y="68616"/>
                  </a:lnTo>
                  <a:lnTo>
                    <a:pt x="33369" y="65935"/>
                  </a:lnTo>
                  <a:lnTo>
                    <a:pt x="41284" y="64426"/>
                  </a:lnTo>
                  <a:lnTo>
                    <a:pt x="58539" y="63874"/>
                  </a:lnTo>
                  <a:lnTo>
                    <a:pt x="63853" y="65944"/>
                  </a:lnTo>
                  <a:lnTo>
                    <a:pt x="73731" y="73741"/>
                  </a:lnTo>
                  <a:lnTo>
                    <a:pt x="76426" y="80383"/>
                  </a:lnTo>
                  <a:lnTo>
                    <a:pt x="84606" y="115342"/>
                  </a:lnTo>
                  <a:lnTo>
                    <a:pt x="79923" y="149718"/>
                  </a:lnTo>
                  <a:lnTo>
                    <a:pt x="73848" y="184467"/>
                  </a:lnTo>
                  <a:lnTo>
                    <a:pt x="70564" y="200970"/>
                  </a:lnTo>
                  <a:lnTo>
                    <a:pt x="52833" y="228809"/>
                  </a:lnTo>
                  <a:lnTo>
                    <a:pt x="47823" y="232381"/>
                  </a:lnTo>
                  <a:lnTo>
                    <a:pt x="40540" y="234393"/>
                  </a:lnTo>
                  <a:lnTo>
                    <a:pt x="29562" y="234989"/>
                  </a:lnTo>
                  <a:lnTo>
                    <a:pt x="22928" y="233011"/>
                  </a:lnTo>
                  <a:lnTo>
                    <a:pt x="20048" y="231374"/>
                  </a:lnTo>
                  <a:lnTo>
                    <a:pt x="12202" y="221483"/>
                  </a:lnTo>
                  <a:lnTo>
                    <a:pt x="0" y="1995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488"/>
            <p:cNvSpPr/>
            <p:nvPr/>
          </p:nvSpPr>
          <p:spPr>
            <a:xfrm>
              <a:off x="1364997" y="4736306"/>
              <a:ext cx="85185" cy="150020"/>
            </a:xfrm>
            <a:custGeom>
              <a:avLst/>
              <a:gdLst/>
              <a:ahLst/>
              <a:cxnLst/>
              <a:rect l="0" t="0" r="0" b="0"/>
              <a:pathLst>
                <a:path w="85185" h="150020">
                  <a:moveTo>
                    <a:pt x="85184" y="0"/>
                  </a:moveTo>
                  <a:lnTo>
                    <a:pt x="77600" y="0"/>
                  </a:lnTo>
                  <a:lnTo>
                    <a:pt x="71759" y="2117"/>
                  </a:lnTo>
                  <a:lnTo>
                    <a:pt x="39695" y="31318"/>
                  </a:lnTo>
                  <a:lnTo>
                    <a:pt x="16096" y="58609"/>
                  </a:lnTo>
                  <a:lnTo>
                    <a:pt x="5623" y="79014"/>
                  </a:lnTo>
                  <a:lnTo>
                    <a:pt x="271" y="112241"/>
                  </a:lnTo>
                  <a:lnTo>
                    <a:pt x="0" y="117690"/>
                  </a:lnTo>
                  <a:lnTo>
                    <a:pt x="3933" y="127977"/>
                  </a:lnTo>
                  <a:lnTo>
                    <a:pt x="10973" y="137048"/>
                  </a:lnTo>
                  <a:lnTo>
                    <a:pt x="19393" y="143725"/>
                  </a:lnTo>
                  <a:lnTo>
                    <a:pt x="28427" y="147221"/>
                  </a:lnTo>
                  <a:lnTo>
                    <a:pt x="63753" y="149855"/>
                  </a:lnTo>
                  <a:lnTo>
                    <a:pt x="70897" y="1500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489"/>
            <p:cNvSpPr/>
            <p:nvPr/>
          </p:nvSpPr>
          <p:spPr>
            <a:xfrm>
              <a:off x="1464567" y="4629557"/>
              <a:ext cx="64197" cy="241605"/>
            </a:xfrm>
            <a:custGeom>
              <a:avLst/>
              <a:gdLst/>
              <a:ahLst/>
              <a:cxnLst/>
              <a:rect l="0" t="0" r="0" b="0"/>
              <a:pathLst>
                <a:path w="64197" h="241605">
                  <a:moveTo>
                    <a:pt x="64196" y="21024"/>
                  </a:moveTo>
                  <a:lnTo>
                    <a:pt x="64196" y="967"/>
                  </a:lnTo>
                  <a:lnTo>
                    <a:pt x="63402" y="509"/>
                  </a:lnTo>
                  <a:lnTo>
                    <a:pt x="60403" y="0"/>
                  </a:lnTo>
                  <a:lnTo>
                    <a:pt x="59286" y="1452"/>
                  </a:lnTo>
                  <a:lnTo>
                    <a:pt x="47196" y="36981"/>
                  </a:lnTo>
                  <a:lnTo>
                    <a:pt x="37936" y="69920"/>
                  </a:lnTo>
                  <a:lnTo>
                    <a:pt x="30839" y="98394"/>
                  </a:lnTo>
                  <a:lnTo>
                    <a:pt x="23709" y="130820"/>
                  </a:lnTo>
                  <a:lnTo>
                    <a:pt x="16569" y="160096"/>
                  </a:lnTo>
                  <a:lnTo>
                    <a:pt x="9162" y="191723"/>
                  </a:lnTo>
                  <a:lnTo>
                    <a:pt x="5556" y="211566"/>
                  </a:lnTo>
                  <a:lnTo>
                    <a:pt x="0" y="241604"/>
                  </a:lnTo>
                  <a:lnTo>
                    <a:pt x="3723" y="238428"/>
                  </a:lnTo>
                  <a:lnTo>
                    <a:pt x="5569" y="234594"/>
                  </a:lnTo>
                  <a:lnTo>
                    <a:pt x="6061" y="232461"/>
                  </a:lnTo>
                  <a:lnTo>
                    <a:pt x="14189" y="2210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490"/>
            <p:cNvSpPr/>
            <p:nvPr/>
          </p:nvSpPr>
          <p:spPr>
            <a:xfrm>
              <a:off x="1571625" y="4786313"/>
              <a:ext cx="14289" cy="135732"/>
            </a:xfrm>
            <a:custGeom>
              <a:avLst/>
              <a:gdLst/>
              <a:ahLst/>
              <a:cxnLst/>
              <a:rect l="0" t="0" r="0" b="0"/>
              <a:pathLst>
                <a:path w="14289" h="135732">
                  <a:moveTo>
                    <a:pt x="0" y="0"/>
                  </a:moveTo>
                  <a:lnTo>
                    <a:pt x="0" y="34552"/>
                  </a:lnTo>
                  <a:lnTo>
                    <a:pt x="0" y="68169"/>
                  </a:lnTo>
                  <a:lnTo>
                    <a:pt x="0" y="103704"/>
                  </a:lnTo>
                  <a:lnTo>
                    <a:pt x="3792" y="118745"/>
                  </a:lnTo>
                  <a:lnTo>
                    <a:pt x="14288" y="1357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491"/>
            <p:cNvSpPr/>
            <p:nvPr/>
          </p:nvSpPr>
          <p:spPr>
            <a:xfrm>
              <a:off x="1464469" y="4750683"/>
              <a:ext cx="35711" cy="42774"/>
            </a:xfrm>
            <a:custGeom>
              <a:avLst/>
              <a:gdLst/>
              <a:ahLst/>
              <a:cxnLst/>
              <a:rect l="0" t="0" r="0" b="0"/>
              <a:pathLst>
                <a:path w="35711" h="42774">
                  <a:moveTo>
                    <a:pt x="21431" y="14198"/>
                  </a:moveTo>
                  <a:lnTo>
                    <a:pt x="27582" y="8047"/>
                  </a:lnTo>
                  <a:lnTo>
                    <a:pt x="32073" y="7349"/>
                  </a:lnTo>
                  <a:lnTo>
                    <a:pt x="33288" y="6457"/>
                  </a:lnTo>
                  <a:lnTo>
                    <a:pt x="35690" y="0"/>
                  </a:lnTo>
                  <a:lnTo>
                    <a:pt x="35710" y="3730"/>
                  </a:lnTo>
                  <a:lnTo>
                    <a:pt x="34919" y="4838"/>
                  </a:lnTo>
                  <a:lnTo>
                    <a:pt x="31924" y="6069"/>
                  </a:lnTo>
                  <a:lnTo>
                    <a:pt x="21982" y="6763"/>
                  </a:lnTo>
                  <a:lnTo>
                    <a:pt x="18624" y="8447"/>
                  </a:lnTo>
                  <a:lnTo>
                    <a:pt x="12775" y="14553"/>
                  </a:lnTo>
                  <a:lnTo>
                    <a:pt x="9646" y="20441"/>
                  </a:lnTo>
                  <a:lnTo>
                    <a:pt x="7462" y="25704"/>
                  </a:lnTo>
                  <a:lnTo>
                    <a:pt x="2564" y="33130"/>
                  </a:lnTo>
                  <a:lnTo>
                    <a:pt x="0" y="427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492"/>
            <p:cNvSpPr/>
            <p:nvPr/>
          </p:nvSpPr>
          <p:spPr>
            <a:xfrm>
              <a:off x="1639444" y="4847153"/>
              <a:ext cx="110776" cy="132042"/>
            </a:xfrm>
            <a:custGeom>
              <a:avLst/>
              <a:gdLst/>
              <a:ahLst/>
              <a:cxnLst/>
              <a:rect l="0" t="0" r="0" b="0"/>
              <a:pathLst>
                <a:path w="110776" h="132042">
                  <a:moveTo>
                    <a:pt x="75056" y="10597"/>
                  </a:moveTo>
                  <a:lnTo>
                    <a:pt x="75056" y="6805"/>
                  </a:lnTo>
                  <a:lnTo>
                    <a:pt x="70823" y="2826"/>
                  </a:lnTo>
                  <a:lnTo>
                    <a:pt x="67471" y="654"/>
                  </a:lnTo>
                  <a:lnTo>
                    <a:pt x="64443" y="0"/>
                  </a:lnTo>
                  <a:lnTo>
                    <a:pt x="61631" y="357"/>
                  </a:lnTo>
                  <a:lnTo>
                    <a:pt x="30361" y="15517"/>
                  </a:lnTo>
                  <a:lnTo>
                    <a:pt x="12118" y="31079"/>
                  </a:lnTo>
                  <a:lnTo>
                    <a:pt x="7396" y="39808"/>
                  </a:lnTo>
                  <a:lnTo>
                    <a:pt x="0" y="62274"/>
                  </a:lnTo>
                  <a:lnTo>
                    <a:pt x="2985" y="76865"/>
                  </a:lnTo>
                  <a:lnTo>
                    <a:pt x="3990" y="78588"/>
                  </a:lnTo>
                  <a:lnTo>
                    <a:pt x="5454" y="79737"/>
                  </a:lnTo>
                  <a:lnTo>
                    <a:pt x="7223" y="80503"/>
                  </a:lnTo>
                  <a:lnTo>
                    <a:pt x="17298" y="81581"/>
                  </a:lnTo>
                  <a:lnTo>
                    <a:pt x="23721" y="79716"/>
                  </a:lnTo>
                  <a:lnTo>
                    <a:pt x="38105" y="68259"/>
                  </a:lnTo>
                  <a:lnTo>
                    <a:pt x="70266" y="36813"/>
                  </a:lnTo>
                  <a:lnTo>
                    <a:pt x="71069" y="35218"/>
                  </a:lnTo>
                  <a:lnTo>
                    <a:pt x="70810" y="34155"/>
                  </a:lnTo>
                  <a:lnTo>
                    <a:pt x="68485" y="32448"/>
                  </a:lnTo>
                  <a:lnTo>
                    <a:pt x="68167" y="34332"/>
                  </a:lnTo>
                  <a:lnTo>
                    <a:pt x="68082" y="35945"/>
                  </a:lnTo>
                  <a:lnTo>
                    <a:pt x="70104" y="39855"/>
                  </a:lnTo>
                  <a:lnTo>
                    <a:pt x="71755" y="42008"/>
                  </a:lnTo>
                  <a:lnTo>
                    <a:pt x="73589" y="48635"/>
                  </a:lnTo>
                  <a:lnTo>
                    <a:pt x="76450" y="71227"/>
                  </a:lnTo>
                  <a:lnTo>
                    <a:pt x="93706" y="104418"/>
                  </a:lnTo>
                  <a:lnTo>
                    <a:pt x="110775" y="1320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493"/>
            <p:cNvSpPr/>
            <p:nvPr/>
          </p:nvSpPr>
          <p:spPr>
            <a:xfrm>
              <a:off x="1821656" y="4686300"/>
              <a:ext cx="14289" cy="371476"/>
            </a:xfrm>
            <a:custGeom>
              <a:avLst/>
              <a:gdLst/>
              <a:ahLst/>
              <a:cxnLst/>
              <a:rect l="0" t="0" r="0" b="0"/>
              <a:pathLst>
                <a:path w="14289" h="371476">
                  <a:moveTo>
                    <a:pt x="14288" y="0"/>
                  </a:moveTo>
                  <a:lnTo>
                    <a:pt x="10495" y="35056"/>
                  </a:lnTo>
                  <a:lnTo>
                    <a:pt x="8137" y="65773"/>
                  </a:lnTo>
                  <a:lnTo>
                    <a:pt x="7438" y="98775"/>
                  </a:lnTo>
                  <a:lnTo>
                    <a:pt x="7231" y="133689"/>
                  </a:lnTo>
                  <a:lnTo>
                    <a:pt x="3377" y="169170"/>
                  </a:lnTo>
                  <a:lnTo>
                    <a:pt x="1501" y="195043"/>
                  </a:lnTo>
                  <a:lnTo>
                    <a:pt x="667" y="221623"/>
                  </a:lnTo>
                  <a:lnTo>
                    <a:pt x="297" y="246666"/>
                  </a:lnTo>
                  <a:lnTo>
                    <a:pt x="132" y="271025"/>
                  </a:lnTo>
                  <a:lnTo>
                    <a:pt x="39" y="304935"/>
                  </a:lnTo>
                  <a:lnTo>
                    <a:pt x="12" y="332974"/>
                  </a:lnTo>
                  <a:lnTo>
                    <a:pt x="0" y="371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494"/>
            <p:cNvSpPr/>
            <p:nvPr/>
          </p:nvSpPr>
          <p:spPr>
            <a:xfrm>
              <a:off x="1928813" y="4743450"/>
              <a:ext cx="28576" cy="271464"/>
            </a:xfrm>
            <a:custGeom>
              <a:avLst/>
              <a:gdLst/>
              <a:ahLst/>
              <a:cxnLst/>
              <a:rect l="0" t="0" r="0" b="0"/>
              <a:pathLst>
                <a:path w="28576" h="271464">
                  <a:moveTo>
                    <a:pt x="28575" y="0"/>
                  </a:moveTo>
                  <a:lnTo>
                    <a:pt x="28575" y="30528"/>
                  </a:lnTo>
                  <a:lnTo>
                    <a:pt x="28575" y="58330"/>
                  </a:lnTo>
                  <a:lnTo>
                    <a:pt x="26458" y="93572"/>
                  </a:lnTo>
                  <a:lnTo>
                    <a:pt x="20804" y="121652"/>
                  </a:lnTo>
                  <a:lnTo>
                    <a:pt x="14101" y="150080"/>
                  </a:lnTo>
                  <a:lnTo>
                    <a:pt x="9205" y="178612"/>
                  </a:lnTo>
                  <a:lnTo>
                    <a:pt x="5638" y="207174"/>
                  </a:lnTo>
                  <a:lnTo>
                    <a:pt x="1113" y="241478"/>
                  </a:lnTo>
                  <a:lnTo>
                    <a:pt x="0" y="2714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495"/>
            <p:cNvSpPr/>
            <p:nvPr/>
          </p:nvSpPr>
          <p:spPr>
            <a:xfrm>
              <a:off x="1950244" y="4922179"/>
              <a:ext cx="228601" cy="185603"/>
            </a:xfrm>
            <a:custGeom>
              <a:avLst/>
              <a:gdLst/>
              <a:ahLst/>
              <a:cxnLst/>
              <a:rect l="0" t="0" r="0" b="0"/>
              <a:pathLst>
                <a:path w="228601" h="185603">
                  <a:moveTo>
                    <a:pt x="0" y="92734"/>
                  </a:moveTo>
                  <a:lnTo>
                    <a:pt x="3792" y="92734"/>
                  </a:lnTo>
                  <a:lnTo>
                    <a:pt x="35959" y="83914"/>
                  </a:lnTo>
                  <a:lnTo>
                    <a:pt x="50077" y="80066"/>
                  </a:lnTo>
                  <a:lnTo>
                    <a:pt x="54816" y="79526"/>
                  </a:lnTo>
                  <a:lnTo>
                    <a:pt x="58769" y="77579"/>
                  </a:lnTo>
                  <a:lnTo>
                    <a:pt x="80040" y="59049"/>
                  </a:lnTo>
                  <a:lnTo>
                    <a:pt x="95446" y="23571"/>
                  </a:lnTo>
                  <a:lnTo>
                    <a:pt x="98659" y="13151"/>
                  </a:lnTo>
                  <a:lnTo>
                    <a:pt x="98316" y="10309"/>
                  </a:lnTo>
                  <a:lnTo>
                    <a:pt x="93743" y="1397"/>
                  </a:lnTo>
                  <a:lnTo>
                    <a:pt x="91140" y="545"/>
                  </a:lnTo>
                  <a:lnTo>
                    <a:pt x="79210" y="0"/>
                  </a:lnTo>
                  <a:lnTo>
                    <a:pt x="75825" y="1542"/>
                  </a:lnTo>
                  <a:lnTo>
                    <a:pt x="69948" y="7489"/>
                  </a:lnTo>
                  <a:lnTo>
                    <a:pt x="50041" y="42839"/>
                  </a:lnTo>
                  <a:lnTo>
                    <a:pt x="46053" y="53096"/>
                  </a:lnTo>
                  <a:lnTo>
                    <a:pt x="43282" y="82222"/>
                  </a:lnTo>
                  <a:lnTo>
                    <a:pt x="46779" y="97204"/>
                  </a:lnTo>
                  <a:lnTo>
                    <a:pt x="52842" y="111697"/>
                  </a:lnTo>
                  <a:lnTo>
                    <a:pt x="59469" y="119154"/>
                  </a:lnTo>
                  <a:lnTo>
                    <a:pt x="67705" y="124319"/>
                  </a:lnTo>
                  <a:lnTo>
                    <a:pt x="86831" y="127908"/>
                  </a:lnTo>
                  <a:lnTo>
                    <a:pt x="103082" y="127551"/>
                  </a:lnTo>
                  <a:lnTo>
                    <a:pt x="112225" y="124612"/>
                  </a:lnTo>
                  <a:lnTo>
                    <a:pt x="144480" y="102041"/>
                  </a:lnTo>
                  <a:lnTo>
                    <a:pt x="171892" y="73266"/>
                  </a:lnTo>
                  <a:lnTo>
                    <a:pt x="186795" y="62166"/>
                  </a:lnTo>
                  <a:lnTo>
                    <a:pt x="190176" y="57188"/>
                  </a:lnTo>
                  <a:lnTo>
                    <a:pt x="192347" y="51316"/>
                  </a:lnTo>
                  <a:lnTo>
                    <a:pt x="193319" y="50835"/>
                  </a:lnTo>
                  <a:lnTo>
                    <a:pt x="196515" y="50299"/>
                  </a:lnTo>
                  <a:lnTo>
                    <a:pt x="197685" y="50950"/>
                  </a:lnTo>
                  <a:lnTo>
                    <a:pt x="198465" y="52178"/>
                  </a:lnTo>
                  <a:lnTo>
                    <a:pt x="199563" y="57698"/>
                  </a:lnTo>
                  <a:lnTo>
                    <a:pt x="200007" y="89070"/>
                  </a:lnTo>
                  <a:lnTo>
                    <a:pt x="200813" y="107259"/>
                  </a:lnTo>
                  <a:lnTo>
                    <a:pt x="212209" y="142699"/>
                  </a:lnTo>
                  <a:lnTo>
                    <a:pt x="226499" y="176200"/>
                  </a:lnTo>
                  <a:lnTo>
                    <a:pt x="228600" y="1856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496"/>
            <p:cNvSpPr/>
            <p:nvPr/>
          </p:nvSpPr>
          <p:spPr>
            <a:xfrm>
              <a:off x="2228850" y="5029321"/>
              <a:ext cx="49909" cy="170908"/>
            </a:xfrm>
            <a:custGeom>
              <a:avLst/>
              <a:gdLst/>
              <a:ahLst/>
              <a:cxnLst/>
              <a:rect l="0" t="0" r="0" b="0"/>
              <a:pathLst>
                <a:path w="49909" h="170908">
                  <a:moveTo>
                    <a:pt x="42863" y="21310"/>
                  </a:moveTo>
                  <a:lnTo>
                    <a:pt x="42863" y="11367"/>
                  </a:lnTo>
                  <a:lnTo>
                    <a:pt x="40746" y="6837"/>
                  </a:lnTo>
                  <a:lnTo>
                    <a:pt x="39070" y="4517"/>
                  </a:lnTo>
                  <a:lnTo>
                    <a:pt x="35092" y="1941"/>
                  </a:lnTo>
                  <a:lnTo>
                    <a:pt x="26070" y="286"/>
                  </a:lnTo>
                  <a:lnTo>
                    <a:pt x="19013" y="0"/>
                  </a:lnTo>
                  <a:lnTo>
                    <a:pt x="14271" y="2049"/>
                  </a:lnTo>
                  <a:lnTo>
                    <a:pt x="4759" y="9833"/>
                  </a:lnTo>
                  <a:lnTo>
                    <a:pt x="2115" y="14357"/>
                  </a:lnTo>
                  <a:lnTo>
                    <a:pt x="418" y="23729"/>
                  </a:lnTo>
                  <a:lnTo>
                    <a:pt x="1072" y="25304"/>
                  </a:lnTo>
                  <a:lnTo>
                    <a:pt x="2302" y="26354"/>
                  </a:lnTo>
                  <a:lnTo>
                    <a:pt x="5786" y="28314"/>
                  </a:lnTo>
                  <a:lnTo>
                    <a:pt x="12209" y="33087"/>
                  </a:lnTo>
                  <a:lnTo>
                    <a:pt x="19140" y="35648"/>
                  </a:lnTo>
                  <a:lnTo>
                    <a:pt x="38103" y="52361"/>
                  </a:lnTo>
                  <a:lnTo>
                    <a:pt x="40747" y="57072"/>
                  </a:lnTo>
                  <a:lnTo>
                    <a:pt x="42716" y="61810"/>
                  </a:lnTo>
                  <a:lnTo>
                    <a:pt x="46237" y="66562"/>
                  </a:lnTo>
                  <a:lnTo>
                    <a:pt x="48331" y="73437"/>
                  </a:lnTo>
                  <a:lnTo>
                    <a:pt x="49908" y="104778"/>
                  </a:lnTo>
                  <a:lnTo>
                    <a:pt x="49207" y="137205"/>
                  </a:lnTo>
                  <a:lnTo>
                    <a:pt x="44301" y="146578"/>
                  </a:lnTo>
                  <a:lnTo>
                    <a:pt x="31667" y="161721"/>
                  </a:lnTo>
                  <a:lnTo>
                    <a:pt x="29949" y="166530"/>
                  </a:lnTo>
                  <a:lnTo>
                    <a:pt x="28697" y="168130"/>
                  </a:lnTo>
                  <a:lnTo>
                    <a:pt x="22545" y="170907"/>
                  </a:lnTo>
                  <a:lnTo>
                    <a:pt x="17969" y="167412"/>
                  </a:lnTo>
                  <a:lnTo>
                    <a:pt x="11586" y="161349"/>
                  </a:lnTo>
                  <a:lnTo>
                    <a:pt x="9118" y="156839"/>
                  </a:lnTo>
                  <a:lnTo>
                    <a:pt x="0" y="1356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497"/>
            <p:cNvSpPr/>
            <p:nvPr/>
          </p:nvSpPr>
          <p:spPr>
            <a:xfrm>
              <a:off x="2328863" y="5036344"/>
              <a:ext cx="1" cy="50007"/>
            </a:xfrm>
            <a:custGeom>
              <a:avLst/>
              <a:gdLst/>
              <a:ahLst/>
              <a:cxnLst/>
              <a:rect l="0" t="0" r="0" b="0"/>
              <a:pathLst>
                <a:path w="1" h="50007">
                  <a:moveTo>
                    <a:pt x="0" y="0"/>
                  </a:moveTo>
                  <a:lnTo>
                    <a:pt x="0" y="35294"/>
                  </a:lnTo>
                  <a:lnTo>
                    <a:pt x="0" y="500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498"/>
            <p:cNvSpPr/>
            <p:nvPr/>
          </p:nvSpPr>
          <p:spPr>
            <a:xfrm>
              <a:off x="2343150" y="4957763"/>
              <a:ext cx="1" cy="14288"/>
            </a:xfrm>
            <a:custGeom>
              <a:avLst/>
              <a:gdLst/>
              <a:ahLst/>
              <a:cxnLst/>
              <a:rect l="0" t="0" r="0" b="0"/>
              <a:pathLst>
                <a:path w="1" h="14288">
                  <a:moveTo>
                    <a:pt x="0" y="1428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499"/>
            <p:cNvSpPr/>
            <p:nvPr/>
          </p:nvSpPr>
          <p:spPr>
            <a:xfrm>
              <a:off x="2386020" y="5058201"/>
              <a:ext cx="100006" cy="71013"/>
            </a:xfrm>
            <a:custGeom>
              <a:avLst/>
              <a:gdLst/>
              <a:ahLst/>
              <a:cxnLst/>
              <a:rect l="0" t="0" r="0" b="0"/>
              <a:pathLst>
                <a:path w="100006" h="71013">
                  <a:moveTo>
                    <a:pt x="7136" y="71012"/>
                  </a:moveTo>
                  <a:lnTo>
                    <a:pt x="18" y="71012"/>
                  </a:lnTo>
                  <a:lnTo>
                    <a:pt x="0" y="67219"/>
                  </a:lnTo>
                  <a:lnTo>
                    <a:pt x="2113" y="63241"/>
                  </a:lnTo>
                  <a:lnTo>
                    <a:pt x="3787" y="61069"/>
                  </a:lnTo>
                  <a:lnTo>
                    <a:pt x="5648" y="54421"/>
                  </a:lnTo>
                  <a:lnTo>
                    <a:pt x="7268" y="46970"/>
                  </a:lnTo>
                  <a:lnTo>
                    <a:pt x="23903" y="19701"/>
                  </a:lnTo>
                  <a:lnTo>
                    <a:pt x="44252" y="4431"/>
                  </a:lnTo>
                  <a:lnTo>
                    <a:pt x="51678" y="1733"/>
                  </a:lnTo>
                  <a:lnTo>
                    <a:pt x="65588" y="0"/>
                  </a:lnTo>
                  <a:lnTo>
                    <a:pt x="70950" y="1880"/>
                  </a:lnTo>
                  <a:lnTo>
                    <a:pt x="95234" y="23427"/>
                  </a:lnTo>
                  <a:lnTo>
                    <a:pt x="97885" y="28167"/>
                  </a:lnTo>
                  <a:lnTo>
                    <a:pt x="99586" y="37677"/>
                  </a:lnTo>
                  <a:lnTo>
                    <a:pt x="100005" y="567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500"/>
            <p:cNvSpPr/>
            <p:nvPr/>
          </p:nvSpPr>
          <p:spPr>
            <a:xfrm>
              <a:off x="2264569" y="4988050"/>
              <a:ext cx="135279" cy="141164"/>
            </a:xfrm>
            <a:custGeom>
              <a:avLst/>
              <a:gdLst/>
              <a:ahLst/>
              <a:cxnLst/>
              <a:rect l="0" t="0" r="0" b="0"/>
              <a:pathLst>
                <a:path w="135279" h="141164">
                  <a:moveTo>
                    <a:pt x="0" y="55438"/>
                  </a:moveTo>
                  <a:lnTo>
                    <a:pt x="10642" y="55438"/>
                  </a:lnTo>
                  <a:lnTo>
                    <a:pt x="14784" y="57554"/>
                  </a:lnTo>
                  <a:lnTo>
                    <a:pt x="16999" y="59230"/>
                  </a:lnTo>
                  <a:lnTo>
                    <a:pt x="23695" y="61092"/>
                  </a:lnTo>
                  <a:lnTo>
                    <a:pt x="36389" y="64257"/>
                  </a:lnTo>
                  <a:lnTo>
                    <a:pt x="50205" y="68105"/>
                  </a:lnTo>
                  <a:lnTo>
                    <a:pt x="60413" y="68211"/>
                  </a:lnTo>
                  <a:lnTo>
                    <a:pt x="93922" y="60864"/>
                  </a:lnTo>
                  <a:lnTo>
                    <a:pt x="107468" y="57045"/>
                  </a:lnTo>
                  <a:lnTo>
                    <a:pt x="116026" y="55358"/>
                  </a:lnTo>
                  <a:lnTo>
                    <a:pt x="122475" y="51963"/>
                  </a:lnTo>
                  <a:lnTo>
                    <a:pt x="130569" y="41796"/>
                  </a:lnTo>
                  <a:lnTo>
                    <a:pt x="134201" y="32522"/>
                  </a:lnTo>
                  <a:lnTo>
                    <a:pt x="135278" y="24747"/>
                  </a:lnTo>
                  <a:lnTo>
                    <a:pt x="131296" y="17720"/>
                  </a:lnTo>
                  <a:lnTo>
                    <a:pt x="124235" y="10100"/>
                  </a:lnTo>
                  <a:lnTo>
                    <a:pt x="115805" y="4066"/>
                  </a:lnTo>
                  <a:lnTo>
                    <a:pt x="106767" y="856"/>
                  </a:lnTo>
                  <a:lnTo>
                    <a:pt x="102134" y="0"/>
                  </a:lnTo>
                  <a:lnTo>
                    <a:pt x="92753" y="1165"/>
                  </a:lnTo>
                  <a:lnTo>
                    <a:pt x="73796" y="8381"/>
                  </a:lnTo>
                  <a:lnTo>
                    <a:pt x="59524" y="18917"/>
                  </a:lnTo>
                  <a:lnTo>
                    <a:pt x="46183" y="36700"/>
                  </a:lnTo>
                  <a:lnTo>
                    <a:pt x="40899" y="46051"/>
                  </a:lnTo>
                  <a:lnTo>
                    <a:pt x="40137" y="57616"/>
                  </a:lnTo>
                  <a:lnTo>
                    <a:pt x="46116" y="84443"/>
                  </a:lnTo>
                  <a:lnTo>
                    <a:pt x="60644" y="111879"/>
                  </a:lnTo>
                  <a:lnTo>
                    <a:pt x="85725" y="1411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501"/>
            <p:cNvSpPr/>
            <p:nvPr/>
          </p:nvSpPr>
          <p:spPr>
            <a:xfrm>
              <a:off x="2421731" y="5037777"/>
              <a:ext cx="100014" cy="95191"/>
            </a:xfrm>
            <a:custGeom>
              <a:avLst/>
              <a:gdLst/>
              <a:ahLst/>
              <a:cxnLst/>
              <a:rect l="0" t="0" r="0" b="0"/>
              <a:pathLst>
                <a:path w="100014" h="95191">
                  <a:moveTo>
                    <a:pt x="100013" y="41429"/>
                  </a:moveTo>
                  <a:lnTo>
                    <a:pt x="100013" y="18486"/>
                  </a:lnTo>
                  <a:lnTo>
                    <a:pt x="97896" y="13241"/>
                  </a:lnTo>
                  <a:lnTo>
                    <a:pt x="95103" y="8263"/>
                  </a:lnTo>
                  <a:lnTo>
                    <a:pt x="93862" y="3405"/>
                  </a:lnTo>
                  <a:lnTo>
                    <a:pt x="92737" y="1793"/>
                  </a:lnTo>
                  <a:lnTo>
                    <a:pt x="91194" y="717"/>
                  </a:lnTo>
                  <a:lnTo>
                    <a:pt x="89371" y="0"/>
                  </a:lnTo>
                  <a:lnTo>
                    <a:pt x="87362" y="316"/>
                  </a:lnTo>
                  <a:lnTo>
                    <a:pt x="80742" y="4553"/>
                  </a:lnTo>
                  <a:lnTo>
                    <a:pt x="73754" y="11630"/>
                  </a:lnTo>
                  <a:lnTo>
                    <a:pt x="69027" y="19189"/>
                  </a:lnTo>
                  <a:lnTo>
                    <a:pt x="65697" y="32370"/>
                  </a:lnTo>
                  <a:lnTo>
                    <a:pt x="64376" y="65269"/>
                  </a:lnTo>
                  <a:lnTo>
                    <a:pt x="64305" y="85265"/>
                  </a:lnTo>
                  <a:lnTo>
                    <a:pt x="63507" y="87323"/>
                  </a:lnTo>
                  <a:lnTo>
                    <a:pt x="62182" y="88693"/>
                  </a:lnTo>
                  <a:lnTo>
                    <a:pt x="60505" y="89608"/>
                  </a:lnTo>
                  <a:lnTo>
                    <a:pt x="59387" y="91011"/>
                  </a:lnTo>
                  <a:lnTo>
                    <a:pt x="58144" y="94686"/>
                  </a:lnTo>
                  <a:lnTo>
                    <a:pt x="56225" y="95190"/>
                  </a:lnTo>
                  <a:lnTo>
                    <a:pt x="26126" y="89608"/>
                  </a:lnTo>
                  <a:lnTo>
                    <a:pt x="0" y="771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502"/>
            <p:cNvSpPr/>
            <p:nvPr/>
          </p:nvSpPr>
          <p:spPr>
            <a:xfrm>
              <a:off x="1471613" y="4779177"/>
              <a:ext cx="64294" cy="14280"/>
            </a:xfrm>
            <a:custGeom>
              <a:avLst/>
              <a:gdLst/>
              <a:ahLst/>
              <a:cxnLst/>
              <a:rect l="0" t="0" r="0" b="0"/>
              <a:pathLst>
                <a:path w="64294" h="14280">
                  <a:moveTo>
                    <a:pt x="64293" y="7136"/>
                  </a:moveTo>
                  <a:lnTo>
                    <a:pt x="58142" y="7136"/>
                  </a:lnTo>
                  <a:lnTo>
                    <a:pt x="57811" y="6342"/>
                  </a:lnTo>
                  <a:lnTo>
                    <a:pt x="57444" y="3343"/>
                  </a:lnTo>
                  <a:lnTo>
                    <a:pt x="56552" y="2226"/>
                  </a:lnTo>
                  <a:lnTo>
                    <a:pt x="53444" y="985"/>
                  </a:lnTo>
                  <a:lnTo>
                    <a:pt x="22391" y="0"/>
                  </a:lnTo>
                  <a:lnTo>
                    <a:pt x="13655" y="4229"/>
                  </a:lnTo>
                  <a:lnTo>
                    <a:pt x="0" y="142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SMARTInkShape-Group107"/>
          <p:cNvGrpSpPr/>
          <p:nvPr/>
        </p:nvGrpSpPr>
        <p:grpSpPr>
          <a:xfrm>
            <a:off x="3986215" y="5580643"/>
            <a:ext cx="971138" cy="355814"/>
            <a:chOff x="3986215" y="5580643"/>
            <a:chExt cx="971138" cy="355814"/>
          </a:xfrm>
        </p:grpSpPr>
        <p:sp>
          <p:nvSpPr>
            <p:cNvPr id="191" name="SMARTInkShape-503"/>
            <p:cNvSpPr/>
            <p:nvPr/>
          </p:nvSpPr>
          <p:spPr>
            <a:xfrm>
              <a:off x="3986215" y="5580643"/>
              <a:ext cx="304717" cy="310953"/>
            </a:xfrm>
            <a:custGeom>
              <a:avLst/>
              <a:gdLst/>
              <a:ahLst/>
              <a:cxnLst/>
              <a:rect l="0" t="0" r="0" b="0"/>
              <a:pathLst>
                <a:path w="304717" h="310953">
                  <a:moveTo>
                    <a:pt x="121441" y="20057"/>
                  </a:moveTo>
                  <a:lnTo>
                    <a:pt x="121441" y="16265"/>
                  </a:lnTo>
                  <a:lnTo>
                    <a:pt x="119325" y="12286"/>
                  </a:lnTo>
                  <a:lnTo>
                    <a:pt x="117649" y="10114"/>
                  </a:lnTo>
                  <a:lnTo>
                    <a:pt x="100121" y="3264"/>
                  </a:lnTo>
                  <a:lnTo>
                    <a:pt x="74819" y="0"/>
                  </a:lnTo>
                  <a:lnTo>
                    <a:pt x="47214" y="2825"/>
                  </a:lnTo>
                  <a:lnTo>
                    <a:pt x="30508" y="10811"/>
                  </a:lnTo>
                  <a:lnTo>
                    <a:pt x="9831" y="28694"/>
                  </a:lnTo>
                  <a:lnTo>
                    <a:pt x="4172" y="35341"/>
                  </a:lnTo>
                  <a:lnTo>
                    <a:pt x="1193" y="42946"/>
                  </a:lnTo>
                  <a:lnTo>
                    <a:pt x="0" y="59863"/>
                  </a:lnTo>
                  <a:lnTo>
                    <a:pt x="4232" y="73732"/>
                  </a:lnTo>
                  <a:lnTo>
                    <a:pt x="19884" y="95570"/>
                  </a:lnTo>
                  <a:lnTo>
                    <a:pt x="37375" y="106549"/>
                  </a:lnTo>
                  <a:lnTo>
                    <a:pt x="53847" y="111036"/>
                  </a:lnTo>
                  <a:lnTo>
                    <a:pt x="88363" y="111759"/>
                  </a:lnTo>
                  <a:lnTo>
                    <a:pt x="101713" y="108968"/>
                  </a:lnTo>
                  <a:lnTo>
                    <a:pt x="125738" y="95349"/>
                  </a:lnTo>
                  <a:lnTo>
                    <a:pt x="145380" y="72440"/>
                  </a:lnTo>
                  <a:lnTo>
                    <a:pt x="151925" y="54715"/>
                  </a:lnTo>
                  <a:lnTo>
                    <a:pt x="154833" y="42604"/>
                  </a:lnTo>
                  <a:lnTo>
                    <a:pt x="155609" y="43820"/>
                  </a:lnTo>
                  <a:lnTo>
                    <a:pt x="157024" y="78039"/>
                  </a:lnTo>
                  <a:lnTo>
                    <a:pt x="157133" y="109739"/>
                  </a:lnTo>
                  <a:lnTo>
                    <a:pt x="157152" y="137205"/>
                  </a:lnTo>
                  <a:lnTo>
                    <a:pt x="157158" y="165452"/>
                  </a:lnTo>
                  <a:lnTo>
                    <a:pt x="160952" y="193929"/>
                  </a:lnTo>
                  <a:lnTo>
                    <a:pt x="163310" y="222476"/>
                  </a:lnTo>
                  <a:lnTo>
                    <a:pt x="164010" y="251042"/>
                  </a:lnTo>
                  <a:lnTo>
                    <a:pt x="168361" y="284229"/>
                  </a:lnTo>
                  <a:lnTo>
                    <a:pt x="166637" y="302037"/>
                  </a:lnTo>
                  <a:lnTo>
                    <a:pt x="162684" y="307263"/>
                  </a:lnTo>
                  <a:lnTo>
                    <a:pt x="156874" y="309952"/>
                  </a:lnTo>
                  <a:lnTo>
                    <a:pt x="149826" y="310952"/>
                  </a:lnTo>
                  <a:lnTo>
                    <a:pt x="133527" y="305712"/>
                  </a:lnTo>
                  <a:lnTo>
                    <a:pt x="116494" y="294653"/>
                  </a:lnTo>
                  <a:lnTo>
                    <a:pt x="94311" y="269782"/>
                  </a:lnTo>
                  <a:lnTo>
                    <a:pt x="78125" y="238424"/>
                  </a:lnTo>
                  <a:lnTo>
                    <a:pt x="69537" y="210259"/>
                  </a:lnTo>
                  <a:lnTo>
                    <a:pt x="70062" y="196931"/>
                  </a:lnTo>
                  <a:lnTo>
                    <a:pt x="78613" y="172917"/>
                  </a:lnTo>
                  <a:lnTo>
                    <a:pt x="88913" y="159168"/>
                  </a:lnTo>
                  <a:lnTo>
                    <a:pt x="101428" y="148559"/>
                  </a:lnTo>
                  <a:lnTo>
                    <a:pt x="130982" y="135281"/>
                  </a:lnTo>
                  <a:lnTo>
                    <a:pt x="163366" y="125015"/>
                  </a:lnTo>
                  <a:lnTo>
                    <a:pt x="198397" y="120252"/>
                  </a:lnTo>
                  <a:lnTo>
                    <a:pt x="233774" y="112492"/>
                  </a:lnTo>
                  <a:lnTo>
                    <a:pt x="263928" y="103315"/>
                  </a:lnTo>
                  <a:lnTo>
                    <a:pt x="278048" y="96231"/>
                  </a:lnTo>
                  <a:lnTo>
                    <a:pt x="279821" y="94652"/>
                  </a:lnTo>
                  <a:lnTo>
                    <a:pt x="280209" y="93600"/>
                  </a:lnTo>
                  <a:lnTo>
                    <a:pt x="279674" y="92898"/>
                  </a:lnTo>
                  <a:lnTo>
                    <a:pt x="276963" y="92118"/>
                  </a:lnTo>
                  <a:lnTo>
                    <a:pt x="275128" y="91910"/>
                  </a:lnTo>
                  <a:lnTo>
                    <a:pt x="270974" y="93796"/>
                  </a:lnTo>
                  <a:lnTo>
                    <a:pt x="265687" y="98867"/>
                  </a:lnTo>
                  <a:lnTo>
                    <a:pt x="244820" y="131977"/>
                  </a:lnTo>
                  <a:lnTo>
                    <a:pt x="243381" y="140708"/>
                  </a:lnTo>
                  <a:lnTo>
                    <a:pt x="246016" y="158875"/>
                  </a:lnTo>
                  <a:lnTo>
                    <a:pt x="254595" y="173300"/>
                  </a:lnTo>
                  <a:lnTo>
                    <a:pt x="260217" y="179369"/>
                  </a:lnTo>
                  <a:lnTo>
                    <a:pt x="267140" y="182621"/>
                  </a:lnTo>
                  <a:lnTo>
                    <a:pt x="283298" y="184118"/>
                  </a:lnTo>
                  <a:lnTo>
                    <a:pt x="289671" y="181025"/>
                  </a:lnTo>
                  <a:lnTo>
                    <a:pt x="298868" y="169121"/>
                  </a:lnTo>
                  <a:lnTo>
                    <a:pt x="304716" y="144569"/>
                  </a:lnTo>
                  <a:lnTo>
                    <a:pt x="302657" y="117186"/>
                  </a:lnTo>
                  <a:lnTo>
                    <a:pt x="285748" y="70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504"/>
            <p:cNvSpPr/>
            <p:nvPr/>
          </p:nvSpPr>
          <p:spPr>
            <a:xfrm>
              <a:off x="4422021" y="5722144"/>
              <a:ext cx="164268" cy="113947"/>
            </a:xfrm>
            <a:custGeom>
              <a:avLst/>
              <a:gdLst/>
              <a:ahLst/>
              <a:cxnLst/>
              <a:rect l="0" t="0" r="0" b="0"/>
              <a:pathLst>
                <a:path w="164268" h="113947">
                  <a:moveTo>
                    <a:pt x="14248" y="0"/>
                  </a:moveTo>
                  <a:lnTo>
                    <a:pt x="10456" y="0"/>
                  </a:lnTo>
                  <a:lnTo>
                    <a:pt x="9338" y="794"/>
                  </a:lnTo>
                  <a:lnTo>
                    <a:pt x="8593" y="2117"/>
                  </a:lnTo>
                  <a:lnTo>
                    <a:pt x="979" y="33792"/>
                  </a:lnTo>
                  <a:lnTo>
                    <a:pt x="0" y="65801"/>
                  </a:lnTo>
                  <a:lnTo>
                    <a:pt x="772" y="73694"/>
                  </a:lnTo>
                  <a:lnTo>
                    <a:pt x="8780" y="92722"/>
                  </a:lnTo>
                  <a:lnTo>
                    <a:pt x="10603" y="95152"/>
                  </a:lnTo>
                  <a:lnTo>
                    <a:pt x="14744" y="97853"/>
                  </a:lnTo>
                  <a:lnTo>
                    <a:pt x="23871" y="99586"/>
                  </a:lnTo>
                  <a:lnTo>
                    <a:pt x="28579" y="97706"/>
                  </a:lnTo>
                  <a:lnTo>
                    <a:pt x="33317" y="95018"/>
                  </a:lnTo>
                  <a:lnTo>
                    <a:pt x="40447" y="92712"/>
                  </a:lnTo>
                  <a:lnTo>
                    <a:pt x="57111" y="80549"/>
                  </a:lnTo>
                  <a:lnTo>
                    <a:pt x="59492" y="79893"/>
                  </a:lnTo>
                  <a:lnTo>
                    <a:pt x="61079" y="78662"/>
                  </a:lnTo>
                  <a:lnTo>
                    <a:pt x="64107" y="73931"/>
                  </a:lnTo>
                  <a:lnTo>
                    <a:pt x="70281" y="71766"/>
                  </a:lnTo>
                  <a:lnTo>
                    <a:pt x="70653" y="72450"/>
                  </a:lnTo>
                  <a:lnTo>
                    <a:pt x="71389" y="84647"/>
                  </a:lnTo>
                  <a:lnTo>
                    <a:pt x="83582" y="101962"/>
                  </a:lnTo>
                  <a:lnTo>
                    <a:pt x="97616" y="111609"/>
                  </a:lnTo>
                  <a:lnTo>
                    <a:pt x="104743" y="113503"/>
                  </a:lnTo>
                  <a:lnTo>
                    <a:pt x="109501" y="113946"/>
                  </a:lnTo>
                  <a:lnTo>
                    <a:pt x="120435" y="110402"/>
                  </a:lnTo>
                  <a:lnTo>
                    <a:pt x="129936" y="104325"/>
                  </a:lnTo>
                  <a:lnTo>
                    <a:pt x="152334" y="72690"/>
                  </a:lnTo>
                  <a:lnTo>
                    <a:pt x="164267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505"/>
            <p:cNvSpPr/>
            <p:nvPr/>
          </p:nvSpPr>
          <p:spPr>
            <a:xfrm>
              <a:off x="4614902" y="5779294"/>
              <a:ext cx="14249" cy="121445"/>
            </a:xfrm>
            <a:custGeom>
              <a:avLst/>
              <a:gdLst/>
              <a:ahLst/>
              <a:cxnLst/>
              <a:rect l="0" t="0" r="0" b="0"/>
              <a:pathLst>
                <a:path w="14249" h="121445">
                  <a:moveTo>
                    <a:pt x="14248" y="0"/>
                  </a:moveTo>
                  <a:lnTo>
                    <a:pt x="10456" y="0"/>
                  </a:lnTo>
                  <a:lnTo>
                    <a:pt x="9339" y="794"/>
                  </a:lnTo>
                  <a:lnTo>
                    <a:pt x="8594" y="2117"/>
                  </a:lnTo>
                  <a:lnTo>
                    <a:pt x="640" y="33494"/>
                  </a:lnTo>
                  <a:lnTo>
                    <a:pt x="0" y="66558"/>
                  </a:lnTo>
                  <a:lnTo>
                    <a:pt x="760" y="89698"/>
                  </a:lnTo>
                  <a:lnTo>
                    <a:pt x="5666" y="102071"/>
                  </a:lnTo>
                  <a:lnTo>
                    <a:pt x="12317" y="113766"/>
                  </a:lnTo>
                  <a:lnTo>
                    <a:pt x="14248" y="1214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506"/>
            <p:cNvSpPr/>
            <p:nvPr/>
          </p:nvSpPr>
          <p:spPr>
            <a:xfrm>
              <a:off x="4750594" y="5694969"/>
              <a:ext cx="57117" cy="198626"/>
            </a:xfrm>
            <a:custGeom>
              <a:avLst/>
              <a:gdLst/>
              <a:ahLst/>
              <a:cxnLst/>
              <a:rect l="0" t="0" r="0" b="0"/>
              <a:pathLst>
                <a:path w="57117" h="198626">
                  <a:moveTo>
                    <a:pt x="42862" y="27175"/>
                  </a:moveTo>
                  <a:lnTo>
                    <a:pt x="42862" y="23383"/>
                  </a:lnTo>
                  <a:lnTo>
                    <a:pt x="44979" y="19404"/>
                  </a:lnTo>
                  <a:lnTo>
                    <a:pt x="54253" y="8042"/>
                  </a:lnTo>
                  <a:lnTo>
                    <a:pt x="56768" y="0"/>
                  </a:lnTo>
                  <a:lnTo>
                    <a:pt x="56896" y="327"/>
                  </a:lnTo>
                  <a:lnTo>
                    <a:pt x="57116" y="8666"/>
                  </a:lnTo>
                  <a:lnTo>
                    <a:pt x="55540" y="10866"/>
                  </a:lnTo>
                  <a:lnTo>
                    <a:pt x="43720" y="22218"/>
                  </a:lnTo>
                  <a:lnTo>
                    <a:pt x="26243" y="57289"/>
                  </a:lnTo>
                  <a:lnTo>
                    <a:pt x="16679" y="85422"/>
                  </a:lnTo>
                  <a:lnTo>
                    <a:pt x="7145" y="118614"/>
                  </a:lnTo>
                  <a:lnTo>
                    <a:pt x="2117" y="143168"/>
                  </a:lnTo>
                  <a:lnTo>
                    <a:pt x="278" y="177916"/>
                  </a:lnTo>
                  <a:lnTo>
                    <a:pt x="0" y="19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507"/>
            <p:cNvSpPr/>
            <p:nvPr/>
          </p:nvSpPr>
          <p:spPr>
            <a:xfrm>
              <a:off x="4636381" y="5601252"/>
              <a:ext cx="320972" cy="335205"/>
            </a:xfrm>
            <a:custGeom>
              <a:avLst/>
              <a:gdLst/>
              <a:ahLst/>
              <a:cxnLst/>
              <a:rect l="0" t="0" r="0" b="0"/>
              <a:pathLst>
                <a:path w="320972" h="335205">
                  <a:moveTo>
                    <a:pt x="7057" y="70886"/>
                  </a:moveTo>
                  <a:lnTo>
                    <a:pt x="3264" y="70886"/>
                  </a:lnTo>
                  <a:lnTo>
                    <a:pt x="2147" y="70092"/>
                  </a:lnTo>
                  <a:lnTo>
                    <a:pt x="1402" y="68769"/>
                  </a:lnTo>
                  <a:lnTo>
                    <a:pt x="207" y="64735"/>
                  </a:lnTo>
                  <a:lnTo>
                    <a:pt x="0" y="67828"/>
                  </a:lnTo>
                  <a:lnTo>
                    <a:pt x="2068" y="71644"/>
                  </a:lnTo>
                  <a:lnTo>
                    <a:pt x="13690" y="83685"/>
                  </a:lnTo>
                  <a:lnTo>
                    <a:pt x="43649" y="104654"/>
                  </a:lnTo>
                  <a:lnTo>
                    <a:pt x="77226" y="122565"/>
                  </a:lnTo>
                  <a:lnTo>
                    <a:pt x="105018" y="131883"/>
                  </a:lnTo>
                  <a:lnTo>
                    <a:pt x="134154" y="139670"/>
                  </a:lnTo>
                  <a:lnTo>
                    <a:pt x="165982" y="145417"/>
                  </a:lnTo>
                  <a:lnTo>
                    <a:pt x="200992" y="141053"/>
                  </a:lnTo>
                  <a:lnTo>
                    <a:pt x="234453" y="132547"/>
                  </a:lnTo>
                  <a:lnTo>
                    <a:pt x="252939" y="121788"/>
                  </a:lnTo>
                  <a:lnTo>
                    <a:pt x="272614" y="99020"/>
                  </a:lnTo>
                  <a:lnTo>
                    <a:pt x="287580" y="69730"/>
                  </a:lnTo>
                  <a:lnTo>
                    <a:pt x="297772" y="37131"/>
                  </a:lnTo>
                  <a:lnTo>
                    <a:pt x="299520" y="16505"/>
                  </a:lnTo>
                  <a:lnTo>
                    <a:pt x="297642" y="8881"/>
                  </a:lnTo>
                  <a:lnTo>
                    <a:pt x="293761" y="1311"/>
                  </a:lnTo>
                  <a:lnTo>
                    <a:pt x="292650" y="691"/>
                  </a:lnTo>
                  <a:lnTo>
                    <a:pt x="289297" y="0"/>
                  </a:lnTo>
                  <a:lnTo>
                    <a:pt x="285161" y="1810"/>
                  </a:lnTo>
                  <a:lnTo>
                    <a:pt x="282947" y="3404"/>
                  </a:lnTo>
                  <a:lnTo>
                    <a:pt x="265172" y="26198"/>
                  </a:lnTo>
                  <a:lnTo>
                    <a:pt x="260681" y="37531"/>
                  </a:lnTo>
                  <a:lnTo>
                    <a:pt x="254005" y="68001"/>
                  </a:lnTo>
                  <a:lnTo>
                    <a:pt x="247355" y="95255"/>
                  </a:lnTo>
                  <a:lnTo>
                    <a:pt x="244150" y="123438"/>
                  </a:lnTo>
                  <a:lnTo>
                    <a:pt x="243200" y="155689"/>
                  </a:lnTo>
                  <a:lnTo>
                    <a:pt x="239126" y="186589"/>
                  </a:lnTo>
                  <a:lnTo>
                    <a:pt x="240477" y="215852"/>
                  </a:lnTo>
                  <a:lnTo>
                    <a:pt x="242112" y="244631"/>
                  </a:lnTo>
                  <a:lnTo>
                    <a:pt x="243458" y="276302"/>
                  </a:lnTo>
                  <a:lnTo>
                    <a:pt x="249645" y="304639"/>
                  </a:lnTo>
                  <a:lnTo>
                    <a:pt x="250538" y="305302"/>
                  </a:lnTo>
                  <a:lnTo>
                    <a:pt x="256068" y="306455"/>
                  </a:lnTo>
                  <a:lnTo>
                    <a:pt x="256408" y="305719"/>
                  </a:lnTo>
                  <a:lnTo>
                    <a:pt x="260854" y="279889"/>
                  </a:lnTo>
                  <a:lnTo>
                    <a:pt x="282512" y="245452"/>
                  </a:lnTo>
                  <a:lnTo>
                    <a:pt x="284262" y="240281"/>
                  </a:lnTo>
                  <a:lnTo>
                    <a:pt x="285522" y="238585"/>
                  </a:lnTo>
                  <a:lnTo>
                    <a:pt x="287157" y="237454"/>
                  </a:lnTo>
                  <a:lnTo>
                    <a:pt x="291089" y="236197"/>
                  </a:lnTo>
                  <a:lnTo>
                    <a:pt x="295483" y="235638"/>
                  </a:lnTo>
                  <a:lnTo>
                    <a:pt x="296972" y="236284"/>
                  </a:lnTo>
                  <a:lnTo>
                    <a:pt x="297965" y="237507"/>
                  </a:lnTo>
                  <a:lnTo>
                    <a:pt x="298626" y="239116"/>
                  </a:lnTo>
                  <a:lnTo>
                    <a:pt x="299861" y="240190"/>
                  </a:lnTo>
                  <a:lnTo>
                    <a:pt x="303350" y="241382"/>
                  </a:lnTo>
                  <a:lnTo>
                    <a:pt x="307547" y="246145"/>
                  </a:lnTo>
                  <a:lnTo>
                    <a:pt x="318266" y="261740"/>
                  </a:lnTo>
                  <a:lnTo>
                    <a:pt x="320971" y="283177"/>
                  </a:lnTo>
                  <a:lnTo>
                    <a:pt x="320564" y="316175"/>
                  </a:lnTo>
                  <a:lnTo>
                    <a:pt x="314238" y="3352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SMARTInkShape-Group108"/>
          <p:cNvGrpSpPr/>
          <p:nvPr/>
        </p:nvGrpSpPr>
        <p:grpSpPr>
          <a:xfrm>
            <a:off x="4643883" y="5558394"/>
            <a:ext cx="1449737" cy="813832"/>
            <a:chOff x="4643883" y="5558394"/>
            <a:chExt cx="1449737" cy="813832"/>
          </a:xfrm>
        </p:grpSpPr>
        <p:sp>
          <p:nvSpPr>
            <p:cNvPr id="197" name="SMARTInkShape-508"/>
            <p:cNvSpPr/>
            <p:nvPr/>
          </p:nvSpPr>
          <p:spPr>
            <a:xfrm>
              <a:off x="5093546" y="5572125"/>
              <a:ext cx="35668" cy="364332"/>
            </a:xfrm>
            <a:custGeom>
              <a:avLst/>
              <a:gdLst/>
              <a:ahLst/>
              <a:cxnLst/>
              <a:rect l="0" t="0" r="0" b="0"/>
              <a:pathLst>
                <a:path w="35668" h="364332">
                  <a:moveTo>
                    <a:pt x="35667" y="0"/>
                  </a:moveTo>
                  <a:lnTo>
                    <a:pt x="35667" y="3792"/>
                  </a:lnTo>
                  <a:lnTo>
                    <a:pt x="33550" y="7771"/>
                  </a:lnTo>
                  <a:lnTo>
                    <a:pt x="31874" y="9943"/>
                  </a:lnTo>
                  <a:lnTo>
                    <a:pt x="30012" y="16590"/>
                  </a:lnTo>
                  <a:lnTo>
                    <a:pt x="26847" y="29257"/>
                  </a:lnTo>
                  <a:lnTo>
                    <a:pt x="17190" y="63090"/>
                  </a:lnTo>
                  <a:lnTo>
                    <a:pt x="12702" y="94748"/>
                  </a:lnTo>
                  <a:lnTo>
                    <a:pt x="6637" y="124117"/>
                  </a:lnTo>
                  <a:lnTo>
                    <a:pt x="1930" y="155838"/>
                  </a:lnTo>
                  <a:lnTo>
                    <a:pt x="535" y="187462"/>
                  </a:lnTo>
                  <a:lnTo>
                    <a:pt x="121" y="219851"/>
                  </a:lnTo>
                  <a:lnTo>
                    <a:pt x="0" y="251672"/>
                  </a:lnTo>
                  <a:lnTo>
                    <a:pt x="2079" y="282003"/>
                  </a:lnTo>
                  <a:lnTo>
                    <a:pt x="9894" y="317377"/>
                  </a:lnTo>
                  <a:lnTo>
                    <a:pt x="15780" y="352415"/>
                  </a:lnTo>
                  <a:lnTo>
                    <a:pt x="21379" y="3643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509"/>
            <p:cNvSpPr/>
            <p:nvPr/>
          </p:nvSpPr>
          <p:spPr>
            <a:xfrm>
              <a:off x="4980481" y="5561954"/>
              <a:ext cx="452522" cy="424510"/>
            </a:xfrm>
            <a:custGeom>
              <a:avLst/>
              <a:gdLst/>
              <a:ahLst/>
              <a:cxnLst/>
              <a:rect l="0" t="0" r="0" b="0"/>
              <a:pathLst>
                <a:path w="452522" h="424510">
                  <a:moveTo>
                    <a:pt x="13000" y="145902"/>
                  </a:moveTo>
                  <a:lnTo>
                    <a:pt x="13000" y="142110"/>
                  </a:lnTo>
                  <a:lnTo>
                    <a:pt x="12207" y="140992"/>
                  </a:lnTo>
                  <a:lnTo>
                    <a:pt x="10883" y="140248"/>
                  </a:lnTo>
                  <a:lnTo>
                    <a:pt x="9208" y="139751"/>
                  </a:lnTo>
                  <a:lnTo>
                    <a:pt x="0" y="132695"/>
                  </a:lnTo>
                  <a:lnTo>
                    <a:pt x="365" y="132335"/>
                  </a:lnTo>
                  <a:lnTo>
                    <a:pt x="8769" y="131709"/>
                  </a:lnTo>
                  <a:lnTo>
                    <a:pt x="42826" y="143805"/>
                  </a:lnTo>
                  <a:lnTo>
                    <a:pt x="72514" y="153103"/>
                  </a:lnTo>
                  <a:lnTo>
                    <a:pt x="101542" y="160207"/>
                  </a:lnTo>
                  <a:lnTo>
                    <a:pt x="135278" y="167339"/>
                  </a:lnTo>
                  <a:lnTo>
                    <a:pt x="168294" y="172362"/>
                  </a:lnTo>
                  <a:lnTo>
                    <a:pt x="200300" y="173851"/>
                  </a:lnTo>
                  <a:lnTo>
                    <a:pt x="232802" y="172175"/>
                  </a:lnTo>
                  <a:lnTo>
                    <a:pt x="260425" y="164535"/>
                  </a:lnTo>
                  <a:lnTo>
                    <a:pt x="287299" y="147731"/>
                  </a:lnTo>
                  <a:lnTo>
                    <a:pt x="302942" y="130040"/>
                  </a:lnTo>
                  <a:lnTo>
                    <a:pt x="313839" y="109717"/>
                  </a:lnTo>
                  <a:lnTo>
                    <a:pt x="318929" y="81516"/>
                  </a:lnTo>
                  <a:lnTo>
                    <a:pt x="320016" y="49670"/>
                  </a:lnTo>
                  <a:lnTo>
                    <a:pt x="316340" y="30606"/>
                  </a:lnTo>
                  <a:lnTo>
                    <a:pt x="310272" y="21105"/>
                  </a:lnTo>
                  <a:lnTo>
                    <a:pt x="293441" y="8539"/>
                  </a:lnTo>
                  <a:lnTo>
                    <a:pt x="279539" y="868"/>
                  </a:lnTo>
                  <a:lnTo>
                    <a:pt x="274830" y="0"/>
                  </a:lnTo>
                  <a:lnTo>
                    <a:pt x="259825" y="2571"/>
                  </a:lnTo>
                  <a:lnTo>
                    <a:pt x="247319" y="6264"/>
                  </a:lnTo>
                  <a:lnTo>
                    <a:pt x="242237" y="9948"/>
                  </a:lnTo>
                  <a:lnTo>
                    <a:pt x="221850" y="39658"/>
                  </a:lnTo>
                  <a:lnTo>
                    <a:pt x="204155" y="68295"/>
                  </a:lnTo>
                  <a:lnTo>
                    <a:pt x="195669" y="95302"/>
                  </a:lnTo>
                  <a:lnTo>
                    <a:pt x="192802" y="127293"/>
                  </a:lnTo>
                  <a:lnTo>
                    <a:pt x="191951" y="158028"/>
                  </a:lnTo>
                  <a:lnTo>
                    <a:pt x="191700" y="191916"/>
                  </a:lnTo>
                  <a:lnTo>
                    <a:pt x="192419" y="226299"/>
                  </a:lnTo>
                  <a:lnTo>
                    <a:pt x="197306" y="256154"/>
                  </a:lnTo>
                  <a:lnTo>
                    <a:pt x="208185" y="287978"/>
                  </a:lnTo>
                  <a:lnTo>
                    <a:pt x="226888" y="321681"/>
                  </a:lnTo>
                  <a:lnTo>
                    <a:pt x="231886" y="327214"/>
                  </a:lnTo>
                  <a:lnTo>
                    <a:pt x="236754" y="329672"/>
                  </a:lnTo>
                  <a:lnTo>
                    <a:pt x="247749" y="331057"/>
                  </a:lnTo>
                  <a:lnTo>
                    <a:pt x="254387" y="329264"/>
                  </a:lnTo>
                  <a:lnTo>
                    <a:pt x="265116" y="321646"/>
                  </a:lnTo>
                  <a:lnTo>
                    <a:pt x="282064" y="286752"/>
                  </a:lnTo>
                  <a:lnTo>
                    <a:pt x="288426" y="272214"/>
                  </a:lnTo>
                  <a:lnTo>
                    <a:pt x="291458" y="258646"/>
                  </a:lnTo>
                  <a:lnTo>
                    <a:pt x="297075" y="246548"/>
                  </a:lnTo>
                  <a:lnTo>
                    <a:pt x="298652" y="233075"/>
                  </a:lnTo>
                  <a:lnTo>
                    <a:pt x="298742" y="241698"/>
                  </a:lnTo>
                  <a:lnTo>
                    <a:pt x="296630" y="246157"/>
                  </a:lnTo>
                  <a:lnTo>
                    <a:pt x="294955" y="248458"/>
                  </a:lnTo>
                  <a:lnTo>
                    <a:pt x="292599" y="259280"/>
                  </a:lnTo>
                  <a:lnTo>
                    <a:pt x="292596" y="277953"/>
                  </a:lnTo>
                  <a:lnTo>
                    <a:pt x="303809" y="311953"/>
                  </a:lnTo>
                  <a:lnTo>
                    <a:pt x="318620" y="346019"/>
                  </a:lnTo>
                  <a:lnTo>
                    <a:pt x="335861" y="368027"/>
                  </a:lnTo>
                  <a:lnTo>
                    <a:pt x="351285" y="376376"/>
                  </a:lnTo>
                  <a:lnTo>
                    <a:pt x="372922" y="380605"/>
                  </a:lnTo>
                  <a:lnTo>
                    <a:pt x="385690" y="381183"/>
                  </a:lnTo>
                  <a:lnTo>
                    <a:pt x="397186" y="377208"/>
                  </a:lnTo>
                  <a:lnTo>
                    <a:pt x="422368" y="361365"/>
                  </a:lnTo>
                  <a:lnTo>
                    <a:pt x="442568" y="334643"/>
                  </a:lnTo>
                  <a:lnTo>
                    <a:pt x="452521" y="306423"/>
                  </a:lnTo>
                  <a:lnTo>
                    <a:pt x="452065" y="303717"/>
                  </a:lnTo>
                  <a:lnTo>
                    <a:pt x="449745" y="296114"/>
                  </a:lnTo>
                  <a:lnTo>
                    <a:pt x="448962" y="286434"/>
                  </a:lnTo>
                  <a:lnTo>
                    <a:pt x="448104" y="284834"/>
                  </a:lnTo>
                  <a:lnTo>
                    <a:pt x="446738" y="283767"/>
                  </a:lnTo>
                  <a:lnTo>
                    <a:pt x="445034" y="283056"/>
                  </a:lnTo>
                  <a:lnTo>
                    <a:pt x="443103" y="283375"/>
                  </a:lnTo>
                  <a:lnTo>
                    <a:pt x="438843" y="285847"/>
                  </a:lnTo>
                  <a:lnTo>
                    <a:pt x="431982" y="295494"/>
                  </a:lnTo>
                  <a:lnTo>
                    <a:pt x="428714" y="308406"/>
                  </a:lnTo>
                  <a:lnTo>
                    <a:pt x="428404" y="332695"/>
                  </a:lnTo>
                  <a:lnTo>
                    <a:pt x="435162" y="362539"/>
                  </a:lnTo>
                  <a:lnTo>
                    <a:pt x="444141" y="394982"/>
                  </a:lnTo>
                  <a:lnTo>
                    <a:pt x="448769" y="4245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510"/>
            <p:cNvSpPr/>
            <p:nvPr/>
          </p:nvSpPr>
          <p:spPr>
            <a:xfrm>
              <a:off x="5557838" y="5558394"/>
              <a:ext cx="257176" cy="463788"/>
            </a:xfrm>
            <a:custGeom>
              <a:avLst/>
              <a:gdLst/>
              <a:ahLst/>
              <a:cxnLst/>
              <a:rect l="0" t="0" r="0" b="0"/>
              <a:pathLst>
                <a:path w="257176" h="463788">
                  <a:moveTo>
                    <a:pt x="0" y="463787"/>
                  </a:moveTo>
                  <a:lnTo>
                    <a:pt x="0" y="459995"/>
                  </a:lnTo>
                  <a:lnTo>
                    <a:pt x="7275" y="426766"/>
                  </a:lnTo>
                  <a:lnTo>
                    <a:pt x="14783" y="395003"/>
                  </a:lnTo>
                  <a:lnTo>
                    <a:pt x="21578" y="364561"/>
                  </a:lnTo>
                  <a:lnTo>
                    <a:pt x="30735" y="333316"/>
                  </a:lnTo>
                  <a:lnTo>
                    <a:pt x="41385" y="298923"/>
                  </a:lnTo>
                  <a:lnTo>
                    <a:pt x="47452" y="263596"/>
                  </a:lnTo>
                  <a:lnTo>
                    <a:pt x="49665" y="239082"/>
                  </a:lnTo>
                  <a:lnTo>
                    <a:pt x="53294" y="212312"/>
                  </a:lnTo>
                  <a:lnTo>
                    <a:pt x="55436" y="186656"/>
                  </a:lnTo>
                  <a:lnTo>
                    <a:pt x="56388" y="162024"/>
                  </a:lnTo>
                  <a:lnTo>
                    <a:pt x="56924" y="126638"/>
                  </a:lnTo>
                  <a:lnTo>
                    <a:pt x="57083" y="95692"/>
                  </a:lnTo>
                  <a:lnTo>
                    <a:pt x="57923" y="67208"/>
                  </a:lnTo>
                  <a:lnTo>
                    <a:pt x="63298" y="32268"/>
                  </a:lnTo>
                  <a:lnTo>
                    <a:pt x="67791" y="16666"/>
                  </a:lnTo>
                  <a:lnTo>
                    <a:pt x="74149" y="5781"/>
                  </a:lnTo>
                  <a:lnTo>
                    <a:pt x="77214" y="3669"/>
                  </a:lnTo>
                  <a:lnTo>
                    <a:pt x="89112" y="695"/>
                  </a:lnTo>
                  <a:lnTo>
                    <a:pt x="98078" y="0"/>
                  </a:lnTo>
                  <a:lnTo>
                    <a:pt x="130037" y="9435"/>
                  </a:lnTo>
                  <a:lnTo>
                    <a:pt x="146656" y="20043"/>
                  </a:lnTo>
                  <a:lnTo>
                    <a:pt x="179092" y="50281"/>
                  </a:lnTo>
                  <a:lnTo>
                    <a:pt x="213584" y="85278"/>
                  </a:lnTo>
                  <a:lnTo>
                    <a:pt x="240096" y="117109"/>
                  </a:lnTo>
                  <a:lnTo>
                    <a:pt x="257175" y="135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511"/>
            <p:cNvSpPr/>
            <p:nvPr/>
          </p:nvSpPr>
          <p:spPr>
            <a:xfrm>
              <a:off x="5502415" y="5640475"/>
              <a:ext cx="369611" cy="331701"/>
            </a:xfrm>
            <a:custGeom>
              <a:avLst/>
              <a:gdLst/>
              <a:ahLst/>
              <a:cxnLst/>
              <a:rect l="0" t="0" r="0" b="0"/>
              <a:pathLst>
                <a:path w="369611" h="331701">
                  <a:moveTo>
                    <a:pt x="48279" y="10231"/>
                  </a:moveTo>
                  <a:lnTo>
                    <a:pt x="44487" y="10231"/>
                  </a:lnTo>
                  <a:lnTo>
                    <a:pt x="34544" y="14023"/>
                  </a:lnTo>
                  <a:lnTo>
                    <a:pt x="21870" y="23210"/>
                  </a:lnTo>
                  <a:lnTo>
                    <a:pt x="7020" y="39488"/>
                  </a:lnTo>
                  <a:lnTo>
                    <a:pt x="2160" y="48634"/>
                  </a:lnTo>
                  <a:lnTo>
                    <a:pt x="0" y="57991"/>
                  </a:lnTo>
                  <a:lnTo>
                    <a:pt x="2577" y="75976"/>
                  </a:lnTo>
                  <a:lnTo>
                    <a:pt x="12160" y="92594"/>
                  </a:lnTo>
                  <a:lnTo>
                    <a:pt x="36117" y="117340"/>
                  </a:lnTo>
                  <a:lnTo>
                    <a:pt x="70600" y="136222"/>
                  </a:lnTo>
                  <a:lnTo>
                    <a:pt x="104193" y="151623"/>
                  </a:lnTo>
                  <a:lnTo>
                    <a:pt x="134079" y="157694"/>
                  </a:lnTo>
                  <a:lnTo>
                    <a:pt x="160484" y="159493"/>
                  </a:lnTo>
                  <a:lnTo>
                    <a:pt x="190974" y="160026"/>
                  </a:lnTo>
                  <a:lnTo>
                    <a:pt x="217559" y="156391"/>
                  </a:lnTo>
                  <a:lnTo>
                    <a:pt x="252785" y="142349"/>
                  </a:lnTo>
                  <a:lnTo>
                    <a:pt x="283496" y="122172"/>
                  </a:lnTo>
                  <a:lnTo>
                    <a:pt x="314762" y="89295"/>
                  </a:lnTo>
                  <a:lnTo>
                    <a:pt x="344809" y="59204"/>
                  </a:lnTo>
                  <a:lnTo>
                    <a:pt x="364468" y="27227"/>
                  </a:lnTo>
                  <a:lnTo>
                    <a:pt x="368183" y="16502"/>
                  </a:lnTo>
                  <a:lnTo>
                    <a:pt x="369610" y="839"/>
                  </a:lnTo>
                  <a:lnTo>
                    <a:pt x="368862" y="0"/>
                  </a:lnTo>
                  <a:lnTo>
                    <a:pt x="367570" y="236"/>
                  </a:lnTo>
                  <a:lnTo>
                    <a:pt x="364017" y="1820"/>
                  </a:lnTo>
                  <a:lnTo>
                    <a:pt x="359792" y="2524"/>
                  </a:lnTo>
                  <a:lnTo>
                    <a:pt x="355269" y="7070"/>
                  </a:lnTo>
                  <a:lnTo>
                    <a:pt x="329127" y="42137"/>
                  </a:lnTo>
                  <a:lnTo>
                    <a:pt x="307503" y="74963"/>
                  </a:lnTo>
                  <a:lnTo>
                    <a:pt x="288719" y="108890"/>
                  </a:lnTo>
                  <a:lnTo>
                    <a:pt x="275272" y="136742"/>
                  </a:lnTo>
                  <a:lnTo>
                    <a:pt x="265907" y="165102"/>
                  </a:lnTo>
                  <a:lnTo>
                    <a:pt x="258105" y="193614"/>
                  </a:lnTo>
                  <a:lnTo>
                    <a:pt x="251561" y="221377"/>
                  </a:lnTo>
                  <a:lnTo>
                    <a:pt x="248947" y="254610"/>
                  </a:lnTo>
                  <a:lnTo>
                    <a:pt x="248431" y="287721"/>
                  </a:lnTo>
                  <a:lnTo>
                    <a:pt x="252134" y="306146"/>
                  </a:lnTo>
                  <a:lnTo>
                    <a:pt x="269735" y="331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512"/>
            <p:cNvSpPr/>
            <p:nvPr/>
          </p:nvSpPr>
          <p:spPr>
            <a:xfrm>
              <a:off x="5857988" y="5822588"/>
              <a:ext cx="199913" cy="163726"/>
            </a:xfrm>
            <a:custGeom>
              <a:avLst/>
              <a:gdLst/>
              <a:ahLst/>
              <a:cxnLst/>
              <a:rect l="0" t="0" r="0" b="0"/>
              <a:pathLst>
                <a:path w="199913" h="163726">
                  <a:moveTo>
                    <a:pt x="14175" y="92437"/>
                  </a:moveTo>
                  <a:lnTo>
                    <a:pt x="14175" y="64253"/>
                  </a:lnTo>
                  <a:lnTo>
                    <a:pt x="4232" y="73839"/>
                  </a:lnTo>
                  <a:lnTo>
                    <a:pt x="1818" y="78351"/>
                  </a:lnTo>
                  <a:lnTo>
                    <a:pt x="268" y="87714"/>
                  </a:lnTo>
                  <a:lnTo>
                    <a:pt x="0" y="98623"/>
                  </a:lnTo>
                  <a:lnTo>
                    <a:pt x="2054" y="105240"/>
                  </a:lnTo>
                  <a:lnTo>
                    <a:pt x="3713" y="108116"/>
                  </a:lnTo>
                  <a:lnTo>
                    <a:pt x="22833" y="123306"/>
                  </a:lnTo>
                  <a:lnTo>
                    <a:pt x="28077" y="126001"/>
                  </a:lnTo>
                  <a:lnTo>
                    <a:pt x="30587" y="126719"/>
                  </a:lnTo>
                  <a:lnTo>
                    <a:pt x="33054" y="126404"/>
                  </a:lnTo>
                  <a:lnTo>
                    <a:pt x="37911" y="123937"/>
                  </a:lnTo>
                  <a:lnTo>
                    <a:pt x="39524" y="122169"/>
                  </a:lnTo>
                  <a:lnTo>
                    <a:pt x="52567" y="94352"/>
                  </a:lnTo>
                  <a:lnTo>
                    <a:pt x="52933" y="85086"/>
                  </a:lnTo>
                  <a:lnTo>
                    <a:pt x="45927" y="54583"/>
                  </a:lnTo>
                  <a:lnTo>
                    <a:pt x="38664" y="36771"/>
                  </a:lnTo>
                  <a:lnTo>
                    <a:pt x="36171" y="27215"/>
                  </a:lnTo>
                  <a:lnTo>
                    <a:pt x="28103" y="14613"/>
                  </a:lnTo>
                  <a:lnTo>
                    <a:pt x="24334" y="9430"/>
                  </a:lnTo>
                  <a:lnTo>
                    <a:pt x="22658" y="4480"/>
                  </a:lnTo>
                  <a:lnTo>
                    <a:pt x="21418" y="2843"/>
                  </a:lnTo>
                  <a:lnTo>
                    <a:pt x="15285" y="0"/>
                  </a:lnTo>
                  <a:lnTo>
                    <a:pt x="19303" y="5357"/>
                  </a:lnTo>
                  <a:lnTo>
                    <a:pt x="21515" y="11778"/>
                  </a:lnTo>
                  <a:lnTo>
                    <a:pt x="31183" y="23421"/>
                  </a:lnTo>
                  <a:lnTo>
                    <a:pt x="44551" y="33707"/>
                  </a:lnTo>
                  <a:lnTo>
                    <a:pt x="55836" y="55013"/>
                  </a:lnTo>
                  <a:lnTo>
                    <a:pt x="61710" y="62085"/>
                  </a:lnTo>
                  <a:lnTo>
                    <a:pt x="63448" y="68804"/>
                  </a:lnTo>
                  <a:lnTo>
                    <a:pt x="64969" y="104149"/>
                  </a:lnTo>
                  <a:lnTo>
                    <a:pt x="71951" y="113830"/>
                  </a:lnTo>
                  <a:lnTo>
                    <a:pt x="76365" y="117820"/>
                  </a:lnTo>
                  <a:lnTo>
                    <a:pt x="80974" y="119593"/>
                  </a:lnTo>
                  <a:lnTo>
                    <a:pt x="106919" y="121011"/>
                  </a:lnTo>
                  <a:lnTo>
                    <a:pt x="110799" y="124804"/>
                  </a:lnTo>
                  <a:lnTo>
                    <a:pt x="112681" y="128783"/>
                  </a:lnTo>
                  <a:lnTo>
                    <a:pt x="113183" y="130955"/>
                  </a:lnTo>
                  <a:lnTo>
                    <a:pt x="130953" y="158130"/>
                  </a:lnTo>
                  <a:lnTo>
                    <a:pt x="135662" y="161321"/>
                  </a:lnTo>
                  <a:lnTo>
                    <a:pt x="141194" y="162740"/>
                  </a:lnTo>
                  <a:lnTo>
                    <a:pt x="158440" y="163725"/>
                  </a:lnTo>
                  <a:lnTo>
                    <a:pt x="163753" y="161692"/>
                  </a:lnTo>
                  <a:lnTo>
                    <a:pt x="187998" y="140024"/>
                  </a:lnTo>
                  <a:lnTo>
                    <a:pt x="195147" y="129115"/>
                  </a:lnTo>
                  <a:lnTo>
                    <a:pt x="199912" y="106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513"/>
            <p:cNvSpPr/>
            <p:nvPr/>
          </p:nvSpPr>
          <p:spPr>
            <a:xfrm>
              <a:off x="4643883" y="6094736"/>
              <a:ext cx="113856" cy="54918"/>
            </a:xfrm>
            <a:custGeom>
              <a:avLst/>
              <a:gdLst/>
              <a:ahLst/>
              <a:cxnLst/>
              <a:rect l="0" t="0" r="0" b="0"/>
              <a:pathLst>
                <a:path w="113856" h="54918">
                  <a:moveTo>
                    <a:pt x="56705" y="20314"/>
                  </a:moveTo>
                  <a:lnTo>
                    <a:pt x="42270" y="20314"/>
                  </a:lnTo>
                  <a:lnTo>
                    <a:pt x="36266" y="22431"/>
                  </a:lnTo>
                  <a:lnTo>
                    <a:pt x="1058" y="47489"/>
                  </a:lnTo>
                  <a:lnTo>
                    <a:pt x="223" y="50383"/>
                  </a:lnTo>
                  <a:lnTo>
                    <a:pt x="0" y="52267"/>
                  </a:lnTo>
                  <a:lnTo>
                    <a:pt x="645" y="53522"/>
                  </a:lnTo>
                  <a:lnTo>
                    <a:pt x="1869" y="54359"/>
                  </a:lnTo>
                  <a:lnTo>
                    <a:pt x="3479" y="54917"/>
                  </a:lnTo>
                  <a:lnTo>
                    <a:pt x="22510" y="49784"/>
                  </a:lnTo>
                  <a:lnTo>
                    <a:pt x="57776" y="25270"/>
                  </a:lnTo>
                  <a:lnTo>
                    <a:pt x="75678" y="9213"/>
                  </a:lnTo>
                  <a:lnTo>
                    <a:pt x="85264" y="4539"/>
                  </a:lnTo>
                  <a:lnTo>
                    <a:pt x="91009" y="0"/>
                  </a:lnTo>
                  <a:lnTo>
                    <a:pt x="91481" y="421"/>
                  </a:lnTo>
                  <a:lnTo>
                    <a:pt x="92299" y="5132"/>
                  </a:lnTo>
                  <a:lnTo>
                    <a:pt x="92386" y="9553"/>
                  </a:lnTo>
                  <a:lnTo>
                    <a:pt x="99696" y="31626"/>
                  </a:lnTo>
                  <a:lnTo>
                    <a:pt x="113855" y="488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514"/>
            <p:cNvSpPr/>
            <p:nvPr/>
          </p:nvSpPr>
          <p:spPr>
            <a:xfrm>
              <a:off x="4866365" y="6079426"/>
              <a:ext cx="384292" cy="217085"/>
            </a:xfrm>
            <a:custGeom>
              <a:avLst/>
              <a:gdLst/>
              <a:ahLst/>
              <a:cxnLst/>
              <a:rect l="0" t="0" r="0" b="0"/>
              <a:pathLst>
                <a:path w="384292" h="217085">
                  <a:moveTo>
                    <a:pt x="48535" y="14193"/>
                  </a:moveTo>
                  <a:lnTo>
                    <a:pt x="48535" y="10401"/>
                  </a:lnTo>
                  <a:lnTo>
                    <a:pt x="47741" y="9283"/>
                  </a:lnTo>
                  <a:lnTo>
                    <a:pt x="46418" y="8538"/>
                  </a:lnTo>
                  <a:lnTo>
                    <a:pt x="44743" y="8042"/>
                  </a:lnTo>
                  <a:lnTo>
                    <a:pt x="43625" y="6917"/>
                  </a:lnTo>
                  <a:lnTo>
                    <a:pt x="42384" y="3551"/>
                  </a:lnTo>
                  <a:lnTo>
                    <a:pt x="41259" y="2335"/>
                  </a:lnTo>
                  <a:lnTo>
                    <a:pt x="37893" y="985"/>
                  </a:lnTo>
                  <a:lnTo>
                    <a:pt x="28417" y="0"/>
                  </a:lnTo>
                  <a:lnTo>
                    <a:pt x="16750" y="5627"/>
                  </a:lnTo>
                  <a:lnTo>
                    <a:pt x="0" y="19963"/>
                  </a:lnTo>
                  <a:lnTo>
                    <a:pt x="304" y="21214"/>
                  </a:lnTo>
                  <a:lnTo>
                    <a:pt x="4809" y="27366"/>
                  </a:lnTo>
                  <a:lnTo>
                    <a:pt x="29292" y="28451"/>
                  </a:lnTo>
                  <a:lnTo>
                    <a:pt x="34162" y="26351"/>
                  </a:lnTo>
                  <a:lnTo>
                    <a:pt x="48527" y="16122"/>
                  </a:lnTo>
                  <a:lnTo>
                    <a:pt x="58058" y="14574"/>
                  </a:lnTo>
                  <a:lnTo>
                    <a:pt x="59647" y="15240"/>
                  </a:lnTo>
                  <a:lnTo>
                    <a:pt x="60705" y="16479"/>
                  </a:lnTo>
                  <a:lnTo>
                    <a:pt x="61411" y="18098"/>
                  </a:lnTo>
                  <a:lnTo>
                    <a:pt x="62698" y="50881"/>
                  </a:lnTo>
                  <a:lnTo>
                    <a:pt x="62806" y="85757"/>
                  </a:lnTo>
                  <a:lnTo>
                    <a:pt x="62819" y="114230"/>
                  </a:lnTo>
                  <a:lnTo>
                    <a:pt x="57119" y="147695"/>
                  </a:lnTo>
                  <a:lnTo>
                    <a:pt x="49822" y="181557"/>
                  </a:lnTo>
                  <a:lnTo>
                    <a:pt x="45124" y="197044"/>
                  </a:lnTo>
                  <a:lnTo>
                    <a:pt x="35568" y="216136"/>
                  </a:lnTo>
                  <a:lnTo>
                    <a:pt x="34334" y="217084"/>
                  </a:lnTo>
                  <a:lnTo>
                    <a:pt x="32718" y="216922"/>
                  </a:lnTo>
                  <a:lnTo>
                    <a:pt x="28213" y="214752"/>
                  </a:lnTo>
                  <a:lnTo>
                    <a:pt x="23640" y="206791"/>
                  </a:lnTo>
                  <a:lnTo>
                    <a:pt x="21051" y="194379"/>
                  </a:lnTo>
                  <a:lnTo>
                    <a:pt x="20055" y="158939"/>
                  </a:lnTo>
                  <a:lnTo>
                    <a:pt x="26119" y="124313"/>
                  </a:lnTo>
                  <a:lnTo>
                    <a:pt x="30900" y="114464"/>
                  </a:lnTo>
                  <a:lnTo>
                    <a:pt x="43111" y="98998"/>
                  </a:lnTo>
                  <a:lnTo>
                    <a:pt x="54513" y="90826"/>
                  </a:lnTo>
                  <a:lnTo>
                    <a:pt x="75829" y="82294"/>
                  </a:lnTo>
                  <a:lnTo>
                    <a:pt x="84743" y="82296"/>
                  </a:lnTo>
                  <a:lnTo>
                    <a:pt x="105953" y="85543"/>
                  </a:lnTo>
                  <a:lnTo>
                    <a:pt x="119850" y="85629"/>
                  </a:lnTo>
                  <a:lnTo>
                    <a:pt x="123729" y="81837"/>
                  </a:lnTo>
                  <a:lnTo>
                    <a:pt x="125611" y="77859"/>
                  </a:lnTo>
                  <a:lnTo>
                    <a:pt x="126112" y="75687"/>
                  </a:lnTo>
                  <a:lnTo>
                    <a:pt x="132638" y="64144"/>
                  </a:lnTo>
                  <a:lnTo>
                    <a:pt x="137732" y="50871"/>
                  </a:lnTo>
                  <a:lnTo>
                    <a:pt x="153618" y="28610"/>
                  </a:lnTo>
                  <a:lnTo>
                    <a:pt x="155563" y="23776"/>
                  </a:lnTo>
                  <a:lnTo>
                    <a:pt x="159074" y="18981"/>
                  </a:lnTo>
                  <a:lnTo>
                    <a:pt x="163280" y="16321"/>
                  </a:lnTo>
                  <a:lnTo>
                    <a:pt x="169890" y="14473"/>
                  </a:lnTo>
                  <a:lnTo>
                    <a:pt x="173379" y="14317"/>
                  </a:lnTo>
                  <a:lnTo>
                    <a:pt x="177575" y="16365"/>
                  </a:lnTo>
                  <a:lnTo>
                    <a:pt x="179806" y="18022"/>
                  </a:lnTo>
                  <a:lnTo>
                    <a:pt x="182284" y="24097"/>
                  </a:lnTo>
                  <a:lnTo>
                    <a:pt x="182945" y="27939"/>
                  </a:lnTo>
                  <a:lnTo>
                    <a:pt x="184972" y="31295"/>
                  </a:lnTo>
                  <a:lnTo>
                    <a:pt x="220521" y="62676"/>
                  </a:lnTo>
                  <a:lnTo>
                    <a:pt x="246715" y="82396"/>
                  </a:lnTo>
                  <a:lnTo>
                    <a:pt x="264202" y="85204"/>
                  </a:lnTo>
                  <a:lnTo>
                    <a:pt x="269535" y="83324"/>
                  </a:lnTo>
                  <a:lnTo>
                    <a:pt x="272068" y="81712"/>
                  </a:lnTo>
                  <a:lnTo>
                    <a:pt x="273757" y="79843"/>
                  </a:lnTo>
                  <a:lnTo>
                    <a:pt x="275634" y="75649"/>
                  </a:lnTo>
                  <a:lnTo>
                    <a:pt x="277003" y="65570"/>
                  </a:lnTo>
                  <a:lnTo>
                    <a:pt x="258461" y="52888"/>
                  </a:lnTo>
                  <a:lnTo>
                    <a:pt x="253489" y="51235"/>
                  </a:lnTo>
                  <a:lnTo>
                    <a:pt x="242436" y="50303"/>
                  </a:lnTo>
                  <a:lnTo>
                    <a:pt x="235784" y="52203"/>
                  </a:lnTo>
                  <a:lnTo>
                    <a:pt x="206178" y="71402"/>
                  </a:lnTo>
                  <a:lnTo>
                    <a:pt x="201148" y="76925"/>
                  </a:lnTo>
                  <a:lnTo>
                    <a:pt x="196267" y="84672"/>
                  </a:lnTo>
                  <a:lnTo>
                    <a:pt x="195685" y="97640"/>
                  </a:lnTo>
                  <a:lnTo>
                    <a:pt x="198072" y="111605"/>
                  </a:lnTo>
                  <a:lnTo>
                    <a:pt x="201779" y="120458"/>
                  </a:lnTo>
                  <a:lnTo>
                    <a:pt x="208190" y="127039"/>
                  </a:lnTo>
                  <a:lnTo>
                    <a:pt x="216330" y="131815"/>
                  </a:lnTo>
                  <a:lnTo>
                    <a:pt x="234491" y="134882"/>
                  </a:lnTo>
                  <a:lnTo>
                    <a:pt x="243894" y="134507"/>
                  </a:lnTo>
                  <a:lnTo>
                    <a:pt x="267623" y="125650"/>
                  </a:lnTo>
                  <a:lnTo>
                    <a:pt x="300155" y="102140"/>
                  </a:lnTo>
                  <a:lnTo>
                    <a:pt x="308738" y="90434"/>
                  </a:lnTo>
                  <a:lnTo>
                    <a:pt x="319229" y="65071"/>
                  </a:lnTo>
                  <a:lnTo>
                    <a:pt x="319656" y="61147"/>
                  </a:lnTo>
                  <a:lnTo>
                    <a:pt x="318976" y="59783"/>
                  </a:lnTo>
                  <a:lnTo>
                    <a:pt x="317729" y="58874"/>
                  </a:lnTo>
                  <a:lnTo>
                    <a:pt x="313816" y="57415"/>
                  </a:lnTo>
                  <a:lnTo>
                    <a:pt x="305209" y="62756"/>
                  </a:lnTo>
                  <a:lnTo>
                    <a:pt x="302995" y="63237"/>
                  </a:lnTo>
                  <a:lnTo>
                    <a:pt x="301519" y="64352"/>
                  </a:lnTo>
                  <a:lnTo>
                    <a:pt x="293084" y="78635"/>
                  </a:lnTo>
                  <a:lnTo>
                    <a:pt x="291751" y="91833"/>
                  </a:lnTo>
                  <a:lnTo>
                    <a:pt x="292435" y="94528"/>
                  </a:lnTo>
                  <a:lnTo>
                    <a:pt x="293685" y="96324"/>
                  </a:lnTo>
                  <a:lnTo>
                    <a:pt x="303627" y="104354"/>
                  </a:lnTo>
                  <a:lnTo>
                    <a:pt x="310561" y="106259"/>
                  </a:lnTo>
                  <a:lnTo>
                    <a:pt x="315275" y="106705"/>
                  </a:lnTo>
                  <a:lnTo>
                    <a:pt x="320015" y="104786"/>
                  </a:lnTo>
                  <a:lnTo>
                    <a:pt x="348155" y="78901"/>
                  </a:lnTo>
                  <a:lnTo>
                    <a:pt x="354687" y="78523"/>
                  </a:lnTo>
                  <a:lnTo>
                    <a:pt x="355029" y="79304"/>
                  </a:lnTo>
                  <a:lnTo>
                    <a:pt x="356505" y="104239"/>
                  </a:lnTo>
                  <a:lnTo>
                    <a:pt x="372509" y="129864"/>
                  </a:lnTo>
                  <a:lnTo>
                    <a:pt x="384291" y="1356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515"/>
            <p:cNvSpPr/>
            <p:nvPr/>
          </p:nvSpPr>
          <p:spPr>
            <a:xfrm>
              <a:off x="5286375" y="6037462"/>
              <a:ext cx="28576" cy="163314"/>
            </a:xfrm>
            <a:custGeom>
              <a:avLst/>
              <a:gdLst/>
              <a:ahLst/>
              <a:cxnLst/>
              <a:rect l="0" t="0" r="0" b="0"/>
              <a:pathLst>
                <a:path w="28576" h="163314">
                  <a:moveTo>
                    <a:pt x="28575" y="6151"/>
                  </a:moveTo>
                  <a:lnTo>
                    <a:pt x="28575" y="0"/>
                  </a:lnTo>
                  <a:lnTo>
                    <a:pt x="28575" y="5245"/>
                  </a:lnTo>
                  <a:lnTo>
                    <a:pt x="22424" y="22165"/>
                  </a:lnTo>
                  <a:lnTo>
                    <a:pt x="19445" y="42410"/>
                  </a:lnTo>
                  <a:lnTo>
                    <a:pt x="15816" y="56317"/>
                  </a:lnTo>
                  <a:lnTo>
                    <a:pt x="12305" y="90400"/>
                  </a:lnTo>
                  <a:lnTo>
                    <a:pt x="8673" y="107843"/>
                  </a:lnTo>
                  <a:lnTo>
                    <a:pt x="5480" y="125975"/>
                  </a:lnTo>
                  <a:lnTo>
                    <a:pt x="1082" y="146325"/>
                  </a:lnTo>
                  <a:lnTo>
                    <a:pt x="0" y="163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516"/>
            <p:cNvSpPr/>
            <p:nvPr/>
          </p:nvSpPr>
          <p:spPr>
            <a:xfrm>
              <a:off x="5214938" y="6122317"/>
              <a:ext cx="285751" cy="99348"/>
            </a:xfrm>
            <a:custGeom>
              <a:avLst/>
              <a:gdLst/>
              <a:ahLst/>
              <a:cxnLst/>
              <a:rect l="0" t="0" r="0" b="0"/>
              <a:pathLst>
                <a:path w="285751" h="99348">
                  <a:moveTo>
                    <a:pt x="0" y="7021"/>
                  </a:moveTo>
                  <a:lnTo>
                    <a:pt x="12200" y="7814"/>
                  </a:lnTo>
                  <a:lnTo>
                    <a:pt x="45540" y="19205"/>
                  </a:lnTo>
                  <a:lnTo>
                    <a:pt x="71966" y="26390"/>
                  </a:lnTo>
                  <a:lnTo>
                    <a:pt x="102316" y="28180"/>
                  </a:lnTo>
                  <a:lnTo>
                    <a:pt x="136580" y="28428"/>
                  </a:lnTo>
                  <a:lnTo>
                    <a:pt x="143516" y="28441"/>
                  </a:lnTo>
                  <a:lnTo>
                    <a:pt x="145684" y="27651"/>
                  </a:lnTo>
                  <a:lnTo>
                    <a:pt x="147129" y="26330"/>
                  </a:lnTo>
                  <a:lnTo>
                    <a:pt x="153240" y="18507"/>
                  </a:lnTo>
                  <a:lnTo>
                    <a:pt x="153754" y="16266"/>
                  </a:lnTo>
                  <a:lnTo>
                    <a:pt x="153303" y="13977"/>
                  </a:lnTo>
                  <a:lnTo>
                    <a:pt x="148875" y="6965"/>
                  </a:lnTo>
                  <a:lnTo>
                    <a:pt x="146874" y="4602"/>
                  </a:lnTo>
                  <a:lnTo>
                    <a:pt x="142536" y="1977"/>
                  </a:lnTo>
                  <a:lnTo>
                    <a:pt x="133514" y="499"/>
                  </a:lnTo>
                  <a:lnTo>
                    <a:pt x="120035" y="0"/>
                  </a:lnTo>
                  <a:lnTo>
                    <a:pt x="114732" y="2048"/>
                  </a:lnTo>
                  <a:lnTo>
                    <a:pt x="112207" y="3706"/>
                  </a:lnTo>
                  <a:lnTo>
                    <a:pt x="104860" y="13623"/>
                  </a:lnTo>
                  <a:lnTo>
                    <a:pt x="101448" y="26616"/>
                  </a:lnTo>
                  <a:lnTo>
                    <a:pt x="100138" y="54693"/>
                  </a:lnTo>
                  <a:lnTo>
                    <a:pt x="103842" y="68947"/>
                  </a:lnTo>
                  <a:lnTo>
                    <a:pt x="113758" y="83224"/>
                  </a:lnTo>
                  <a:lnTo>
                    <a:pt x="126751" y="93717"/>
                  </a:lnTo>
                  <a:lnTo>
                    <a:pt x="135973" y="97146"/>
                  </a:lnTo>
                  <a:lnTo>
                    <a:pt x="162414" y="99347"/>
                  </a:lnTo>
                  <a:lnTo>
                    <a:pt x="168600" y="97941"/>
                  </a:lnTo>
                  <a:lnTo>
                    <a:pt x="190908" y="83748"/>
                  </a:lnTo>
                  <a:lnTo>
                    <a:pt x="201116" y="72441"/>
                  </a:lnTo>
                  <a:lnTo>
                    <a:pt x="216580" y="45010"/>
                  </a:lnTo>
                  <a:lnTo>
                    <a:pt x="229036" y="12671"/>
                  </a:lnTo>
                  <a:lnTo>
                    <a:pt x="234419" y="2404"/>
                  </a:lnTo>
                  <a:lnTo>
                    <a:pt x="235654" y="1562"/>
                  </a:lnTo>
                  <a:lnTo>
                    <a:pt x="241185" y="376"/>
                  </a:lnTo>
                  <a:lnTo>
                    <a:pt x="245570" y="99"/>
                  </a:lnTo>
                  <a:lnTo>
                    <a:pt x="250165" y="2092"/>
                  </a:lnTo>
                  <a:lnTo>
                    <a:pt x="252502" y="3735"/>
                  </a:lnTo>
                  <a:lnTo>
                    <a:pt x="266447" y="20014"/>
                  </a:lnTo>
                  <a:lnTo>
                    <a:pt x="285750" y="355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517"/>
            <p:cNvSpPr/>
            <p:nvPr/>
          </p:nvSpPr>
          <p:spPr>
            <a:xfrm>
              <a:off x="5600700" y="6044079"/>
              <a:ext cx="228601" cy="249566"/>
            </a:xfrm>
            <a:custGeom>
              <a:avLst/>
              <a:gdLst/>
              <a:ahLst/>
              <a:cxnLst/>
              <a:rect l="0" t="0" r="0" b="0"/>
              <a:pathLst>
                <a:path w="228601" h="249566">
                  <a:moveTo>
                    <a:pt x="0" y="249565"/>
                  </a:moveTo>
                  <a:lnTo>
                    <a:pt x="3792" y="245772"/>
                  </a:lnTo>
                  <a:lnTo>
                    <a:pt x="5654" y="241794"/>
                  </a:lnTo>
                  <a:lnTo>
                    <a:pt x="6151" y="239622"/>
                  </a:lnTo>
                  <a:lnTo>
                    <a:pt x="23911" y="204862"/>
                  </a:lnTo>
                  <a:lnTo>
                    <a:pt x="35732" y="170741"/>
                  </a:lnTo>
                  <a:lnTo>
                    <a:pt x="40749" y="147363"/>
                  </a:lnTo>
                  <a:lnTo>
                    <a:pt x="43511" y="130323"/>
                  </a:lnTo>
                  <a:lnTo>
                    <a:pt x="56102" y="97864"/>
                  </a:lnTo>
                  <a:lnTo>
                    <a:pt x="66468" y="64906"/>
                  </a:lnTo>
                  <a:lnTo>
                    <a:pt x="84208" y="30367"/>
                  </a:lnTo>
                  <a:lnTo>
                    <a:pt x="87095" y="24852"/>
                  </a:lnTo>
                  <a:lnTo>
                    <a:pt x="96653" y="16607"/>
                  </a:lnTo>
                  <a:lnTo>
                    <a:pt x="123382" y="3075"/>
                  </a:lnTo>
                  <a:lnTo>
                    <a:pt x="147579" y="0"/>
                  </a:lnTo>
                  <a:lnTo>
                    <a:pt x="157136" y="3974"/>
                  </a:lnTo>
                  <a:lnTo>
                    <a:pt x="187852" y="28498"/>
                  </a:lnTo>
                  <a:lnTo>
                    <a:pt x="228600" y="638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518"/>
            <p:cNvSpPr/>
            <p:nvPr/>
          </p:nvSpPr>
          <p:spPr>
            <a:xfrm>
              <a:off x="5609357" y="6065044"/>
              <a:ext cx="484263" cy="307182"/>
            </a:xfrm>
            <a:custGeom>
              <a:avLst/>
              <a:gdLst/>
              <a:ahLst/>
              <a:cxnLst/>
              <a:rect l="0" t="0" r="0" b="0"/>
              <a:pathLst>
                <a:path w="484263" h="307182">
                  <a:moveTo>
                    <a:pt x="41349" y="0"/>
                  </a:moveTo>
                  <a:lnTo>
                    <a:pt x="29943" y="4910"/>
                  </a:lnTo>
                  <a:lnTo>
                    <a:pt x="17773" y="7275"/>
                  </a:lnTo>
                  <a:lnTo>
                    <a:pt x="8787" y="12651"/>
                  </a:lnTo>
                  <a:lnTo>
                    <a:pt x="3594" y="16999"/>
                  </a:lnTo>
                  <a:lnTo>
                    <a:pt x="757" y="23695"/>
                  </a:lnTo>
                  <a:lnTo>
                    <a:pt x="0" y="27703"/>
                  </a:lnTo>
                  <a:lnTo>
                    <a:pt x="1276" y="36389"/>
                  </a:lnTo>
                  <a:lnTo>
                    <a:pt x="5283" y="45542"/>
                  </a:lnTo>
                  <a:lnTo>
                    <a:pt x="25262" y="69096"/>
                  </a:lnTo>
                  <a:lnTo>
                    <a:pt x="59457" y="93842"/>
                  </a:lnTo>
                  <a:lnTo>
                    <a:pt x="95042" y="109414"/>
                  </a:lnTo>
                  <a:lnTo>
                    <a:pt x="117672" y="113656"/>
                  </a:lnTo>
                  <a:lnTo>
                    <a:pt x="134082" y="114296"/>
                  </a:lnTo>
                  <a:lnTo>
                    <a:pt x="134178" y="118091"/>
                  </a:lnTo>
                  <a:lnTo>
                    <a:pt x="133398" y="119209"/>
                  </a:lnTo>
                  <a:lnTo>
                    <a:pt x="132084" y="119954"/>
                  </a:lnTo>
                  <a:lnTo>
                    <a:pt x="130414" y="120451"/>
                  </a:lnTo>
                  <a:lnTo>
                    <a:pt x="119743" y="129084"/>
                  </a:lnTo>
                  <a:lnTo>
                    <a:pt x="117424" y="131299"/>
                  </a:lnTo>
                  <a:lnTo>
                    <a:pt x="114848" y="137995"/>
                  </a:lnTo>
                  <a:lnTo>
                    <a:pt x="112908" y="163050"/>
                  </a:lnTo>
                  <a:lnTo>
                    <a:pt x="114957" y="169833"/>
                  </a:lnTo>
                  <a:lnTo>
                    <a:pt x="124979" y="183143"/>
                  </a:lnTo>
                  <a:lnTo>
                    <a:pt x="129583" y="188024"/>
                  </a:lnTo>
                  <a:lnTo>
                    <a:pt x="132715" y="188849"/>
                  </a:lnTo>
                  <a:lnTo>
                    <a:pt x="149905" y="186304"/>
                  </a:lnTo>
                  <a:lnTo>
                    <a:pt x="152613" y="184527"/>
                  </a:lnTo>
                  <a:lnTo>
                    <a:pt x="162664" y="170270"/>
                  </a:lnTo>
                  <a:lnTo>
                    <a:pt x="173888" y="147482"/>
                  </a:lnTo>
                  <a:lnTo>
                    <a:pt x="176894" y="114291"/>
                  </a:lnTo>
                  <a:lnTo>
                    <a:pt x="176262" y="90486"/>
                  </a:lnTo>
                  <a:lnTo>
                    <a:pt x="170927" y="74259"/>
                  </a:lnTo>
                  <a:lnTo>
                    <a:pt x="169803" y="73319"/>
                  </a:lnTo>
                  <a:lnTo>
                    <a:pt x="166438" y="72273"/>
                  </a:lnTo>
                  <a:lnTo>
                    <a:pt x="165223" y="72788"/>
                  </a:lnTo>
                  <a:lnTo>
                    <a:pt x="164413" y="73925"/>
                  </a:lnTo>
                  <a:lnTo>
                    <a:pt x="163873" y="75477"/>
                  </a:lnTo>
                  <a:lnTo>
                    <a:pt x="162888" y="108138"/>
                  </a:lnTo>
                  <a:lnTo>
                    <a:pt x="167721" y="136719"/>
                  </a:lnTo>
                  <a:lnTo>
                    <a:pt x="171616" y="169999"/>
                  </a:lnTo>
                  <a:lnTo>
                    <a:pt x="181270" y="201274"/>
                  </a:lnTo>
                  <a:lnTo>
                    <a:pt x="184143" y="215564"/>
                  </a:lnTo>
                  <a:lnTo>
                    <a:pt x="191039" y="234196"/>
                  </a:lnTo>
                  <a:lnTo>
                    <a:pt x="191943" y="233917"/>
                  </a:lnTo>
                  <a:lnTo>
                    <a:pt x="195063" y="231493"/>
                  </a:lnTo>
                  <a:lnTo>
                    <a:pt x="196979" y="227769"/>
                  </a:lnTo>
                  <a:lnTo>
                    <a:pt x="207291" y="196211"/>
                  </a:lnTo>
                  <a:lnTo>
                    <a:pt x="214432" y="164598"/>
                  </a:lnTo>
                  <a:lnTo>
                    <a:pt x="229563" y="130986"/>
                  </a:lnTo>
                  <a:lnTo>
                    <a:pt x="236640" y="120478"/>
                  </a:lnTo>
                  <a:lnTo>
                    <a:pt x="241387" y="117045"/>
                  </a:lnTo>
                  <a:lnTo>
                    <a:pt x="246936" y="115520"/>
                  </a:lnTo>
                  <a:lnTo>
                    <a:pt x="264195" y="114460"/>
                  </a:lnTo>
                  <a:lnTo>
                    <a:pt x="271625" y="118605"/>
                  </a:lnTo>
                  <a:lnTo>
                    <a:pt x="303385" y="141738"/>
                  </a:lnTo>
                  <a:lnTo>
                    <a:pt x="335737" y="170871"/>
                  </a:lnTo>
                  <a:lnTo>
                    <a:pt x="353932" y="184292"/>
                  </a:lnTo>
                  <a:lnTo>
                    <a:pt x="354901" y="187212"/>
                  </a:lnTo>
                  <a:lnTo>
                    <a:pt x="355330" y="189567"/>
                  </a:lnTo>
                  <a:lnTo>
                    <a:pt x="355629" y="186398"/>
                  </a:lnTo>
                  <a:lnTo>
                    <a:pt x="351869" y="182141"/>
                  </a:lnTo>
                  <a:lnTo>
                    <a:pt x="347897" y="180170"/>
                  </a:lnTo>
                  <a:lnTo>
                    <a:pt x="316477" y="168058"/>
                  </a:lnTo>
                  <a:lnTo>
                    <a:pt x="298288" y="170886"/>
                  </a:lnTo>
                  <a:lnTo>
                    <a:pt x="287571" y="174639"/>
                  </a:lnTo>
                  <a:lnTo>
                    <a:pt x="279633" y="181069"/>
                  </a:lnTo>
                  <a:lnTo>
                    <a:pt x="268070" y="198133"/>
                  </a:lnTo>
                  <a:lnTo>
                    <a:pt x="264365" y="212076"/>
                  </a:lnTo>
                  <a:lnTo>
                    <a:pt x="263907" y="236713"/>
                  </a:lnTo>
                  <a:lnTo>
                    <a:pt x="266735" y="250462"/>
                  </a:lnTo>
                  <a:lnTo>
                    <a:pt x="276581" y="267797"/>
                  </a:lnTo>
                  <a:lnTo>
                    <a:pt x="294131" y="287084"/>
                  </a:lnTo>
                  <a:lnTo>
                    <a:pt x="307365" y="295846"/>
                  </a:lnTo>
                  <a:lnTo>
                    <a:pt x="313830" y="298175"/>
                  </a:lnTo>
                  <a:lnTo>
                    <a:pt x="329518" y="295693"/>
                  </a:lnTo>
                  <a:lnTo>
                    <a:pt x="360231" y="283196"/>
                  </a:lnTo>
                  <a:lnTo>
                    <a:pt x="383562" y="268106"/>
                  </a:lnTo>
                  <a:lnTo>
                    <a:pt x="407730" y="235511"/>
                  </a:lnTo>
                  <a:lnTo>
                    <a:pt x="423699" y="204976"/>
                  </a:lnTo>
                  <a:lnTo>
                    <a:pt x="428554" y="187891"/>
                  </a:lnTo>
                  <a:lnTo>
                    <a:pt x="434157" y="178755"/>
                  </a:lnTo>
                  <a:lnTo>
                    <a:pt x="430434" y="178641"/>
                  </a:lnTo>
                  <a:lnTo>
                    <a:pt x="429326" y="179419"/>
                  </a:lnTo>
                  <a:lnTo>
                    <a:pt x="428588" y="180731"/>
                  </a:lnTo>
                  <a:lnTo>
                    <a:pt x="427404" y="188541"/>
                  </a:lnTo>
                  <a:lnTo>
                    <a:pt x="427923" y="211309"/>
                  </a:lnTo>
                  <a:lnTo>
                    <a:pt x="437057" y="239640"/>
                  </a:lnTo>
                  <a:lnTo>
                    <a:pt x="457112" y="275156"/>
                  </a:lnTo>
                  <a:lnTo>
                    <a:pt x="484262" y="3071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SMARTInkShape-Group109"/>
          <p:cNvGrpSpPr/>
          <p:nvPr/>
        </p:nvGrpSpPr>
        <p:grpSpPr>
          <a:xfrm>
            <a:off x="4273320" y="5959663"/>
            <a:ext cx="262962" cy="159140"/>
            <a:chOff x="4273320" y="5959663"/>
            <a:chExt cx="262962" cy="159140"/>
          </a:xfrm>
        </p:grpSpPr>
        <p:sp>
          <p:nvSpPr>
            <p:cNvPr id="209" name="SMARTInkShape-519"/>
            <p:cNvSpPr/>
            <p:nvPr/>
          </p:nvSpPr>
          <p:spPr>
            <a:xfrm>
              <a:off x="4273320" y="5959663"/>
              <a:ext cx="262962" cy="159140"/>
            </a:xfrm>
            <a:custGeom>
              <a:avLst/>
              <a:gdLst/>
              <a:ahLst/>
              <a:cxnLst/>
              <a:rect l="0" t="0" r="0" b="0"/>
              <a:pathLst>
                <a:path w="262962" h="159140">
                  <a:moveTo>
                    <a:pt x="70080" y="91093"/>
                  </a:moveTo>
                  <a:lnTo>
                    <a:pt x="70080" y="80451"/>
                  </a:lnTo>
                  <a:lnTo>
                    <a:pt x="69286" y="79236"/>
                  </a:lnTo>
                  <a:lnTo>
                    <a:pt x="67963" y="78426"/>
                  </a:lnTo>
                  <a:lnTo>
                    <a:pt x="62804" y="77019"/>
                  </a:lnTo>
                  <a:lnTo>
                    <a:pt x="53080" y="76834"/>
                  </a:lnTo>
                  <a:lnTo>
                    <a:pt x="48501" y="78935"/>
                  </a:lnTo>
                  <a:lnTo>
                    <a:pt x="46169" y="80607"/>
                  </a:lnTo>
                  <a:lnTo>
                    <a:pt x="31020" y="84877"/>
                  </a:lnTo>
                  <a:lnTo>
                    <a:pt x="22028" y="91241"/>
                  </a:lnTo>
                  <a:lnTo>
                    <a:pt x="16974" y="97245"/>
                  </a:lnTo>
                  <a:lnTo>
                    <a:pt x="12011" y="105087"/>
                  </a:lnTo>
                  <a:lnTo>
                    <a:pt x="9936" y="107566"/>
                  </a:lnTo>
                  <a:lnTo>
                    <a:pt x="5514" y="110321"/>
                  </a:lnTo>
                  <a:lnTo>
                    <a:pt x="3224" y="111056"/>
                  </a:lnTo>
                  <a:lnTo>
                    <a:pt x="1697" y="112339"/>
                  </a:lnTo>
                  <a:lnTo>
                    <a:pt x="0" y="115882"/>
                  </a:lnTo>
                  <a:lnTo>
                    <a:pt x="341" y="117144"/>
                  </a:lnTo>
                  <a:lnTo>
                    <a:pt x="1362" y="117985"/>
                  </a:lnTo>
                  <a:lnTo>
                    <a:pt x="4614" y="118920"/>
                  </a:lnTo>
                  <a:lnTo>
                    <a:pt x="8705" y="119336"/>
                  </a:lnTo>
                  <a:lnTo>
                    <a:pt x="10113" y="118653"/>
                  </a:lnTo>
                  <a:lnTo>
                    <a:pt x="11052" y="117404"/>
                  </a:lnTo>
                  <a:lnTo>
                    <a:pt x="11678" y="115777"/>
                  </a:lnTo>
                  <a:lnTo>
                    <a:pt x="12889" y="114693"/>
                  </a:lnTo>
                  <a:lnTo>
                    <a:pt x="16351" y="113488"/>
                  </a:lnTo>
                  <a:lnTo>
                    <a:pt x="20536" y="108719"/>
                  </a:lnTo>
                  <a:lnTo>
                    <a:pt x="41517" y="76265"/>
                  </a:lnTo>
                  <a:lnTo>
                    <a:pt x="45479" y="67040"/>
                  </a:lnTo>
                  <a:lnTo>
                    <a:pt x="48503" y="53716"/>
                  </a:lnTo>
                  <a:lnTo>
                    <a:pt x="54117" y="41700"/>
                  </a:lnTo>
                  <a:lnTo>
                    <a:pt x="55763" y="27228"/>
                  </a:lnTo>
                  <a:lnTo>
                    <a:pt x="56585" y="47079"/>
                  </a:lnTo>
                  <a:lnTo>
                    <a:pt x="63068" y="79566"/>
                  </a:lnTo>
                  <a:lnTo>
                    <a:pt x="75063" y="114207"/>
                  </a:lnTo>
                  <a:lnTo>
                    <a:pt x="93901" y="149186"/>
                  </a:lnTo>
                  <a:lnTo>
                    <a:pt x="102030" y="158635"/>
                  </a:lnTo>
                  <a:lnTo>
                    <a:pt x="103286" y="159139"/>
                  </a:lnTo>
                  <a:lnTo>
                    <a:pt x="104124" y="158683"/>
                  </a:lnTo>
                  <a:lnTo>
                    <a:pt x="105468" y="156038"/>
                  </a:lnTo>
                  <a:lnTo>
                    <a:pt x="106527" y="149019"/>
                  </a:lnTo>
                  <a:lnTo>
                    <a:pt x="111440" y="133168"/>
                  </a:lnTo>
                  <a:lnTo>
                    <a:pt x="114614" y="119435"/>
                  </a:lnTo>
                  <a:lnTo>
                    <a:pt x="127377" y="85418"/>
                  </a:lnTo>
                  <a:lnTo>
                    <a:pt x="144065" y="54627"/>
                  </a:lnTo>
                  <a:lnTo>
                    <a:pt x="153561" y="35309"/>
                  </a:lnTo>
                  <a:lnTo>
                    <a:pt x="181786" y="2221"/>
                  </a:lnTo>
                  <a:lnTo>
                    <a:pt x="186667" y="0"/>
                  </a:lnTo>
                  <a:lnTo>
                    <a:pt x="201462" y="2543"/>
                  </a:lnTo>
                  <a:lnTo>
                    <a:pt x="221298" y="10513"/>
                  </a:lnTo>
                  <a:lnTo>
                    <a:pt x="228040" y="15063"/>
                  </a:lnTo>
                  <a:lnTo>
                    <a:pt x="238836" y="30155"/>
                  </a:lnTo>
                  <a:lnTo>
                    <a:pt x="262961" y="625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520"/>
            <p:cNvSpPr/>
            <p:nvPr/>
          </p:nvSpPr>
          <p:spPr>
            <a:xfrm>
              <a:off x="4380199" y="6000750"/>
              <a:ext cx="91790" cy="64295"/>
            </a:xfrm>
            <a:custGeom>
              <a:avLst/>
              <a:gdLst/>
              <a:ahLst/>
              <a:cxnLst/>
              <a:rect l="0" t="0" r="0" b="0"/>
              <a:pathLst>
                <a:path w="91790" h="64295">
                  <a:moveTo>
                    <a:pt x="13207" y="0"/>
                  </a:moveTo>
                  <a:lnTo>
                    <a:pt x="2565" y="0"/>
                  </a:lnTo>
                  <a:lnTo>
                    <a:pt x="1350" y="794"/>
                  </a:lnTo>
                  <a:lnTo>
                    <a:pt x="540" y="2117"/>
                  </a:lnTo>
                  <a:lnTo>
                    <a:pt x="0" y="3792"/>
                  </a:lnTo>
                  <a:lnTo>
                    <a:pt x="434" y="5703"/>
                  </a:lnTo>
                  <a:lnTo>
                    <a:pt x="3032" y="9943"/>
                  </a:lnTo>
                  <a:lnTo>
                    <a:pt x="31844" y="31921"/>
                  </a:lnTo>
                  <a:lnTo>
                    <a:pt x="62426" y="48080"/>
                  </a:lnTo>
                  <a:lnTo>
                    <a:pt x="91789" y="642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9147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“Negro Hero”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6388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Who’s </a:t>
            </a:r>
            <a:r>
              <a:rPr lang="en-US" dirty="0" smtClean="0">
                <a:hlinkClick r:id="rId2"/>
              </a:rPr>
              <a:t>Dorie Miller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What’s a daily and a weekly? – a daily printed newspaper and a weekly printed newspaper.</a:t>
            </a:r>
          </a:p>
          <a:p>
            <a:pPr lvl="1"/>
            <a:r>
              <a:rPr lang="en-US" dirty="0"/>
              <a:t>The Enemy – the people attacking Pearl Harbor</a:t>
            </a:r>
          </a:p>
          <a:p>
            <a:pPr lvl="1"/>
            <a:r>
              <a:rPr lang="en-US" dirty="0"/>
              <a:t>Mirage – an illusion or hallucination</a:t>
            </a:r>
          </a:p>
          <a:p>
            <a:pPr lvl="1"/>
            <a:r>
              <a:rPr lang="en-US" dirty="0"/>
              <a:t>A Galley – the kitchen on a ship</a:t>
            </a:r>
          </a:p>
          <a:p>
            <a:pPr lvl="1"/>
            <a:r>
              <a:rPr lang="en-US" dirty="0"/>
              <a:t>A creed – a </a:t>
            </a:r>
            <a:r>
              <a:rPr lang="en-US" dirty="0" smtClean="0"/>
              <a:t>belief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REMEMBER TO READ the sentence and NOT the poetic line. It won’t make sense if you try to see the poetic line as a complete thought</a:t>
            </a:r>
            <a:endParaRPr lang="en-US" dirty="0"/>
          </a:p>
          <a:p>
            <a:pPr marL="57150" indent="0">
              <a:buNone/>
            </a:pPr>
            <a:r>
              <a:rPr lang="en-US" dirty="0" smtClean="0"/>
              <a:t>With </a:t>
            </a:r>
            <a:r>
              <a:rPr lang="en-US" dirty="0"/>
              <a:t>your assigned partner, </a:t>
            </a:r>
            <a:r>
              <a:rPr lang="en-US" dirty="0" smtClean="0"/>
              <a:t>read the poem through first. Then work </a:t>
            </a:r>
            <a:r>
              <a:rPr lang="en-US" dirty="0"/>
              <a:t>through the poem with the close reading </a:t>
            </a:r>
            <a:r>
              <a:rPr lang="en-US" dirty="0" smtClean="0"/>
              <a:t>questions. Mark the text and the question paper to create notes. </a:t>
            </a:r>
            <a:endParaRPr lang="en-US" dirty="0"/>
          </a:p>
          <a:p>
            <a:pPr lvl="1"/>
            <a:endParaRPr lang="en-US" dirty="0"/>
          </a:p>
        </p:txBody>
      </p:sp>
      <p:grpSp>
        <p:nvGrpSpPr>
          <p:cNvPr id="48" name="SMARTInkShape-Group11"/>
          <p:cNvGrpSpPr/>
          <p:nvPr/>
        </p:nvGrpSpPr>
        <p:grpSpPr>
          <a:xfrm>
            <a:off x="5841649" y="2621756"/>
            <a:ext cx="1580116" cy="634827"/>
            <a:chOff x="5841649" y="2621756"/>
            <a:chExt cx="1580116" cy="634827"/>
          </a:xfrm>
        </p:grpSpPr>
        <p:sp>
          <p:nvSpPr>
            <p:cNvPr id="40" name="SMARTInkShape-48"/>
            <p:cNvSpPr/>
            <p:nvPr/>
          </p:nvSpPr>
          <p:spPr>
            <a:xfrm>
              <a:off x="6972300" y="2986615"/>
              <a:ext cx="160878" cy="249505"/>
            </a:xfrm>
            <a:custGeom>
              <a:avLst/>
              <a:gdLst/>
              <a:ahLst/>
              <a:cxnLst/>
              <a:rect l="0" t="0" r="0" b="0"/>
              <a:pathLst>
                <a:path w="160878" h="249505">
                  <a:moveTo>
                    <a:pt x="0" y="99485"/>
                  </a:moveTo>
                  <a:lnTo>
                    <a:pt x="6497" y="105188"/>
                  </a:lnTo>
                  <a:lnTo>
                    <a:pt x="30528" y="116278"/>
                  </a:lnTo>
                  <a:lnTo>
                    <a:pt x="58330" y="120000"/>
                  </a:lnTo>
                  <a:lnTo>
                    <a:pt x="91456" y="118619"/>
                  </a:lnTo>
                  <a:lnTo>
                    <a:pt x="113881" y="110975"/>
                  </a:lnTo>
                  <a:lnTo>
                    <a:pt x="138999" y="94170"/>
                  </a:lnTo>
                  <a:lnTo>
                    <a:pt x="154338" y="76479"/>
                  </a:lnTo>
                  <a:lnTo>
                    <a:pt x="159876" y="58833"/>
                  </a:lnTo>
                  <a:lnTo>
                    <a:pt x="160877" y="28702"/>
                  </a:lnTo>
                  <a:lnTo>
                    <a:pt x="159639" y="18959"/>
                  </a:lnTo>
                  <a:lnTo>
                    <a:pt x="156432" y="11670"/>
                  </a:lnTo>
                  <a:lnTo>
                    <a:pt x="146519" y="1454"/>
                  </a:lnTo>
                  <a:lnTo>
                    <a:pt x="138954" y="0"/>
                  </a:lnTo>
                  <a:lnTo>
                    <a:pt x="119966" y="2617"/>
                  </a:lnTo>
                  <a:lnTo>
                    <a:pt x="98340" y="13016"/>
                  </a:lnTo>
                  <a:lnTo>
                    <a:pt x="71901" y="32340"/>
                  </a:lnTo>
                  <a:lnTo>
                    <a:pt x="50568" y="62968"/>
                  </a:lnTo>
                  <a:lnTo>
                    <a:pt x="41525" y="79287"/>
                  </a:lnTo>
                  <a:lnTo>
                    <a:pt x="32765" y="109992"/>
                  </a:lnTo>
                  <a:lnTo>
                    <a:pt x="29816" y="138758"/>
                  </a:lnTo>
                  <a:lnTo>
                    <a:pt x="30937" y="172330"/>
                  </a:lnTo>
                  <a:lnTo>
                    <a:pt x="35181" y="189011"/>
                  </a:lnTo>
                  <a:lnTo>
                    <a:pt x="50840" y="212654"/>
                  </a:lnTo>
                  <a:lnTo>
                    <a:pt x="73013" y="232611"/>
                  </a:lnTo>
                  <a:lnTo>
                    <a:pt x="97127" y="243264"/>
                  </a:lnTo>
                  <a:lnTo>
                    <a:pt x="128174" y="247655"/>
                  </a:lnTo>
                  <a:lnTo>
                    <a:pt x="150019" y="2495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49"/>
            <p:cNvSpPr/>
            <p:nvPr/>
          </p:nvSpPr>
          <p:spPr>
            <a:xfrm>
              <a:off x="7213127" y="2959441"/>
              <a:ext cx="208638" cy="297142"/>
            </a:xfrm>
            <a:custGeom>
              <a:avLst/>
              <a:gdLst/>
              <a:ahLst/>
              <a:cxnLst/>
              <a:rect l="0" t="0" r="0" b="0"/>
              <a:pathLst>
                <a:path w="208638" h="297142">
                  <a:moveTo>
                    <a:pt x="144936" y="40934"/>
                  </a:moveTo>
                  <a:lnTo>
                    <a:pt x="144936" y="37142"/>
                  </a:lnTo>
                  <a:lnTo>
                    <a:pt x="142819" y="33163"/>
                  </a:lnTo>
                  <a:lnTo>
                    <a:pt x="138438" y="28749"/>
                  </a:lnTo>
                  <a:lnTo>
                    <a:pt x="106860" y="6688"/>
                  </a:lnTo>
                  <a:lnTo>
                    <a:pt x="93881" y="1901"/>
                  </a:lnTo>
                  <a:lnTo>
                    <a:pt x="72394" y="0"/>
                  </a:lnTo>
                  <a:lnTo>
                    <a:pt x="39207" y="6067"/>
                  </a:lnTo>
                  <a:lnTo>
                    <a:pt x="24920" y="11150"/>
                  </a:lnTo>
                  <a:lnTo>
                    <a:pt x="13278" y="18701"/>
                  </a:lnTo>
                  <a:lnTo>
                    <a:pt x="4929" y="29465"/>
                  </a:lnTo>
                  <a:lnTo>
                    <a:pt x="1592" y="35669"/>
                  </a:lnTo>
                  <a:lnTo>
                    <a:pt x="0" y="46796"/>
                  </a:lnTo>
                  <a:lnTo>
                    <a:pt x="5446" y="74459"/>
                  </a:lnTo>
                  <a:lnTo>
                    <a:pt x="23261" y="101226"/>
                  </a:lnTo>
                  <a:lnTo>
                    <a:pt x="58518" y="134600"/>
                  </a:lnTo>
                  <a:lnTo>
                    <a:pt x="91373" y="165612"/>
                  </a:lnTo>
                  <a:lnTo>
                    <a:pt x="125449" y="194469"/>
                  </a:lnTo>
                  <a:lnTo>
                    <a:pt x="155213" y="218453"/>
                  </a:lnTo>
                  <a:lnTo>
                    <a:pt x="190621" y="251313"/>
                  </a:lnTo>
                  <a:lnTo>
                    <a:pt x="204730" y="270815"/>
                  </a:lnTo>
                  <a:lnTo>
                    <a:pt x="207896" y="280409"/>
                  </a:lnTo>
                  <a:lnTo>
                    <a:pt x="208637" y="285744"/>
                  </a:lnTo>
                  <a:lnTo>
                    <a:pt x="206850" y="290761"/>
                  </a:lnTo>
                  <a:lnTo>
                    <a:pt x="205261" y="293210"/>
                  </a:lnTo>
                  <a:lnTo>
                    <a:pt x="202615" y="294843"/>
                  </a:lnTo>
                  <a:lnTo>
                    <a:pt x="191306" y="297141"/>
                  </a:lnTo>
                  <a:lnTo>
                    <a:pt x="177902" y="297028"/>
                  </a:lnTo>
                  <a:lnTo>
                    <a:pt x="143169" y="290808"/>
                  </a:lnTo>
                  <a:lnTo>
                    <a:pt x="110514" y="283320"/>
                  </a:lnTo>
                  <a:lnTo>
                    <a:pt x="77106" y="277990"/>
                  </a:lnTo>
                  <a:lnTo>
                    <a:pt x="59211" y="2766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50"/>
            <p:cNvSpPr/>
            <p:nvPr/>
          </p:nvSpPr>
          <p:spPr>
            <a:xfrm>
              <a:off x="6516556" y="3014663"/>
              <a:ext cx="27120" cy="171451"/>
            </a:xfrm>
            <a:custGeom>
              <a:avLst/>
              <a:gdLst/>
              <a:ahLst/>
              <a:cxnLst/>
              <a:rect l="0" t="0" r="0" b="0"/>
              <a:pathLst>
                <a:path w="27120" h="171451">
                  <a:moveTo>
                    <a:pt x="5688" y="0"/>
                  </a:moveTo>
                  <a:lnTo>
                    <a:pt x="4894" y="7290"/>
                  </a:lnTo>
                  <a:lnTo>
                    <a:pt x="33" y="36365"/>
                  </a:lnTo>
                  <a:lnTo>
                    <a:pt x="0" y="60612"/>
                  </a:lnTo>
                  <a:lnTo>
                    <a:pt x="2631" y="87263"/>
                  </a:lnTo>
                  <a:lnTo>
                    <a:pt x="8574" y="121458"/>
                  </a:lnTo>
                  <a:lnTo>
                    <a:pt x="27119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51"/>
            <p:cNvSpPr/>
            <p:nvPr/>
          </p:nvSpPr>
          <p:spPr>
            <a:xfrm>
              <a:off x="6672263" y="2621756"/>
              <a:ext cx="57151" cy="592933"/>
            </a:xfrm>
            <a:custGeom>
              <a:avLst/>
              <a:gdLst/>
              <a:ahLst/>
              <a:cxnLst/>
              <a:rect l="0" t="0" r="0" b="0"/>
              <a:pathLst>
                <a:path w="57151" h="592933">
                  <a:moveTo>
                    <a:pt x="0" y="0"/>
                  </a:moveTo>
                  <a:lnTo>
                    <a:pt x="9942" y="33622"/>
                  </a:lnTo>
                  <a:lnTo>
                    <a:pt x="16792" y="60321"/>
                  </a:lnTo>
                  <a:lnTo>
                    <a:pt x="20056" y="95925"/>
                  </a:lnTo>
                  <a:lnTo>
                    <a:pt x="22937" y="120686"/>
                  </a:lnTo>
                  <a:lnTo>
                    <a:pt x="25275" y="146507"/>
                  </a:lnTo>
                  <a:lnTo>
                    <a:pt x="23669" y="176504"/>
                  </a:lnTo>
                  <a:lnTo>
                    <a:pt x="22425" y="206240"/>
                  </a:lnTo>
                  <a:lnTo>
                    <a:pt x="21079" y="236125"/>
                  </a:lnTo>
                  <a:lnTo>
                    <a:pt x="17834" y="267928"/>
                  </a:lnTo>
                  <a:lnTo>
                    <a:pt x="13747" y="298467"/>
                  </a:lnTo>
                  <a:lnTo>
                    <a:pt x="10078" y="328708"/>
                  </a:lnTo>
                  <a:lnTo>
                    <a:pt x="8448" y="360670"/>
                  </a:lnTo>
                  <a:lnTo>
                    <a:pt x="7723" y="393396"/>
                  </a:lnTo>
                  <a:lnTo>
                    <a:pt x="7401" y="424874"/>
                  </a:lnTo>
                  <a:lnTo>
                    <a:pt x="7258" y="452093"/>
                  </a:lnTo>
                  <a:lnTo>
                    <a:pt x="9311" y="477420"/>
                  </a:lnTo>
                  <a:lnTo>
                    <a:pt x="14929" y="511874"/>
                  </a:lnTo>
                  <a:lnTo>
                    <a:pt x="23738" y="540075"/>
                  </a:lnTo>
                  <a:lnTo>
                    <a:pt x="42437" y="575650"/>
                  </a:lnTo>
                  <a:lnTo>
                    <a:pt x="57150" y="5929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52"/>
            <p:cNvSpPr/>
            <p:nvPr/>
          </p:nvSpPr>
          <p:spPr>
            <a:xfrm>
              <a:off x="5841649" y="2721088"/>
              <a:ext cx="280547" cy="529319"/>
            </a:xfrm>
            <a:custGeom>
              <a:avLst/>
              <a:gdLst/>
              <a:ahLst/>
              <a:cxnLst/>
              <a:rect l="0" t="0" r="0" b="0"/>
              <a:pathLst>
                <a:path w="280547" h="529319">
                  <a:moveTo>
                    <a:pt x="251971" y="265000"/>
                  </a:moveTo>
                  <a:lnTo>
                    <a:pt x="221259" y="267116"/>
                  </a:lnTo>
                  <a:lnTo>
                    <a:pt x="189160" y="274887"/>
                  </a:lnTo>
                  <a:lnTo>
                    <a:pt x="159541" y="285127"/>
                  </a:lnTo>
                  <a:lnTo>
                    <a:pt x="130655" y="297422"/>
                  </a:lnTo>
                  <a:lnTo>
                    <a:pt x="99873" y="316146"/>
                  </a:lnTo>
                  <a:lnTo>
                    <a:pt x="69850" y="336775"/>
                  </a:lnTo>
                  <a:lnTo>
                    <a:pt x="34580" y="365079"/>
                  </a:lnTo>
                  <a:lnTo>
                    <a:pt x="14080" y="386463"/>
                  </a:lnTo>
                  <a:lnTo>
                    <a:pt x="1743" y="407880"/>
                  </a:lnTo>
                  <a:lnTo>
                    <a:pt x="0" y="424281"/>
                  </a:lnTo>
                  <a:lnTo>
                    <a:pt x="646" y="433100"/>
                  </a:lnTo>
                  <a:lnTo>
                    <a:pt x="5046" y="440566"/>
                  </a:lnTo>
                  <a:lnTo>
                    <a:pt x="20518" y="453096"/>
                  </a:lnTo>
                  <a:lnTo>
                    <a:pt x="38507" y="457606"/>
                  </a:lnTo>
                  <a:lnTo>
                    <a:pt x="66484" y="455683"/>
                  </a:lnTo>
                  <a:lnTo>
                    <a:pt x="96999" y="447969"/>
                  </a:lnTo>
                  <a:lnTo>
                    <a:pt x="129059" y="433513"/>
                  </a:lnTo>
                  <a:lnTo>
                    <a:pt x="160783" y="412032"/>
                  </a:lnTo>
                  <a:lnTo>
                    <a:pt x="191084" y="383441"/>
                  </a:lnTo>
                  <a:lnTo>
                    <a:pt x="217261" y="349835"/>
                  </a:lnTo>
                  <a:lnTo>
                    <a:pt x="234162" y="325723"/>
                  </a:lnTo>
                  <a:lnTo>
                    <a:pt x="246965" y="299132"/>
                  </a:lnTo>
                  <a:lnTo>
                    <a:pt x="257948" y="273555"/>
                  </a:lnTo>
                  <a:lnTo>
                    <a:pt x="266533" y="248164"/>
                  </a:lnTo>
                  <a:lnTo>
                    <a:pt x="270348" y="221005"/>
                  </a:lnTo>
                  <a:lnTo>
                    <a:pt x="272044" y="195175"/>
                  </a:lnTo>
                  <a:lnTo>
                    <a:pt x="272798" y="169673"/>
                  </a:lnTo>
                  <a:lnTo>
                    <a:pt x="273133" y="142463"/>
                  </a:lnTo>
                  <a:lnTo>
                    <a:pt x="271165" y="116612"/>
                  </a:lnTo>
                  <a:lnTo>
                    <a:pt x="265595" y="81862"/>
                  </a:lnTo>
                  <a:lnTo>
                    <a:pt x="258917" y="53574"/>
                  </a:lnTo>
                  <a:lnTo>
                    <a:pt x="249550" y="22682"/>
                  </a:lnTo>
                  <a:lnTo>
                    <a:pt x="238641" y="850"/>
                  </a:lnTo>
                  <a:lnTo>
                    <a:pt x="235940" y="0"/>
                  </a:lnTo>
                  <a:lnTo>
                    <a:pt x="234139" y="3402"/>
                  </a:lnTo>
                  <a:lnTo>
                    <a:pt x="231605" y="33502"/>
                  </a:lnTo>
                  <a:lnTo>
                    <a:pt x="230219" y="62893"/>
                  </a:lnTo>
                  <a:lnTo>
                    <a:pt x="226957" y="89185"/>
                  </a:lnTo>
                  <a:lnTo>
                    <a:pt x="227095" y="116216"/>
                  </a:lnTo>
                  <a:lnTo>
                    <a:pt x="229008" y="144105"/>
                  </a:lnTo>
                  <a:lnTo>
                    <a:pt x="229858" y="172375"/>
                  </a:lnTo>
                  <a:lnTo>
                    <a:pt x="230236" y="202931"/>
                  </a:lnTo>
                  <a:lnTo>
                    <a:pt x="230404" y="234238"/>
                  </a:lnTo>
                  <a:lnTo>
                    <a:pt x="230479" y="264028"/>
                  </a:lnTo>
                  <a:lnTo>
                    <a:pt x="232628" y="295259"/>
                  </a:lnTo>
                  <a:lnTo>
                    <a:pt x="235437" y="326867"/>
                  </a:lnTo>
                  <a:lnTo>
                    <a:pt x="236684" y="356790"/>
                  </a:lnTo>
                  <a:lnTo>
                    <a:pt x="239355" y="383847"/>
                  </a:lnTo>
                  <a:lnTo>
                    <a:pt x="242395" y="409102"/>
                  </a:lnTo>
                  <a:lnTo>
                    <a:pt x="243745" y="433555"/>
                  </a:lnTo>
                  <a:lnTo>
                    <a:pt x="248298" y="465843"/>
                  </a:lnTo>
                  <a:lnTo>
                    <a:pt x="258466" y="495518"/>
                  </a:lnTo>
                  <a:lnTo>
                    <a:pt x="280546" y="5293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53"/>
            <p:cNvSpPr/>
            <p:nvPr/>
          </p:nvSpPr>
          <p:spPr>
            <a:xfrm>
              <a:off x="6212926" y="2950369"/>
              <a:ext cx="230738" cy="250032"/>
            </a:xfrm>
            <a:custGeom>
              <a:avLst/>
              <a:gdLst/>
              <a:ahLst/>
              <a:cxnLst/>
              <a:rect l="0" t="0" r="0" b="0"/>
              <a:pathLst>
                <a:path w="230738" h="250032">
                  <a:moveTo>
                    <a:pt x="137869" y="0"/>
                  </a:moveTo>
                  <a:lnTo>
                    <a:pt x="108038" y="13735"/>
                  </a:lnTo>
                  <a:lnTo>
                    <a:pt x="73409" y="43730"/>
                  </a:lnTo>
                  <a:lnTo>
                    <a:pt x="54211" y="66667"/>
                  </a:lnTo>
                  <a:lnTo>
                    <a:pt x="36351" y="93572"/>
                  </a:lnTo>
                  <a:lnTo>
                    <a:pt x="12775" y="127315"/>
                  </a:lnTo>
                  <a:lnTo>
                    <a:pt x="1496" y="153434"/>
                  </a:lnTo>
                  <a:lnTo>
                    <a:pt x="0" y="171909"/>
                  </a:lnTo>
                  <a:lnTo>
                    <a:pt x="2774" y="189117"/>
                  </a:lnTo>
                  <a:lnTo>
                    <a:pt x="9299" y="202056"/>
                  </a:lnTo>
                  <a:lnTo>
                    <a:pt x="16437" y="204554"/>
                  </a:lnTo>
                  <a:lnTo>
                    <a:pt x="37067" y="203096"/>
                  </a:lnTo>
                  <a:lnTo>
                    <a:pt x="53644" y="197156"/>
                  </a:lnTo>
                  <a:lnTo>
                    <a:pt x="84807" y="176616"/>
                  </a:lnTo>
                  <a:lnTo>
                    <a:pt x="110130" y="144718"/>
                  </a:lnTo>
                  <a:lnTo>
                    <a:pt x="130419" y="112547"/>
                  </a:lnTo>
                  <a:lnTo>
                    <a:pt x="145922" y="79646"/>
                  </a:lnTo>
                  <a:lnTo>
                    <a:pt x="155833" y="49423"/>
                  </a:lnTo>
                  <a:lnTo>
                    <a:pt x="157759" y="32020"/>
                  </a:lnTo>
                  <a:lnTo>
                    <a:pt x="157478" y="30078"/>
                  </a:lnTo>
                  <a:lnTo>
                    <a:pt x="155050" y="38503"/>
                  </a:lnTo>
                  <a:lnTo>
                    <a:pt x="153013" y="73144"/>
                  </a:lnTo>
                  <a:lnTo>
                    <a:pt x="156202" y="107221"/>
                  </a:lnTo>
                  <a:lnTo>
                    <a:pt x="162174" y="137426"/>
                  </a:lnTo>
                  <a:lnTo>
                    <a:pt x="171303" y="171167"/>
                  </a:lnTo>
                  <a:lnTo>
                    <a:pt x="179171" y="196678"/>
                  </a:lnTo>
                  <a:lnTo>
                    <a:pt x="200202" y="225464"/>
                  </a:lnTo>
                  <a:lnTo>
                    <a:pt x="230737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54"/>
            <p:cNvSpPr/>
            <p:nvPr/>
          </p:nvSpPr>
          <p:spPr>
            <a:xfrm>
              <a:off x="6858058" y="2978944"/>
              <a:ext cx="21374" cy="242888"/>
            </a:xfrm>
            <a:custGeom>
              <a:avLst/>
              <a:gdLst/>
              <a:ahLst/>
              <a:cxnLst/>
              <a:rect l="0" t="0" r="0" b="0"/>
              <a:pathLst>
                <a:path w="21374" h="242888">
                  <a:moveTo>
                    <a:pt x="7086" y="0"/>
                  </a:moveTo>
                  <a:lnTo>
                    <a:pt x="7086" y="3792"/>
                  </a:lnTo>
                  <a:lnTo>
                    <a:pt x="935" y="34320"/>
                  </a:lnTo>
                  <a:lnTo>
                    <a:pt x="138" y="69720"/>
                  </a:lnTo>
                  <a:lnTo>
                    <a:pt x="0" y="98622"/>
                  </a:lnTo>
                  <a:lnTo>
                    <a:pt x="753" y="131968"/>
                  </a:lnTo>
                  <a:lnTo>
                    <a:pt x="5650" y="166190"/>
                  </a:lnTo>
                  <a:lnTo>
                    <a:pt x="12129" y="195997"/>
                  </a:lnTo>
                  <a:lnTo>
                    <a:pt x="19999" y="231421"/>
                  </a:lnTo>
                  <a:lnTo>
                    <a:pt x="21373" y="2428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55"/>
            <p:cNvSpPr/>
            <p:nvPr/>
          </p:nvSpPr>
          <p:spPr>
            <a:xfrm>
              <a:off x="6886575" y="2828925"/>
              <a:ext cx="28576" cy="35720"/>
            </a:xfrm>
            <a:custGeom>
              <a:avLst/>
              <a:gdLst/>
              <a:ahLst/>
              <a:cxnLst/>
              <a:rect l="0" t="0" r="0" b="0"/>
              <a:pathLst>
                <a:path w="28576" h="35720">
                  <a:moveTo>
                    <a:pt x="28575" y="35719"/>
                  </a:moveTo>
                  <a:lnTo>
                    <a:pt x="11782" y="18926"/>
                  </a:lnTo>
                  <a:lnTo>
                    <a:pt x="9206" y="12116"/>
                  </a:lnTo>
                  <a:lnTo>
                    <a:pt x="8518" y="8077"/>
                  </a:lnTo>
                  <a:lnTo>
                    <a:pt x="7266" y="5385"/>
                  </a:lnTo>
                  <a:lnTo>
                    <a:pt x="5638" y="359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777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the close reading questions for “Negro Hero (to suggest Dorie Miller)”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78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With your assigned partner, work through the poem with the close reading questions. </a:t>
            </a:r>
          </a:p>
          <a:p>
            <a:endParaRPr lang="en-US" dirty="0"/>
          </a:p>
          <a:p>
            <a:r>
              <a:rPr lang="en-US" dirty="0" smtClean="0"/>
              <a:t>Create a comparison/contrast chart for “Legal Alien” and “Negro Hero”.</a:t>
            </a:r>
          </a:p>
          <a:p>
            <a:r>
              <a:rPr lang="en-US" dirty="0" smtClean="0"/>
              <a:t>List what they have in common – remember we are looking at diction </a:t>
            </a:r>
            <a:r>
              <a:rPr lang="en-US" b="1" dirty="0" smtClean="0"/>
              <a:t>and</a:t>
            </a:r>
            <a:r>
              <a:rPr lang="en-US" dirty="0" smtClean="0"/>
              <a:t> structure.</a:t>
            </a:r>
          </a:p>
          <a:p>
            <a:r>
              <a:rPr lang="en-US" dirty="0" smtClean="0"/>
              <a:t>Identify the categories of differences and then show how they are different.</a:t>
            </a:r>
          </a:p>
          <a:p>
            <a:r>
              <a:rPr lang="en-US" dirty="0" smtClean="0"/>
              <a:t>What conclusion can you draw about their similarities and differences?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905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MP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March 20</a:t>
            </a:r>
            <a:r>
              <a:rPr lang="en-US" baseline="30000" dirty="0" smtClean="0"/>
              <a:t>th</a:t>
            </a:r>
            <a:r>
              <a:rPr lang="en-US" dirty="0" smtClean="0"/>
              <a:t> is the absolute final day that I will accept work from MP 3. NOON on March 20</a:t>
            </a:r>
            <a:r>
              <a:rPr lang="en-US" baseline="30000" dirty="0" smtClean="0"/>
              <a:t>th</a:t>
            </a:r>
            <a:r>
              <a:rPr lang="en-US" dirty="0" smtClean="0"/>
              <a:t>. After that date and time, I will not accept any assignment. </a:t>
            </a:r>
          </a:p>
          <a:p>
            <a:endParaRPr lang="en-US" dirty="0" smtClean="0"/>
          </a:p>
          <a:p>
            <a:r>
              <a:rPr lang="en-US" sz="2700" dirty="0" smtClean="0"/>
              <a:t>If you have already set up with your counselor to receive an incomplete for MP 3 so that you have an extension, you have one week after the end of MP 3 to get those assignments in.  This extension applies to maybe 3 people about of the 150+ students of mine. 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88124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 signed up for REMIND – that thing that’ll let me send you reminders of due dates and other notices.</a:t>
            </a:r>
          </a:p>
          <a:p>
            <a:r>
              <a:rPr lang="en-US" dirty="0" smtClean="0"/>
              <a:t>TEXT to: 81010</a:t>
            </a:r>
          </a:p>
          <a:p>
            <a:r>
              <a:rPr lang="en-US" dirty="0" smtClean="0"/>
              <a:t>Message: @hela10135 (periods 1, 3, and 5)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Message: @hela1048 (periods 4 and 8)</a:t>
            </a:r>
          </a:p>
          <a:p>
            <a:r>
              <a:rPr lang="en-US" dirty="0" smtClean="0"/>
              <a:t>Message: @hela102 (period 2)</a:t>
            </a:r>
            <a:endParaRPr lang="en-US" dirty="0"/>
          </a:p>
          <a:p>
            <a:r>
              <a:rPr lang="en-US" dirty="0" smtClean="0"/>
              <a:t>Or go to the </a:t>
            </a:r>
            <a:r>
              <a:rPr lang="en-US" dirty="0" err="1" smtClean="0"/>
              <a:t>weebly</a:t>
            </a:r>
            <a:r>
              <a:rPr lang="en-US" dirty="0" smtClean="0"/>
              <a:t> page and follow the link.</a:t>
            </a:r>
          </a:p>
          <a:p>
            <a:r>
              <a:rPr lang="en-US" dirty="0" smtClean="0"/>
              <a:t>The messages can go to your phone OR an email address. </a:t>
            </a:r>
          </a:p>
          <a:p>
            <a:r>
              <a:rPr lang="en-US" dirty="0" smtClean="0">
                <a:hlinkClick r:id="rId2"/>
              </a:rPr>
              <a:t>http://wpboweela.weebly.com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92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the poets control diction and structure to explore problems with isolation?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We’re going to examine two poems for this lesson, “Negro Hero” from 1945 and “Legal Alien” from 1985.</a:t>
            </a:r>
          </a:p>
          <a:p>
            <a:endParaRPr lang="en-US" sz="2800" dirty="0"/>
          </a:p>
          <a:p>
            <a:r>
              <a:rPr lang="en-US" sz="2800" dirty="0" smtClean="0"/>
              <a:t>Your assignment will be to show how each poet shows the problems with isolation through their use of diction and structure. </a:t>
            </a:r>
          </a:p>
          <a:p>
            <a:r>
              <a:rPr lang="en-US" sz="2800" dirty="0" smtClean="0"/>
              <a:t>To help you, here are a few…. (go ahead to the next slide)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901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TERMS YOU SHOULD ALREADY KNOW and which you will use to discuss the poems!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057400"/>
            <a:ext cx="7315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It’s not just enough to identify their appearances in the poem – consider the EFFECT on the meaning of the work as a whole (the theme!!!)</a:t>
            </a:r>
          </a:p>
          <a:p>
            <a:r>
              <a:rPr lang="en-US" dirty="0" smtClean="0"/>
              <a:t>Everything builds together!!1</a:t>
            </a:r>
          </a:p>
          <a:p>
            <a:endParaRPr lang="en-US" dirty="0" smtClean="0"/>
          </a:p>
          <a:p>
            <a:r>
              <a:rPr lang="en-US" dirty="0" smtClean="0"/>
              <a:t>Connotation</a:t>
            </a:r>
          </a:p>
          <a:p>
            <a:r>
              <a:rPr lang="en-US" dirty="0" smtClean="0"/>
              <a:t>Diction (levels – formal, standard, informal, colloquial, slang, jargon)</a:t>
            </a:r>
          </a:p>
          <a:p>
            <a:r>
              <a:rPr lang="en-US" dirty="0" smtClean="0"/>
              <a:t>Tone</a:t>
            </a:r>
          </a:p>
          <a:p>
            <a:r>
              <a:rPr lang="en-US" dirty="0" smtClean="0"/>
              <a:t>Alliteration (and all the other sound devices)</a:t>
            </a:r>
          </a:p>
          <a:p>
            <a:r>
              <a:rPr lang="en-US" dirty="0" smtClean="0"/>
              <a:t>Rhyme</a:t>
            </a:r>
          </a:p>
          <a:p>
            <a:r>
              <a:rPr lang="en-US" dirty="0" smtClean="0"/>
              <a:t>Figurative Language (metaphor, simile, personification, symbol…)</a:t>
            </a:r>
          </a:p>
          <a:p>
            <a:r>
              <a:rPr lang="en-US" dirty="0" smtClean="0"/>
              <a:t>Parallel Structure</a:t>
            </a:r>
          </a:p>
          <a:p>
            <a:r>
              <a:rPr lang="en-US" dirty="0" smtClean="0"/>
              <a:t>Stanza</a:t>
            </a:r>
          </a:p>
          <a:p>
            <a:r>
              <a:rPr lang="en-US" dirty="0" smtClean="0"/>
              <a:t>Author’s Purpose</a:t>
            </a:r>
          </a:p>
          <a:p>
            <a:r>
              <a:rPr lang="en-US" dirty="0" smtClean="0"/>
              <a:t>Theme</a:t>
            </a:r>
          </a:p>
          <a:p>
            <a:endParaRPr lang="en-US" dirty="0"/>
          </a:p>
        </p:txBody>
      </p:sp>
      <p:grpSp>
        <p:nvGrpSpPr>
          <p:cNvPr id="404" name="SMARTInkShape-Group110"/>
          <p:cNvGrpSpPr/>
          <p:nvPr/>
        </p:nvGrpSpPr>
        <p:grpSpPr>
          <a:xfrm>
            <a:off x="2857651" y="4872496"/>
            <a:ext cx="1634025" cy="378160"/>
            <a:chOff x="2857651" y="4872496"/>
            <a:chExt cx="1634025" cy="378160"/>
          </a:xfrm>
        </p:grpSpPr>
        <p:sp>
          <p:nvSpPr>
            <p:cNvPr id="391" name="SMARTInkShape-521"/>
            <p:cNvSpPr/>
            <p:nvPr/>
          </p:nvSpPr>
          <p:spPr>
            <a:xfrm>
              <a:off x="2857651" y="4893470"/>
              <a:ext cx="114150" cy="207169"/>
            </a:xfrm>
            <a:custGeom>
              <a:avLst/>
              <a:gdLst/>
              <a:ahLst/>
              <a:cxnLst/>
              <a:rect l="0" t="0" r="0" b="0"/>
              <a:pathLst>
                <a:path w="114150" h="207169">
                  <a:moveTo>
                    <a:pt x="114149" y="0"/>
                  </a:moveTo>
                  <a:lnTo>
                    <a:pt x="104206" y="0"/>
                  </a:lnTo>
                  <a:lnTo>
                    <a:pt x="99676" y="2116"/>
                  </a:lnTo>
                  <a:lnTo>
                    <a:pt x="93429" y="5702"/>
                  </a:lnTo>
                  <a:lnTo>
                    <a:pt x="58554" y="23848"/>
                  </a:lnTo>
                  <a:lnTo>
                    <a:pt x="40961" y="34137"/>
                  </a:lnTo>
                  <a:lnTo>
                    <a:pt x="11687" y="67419"/>
                  </a:lnTo>
                  <a:lnTo>
                    <a:pt x="3709" y="80388"/>
                  </a:lnTo>
                  <a:lnTo>
                    <a:pt x="1565" y="86792"/>
                  </a:lnTo>
                  <a:lnTo>
                    <a:pt x="0" y="118371"/>
                  </a:lnTo>
                  <a:lnTo>
                    <a:pt x="3686" y="133144"/>
                  </a:lnTo>
                  <a:lnTo>
                    <a:pt x="12837" y="152358"/>
                  </a:lnTo>
                  <a:lnTo>
                    <a:pt x="37666" y="186705"/>
                  </a:lnTo>
                  <a:lnTo>
                    <a:pt x="52328" y="201479"/>
                  </a:lnTo>
                  <a:lnTo>
                    <a:pt x="64143" y="2071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SMARTInkShape-522"/>
            <p:cNvSpPr/>
            <p:nvPr/>
          </p:nvSpPr>
          <p:spPr>
            <a:xfrm>
              <a:off x="3029404" y="4872496"/>
              <a:ext cx="189090" cy="267006"/>
            </a:xfrm>
            <a:custGeom>
              <a:avLst/>
              <a:gdLst/>
              <a:ahLst/>
              <a:cxnLst/>
              <a:rect l="0" t="0" r="0" b="0"/>
              <a:pathLst>
                <a:path w="189090" h="267006">
                  <a:moveTo>
                    <a:pt x="28121" y="85267"/>
                  </a:moveTo>
                  <a:lnTo>
                    <a:pt x="24329" y="85267"/>
                  </a:lnTo>
                  <a:lnTo>
                    <a:pt x="23211" y="86060"/>
                  </a:lnTo>
                  <a:lnTo>
                    <a:pt x="22467" y="87383"/>
                  </a:lnTo>
                  <a:lnTo>
                    <a:pt x="21271" y="91417"/>
                  </a:lnTo>
                  <a:lnTo>
                    <a:pt x="21788" y="116722"/>
                  </a:lnTo>
                  <a:lnTo>
                    <a:pt x="25098" y="130658"/>
                  </a:lnTo>
                  <a:lnTo>
                    <a:pt x="21444" y="164802"/>
                  </a:lnTo>
                  <a:lnTo>
                    <a:pt x="21038" y="195900"/>
                  </a:lnTo>
                  <a:lnTo>
                    <a:pt x="20985" y="226483"/>
                  </a:lnTo>
                  <a:lnTo>
                    <a:pt x="20977" y="261377"/>
                  </a:lnTo>
                  <a:lnTo>
                    <a:pt x="20977" y="266196"/>
                  </a:lnTo>
                  <a:lnTo>
                    <a:pt x="21771" y="267005"/>
                  </a:lnTo>
                  <a:lnTo>
                    <a:pt x="23094" y="266750"/>
                  </a:lnTo>
                  <a:lnTo>
                    <a:pt x="24770" y="265787"/>
                  </a:lnTo>
                  <a:lnTo>
                    <a:pt x="25093" y="264351"/>
                  </a:lnTo>
                  <a:lnTo>
                    <a:pt x="22025" y="254227"/>
                  </a:lnTo>
                  <a:lnTo>
                    <a:pt x="17246" y="219441"/>
                  </a:lnTo>
                  <a:lnTo>
                    <a:pt x="13714" y="191322"/>
                  </a:lnTo>
                  <a:lnTo>
                    <a:pt x="8312" y="158133"/>
                  </a:lnTo>
                  <a:lnTo>
                    <a:pt x="7010" y="128411"/>
                  </a:lnTo>
                  <a:lnTo>
                    <a:pt x="1844" y="98816"/>
                  </a:lnTo>
                  <a:lnTo>
                    <a:pt x="0" y="65336"/>
                  </a:lnTo>
                  <a:lnTo>
                    <a:pt x="542" y="51009"/>
                  </a:lnTo>
                  <a:lnTo>
                    <a:pt x="9516" y="23860"/>
                  </a:lnTo>
                  <a:lnTo>
                    <a:pt x="16347" y="13009"/>
                  </a:lnTo>
                  <a:lnTo>
                    <a:pt x="27190" y="4768"/>
                  </a:lnTo>
                  <a:lnTo>
                    <a:pt x="36665" y="1089"/>
                  </a:lnTo>
                  <a:lnTo>
                    <a:pt x="52083" y="0"/>
                  </a:lnTo>
                  <a:lnTo>
                    <a:pt x="86486" y="9525"/>
                  </a:lnTo>
                  <a:lnTo>
                    <a:pt x="122089" y="27186"/>
                  </a:lnTo>
                  <a:lnTo>
                    <a:pt x="148988" y="45865"/>
                  </a:lnTo>
                  <a:lnTo>
                    <a:pt x="171577" y="74787"/>
                  </a:lnTo>
                  <a:lnTo>
                    <a:pt x="181753" y="94603"/>
                  </a:lnTo>
                  <a:lnTo>
                    <a:pt x="186703" y="111687"/>
                  </a:lnTo>
                  <a:lnTo>
                    <a:pt x="188611" y="114787"/>
                  </a:lnTo>
                  <a:lnTo>
                    <a:pt x="189089" y="117647"/>
                  </a:lnTo>
                  <a:lnTo>
                    <a:pt x="188614" y="120347"/>
                  </a:lnTo>
                  <a:lnTo>
                    <a:pt x="185970" y="125464"/>
                  </a:lnTo>
                  <a:lnTo>
                    <a:pt x="182149" y="130384"/>
                  </a:lnTo>
                  <a:lnTo>
                    <a:pt x="171743" y="137618"/>
                  </a:lnTo>
                  <a:lnTo>
                    <a:pt x="145632" y="147045"/>
                  </a:lnTo>
                  <a:lnTo>
                    <a:pt x="112854" y="149339"/>
                  </a:lnTo>
                  <a:lnTo>
                    <a:pt x="99559" y="1495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SMARTInkShape-523"/>
            <p:cNvSpPr/>
            <p:nvPr/>
          </p:nvSpPr>
          <p:spPr>
            <a:xfrm>
              <a:off x="3189828" y="4979202"/>
              <a:ext cx="217742" cy="149885"/>
            </a:xfrm>
            <a:custGeom>
              <a:avLst/>
              <a:gdLst/>
              <a:ahLst/>
              <a:cxnLst/>
              <a:rect l="0" t="0" r="0" b="0"/>
              <a:pathLst>
                <a:path w="217742" h="149885">
                  <a:moveTo>
                    <a:pt x="60578" y="7136"/>
                  </a:moveTo>
                  <a:lnTo>
                    <a:pt x="60578" y="0"/>
                  </a:lnTo>
                  <a:lnTo>
                    <a:pt x="56786" y="3786"/>
                  </a:lnTo>
                  <a:lnTo>
                    <a:pt x="52807" y="5646"/>
                  </a:lnTo>
                  <a:lnTo>
                    <a:pt x="39993" y="10634"/>
                  </a:lnTo>
                  <a:lnTo>
                    <a:pt x="33438" y="16892"/>
                  </a:lnTo>
                  <a:lnTo>
                    <a:pt x="8650" y="48738"/>
                  </a:lnTo>
                  <a:lnTo>
                    <a:pt x="0" y="73645"/>
                  </a:lnTo>
                  <a:lnTo>
                    <a:pt x="2820" y="93809"/>
                  </a:lnTo>
                  <a:lnTo>
                    <a:pt x="5275" y="99368"/>
                  </a:lnTo>
                  <a:lnTo>
                    <a:pt x="7040" y="101961"/>
                  </a:lnTo>
                  <a:lnTo>
                    <a:pt x="11119" y="104843"/>
                  </a:lnTo>
                  <a:lnTo>
                    <a:pt x="17878" y="106465"/>
                  </a:lnTo>
                  <a:lnTo>
                    <a:pt x="27273" y="107013"/>
                  </a:lnTo>
                  <a:lnTo>
                    <a:pt x="32018" y="104971"/>
                  </a:lnTo>
                  <a:lnTo>
                    <a:pt x="34394" y="103316"/>
                  </a:lnTo>
                  <a:lnTo>
                    <a:pt x="41531" y="93401"/>
                  </a:lnTo>
                  <a:lnTo>
                    <a:pt x="50921" y="68278"/>
                  </a:lnTo>
                  <a:lnTo>
                    <a:pt x="53336" y="34711"/>
                  </a:lnTo>
                  <a:lnTo>
                    <a:pt x="53434" y="14501"/>
                  </a:lnTo>
                  <a:lnTo>
                    <a:pt x="53435" y="28033"/>
                  </a:lnTo>
                  <a:lnTo>
                    <a:pt x="55551" y="34416"/>
                  </a:lnTo>
                  <a:lnTo>
                    <a:pt x="57227" y="37228"/>
                  </a:lnTo>
                  <a:lnTo>
                    <a:pt x="61504" y="53150"/>
                  </a:lnTo>
                  <a:lnTo>
                    <a:pt x="81715" y="87879"/>
                  </a:lnTo>
                  <a:lnTo>
                    <a:pt x="89066" y="103554"/>
                  </a:lnTo>
                  <a:lnTo>
                    <a:pt x="111967" y="129757"/>
                  </a:lnTo>
                  <a:lnTo>
                    <a:pt x="126410" y="140248"/>
                  </a:lnTo>
                  <a:lnTo>
                    <a:pt x="131148" y="146765"/>
                  </a:lnTo>
                  <a:lnTo>
                    <a:pt x="138800" y="149884"/>
                  </a:lnTo>
                  <a:lnTo>
                    <a:pt x="139128" y="140056"/>
                  </a:lnTo>
                  <a:lnTo>
                    <a:pt x="137029" y="135532"/>
                  </a:lnTo>
                  <a:lnTo>
                    <a:pt x="134244" y="130876"/>
                  </a:lnTo>
                  <a:lnTo>
                    <a:pt x="132456" y="121418"/>
                  </a:lnTo>
                  <a:lnTo>
                    <a:pt x="132019" y="87206"/>
                  </a:lnTo>
                  <a:lnTo>
                    <a:pt x="132016" y="61930"/>
                  </a:lnTo>
                  <a:lnTo>
                    <a:pt x="134132" y="57153"/>
                  </a:lnTo>
                  <a:lnTo>
                    <a:pt x="141959" y="43827"/>
                  </a:lnTo>
                  <a:lnTo>
                    <a:pt x="144994" y="41121"/>
                  </a:lnTo>
                  <a:lnTo>
                    <a:pt x="165509" y="31276"/>
                  </a:lnTo>
                  <a:lnTo>
                    <a:pt x="195020" y="28673"/>
                  </a:lnTo>
                  <a:lnTo>
                    <a:pt x="217741" y="357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SMARTInkShape-524"/>
            <p:cNvSpPr/>
            <p:nvPr/>
          </p:nvSpPr>
          <p:spPr>
            <a:xfrm>
              <a:off x="3436276" y="5050630"/>
              <a:ext cx="121313" cy="85726"/>
            </a:xfrm>
            <a:custGeom>
              <a:avLst/>
              <a:gdLst/>
              <a:ahLst/>
              <a:cxnLst/>
              <a:rect l="0" t="0" r="0" b="0"/>
              <a:pathLst>
                <a:path w="121313" h="85726">
                  <a:moveTo>
                    <a:pt x="64162" y="0"/>
                  </a:moveTo>
                  <a:lnTo>
                    <a:pt x="60369" y="0"/>
                  </a:lnTo>
                  <a:lnTo>
                    <a:pt x="59252" y="795"/>
                  </a:lnTo>
                  <a:lnTo>
                    <a:pt x="58507" y="2118"/>
                  </a:lnTo>
                  <a:lnTo>
                    <a:pt x="58011" y="3793"/>
                  </a:lnTo>
                  <a:lnTo>
                    <a:pt x="56092" y="4911"/>
                  </a:lnTo>
                  <a:lnTo>
                    <a:pt x="38409" y="7743"/>
                  </a:lnTo>
                  <a:lnTo>
                    <a:pt x="7461" y="26510"/>
                  </a:lnTo>
                  <a:lnTo>
                    <a:pt x="4929" y="27200"/>
                  </a:lnTo>
                  <a:lnTo>
                    <a:pt x="3242" y="28452"/>
                  </a:lnTo>
                  <a:lnTo>
                    <a:pt x="2118" y="30082"/>
                  </a:lnTo>
                  <a:lnTo>
                    <a:pt x="868" y="34008"/>
                  </a:lnTo>
                  <a:lnTo>
                    <a:pt x="0" y="45333"/>
                  </a:lnTo>
                  <a:lnTo>
                    <a:pt x="749" y="46891"/>
                  </a:lnTo>
                  <a:lnTo>
                    <a:pt x="2043" y="47930"/>
                  </a:lnTo>
                  <a:lnTo>
                    <a:pt x="5597" y="49084"/>
                  </a:lnTo>
                  <a:lnTo>
                    <a:pt x="9822" y="49597"/>
                  </a:lnTo>
                  <a:lnTo>
                    <a:pt x="41477" y="39355"/>
                  </a:lnTo>
                  <a:lnTo>
                    <a:pt x="56539" y="28428"/>
                  </a:lnTo>
                  <a:lnTo>
                    <a:pt x="92069" y="628"/>
                  </a:lnTo>
                  <a:lnTo>
                    <a:pt x="92605" y="125"/>
                  </a:lnTo>
                  <a:lnTo>
                    <a:pt x="93528" y="24838"/>
                  </a:lnTo>
                  <a:lnTo>
                    <a:pt x="101555" y="57211"/>
                  </a:lnTo>
                  <a:lnTo>
                    <a:pt x="107520" y="69340"/>
                  </a:lnTo>
                  <a:lnTo>
                    <a:pt x="121312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SMARTInkShape-525"/>
            <p:cNvSpPr/>
            <p:nvPr/>
          </p:nvSpPr>
          <p:spPr>
            <a:xfrm>
              <a:off x="3636365" y="4907755"/>
              <a:ext cx="6949" cy="257176"/>
            </a:xfrm>
            <a:custGeom>
              <a:avLst/>
              <a:gdLst/>
              <a:ahLst/>
              <a:cxnLst/>
              <a:rect l="0" t="0" r="0" b="0"/>
              <a:pathLst>
                <a:path w="6949" h="257176">
                  <a:moveTo>
                    <a:pt x="6948" y="0"/>
                  </a:moveTo>
                  <a:lnTo>
                    <a:pt x="3155" y="3793"/>
                  </a:lnTo>
                  <a:lnTo>
                    <a:pt x="1293" y="7772"/>
                  </a:lnTo>
                  <a:lnTo>
                    <a:pt x="797" y="9944"/>
                  </a:lnTo>
                  <a:lnTo>
                    <a:pt x="6545" y="45183"/>
                  </a:lnTo>
                  <a:lnTo>
                    <a:pt x="6894" y="78888"/>
                  </a:lnTo>
                  <a:lnTo>
                    <a:pt x="6941" y="114342"/>
                  </a:lnTo>
                  <a:lnTo>
                    <a:pt x="6153" y="147794"/>
                  </a:lnTo>
                  <a:lnTo>
                    <a:pt x="1293" y="178155"/>
                  </a:lnTo>
                  <a:lnTo>
                    <a:pt x="0" y="213462"/>
                  </a:lnTo>
                  <a:lnTo>
                    <a:pt x="615" y="244192"/>
                  </a:lnTo>
                  <a:lnTo>
                    <a:pt x="6948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SMARTInkShape-526"/>
            <p:cNvSpPr/>
            <p:nvPr/>
          </p:nvSpPr>
          <p:spPr>
            <a:xfrm>
              <a:off x="3729699" y="4936330"/>
              <a:ext cx="13627" cy="200026"/>
            </a:xfrm>
            <a:custGeom>
              <a:avLst/>
              <a:gdLst/>
              <a:ahLst/>
              <a:cxnLst/>
              <a:rect l="0" t="0" r="0" b="0"/>
              <a:pathLst>
                <a:path w="13627" h="200026">
                  <a:moveTo>
                    <a:pt x="6482" y="0"/>
                  </a:moveTo>
                  <a:lnTo>
                    <a:pt x="6482" y="3793"/>
                  </a:lnTo>
                  <a:lnTo>
                    <a:pt x="4366" y="7772"/>
                  </a:lnTo>
                  <a:lnTo>
                    <a:pt x="1573" y="12186"/>
                  </a:lnTo>
                  <a:lnTo>
                    <a:pt x="0" y="19927"/>
                  </a:lnTo>
                  <a:lnTo>
                    <a:pt x="190" y="50441"/>
                  </a:lnTo>
                  <a:lnTo>
                    <a:pt x="5825" y="85702"/>
                  </a:lnTo>
                  <a:lnTo>
                    <a:pt x="6395" y="115396"/>
                  </a:lnTo>
                  <a:lnTo>
                    <a:pt x="6457" y="143641"/>
                  </a:lnTo>
                  <a:lnTo>
                    <a:pt x="7271" y="171632"/>
                  </a:lnTo>
                  <a:lnTo>
                    <a:pt x="13626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SMARTInkShape-527"/>
            <p:cNvSpPr/>
            <p:nvPr/>
          </p:nvSpPr>
          <p:spPr>
            <a:xfrm>
              <a:off x="3771900" y="5023200"/>
              <a:ext cx="92870" cy="148876"/>
            </a:xfrm>
            <a:custGeom>
              <a:avLst/>
              <a:gdLst/>
              <a:ahLst/>
              <a:cxnLst/>
              <a:rect l="0" t="0" r="0" b="0"/>
              <a:pathLst>
                <a:path w="92870" h="148876">
                  <a:moveTo>
                    <a:pt x="0" y="84580"/>
                  </a:moveTo>
                  <a:lnTo>
                    <a:pt x="24836" y="83788"/>
                  </a:lnTo>
                  <a:lnTo>
                    <a:pt x="57210" y="72225"/>
                  </a:lnTo>
                  <a:lnTo>
                    <a:pt x="65908" y="70358"/>
                  </a:lnTo>
                  <a:lnTo>
                    <a:pt x="75267" y="64844"/>
                  </a:lnTo>
                  <a:lnTo>
                    <a:pt x="83067" y="57391"/>
                  </a:lnTo>
                  <a:lnTo>
                    <a:pt x="89612" y="46274"/>
                  </a:lnTo>
                  <a:lnTo>
                    <a:pt x="92225" y="35004"/>
                  </a:lnTo>
                  <a:lnTo>
                    <a:pt x="92440" y="32481"/>
                  </a:lnTo>
                  <a:lnTo>
                    <a:pt x="88949" y="21342"/>
                  </a:lnTo>
                  <a:lnTo>
                    <a:pt x="82888" y="11780"/>
                  </a:lnTo>
                  <a:lnTo>
                    <a:pt x="78379" y="8569"/>
                  </a:lnTo>
                  <a:lnTo>
                    <a:pt x="55750" y="0"/>
                  </a:lnTo>
                  <a:lnTo>
                    <a:pt x="48326" y="1481"/>
                  </a:lnTo>
                  <a:lnTo>
                    <a:pt x="26766" y="11108"/>
                  </a:lnTo>
                  <a:lnTo>
                    <a:pt x="20363" y="15678"/>
                  </a:lnTo>
                  <a:lnTo>
                    <a:pt x="16988" y="22473"/>
                  </a:lnTo>
                  <a:lnTo>
                    <a:pt x="14446" y="53753"/>
                  </a:lnTo>
                  <a:lnTo>
                    <a:pt x="15112" y="72701"/>
                  </a:lnTo>
                  <a:lnTo>
                    <a:pt x="24235" y="96491"/>
                  </a:lnTo>
                  <a:lnTo>
                    <a:pt x="48080" y="125063"/>
                  </a:lnTo>
                  <a:lnTo>
                    <a:pt x="62047" y="135558"/>
                  </a:lnTo>
                  <a:lnTo>
                    <a:pt x="92869" y="148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SMARTInkShape-528"/>
            <p:cNvSpPr/>
            <p:nvPr/>
          </p:nvSpPr>
          <p:spPr>
            <a:xfrm>
              <a:off x="3950494" y="4914900"/>
              <a:ext cx="14288" cy="250031"/>
            </a:xfrm>
            <a:custGeom>
              <a:avLst/>
              <a:gdLst/>
              <a:ahLst/>
              <a:cxnLst/>
              <a:rect l="0" t="0" r="0" b="0"/>
              <a:pathLst>
                <a:path w="14288" h="250031">
                  <a:moveTo>
                    <a:pt x="0" y="0"/>
                  </a:moveTo>
                  <a:lnTo>
                    <a:pt x="0" y="33855"/>
                  </a:lnTo>
                  <a:lnTo>
                    <a:pt x="794" y="52489"/>
                  </a:lnTo>
                  <a:lnTo>
                    <a:pt x="6482" y="86675"/>
                  </a:lnTo>
                  <a:lnTo>
                    <a:pt x="7056" y="117777"/>
                  </a:lnTo>
                  <a:lnTo>
                    <a:pt x="7132" y="148360"/>
                  </a:lnTo>
                  <a:lnTo>
                    <a:pt x="7142" y="178522"/>
                  </a:lnTo>
                  <a:lnTo>
                    <a:pt x="7937" y="194536"/>
                  </a:lnTo>
                  <a:lnTo>
                    <a:pt x="13846" y="228557"/>
                  </a:lnTo>
                  <a:lnTo>
                    <a:pt x="14287" y="2500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SMARTInkShape-529"/>
            <p:cNvSpPr/>
            <p:nvPr/>
          </p:nvSpPr>
          <p:spPr>
            <a:xfrm>
              <a:off x="4014788" y="5064920"/>
              <a:ext cx="35719" cy="85726"/>
            </a:xfrm>
            <a:custGeom>
              <a:avLst/>
              <a:gdLst/>
              <a:ahLst/>
              <a:cxnLst/>
              <a:rect l="0" t="0" r="0" b="0"/>
              <a:pathLst>
                <a:path w="35719" h="85726">
                  <a:moveTo>
                    <a:pt x="0" y="0"/>
                  </a:moveTo>
                  <a:lnTo>
                    <a:pt x="3792" y="3791"/>
                  </a:lnTo>
                  <a:lnTo>
                    <a:pt x="5654" y="7770"/>
                  </a:lnTo>
                  <a:lnTo>
                    <a:pt x="6150" y="9942"/>
                  </a:lnTo>
                  <a:lnTo>
                    <a:pt x="18476" y="31920"/>
                  </a:lnTo>
                  <a:lnTo>
                    <a:pt x="23374" y="64349"/>
                  </a:lnTo>
                  <a:lnTo>
                    <a:pt x="28683" y="81615"/>
                  </a:lnTo>
                  <a:lnTo>
                    <a:pt x="30235" y="82985"/>
                  </a:lnTo>
                  <a:lnTo>
                    <a:pt x="35718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SMARTInkShape-530"/>
            <p:cNvSpPr/>
            <p:nvPr/>
          </p:nvSpPr>
          <p:spPr>
            <a:xfrm>
              <a:off x="4021931" y="5000625"/>
              <a:ext cx="14289" cy="28576"/>
            </a:xfrm>
            <a:custGeom>
              <a:avLst/>
              <a:gdLst/>
              <a:ahLst/>
              <a:cxnLst/>
              <a:rect l="0" t="0" r="0" b="0"/>
              <a:pathLst>
                <a:path w="14289" h="28576">
                  <a:moveTo>
                    <a:pt x="14288" y="28575"/>
                  </a:moveTo>
                  <a:lnTo>
                    <a:pt x="14288" y="24783"/>
                  </a:lnTo>
                  <a:lnTo>
                    <a:pt x="12171" y="2080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SMARTInkShape-531"/>
            <p:cNvSpPr/>
            <p:nvPr/>
          </p:nvSpPr>
          <p:spPr>
            <a:xfrm>
              <a:off x="4093369" y="5043488"/>
              <a:ext cx="71306" cy="142419"/>
            </a:xfrm>
            <a:custGeom>
              <a:avLst/>
              <a:gdLst/>
              <a:ahLst/>
              <a:cxnLst/>
              <a:rect l="0" t="0" r="0" b="0"/>
              <a:pathLst>
                <a:path w="71306" h="142419">
                  <a:moveTo>
                    <a:pt x="35719" y="0"/>
                  </a:moveTo>
                  <a:lnTo>
                    <a:pt x="18719" y="0"/>
                  </a:lnTo>
                  <a:lnTo>
                    <a:pt x="14140" y="2116"/>
                  </a:lnTo>
                  <a:lnTo>
                    <a:pt x="11808" y="3792"/>
                  </a:lnTo>
                  <a:lnTo>
                    <a:pt x="10253" y="6496"/>
                  </a:lnTo>
                  <a:lnTo>
                    <a:pt x="7553" y="22943"/>
                  </a:lnTo>
                  <a:lnTo>
                    <a:pt x="14968" y="49029"/>
                  </a:lnTo>
                  <a:lnTo>
                    <a:pt x="20146" y="59097"/>
                  </a:lnTo>
                  <a:lnTo>
                    <a:pt x="40640" y="92977"/>
                  </a:lnTo>
                  <a:lnTo>
                    <a:pt x="63815" y="126338"/>
                  </a:lnTo>
                  <a:lnTo>
                    <a:pt x="68049" y="132350"/>
                  </a:lnTo>
                  <a:lnTo>
                    <a:pt x="71305" y="142418"/>
                  </a:lnTo>
                  <a:lnTo>
                    <a:pt x="37943" y="116654"/>
                  </a:lnTo>
                  <a:lnTo>
                    <a:pt x="26235" y="108735"/>
                  </a:lnTo>
                  <a:lnTo>
                    <a:pt x="0" y="785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SMARTInkShape-532"/>
            <p:cNvSpPr/>
            <p:nvPr/>
          </p:nvSpPr>
          <p:spPr>
            <a:xfrm>
              <a:off x="4179094" y="5079205"/>
              <a:ext cx="185738" cy="92871"/>
            </a:xfrm>
            <a:custGeom>
              <a:avLst/>
              <a:gdLst/>
              <a:ahLst/>
              <a:cxnLst/>
              <a:rect l="0" t="0" r="0" b="0"/>
              <a:pathLst>
                <a:path w="185738" h="92871">
                  <a:moveTo>
                    <a:pt x="0" y="0"/>
                  </a:moveTo>
                  <a:lnTo>
                    <a:pt x="3792" y="0"/>
                  </a:lnTo>
                  <a:lnTo>
                    <a:pt x="4909" y="795"/>
                  </a:lnTo>
                  <a:lnTo>
                    <a:pt x="5654" y="2118"/>
                  </a:lnTo>
                  <a:lnTo>
                    <a:pt x="7741" y="12186"/>
                  </a:lnTo>
                  <a:lnTo>
                    <a:pt x="11995" y="19134"/>
                  </a:lnTo>
                  <a:lnTo>
                    <a:pt x="13835" y="28593"/>
                  </a:lnTo>
                  <a:lnTo>
                    <a:pt x="13986" y="30968"/>
                  </a:lnTo>
                  <a:lnTo>
                    <a:pt x="12037" y="35725"/>
                  </a:lnTo>
                  <a:lnTo>
                    <a:pt x="8110" y="41453"/>
                  </a:lnTo>
                  <a:lnTo>
                    <a:pt x="7151" y="49909"/>
                  </a:lnTo>
                  <a:lnTo>
                    <a:pt x="3353" y="46186"/>
                  </a:lnTo>
                  <a:lnTo>
                    <a:pt x="3029" y="45079"/>
                  </a:lnTo>
                  <a:lnTo>
                    <a:pt x="3607" y="44340"/>
                  </a:lnTo>
                  <a:lnTo>
                    <a:pt x="4786" y="43848"/>
                  </a:lnTo>
                  <a:lnTo>
                    <a:pt x="5572" y="42727"/>
                  </a:lnTo>
                  <a:lnTo>
                    <a:pt x="15935" y="14686"/>
                  </a:lnTo>
                  <a:lnTo>
                    <a:pt x="24138" y="4842"/>
                  </a:lnTo>
                  <a:lnTo>
                    <a:pt x="28719" y="2153"/>
                  </a:lnTo>
                  <a:lnTo>
                    <a:pt x="38128" y="426"/>
                  </a:lnTo>
                  <a:lnTo>
                    <a:pt x="45252" y="127"/>
                  </a:lnTo>
                  <a:lnTo>
                    <a:pt x="50010" y="2174"/>
                  </a:lnTo>
                  <a:lnTo>
                    <a:pt x="80962" y="30968"/>
                  </a:lnTo>
                  <a:lnTo>
                    <a:pt x="83608" y="35725"/>
                  </a:lnTo>
                  <a:lnTo>
                    <a:pt x="85307" y="45246"/>
                  </a:lnTo>
                  <a:lnTo>
                    <a:pt x="85724" y="70322"/>
                  </a:lnTo>
                  <a:lnTo>
                    <a:pt x="85725" y="65190"/>
                  </a:lnTo>
                  <a:lnTo>
                    <a:pt x="87841" y="64693"/>
                  </a:lnTo>
                  <a:lnTo>
                    <a:pt x="89517" y="64560"/>
                  </a:lnTo>
                  <a:lnTo>
                    <a:pt x="90634" y="63678"/>
                  </a:lnTo>
                  <a:lnTo>
                    <a:pt x="96367" y="54375"/>
                  </a:lnTo>
                  <a:lnTo>
                    <a:pt x="116710" y="33328"/>
                  </a:lnTo>
                  <a:lnTo>
                    <a:pt x="121456" y="30689"/>
                  </a:lnTo>
                  <a:lnTo>
                    <a:pt x="130971" y="28994"/>
                  </a:lnTo>
                  <a:lnTo>
                    <a:pt x="138113" y="28700"/>
                  </a:lnTo>
                  <a:lnTo>
                    <a:pt x="139700" y="29452"/>
                  </a:lnTo>
                  <a:lnTo>
                    <a:pt x="140759" y="30747"/>
                  </a:lnTo>
                  <a:lnTo>
                    <a:pt x="142728" y="34304"/>
                  </a:lnTo>
                  <a:lnTo>
                    <a:pt x="171461" y="69954"/>
                  </a:lnTo>
                  <a:lnTo>
                    <a:pt x="185737" y="928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SMARTInkShape-533"/>
            <p:cNvSpPr/>
            <p:nvPr/>
          </p:nvSpPr>
          <p:spPr>
            <a:xfrm>
              <a:off x="4293394" y="4893470"/>
              <a:ext cx="198282" cy="357186"/>
            </a:xfrm>
            <a:custGeom>
              <a:avLst/>
              <a:gdLst/>
              <a:ahLst/>
              <a:cxnLst/>
              <a:rect l="0" t="0" r="0" b="0"/>
              <a:pathLst>
                <a:path w="198282" h="357186">
                  <a:moveTo>
                    <a:pt x="0" y="0"/>
                  </a:moveTo>
                  <a:lnTo>
                    <a:pt x="13735" y="0"/>
                  </a:lnTo>
                  <a:lnTo>
                    <a:pt x="22244" y="4232"/>
                  </a:lnTo>
                  <a:lnTo>
                    <a:pt x="52194" y="25408"/>
                  </a:lnTo>
                  <a:lnTo>
                    <a:pt x="82806" y="50791"/>
                  </a:lnTo>
                  <a:lnTo>
                    <a:pt x="112929" y="78735"/>
                  </a:lnTo>
                  <a:lnTo>
                    <a:pt x="137106" y="109302"/>
                  </a:lnTo>
                  <a:lnTo>
                    <a:pt x="160785" y="141887"/>
                  </a:lnTo>
                  <a:lnTo>
                    <a:pt x="177816" y="176345"/>
                  </a:lnTo>
                  <a:lnTo>
                    <a:pt x="190397" y="207812"/>
                  </a:lnTo>
                  <a:lnTo>
                    <a:pt x="197888" y="235870"/>
                  </a:lnTo>
                  <a:lnTo>
                    <a:pt x="198281" y="249293"/>
                  </a:lnTo>
                  <a:lnTo>
                    <a:pt x="193749" y="279606"/>
                  </a:lnTo>
                  <a:lnTo>
                    <a:pt x="185224" y="314456"/>
                  </a:lnTo>
                  <a:lnTo>
                    <a:pt x="177059" y="347310"/>
                  </a:lnTo>
                  <a:lnTo>
                    <a:pt x="171450" y="3571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7" name="SMARTInkShape-Group111"/>
          <p:cNvGrpSpPr/>
          <p:nvPr/>
        </p:nvGrpSpPr>
        <p:grpSpPr>
          <a:xfrm>
            <a:off x="714375" y="3471863"/>
            <a:ext cx="350045" cy="242888"/>
            <a:chOff x="714375" y="3471863"/>
            <a:chExt cx="350045" cy="242888"/>
          </a:xfrm>
        </p:grpSpPr>
        <p:sp>
          <p:nvSpPr>
            <p:cNvPr id="405" name="SMARTInkShape-534"/>
            <p:cNvSpPr/>
            <p:nvPr/>
          </p:nvSpPr>
          <p:spPr>
            <a:xfrm>
              <a:off x="714375" y="3472881"/>
              <a:ext cx="350045" cy="241870"/>
            </a:xfrm>
            <a:custGeom>
              <a:avLst/>
              <a:gdLst/>
              <a:ahLst/>
              <a:cxnLst/>
              <a:rect l="0" t="0" r="0" b="0"/>
              <a:pathLst>
                <a:path w="350045" h="241870">
                  <a:moveTo>
                    <a:pt x="350044" y="13269"/>
                  </a:moveTo>
                  <a:lnTo>
                    <a:pt x="343194" y="6419"/>
                  </a:lnTo>
                  <a:lnTo>
                    <a:pt x="342926" y="0"/>
                  </a:lnTo>
                  <a:lnTo>
                    <a:pt x="342902" y="5222"/>
                  </a:lnTo>
                  <a:lnTo>
                    <a:pt x="325027" y="24739"/>
                  </a:lnTo>
                  <a:lnTo>
                    <a:pt x="323050" y="29744"/>
                  </a:lnTo>
                  <a:lnTo>
                    <a:pt x="317938" y="34614"/>
                  </a:lnTo>
                  <a:lnTo>
                    <a:pt x="285217" y="61783"/>
                  </a:lnTo>
                  <a:lnTo>
                    <a:pt x="251474" y="85203"/>
                  </a:lnTo>
                  <a:lnTo>
                    <a:pt x="220706" y="108584"/>
                  </a:lnTo>
                  <a:lnTo>
                    <a:pt x="189431" y="132340"/>
                  </a:lnTo>
                  <a:lnTo>
                    <a:pt x="154591" y="150491"/>
                  </a:lnTo>
                  <a:lnTo>
                    <a:pt x="122347" y="168345"/>
                  </a:lnTo>
                  <a:lnTo>
                    <a:pt x="91498" y="189785"/>
                  </a:lnTo>
                  <a:lnTo>
                    <a:pt x="57763" y="208405"/>
                  </a:lnTo>
                  <a:lnTo>
                    <a:pt x="26457" y="224980"/>
                  </a:lnTo>
                  <a:lnTo>
                    <a:pt x="9312" y="232565"/>
                  </a:lnTo>
                  <a:lnTo>
                    <a:pt x="6208" y="233285"/>
                  </a:lnTo>
                  <a:lnTo>
                    <a:pt x="4139" y="234559"/>
                  </a:lnTo>
                  <a:lnTo>
                    <a:pt x="2759" y="236202"/>
                  </a:lnTo>
                  <a:lnTo>
                    <a:pt x="0" y="2418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SMARTInkShape-535"/>
            <p:cNvSpPr/>
            <p:nvPr/>
          </p:nvSpPr>
          <p:spPr>
            <a:xfrm>
              <a:off x="821531" y="3471863"/>
              <a:ext cx="214314" cy="221457"/>
            </a:xfrm>
            <a:custGeom>
              <a:avLst/>
              <a:gdLst/>
              <a:ahLst/>
              <a:cxnLst/>
              <a:rect l="0" t="0" r="0" b="0"/>
              <a:pathLst>
                <a:path w="214314" h="221457">
                  <a:moveTo>
                    <a:pt x="0" y="0"/>
                  </a:moveTo>
                  <a:lnTo>
                    <a:pt x="0" y="6150"/>
                  </a:lnTo>
                  <a:lnTo>
                    <a:pt x="28592" y="37848"/>
                  </a:lnTo>
                  <a:lnTo>
                    <a:pt x="34139" y="45396"/>
                  </a:lnTo>
                  <a:lnTo>
                    <a:pt x="68992" y="76273"/>
                  </a:lnTo>
                  <a:lnTo>
                    <a:pt x="100148" y="107300"/>
                  </a:lnTo>
                  <a:lnTo>
                    <a:pt x="133358" y="140502"/>
                  </a:lnTo>
                  <a:lnTo>
                    <a:pt x="165894" y="173037"/>
                  </a:lnTo>
                  <a:lnTo>
                    <a:pt x="177967" y="187227"/>
                  </a:lnTo>
                  <a:lnTo>
                    <a:pt x="183871" y="195130"/>
                  </a:lnTo>
                  <a:lnTo>
                    <a:pt x="214313" y="2214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0" name="SMARTInkShape-Group112"/>
          <p:cNvGrpSpPr/>
          <p:nvPr/>
        </p:nvGrpSpPr>
        <p:grpSpPr>
          <a:xfrm>
            <a:off x="807244" y="4300538"/>
            <a:ext cx="192882" cy="207169"/>
            <a:chOff x="807244" y="4300538"/>
            <a:chExt cx="192882" cy="207169"/>
          </a:xfrm>
        </p:grpSpPr>
        <p:sp>
          <p:nvSpPr>
            <p:cNvPr id="408" name="SMARTInkShape-536"/>
            <p:cNvSpPr/>
            <p:nvPr/>
          </p:nvSpPr>
          <p:spPr>
            <a:xfrm>
              <a:off x="807244" y="4300538"/>
              <a:ext cx="185738" cy="128588"/>
            </a:xfrm>
            <a:custGeom>
              <a:avLst/>
              <a:gdLst/>
              <a:ahLst/>
              <a:cxnLst/>
              <a:rect l="0" t="0" r="0" b="0"/>
              <a:pathLst>
                <a:path w="185738" h="128588">
                  <a:moveTo>
                    <a:pt x="185737" y="0"/>
                  </a:moveTo>
                  <a:lnTo>
                    <a:pt x="185737" y="3792"/>
                  </a:lnTo>
                  <a:lnTo>
                    <a:pt x="184944" y="4909"/>
                  </a:lnTo>
                  <a:lnTo>
                    <a:pt x="183621" y="5654"/>
                  </a:lnTo>
                  <a:lnTo>
                    <a:pt x="181945" y="6150"/>
                  </a:lnTo>
                  <a:lnTo>
                    <a:pt x="180828" y="7275"/>
                  </a:lnTo>
                  <a:lnTo>
                    <a:pt x="179587" y="10641"/>
                  </a:lnTo>
                  <a:lnTo>
                    <a:pt x="178462" y="11857"/>
                  </a:lnTo>
                  <a:lnTo>
                    <a:pt x="175095" y="13207"/>
                  </a:lnTo>
                  <a:lnTo>
                    <a:pt x="173880" y="14361"/>
                  </a:lnTo>
                  <a:lnTo>
                    <a:pt x="170869" y="21499"/>
                  </a:lnTo>
                  <a:lnTo>
                    <a:pt x="167752" y="24901"/>
                  </a:lnTo>
                  <a:lnTo>
                    <a:pt x="163721" y="26942"/>
                  </a:lnTo>
                  <a:lnTo>
                    <a:pt x="161535" y="27486"/>
                  </a:lnTo>
                  <a:lnTo>
                    <a:pt x="154666" y="32044"/>
                  </a:lnTo>
                  <a:lnTo>
                    <a:pt x="147603" y="38422"/>
                  </a:lnTo>
                  <a:lnTo>
                    <a:pt x="140743" y="40888"/>
                  </a:lnTo>
                  <a:lnTo>
                    <a:pt x="133196" y="42779"/>
                  </a:lnTo>
                  <a:lnTo>
                    <a:pt x="97951" y="62908"/>
                  </a:lnTo>
                  <a:lnTo>
                    <a:pt x="72939" y="76596"/>
                  </a:lnTo>
                  <a:lnTo>
                    <a:pt x="67342" y="78492"/>
                  </a:lnTo>
                  <a:lnTo>
                    <a:pt x="50045" y="90886"/>
                  </a:lnTo>
                  <a:lnTo>
                    <a:pt x="45261" y="92781"/>
                  </a:lnTo>
                  <a:lnTo>
                    <a:pt x="38105" y="97517"/>
                  </a:lnTo>
                  <a:lnTo>
                    <a:pt x="30958" y="100066"/>
                  </a:lnTo>
                  <a:lnTo>
                    <a:pt x="23813" y="104702"/>
                  </a:lnTo>
                  <a:lnTo>
                    <a:pt x="16669" y="107222"/>
                  </a:lnTo>
                  <a:lnTo>
                    <a:pt x="90" y="121354"/>
                  </a:lnTo>
                  <a:lnTo>
                    <a:pt x="0" y="1285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SMARTInkShape-537"/>
            <p:cNvSpPr/>
            <p:nvPr/>
          </p:nvSpPr>
          <p:spPr>
            <a:xfrm>
              <a:off x="907256" y="4300538"/>
              <a:ext cx="92870" cy="207169"/>
            </a:xfrm>
            <a:custGeom>
              <a:avLst/>
              <a:gdLst/>
              <a:ahLst/>
              <a:cxnLst/>
              <a:rect l="0" t="0" r="0" b="0"/>
              <a:pathLst>
                <a:path w="92870" h="207169">
                  <a:moveTo>
                    <a:pt x="0" y="0"/>
                  </a:moveTo>
                  <a:lnTo>
                    <a:pt x="0" y="10641"/>
                  </a:lnTo>
                  <a:lnTo>
                    <a:pt x="2117" y="14783"/>
                  </a:lnTo>
                  <a:lnTo>
                    <a:pt x="4910" y="19270"/>
                  </a:lnTo>
                  <a:lnTo>
                    <a:pt x="7276" y="26259"/>
                  </a:lnTo>
                  <a:lnTo>
                    <a:pt x="17000" y="41900"/>
                  </a:lnTo>
                  <a:lnTo>
                    <a:pt x="31259" y="77229"/>
                  </a:lnTo>
                  <a:lnTo>
                    <a:pt x="47643" y="109597"/>
                  </a:lnTo>
                  <a:lnTo>
                    <a:pt x="64295" y="142878"/>
                  </a:lnTo>
                  <a:lnTo>
                    <a:pt x="76465" y="165796"/>
                  </a:lnTo>
                  <a:lnTo>
                    <a:pt x="78435" y="173699"/>
                  </a:lnTo>
                  <a:lnTo>
                    <a:pt x="86167" y="185241"/>
                  </a:lnTo>
                  <a:lnTo>
                    <a:pt x="89890" y="190279"/>
                  </a:lnTo>
                  <a:lnTo>
                    <a:pt x="91986" y="197578"/>
                  </a:lnTo>
                  <a:lnTo>
                    <a:pt x="92869" y="2071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3" name="SMARTInkShape-Group113"/>
          <p:cNvGrpSpPr/>
          <p:nvPr/>
        </p:nvGrpSpPr>
        <p:grpSpPr>
          <a:xfrm>
            <a:off x="742950" y="4586288"/>
            <a:ext cx="250032" cy="171451"/>
            <a:chOff x="742950" y="4586288"/>
            <a:chExt cx="250032" cy="171451"/>
          </a:xfrm>
        </p:grpSpPr>
        <p:sp>
          <p:nvSpPr>
            <p:cNvPr id="411" name="SMARTInkShape-538"/>
            <p:cNvSpPr/>
            <p:nvPr/>
          </p:nvSpPr>
          <p:spPr>
            <a:xfrm>
              <a:off x="742950" y="4629150"/>
              <a:ext cx="250032" cy="78582"/>
            </a:xfrm>
            <a:custGeom>
              <a:avLst/>
              <a:gdLst/>
              <a:ahLst/>
              <a:cxnLst/>
              <a:rect l="0" t="0" r="0" b="0"/>
              <a:pathLst>
                <a:path w="250032" h="78582">
                  <a:moveTo>
                    <a:pt x="250031" y="0"/>
                  </a:moveTo>
                  <a:lnTo>
                    <a:pt x="229974" y="0"/>
                  </a:lnTo>
                  <a:lnTo>
                    <a:pt x="222570" y="6151"/>
                  </a:lnTo>
                  <a:lnTo>
                    <a:pt x="217994" y="6850"/>
                  </a:lnTo>
                  <a:lnTo>
                    <a:pt x="208543" y="7879"/>
                  </a:lnTo>
                  <a:lnTo>
                    <a:pt x="186166" y="15959"/>
                  </a:lnTo>
                  <a:lnTo>
                    <a:pt x="181166" y="19000"/>
                  </a:lnTo>
                  <a:lnTo>
                    <a:pt x="150463" y="30208"/>
                  </a:lnTo>
                  <a:lnTo>
                    <a:pt x="147934" y="32045"/>
                  </a:lnTo>
                  <a:lnTo>
                    <a:pt x="140890" y="34086"/>
                  </a:lnTo>
                  <a:lnTo>
                    <a:pt x="133262" y="35787"/>
                  </a:lnTo>
                  <a:lnTo>
                    <a:pt x="121897" y="41230"/>
                  </a:lnTo>
                  <a:lnTo>
                    <a:pt x="119364" y="41774"/>
                  </a:lnTo>
                  <a:lnTo>
                    <a:pt x="105079" y="48373"/>
                  </a:lnTo>
                  <a:lnTo>
                    <a:pt x="88773" y="50585"/>
                  </a:lnTo>
                  <a:lnTo>
                    <a:pt x="80366" y="54852"/>
                  </a:lnTo>
                  <a:lnTo>
                    <a:pt x="51949" y="59132"/>
                  </a:lnTo>
                  <a:lnTo>
                    <a:pt x="46107" y="62000"/>
                  </a:lnTo>
                  <a:lnTo>
                    <a:pt x="33773" y="63841"/>
                  </a:lnTo>
                  <a:lnTo>
                    <a:pt x="20077" y="64204"/>
                  </a:lnTo>
                  <a:lnTo>
                    <a:pt x="14744" y="66371"/>
                  </a:lnTo>
                  <a:lnTo>
                    <a:pt x="8645" y="70437"/>
                  </a:lnTo>
                  <a:lnTo>
                    <a:pt x="3796" y="71141"/>
                  </a:lnTo>
                  <a:lnTo>
                    <a:pt x="2531" y="72034"/>
                  </a:lnTo>
                  <a:lnTo>
                    <a:pt x="1687" y="73422"/>
                  </a:lnTo>
                  <a:lnTo>
                    <a:pt x="0" y="785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SMARTInkShape-539"/>
            <p:cNvSpPr/>
            <p:nvPr/>
          </p:nvSpPr>
          <p:spPr>
            <a:xfrm>
              <a:off x="864394" y="4586288"/>
              <a:ext cx="78582" cy="171451"/>
            </a:xfrm>
            <a:custGeom>
              <a:avLst/>
              <a:gdLst/>
              <a:ahLst/>
              <a:cxnLst/>
              <a:rect l="0" t="0" r="0" b="0"/>
              <a:pathLst>
                <a:path w="78582" h="171451">
                  <a:moveTo>
                    <a:pt x="0" y="0"/>
                  </a:moveTo>
                  <a:lnTo>
                    <a:pt x="3792" y="3792"/>
                  </a:lnTo>
                  <a:lnTo>
                    <a:pt x="5654" y="7770"/>
                  </a:lnTo>
                  <a:lnTo>
                    <a:pt x="7879" y="26218"/>
                  </a:lnTo>
                  <a:lnTo>
                    <a:pt x="12786" y="35723"/>
                  </a:lnTo>
                  <a:lnTo>
                    <a:pt x="17783" y="49037"/>
                  </a:lnTo>
                  <a:lnTo>
                    <a:pt x="26605" y="63852"/>
                  </a:lnTo>
                  <a:lnTo>
                    <a:pt x="31978" y="77523"/>
                  </a:lnTo>
                  <a:lnTo>
                    <a:pt x="39889" y="90602"/>
                  </a:lnTo>
                  <a:lnTo>
                    <a:pt x="46263" y="112247"/>
                  </a:lnTo>
                  <a:lnTo>
                    <a:pt x="55167" y="128003"/>
                  </a:lnTo>
                  <a:lnTo>
                    <a:pt x="57062" y="133090"/>
                  </a:lnTo>
                  <a:lnTo>
                    <a:pt x="61798" y="140417"/>
                  </a:lnTo>
                  <a:lnTo>
                    <a:pt x="70953" y="165353"/>
                  </a:lnTo>
                  <a:lnTo>
                    <a:pt x="71114" y="167385"/>
                  </a:lnTo>
                  <a:lnTo>
                    <a:pt x="72016" y="168740"/>
                  </a:lnTo>
                  <a:lnTo>
                    <a:pt x="73410" y="169643"/>
                  </a:lnTo>
                  <a:lnTo>
                    <a:pt x="78581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8" name="SMARTInkShape-Group114"/>
          <p:cNvGrpSpPr/>
          <p:nvPr/>
        </p:nvGrpSpPr>
        <p:grpSpPr>
          <a:xfrm>
            <a:off x="728663" y="3814763"/>
            <a:ext cx="214313" cy="392907"/>
            <a:chOff x="728663" y="3814763"/>
            <a:chExt cx="214313" cy="392907"/>
          </a:xfrm>
        </p:grpSpPr>
        <p:sp>
          <p:nvSpPr>
            <p:cNvPr id="414" name="SMARTInkShape-540"/>
            <p:cNvSpPr/>
            <p:nvPr/>
          </p:nvSpPr>
          <p:spPr>
            <a:xfrm>
              <a:off x="778669" y="3814763"/>
              <a:ext cx="135732" cy="92869"/>
            </a:xfrm>
            <a:custGeom>
              <a:avLst/>
              <a:gdLst/>
              <a:ahLst/>
              <a:cxnLst/>
              <a:rect l="0" t="0" r="0" b="0"/>
              <a:pathLst>
                <a:path w="135732" h="92869">
                  <a:moveTo>
                    <a:pt x="135731" y="0"/>
                  </a:moveTo>
                  <a:lnTo>
                    <a:pt x="131939" y="0"/>
                  </a:lnTo>
                  <a:lnTo>
                    <a:pt x="127960" y="2116"/>
                  </a:lnTo>
                  <a:lnTo>
                    <a:pt x="123546" y="4909"/>
                  </a:lnTo>
                  <a:lnTo>
                    <a:pt x="90995" y="19270"/>
                  </a:lnTo>
                  <a:lnTo>
                    <a:pt x="55359" y="40487"/>
                  </a:lnTo>
                  <a:lnTo>
                    <a:pt x="21924" y="70996"/>
                  </a:lnTo>
                  <a:lnTo>
                    <a:pt x="0" y="928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SMARTInkShape-541"/>
            <p:cNvSpPr/>
            <p:nvPr/>
          </p:nvSpPr>
          <p:spPr>
            <a:xfrm>
              <a:off x="821531" y="3821906"/>
              <a:ext cx="107158" cy="121445"/>
            </a:xfrm>
            <a:custGeom>
              <a:avLst/>
              <a:gdLst/>
              <a:ahLst/>
              <a:cxnLst/>
              <a:rect l="0" t="0" r="0" b="0"/>
              <a:pathLst>
                <a:path w="107158" h="121445">
                  <a:moveTo>
                    <a:pt x="0" y="0"/>
                  </a:moveTo>
                  <a:lnTo>
                    <a:pt x="0" y="9943"/>
                  </a:lnTo>
                  <a:lnTo>
                    <a:pt x="2117" y="14473"/>
                  </a:lnTo>
                  <a:lnTo>
                    <a:pt x="12979" y="31128"/>
                  </a:lnTo>
                  <a:lnTo>
                    <a:pt x="27141" y="44543"/>
                  </a:lnTo>
                  <a:lnTo>
                    <a:pt x="58514" y="79875"/>
                  </a:lnTo>
                  <a:lnTo>
                    <a:pt x="73420" y="98380"/>
                  </a:lnTo>
                  <a:lnTo>
                    <a:pt x="99879" y="119285"/>
                  </a:lnTo>
                  <a:lnTo>
                    <a:pt x="107157" y="1214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SMARTInkShape-542"/>
            <p:cNvSpPr/>
            <p:nvPr/>
          </p:nvSpPr>
          <p:spPr>
            <a:xfrm>
              <a:off x="728663" y="4050506"/>
              <a:ext cx="214313" cy="128589"/>
            </a:xfrm>
            <a:custGeom>
              <a:avLst/>
              <a:gdLst/>
              <a:ahLst/>
              <a:cxnLst/>
              <a:rect l="0" t="0" r="0" b="0"/>
              <a:pathLst>
                <a:path w="214313" h="128589">
                  <a:moveTo>
                    <a:pt x="214312" y="0"/>
                  </a:moveTo>
                  <a:lnTo>
                    <a:pt x="210520" y="0"/>
                  </a:lnTo>
                  <a:lnTo>
                    <a:pt x="206541" y="2117"/>
                  </a:lnTo>
                  <a:lnTo>
                    <a:pt x="197519" y="9943"/>
                  </a:lnTo>
                  <a:lnTo>
                    <a:pt x="190709" y="12357"/>
                  </a:lnTo>
                  <a:lnTo>
                    <a:pt x="183184" y="14223"/>
                  </a:lnTo>
                  <a:lnTo>
                    <a:pt x="158781" y="26594"/>
                  </a:lnTo>
                  <a:lnTo>
                    <a:pt x="155860" y="27255"/>
                  </a:lnTo>
                  <a:lnTo>
                    <a:pt x="121300" y="49700"/>
                  </a:lnTo>
                  <a:lnTo>
                    <a:pt x="88247" y="69044"/>
                  </a:lnTo>
                  <a:lnTo>
                    <a:pt x="73111" y="76462"/>
                  </a:lnTo>
                  <a:lnTo>
                    <a:pt x="44923" y="88401"/>
                  </a:lnTo>
                  <a:lnTo>
                    <a:pt x="24072" y="104792"/>
                  </a:lnTo>
                  <a:lnTo>
                    <a:pt x="0" y="1285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SMARTInkShape-543"/>
            <p:cNvSpPr/>
            <p:nvPr/>
          </p:nvSpPr>
          <p:spPr>
            <a:xfrm>
              <a:off x="814388" y="4036219"/>
              <a:ext cx="114301" cy="171451"/>
            </a:xfrm>
            <a:custGeom>
              <a:avLst/>
              <a:gdLst/>
              <a:ahLst/>
              <a:cxnLst/>
              <a:rect l="0" t="0" r="0" b="0"/>
              <a:pathLst>
                <a:path w="114301" h="171451">
                  <a:moveTo>
                    <a:pt x="0" y="0"/>
                  </a:moveTo>
                  <a:lnTo>
                    <a:pt x="3792" y="3792"/>
                  </a:lnTo>
                  <a:lnTo>
                    <a:pt x="5654" y="7771"/>
                  </a:lnTo>
                  <a:lnTo>
                    <a:pt x="14875" y="43064"/>
                  </a:lnTo>
                  <a:lnTo>
                    <a:pt x="23928" y="58160"/>
                  </a:lnTo>
                  <a:lnTo>
                    <a:pt x="37476" y="74489"/>
                  </a:lnTo>
                  <a:lnTo>
                    <a:pt x="46031" y="93001"/>
                  </a:lnTo>
                  <a:lnTo>
                    <a:pt x="68901" y="124492"/>
                  </a:lnTo>
                  <a:lnTo>
                    <a:pt x="83330" y="146755"/>
                  </a:lnTo>
                  <a:lnTo>
                    <a:pt x="102539" y="165963"/>
                  </a:lnTo>
                  <a:lnTo>
                    <a:pt x="114300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1" name="SMARTInkShape-Group115"/>
          <p:cNvGrpSpPr/>
          <p:nvPr/>
        </p:nvGrpSpPr>
        <p:grpSpPr>
          <a:xfrm>
            <a:off x="778669" y="5472113"/>
            <a:ext cx="192882" cy="142876"/>
            <a:chOff x="778669" y="5472113"/>
            <a:chExt cx="192882" cy="142876"/>
          </a:xfrm>
        </p:grpSpPr>
        <p:sp>
          <p:nvSpPr>
            <p:cNvPr id="419" name="SMARTInkShape-544"/>
            <p:cNvSpPr/>
            <p:nvPr/>
          </p:nvSpPr>
          <p:spPr>
            <a:xfrm>
              <a:off x="778669" y="5479256"/>
              <a:ext cx="192882" cy="135733"/>
            </a:xfrm>
            <a:custGeom>
              <a:avLst/>
              <a:gdLst/>
              <a:ahLst/>
              <a:cxnLst/>
              <a:rect l="0" t="0" r="0" b="0"/>
              <a:pathLst>
                <a:path w="192882" h="135733">
                  <a:moveTo>
                    <a:pt x="192881" y="0"/>
                  </a:moveTo>
                  <a:lnTo>
                    <a:pt x="182239" y="0"/>
                  </a:lnTo>
                  <a:lnTo>
                    <a:pt x="178097" y="2117"/>
                  </a:lnTo>
                  <a:lnTo>
                    <a:pt x="173610" y="4910"/>
                  </a:lnTo>
                  <a:lnTo>
                    <a:pt x="166622" y="7276"/>
                  </a:lnTo>
                  <a:lnTo>
                    <a:pt x="140345" y="25465"/>
                  </a:lnTo>
                  <a:lnTo>
                    <a:pt x="119111" y="34005"/>
                  </a:lnTo>
                  <a:lnTo>
                    <a:pt x="112999" y="38397"/>
                  </a:lnTo>
                  <a:lnTo>
                    <a:pt x="98038" y="55700"/>
                  </a:lnTo>
                  <a:lnTo>
                    <a:pt x="63801" y="78544"/>
                  </a:lnTo>
                  <a:lnTo>
                    <a:pt x="48939" y="88099"/>
                  </a:lnTo>
                  <a:lnTo>
                    <a:pt x="33775" y="105666"/>
                  </a:lnTo>
                  <a:lnTo>
                    <a:pt x="20077" y="116387"/>
                  </a:lnTo>
                  <a:lnTo>
                    <a:pt x="9728" y="130264"/>
                  </a:lnTo>
                  <a:lnTo>
                    <a:pt x="0" y="1357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SMARTInkShape-545"/>
            <p:cNvSpPr/>
            <p:nvPr/>
          </p:nvSpPr>
          <p:spPr>
            <a:xfrm>
              <a:off x="857250" y="5472113"/>
              <a:ext cx="71439" cy="142876"/>
            </a:xfrm>
            <a:custGeom>
              <a:avLst/>
              <a:gdLst/>
              <a:ahLst/>
              <a:cxnLst/>
              <a:rect l="0" t="0" r="0" b="0"/>
              <a:pathLst>
                <a:path w="71439" h="142876">
                  <a:moveTo>
                    <a:pt x="0" y="0"/>
                  </a:moveTo>
                  <a:lnTo>
                    <a:pt x="0" y="6150"/>
                  </a:lnTo>
                  <a:lnTo>
                    <a:pt x="3792" y="10641"/>
                  </a:lnTo>
                  <a:lnTo>
                    <a:pt x="5654" y="16900"/>
                  </a:lnTo>
                  <a:lnTo>
                    <a:pt x="9130" y="37438"/>
                  </a:lnTo>
                  <a:lnTo>
                    <a:pt x="21606" y="62327"/>
                  </a:lnTo>
                  <a:lnTo>
                    <a:pt x="41282" y="95452"/>
                  </a:lnTo>
                  <a:lnTo>
                    <a:pt x="60457" y="118933"/>
                  </a:lnTo>
                  <a:lnTo>
                    <a:pt x="65653" y="134060"/>
                  </a:lnTo>
                  <a:lnTo>
                    <a:pt x="71438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4" name="SMARTInkShape-Group116"/>
          <p:cNvGrpSpPr/>
          <p:nvPr/>
        </p:nvGrpSpPr>
        <p:grpSpPr>
          <a:xfrm>
            <a:off x="642938" y="3200400"/>
            <a:ext cx="257176" cy="214314"/>
            <a:chOff x="642938" y="3200400"/>
            <a:chExt cx="257176" cy="214314"/>
          </a:xfrm>
        </p:grpSpPr>
        <p:sp>
          <p:nvSpPr>
            <p:cNvPr id="422" name="SMARTInkShape-546"/>
            <p:cNvSpPr/>
            <p:nvPr/>
          </p:nvSpPr>
          <p:spPr>
            <a:xfrm>
              <a:off x="642938" y="3221831"/>
              <a:ext cx="257176" cy="185739"/>
            </a:xfrm>
            <a:custGeom>
              <a:avLst/>
              <a:gdLst/>
              <a:ahLst/>
              <a:cxnLst/>
              <a:rect l="0" t="0" r="0" b="0"/>
              <a:pathLst>
                <a:path w="257176" h="185739">
                  <a:moveTo>
                    <a:pt x="257175" y="0"/>
                  </a:moveTo>
                  <a:lnTo>
                    <a:pt x="253382" y="0"/>
                  </a:lnTo>
                  <a:lnTo>
                    <a:pt x="252265" y="794"/>
                  </a:lnTo>
                  <a:lnTo>
                    <a:pt x="251520" y="2117"/>
                  </a:lnTo>
                  <a:lnTo>
                    <a:pt x="251024" y="3792"/>
                  </a:lnTo>
                  <a:lnTo>
                    <a:pt x="249899" y="4910"/>
                  </a:lnTo>
                  <a:lnTo>
                    <a:pt x="242391" y="8819"/>
                  </a:lnTo>
                  <a:lnTo>
                    <a:pt x="209123" y="30986"/>
                  </a:lnTo>
                  <a:lnTo>
                    <a:pt x="181050" y="54770"/>
                  </a:lnTo>
                  <a:lnTo>
                    <a:pt x="162193" y="71438"/>
                  </a:lnTo>
                  <a:lnTo>
                    <a:pt x="143316" y="83609"/>
                  </a:lnTo>
                  <a:lnTo>
                    <a:pt x="138308" y="85578"/>
                  </a:lnTo>
                  <a:lnTo>
                    <a:pt x="112570" y="104833"/>
                  </a:lnTo>
                  <a:lnTo>
                    <a:pt x="109562" y="109564"/>
                  </a:lnTo>
                  <a:lnTo>
                    <a:pt x="107173" y="111143"/>
                  </a:lnTo>
                  <a:lnTo>
                    <a:pt x="94047" y="115793"/>
                  </a:lnTo>
                  <a:lnTo>
                    <a:pt x="71468" y="133654"/>
                  </a:lnTo>
                  <a:lnTo>
                    <a:pt x="66688" y="135602"/>
                  </a:lnTo>
                  <a:lnTo>
                    <a:pt x="47479" y="147042"/>
                  </a:lnTo>
                  <a:lnTo>
                    <a:pt x="38762" y="149931"/>
                  </a:lnTo>
                  <a:lnTo>
                    <a:pt x="14298" y="171490"/>
                  </a:lnTo>
                  <a:lnTo>
                    <a:pt x="9530" y="175437"/>
                  </a:lnTo>
                  <a:lnTo>
                    <a:pt x="1411" y="178179"/>
                  </a:lnTo>
                  <a:lnTo>
                    <a:pt x="941" y="179111"/>
                  </a:lnTo>
                  <a:lnTo>
                    <a:pt x="0" y="1857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SMARTInkShape-547"/>
            <p:cNvSpPr/>
            <p:nvPr/>
          </p:nvSpPr>
          <p:spPr>
            <a:xfrm>
              <a:off x="678656" y="3200400"/>
              <a:ext cx="200026" cy="214314"/>
            </a:xfrm>
            <a:custGeom>
              <a:avLst/>
              <a:gdLst/>
              <a:ahLst/>
              <a:cxnLst/>
              <a:rect l="0" t="0" r="0" b="0"/>
              <a:pathLst>
                <a:path w="200026" h="214314">
                  <a:moveTo>
                    <a:pt x="0" y="0"/>
                  </a:moveTo>
                  <a:lnTo>
                    <a:pt x="0" y="20057"/>
                  </a:lnTo>
                  <a:lnTo>
                    <a:pt x="9819" y="26863"/>
                  </a:lnTo>
                  <a:lnTo>
                    <a:pt x="33386" y="59683"/>
                  </a:lnTo>
                  <a:lnTo>
                    <a:pt x="45250" y="73525"/>
                  </a:lnTo>
                  <a:lnTo>
                    <a:pt x="77317" y="95242"/>
                  </a:lnTo>
                  <a:lnTo>
                    <a:pt x="108666" y="119480"/>
                  </a:lnTo>
                  <a:lnTo>
                    <a:pt x="141073" y="155062"/>
                  </a:lnTo>
                  <a:lnTo>
                    <a:pt x="175996" y="190279"/>
                  </a:lnTo>
                  <a:lnTo>
                    <a:pt x="200025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7" name="SMARTInkShape-Group117"/>
          <p:cNvGrpSpPr/>
          <p:nvPr/>
        </p:nvGrpSpPr>
        <p:grpSpPr>
          <a:xfrm>
            <a:off x="842963" y="5715000"/>
            <a:ext cx="178594" cy="200026"/>
            <a:chOff x="842963" y="5715000"/>
            <a:chExt cx="178594" cy="200026"/>
          </a:xfrm>
        </p:grpSpPr>
        <p:sp>
          <p:nvSpPr>
            <p:cNvPr id="425" name="SMARTInkShape-548"/>
            <p:cNvSpPr/>
            <p:nvPr/>
          </p:nvSpPr>
          <p:spPr>
            <a:xfrm>
              <a:off x="842963" y="5743575"/>
              <a:ext cx="178594" cy="135732"/>
            </a:xfrm>
            <a:custGeom>
              <a:avLst/>
              <a:gdLst/>
              <a:ahLst/>
              <a:cxnLst/>
              <a:rect l="0" t="0" r="0" b="0"/>
              <a:pathLst>
                <a:path w="178594" h="135732">
                  <a:moveTo>
                    <a:pt x="178593" y="0"/>
                  </a:moveTo>
                  <a:lnTo>
                    <a:pt x="171537" y="0"/>
                  </a:lnTo>
                  <a:lnTo>
                    <a:pt x="171475" y="3792"/>
                  </a:lnTo>
                  <a:lnTo>
                    <a:pt x="170673" y="4910"/>
                  </a:lnTo>
                  <a:lnTo>
                    <a:pt x="165301" y="6850"/>
                  </a:lnTo>
                  <a:lnTo>
                    <a:pt x="164748" y="9130"/>
                  </a:lnTo>
                  <a:lnTo>
                    <a:pt x="164601" y="10849"/>
                  </a:lnTo>
                  <a:lnTo>
                    <a:pt x="163709" y="11995"/>
                  </a:lnTo>
                  <a:lnTo>
                    <a:pt x="160601" y="13269"/>
                  </a:lnTo>
                  <a:lnTo>
                    <a:pt x="159454" y="14402"/>
                  </a:lnTo>
                  <a:lnTo>
                    <a:pt x="158181" y="17778"/>
                  </a:lnTo>
                  <a:lnTo>
                    <a:pt x="157047" y="18996"/>
                  </a:lnTo>
                  <a:lnTo>
                    <a:pt x="153672" y="20349"/>
                  </a:lnTo>
                  <a:lnTo>
                    <a:pt x="147308" y="21110"/>
                  </a:lnTo>
                  <a:lnTo>
                    <a:pt x="145830" y="22011"/>
                  </a:lnTo>
                  <a:lnTo>
                    <a:pt x="144845" y="23406"/>
                  </a:lnTo>
                  <a:lnTo>
                    <a:pt x="144188" y="25129"/>
                  </a:lnTo>
                  <a:lnTo>
                    <a:pt x="142957" y="26277"/>
                  </a:lnTo>
                  <a:lnTo>
                    <a:pt x="135277" y="30238"/>
                  </a:lnTo>
                  <a:lnTo>
                    <a:pt x="116014" y="47513"/>
                  </a:lnTo>
                  <a:lnTo>
                    <a:pt x="109339" y="50061"/>
                  </a:lnTo>
                  <a:lnTo>
                    <a:pt x="73622" y="83541"/>
                  </a:lnTo>
                  <a:lnTo>
                    <a:pt x="60911" y="96251"/>
                  </a:lnTo>
                  <a:lnTo>
                    <a:pt x="56705" y="98341"/>
                  </a:lnTo>
                  <a:lnTo>
                    <a:pt x="54472" y="98898"/>
                  </a:lnTo>
                  <a:lnTo>
                    <a:pt x="52983" y="100063"/>
                  </a:lnTo>
                  <a:lnTo>
                    <a:pt x="46605" y="109858"/>
                  </a:lnTo>
                  <a:lnTo>
                    <a:pt x="42409" y="112326"/>
                  </a:lnTo>
                  <a:lnTo>
                    <a:pt x="40179" y="112984"/>
                  </a:lnTo>
                  <a:lnTo>
                    <a:pt x="38692" y="114216"/>
                  </a:lnTo>
                  <a:lnTo>
                    <a:pt x="37040" y="117702"/>
                  </a:lnTo>
                  <a:lnTo>
                    <a:pt x="35806" y="118950"/>
                  </a:lnTo>
                  <a:lnTo>
                    <a:pt x="28520" y="122019"/>
                  </a:lnTo>
                  <a:lnTo>
                    <a:pt x="22521" y="127565"/>
                  </a:lnTo>
                  <a:lnTo>
                    <a:pt x="17961" y="128284"/>
                  </a:lnTo>
                  <a:lnTo>
                    <a:pt x="16737" y="129179"/>
                  </a:lnTo>
                  <a:lnTo>
                    <a:pt x="15920" y="130570"/>
                  </a:lnTo>
                  <a:lnTo>
                    <a:pt x="15376" y="132290"/>
                  </a:lnTo>
                  <a:lnTo>
                    <a:pt x="14219" y="133437"/>
                  </a:lnTo>
                  <a:lnTo>
                    <a:pt x="7466" y="135642"/>
                  </a:lnTo>
                  <a:lnTo>
                    <a:pt x="0" y="1357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SMARTInkShape-549"/>
            <p:cNvSpPr/>
            <p:nvPr/>
          </p:nvSpPr>
          <p:spPr>
            <a:xfrm>
              <a:off x="921544" y="5715000"/>
              <a:ext cx="92870" cy="200026"/>
            </a:xfrm>
            <a:custGeom>
              <a:avLst/>
              <a:gdLst/>
              <a:ahLst/>
              <a:cxnLst/>
              <a:rect l="0" t="0" r="0" b="0"/>
              <a:pathLst>
                <a:path w="92870" h="200026">
                  <a:moveTo>
                    <a:pt x="0" y="0"/>
                  </a:moveTo>
                  <a:lnTo>
                    <a:pt x="0" y="3792"/>
                  </a:lnTo>
                  <a:lnTo>
                    <a:pt x="794" y="4910"/>
                  </a:lnTo>
                  <a:lnTo>
                    <a:pt x="2116" y="5654"/>
                  </a:lnTo>
                  <a:lnTo>
                    <a:pt x="3792" y="6151"/>
                  </a:lnTo>
                  <a:lnTo>
                    <a:pt x="4909" y="8069"/>
                  </a:lnTo>
                  <a:lnTo>
                    <a:pt x="7741" y="25753"/>
                  </a:lnTo>
                  <a:lnTo>
                    <a:pt x="17061" y="41834"/>
                  </a:lnTo>
                  <a:lnTo>
                    <a:pt x="25089" y="70127"/>
                  </a:lnTo>
                  <a:lnTo>
                    <a:pt x="37411" y="90229"/>
                  </a:lnTo>
                  <a:lnTo>
                    <a:pt x="48246" y="123810"/>
                  </a:lnTo>
                  <a:lnTo>
                    <a:pt x="64330" y="157162"/>
                  </a:lnTo>
                  <a:lnTo>
                    <a:pt x="81956" y="187995"/>
                  </a:lnTo>
                  <a:lnTo>
                    <a:pt x="92869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6" name="SMARTInkShape-Group118"/>
          <p:cNvGrpSpPr/>
          <p:nvPr/>
        </p:nvGrpSpPr>
        <p:grpSpPr>
          <a:xfrm>
            <a:off x="7293769" y="2528888"/>
            <a:ext cx="842963" cy="278607"/>
            <a:chOff x="7293769" y="2528888"/>
            <a:chExt cx="842963" cy="278607"/>
          </a:xfrm>
        </p:grpSpPr>
        <p:sp>
          <p:nvSpPr>
            <p:cNvPr id="428" name="SMARTInkShape-550"/>
            <p:cNvSpPr/>
            <p:nvPr/>
          </p:nvSpPr>
          <p:spPr>
            <a:xfrm>
              <a:off x="8122531" y="2536031"/>
              <a:ext cx="14201" cy="271464"/>
            </a:xfrm>
            <a:custGeom>
              <a:avLst/>
              <a:gdLst/>
              <a:ahLst/>
              <a:cxnLst/>
              <a:rect l="0" t="0" r="0" b="0"/>
              <a:pathLst>
                <a:path w="14201" h="271464">
                  <a:moveTo>
                    <a:pt x="14200" y="0"/>
                  </a:moveTo>
                  <a:lnTo>
                    <a:pt x="14200" y="10642"/>
                  </a:lnTo>
                  <a:lnTo>
                    <a:pt x="7498" y="40975"/>
                  </a:lnTo>
                  <a:lnTo>
                    <a:pt x="7082" y="73157"/>
                  </a:lnTo>
                  <a:lnTo>
                    <a:pt x="908" y="104508"/>
                  </a:lnTo>
                  <a:lnTo>
                    <a:pt x="0" y="137119"/>
                  </a:lnTo>
                  <a:lnTo>
                    <a:pt x="2041" y="165979"/>
                  </a:lnTo>
                  <a:lnTo>
                    <a:pt x="6616" y="199545"/>
                  </a:lnTo>
                  <a:lnTo>
                    <a:pt x="7045" y="234056"/>
                  </a:lnTo>
                  <a:lnTo>
                    <a:pt x="7845" y="240550"/>
                  </a:lnTo>
                  <a:lnTo>
                    <a:pt x="13537" y="261210"/>
                  </a:lnTo>
                  <a:lnTo>
                    <a:pt x="14200" y="2714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SMARTInkShape-551"/>
            <p:cNvSpPr/>
            <p:nvPr/>
          </p:nvSpPr>
          <p:spPr>
            <a:xfrm>
              <a:off x="7944269" y="2736152"/>
              <a:ext cx="92451" cy="64199"/>
            </a:xfrm>
            <a:custGeom>
              <a:avLst/>
              <a:gdLst/>
              <a:ahLst/>
              <a:cxnLst/>
              <a:rect l="0" t="0" r="0" b="0"/>
              <a:pathLst>
                <a:path w="92451" h="64199">
                  <a:moveTo>
                    <a:pt x="71019" y="21336"/>
                  </a:moveTo>
                  <a:lnTo>
                    <a:pt x="71019" y="15185"/>
                  </a:lnTo>
                  <a:lnTo>
                    <a:pt x="67226" y="10694"/>
                  </a:lnTo>
                  <a:lnTo>
                    <a:pt x="63248" y="8668"/>
                  </a:lnTo>
                  <a:lnTo>
                    <a:pt x="61076" y="8128"/>
                  </a:lnTo>
                  <a:lnTo>
                    <a:pt x="59627" y="6974"/>
                  </a:lnTo>
                  <a:lnTo>
                    <a:pt x="58018" y="3576"/>
                  </a:lnTo>
                  <a:lnTo>
                    <a:pt x="56795" y="2352"/>
                  </a:lnTo>
                  <a:lnTo>
                    <a:pt x="53320" y="992"/>
                  </a:lnTo>
                  <a:lnTo>
                    <a:pt x="33822" y="0"/>
                  </a:lnTo>
                  <a:lnTo>
                    <a:pt x="28558" y="2063"/>
                  </a:lnTo>
                  <a:lnTo>
                    <a:pt x="4350" y="23754"/>
                  </a:lnTo>
                  <a:lnTo>
                    <a:pt x="1701" y="28496"/>
                  </a:lnTo>
                  <a:lnTo>
                    <a:pt x="0" y="38007"/>
                  </a:lnTo>
                  <a:lnTo>
                    <a:pt x="1884" y="42768"/>
                  </a:lnTo>
                  <a:lnTo>
                    <a:pt x="4573" y="47530"/>
                  </a:lnTo>
                  <a:lnTo>
                    <a:pt x="5769" y="52292"/>
                  </a:lnTo>
                  <a:lnTo>
                    <a:pt x="6881" y="53879"/>
                  </a:lnTo>
                  <a:lnTo>
                    <a:pt x="8417" y="54938"/>
                  </a:lnTo>
                  <a:lnTo>
                    <a:pt x="12239" y="56114"/>
                  </a:lnTo>
                  <a:lnTo>
                    <a:pt x="19700" y="56930"/>
                  </a:lnTo>
                  <a:lnTo>
                    <a:pt x="28610" y="51384"/>
                  </a:lnTo>
                  <a:lnTo>
                    <a:pt x="30840" y="50893"/>
                  </a:lnTo>
                  <a:lnTo>
                    <a:pt x="37771" y="46409"/>
                  </a:lnTo>
                  <a:lnTo>
                    <a:pt x="55615" y="29587"/>
                  </a:lnTo>
                  <a:lnTo>
                    <a:pt x="56633" y="22426"/>
                  </a:lnTo>
                  <a:lnTo>
                    <a:pt x="57460" y="22062"/>
                  </a:lnTo>
                  <a:lnTo>
                    <a:pt x="60494" y="21658"/>
                  </a:lnTo>
                  <a:lnTo>
                    <a:pt x="61621" y="22344"/>
                  </a:lnTo>
                  <a:lnTo>
                    <a:pt x="62373" y="23595"/>
                  </a:lnTo>
                  <a:lnTo>
                    <a:pt x="63677" y="28630"/>
                  </a:lnTo>
                  <a:lnTo>
                    <a:pt x="63867" y="39096"/>
                  </a:lnTo>
                  <a:lnTo>
                    <a:pt x="65988" y="43252"/>
                  </a:lnTo>
                  <a:lnTo>
                    <a:pt x="73817" y="52388"/>
                  </a:lnTo>
                  <a:lnTo>
                    <a:pt x="78348" y="54980"/>
                  </a:lnTo>
                  <a:lnTo>
                    <a:pt x="83007" y="56926"/>
                  </a:lnTo>
                  <a:lnTo>
                    <a:pt x="92450" y="641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SMARTInkShape-552"/>
            <p:cNvSpPr/>
            <p:nvPr/>
          </p:nvSpPr>
          <p:spPr>
            <a:xfrm>
              <a:off x="7750969" y="2714744"/>
              <a:ext cx="142876" cy="85517"/>
            </a:xfrm>
            <a:custGeom>
              <a:avLst/>
              <a:gdLst/>
              <a:ahLst/>
              <a:cxnLst/>
              <a:rect l="0" t="0" r="0" b="0"/>
              <a:pathLst>
                <a:path w="142876" h="85517">
                  <a:moveTo>
                    <a:pt x="0" y="71319"/>
                  </a:moveTo>
                  <a:lnTo>
                    <a:pt x="0" y="85516"/>
                  </a:lnTo>
                  <a:lnTo>
                    <a:pt x="0" y="54621"/>
                  </a:lnTo>
                  <a:lnTo>
                    <a:pt x="2117" y="49874"/>
                  </a:lnTo>
                  <a:lnTo>
                    <a:pt x="4910" y="45119"/>
                  </a:lnTo>
                  <a:lnTo>
                    <a:pt x="7275" y="37979"/>
                  </a:lnTo>
                  <a:lnTo>
                    <a:pt x="32745" y="2918"/>
                  </a:lnTo>
                  <a:lnTo>
                    <a:pt x="35326" y="281"/>
                  </a:lnTo>
                  <a:lnTo>
                    <a:pt x="39395" y="0"/>
                  </a:lnTo>
                  <a:lnTo>
                    <a:pt x="40551" y="754"/>
                  </a:lnTo>
                  <a:lnTo>
                    <a:pt x="41321" y="2050"/>
                  </a:lnTo>
                  <a:lnTo>
                    <a:pt x="41835" y="3708"/>
                  </a:lnTo>
                  <a:lnTo>
                    <a:pt x="42971" y="4814"/>
                  </a:lnTo>
                  <a:lnTo>
                    <a:pt x="46350" y="6042"/>
                  </a:lnTo>
                  <a:lnTo>
                    <a:pt x="47569" y="7164"/>
                  </a:lnTo>
                  <a:lnTo>
                    <a:pt x="48923" y="10526"/>
                  </a:lnTo>
                  <a:lnTo>
                    <a:pt x="50586" y="19152"/>
                  </a:lnTo>
                  <a:lnTo>
                    <a:pt x="54852" y="26934"/>
                  </a:lnTo>
                  <a:lnTo>
                    <a:pt x="57133" y="61736"/>
                  </a:lnTo>
                  <a:lnTo>
                    <a:pt x="57149" y="70898"/>
                  </a:lnTo>
                  <a:lnTo>
                    <a:pt x="63999" y="78157"/>
                  </a:lnTo>
                  <a:lnTo>
                    <a:pt x="64207" y="74579"/>
                  </a:lnTo>
                  <a:lnTo>
                    <a:pt x="65029" y="73492"/>
                  </a:lnTo>
                  <a:lnTo>
                    <a:pt x="68060" y="72285"/>
                  </a:lnTo>
                  <a:lnTo>
                    <a:pt x="69185" y="71169"/>
                  </a:lnTo>
                  <a:lnTo>
                    <a:pt x="70437" y="67812"/>
                  </a:lnTo>
                  <a:lnTo>
                    <a:pt x="72033" y="59190"/>
                  </a:lnTo>
                  <a:lnTo>
                    <a:pt x="84429" y="44146"/>
                  </a:lnTo>
                  <a:lnTo>
                    <a:pt x="89133" y="39367"/>
                  </a:lnTo>
                  <a:lnTo>
                    <a:pt x="91208" y="35157"/>
                  </a:lnTo>
                  <a:lnTo>
                    <a:pt x="91762" y="32924"/>
                  </a:lnTo>
                  <a:lnTo>
                    <a:pt x="96333" y="25988"/>
                  </a:lnTo>
                  <a:lnTo>
                    <a:pt x="105840" y="15572"/>
                  </a:lnTo>
                  <a:lnTo>
                    <a:pt x="108688" y="14792"/>
                  </a:lnTo>
                  <a:lnTo>
                    <a:pt x="113191" y="14292"/>
                  </a:lnTo>
                  <a:lnTo>
                    <a:pt x="119784" y="19102"/>
                  </a:lnTo>
                  <a:lnTo>
                    <a:pt x="124146" y="20330"/>
                  </a:lnTo>
                  <a:lnTo>
                    <a:pt x="125626" y="21451"/>
                  </a:lnTo>
                  <a:lnTo>
                    <a:pt x="127271" y="24814"/>
                  </a:lnTo>
                  <a:lnTo>
                    <a:pt x="128197" y="31169"/>
                  </a:lnTo>
                  <a:lnTo>
                    <a:pt x="129121" y="32646"/>
                  </a:lnTo>
                  <a:lnTo>
                    <a:pt x="130531" y="33631"/>
                  </a:lnTo>
                  <a:lnTo>
                    <a:pt x="132264" y="34287"/>
                  </a:lnTo>
                  <a:lnTo>
                    <a:pt x="133420" y="35518"/>
                  </a:lnTo>
                  <a:lnTo>
                    <a:pt x="134704" y="39003"/>
                  </a:lnTo>
                  <a:lnTo>
                    <a:pt x="136322" y="47708"/>
                  </a:lnTo>
                  <a:lnTo>
                    <a:pt x="140580" y="54710"/>
                  </a:lnTo>
                  <a:lnTo>
                    <a:pt x="142421" y="64187"/>
                  </a:lnTo>
                  <a:lnTo>
                    <a:pt x="142875" y="713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SMARTInkShape-553"/>
            <p:cNvSpPr/>
            <p:nvPr/>
          </p:nvSpPr>
          <p:spPr>
            <a:xfrm>
              <a:off x="7608094" y="2700389"/>
              <a:ext cx="107157" cy="99936"/>
            </a:xfrm>
            <a:custGeom>
              <a:avLst/>
              <a:gdLst/>
              <a:ahLst/>
              <a:cxnLst/>
              <a:rect l="0" t="0" r="0" b="0"/>
              <a:pathLst>
                <a:path w="107157" h="99936">
                  <a:moveTo>
                    <a:pt x="0" y="85674"/>
                  </a:moveTo>
                  <a:lnTo>
                    <a:pt x="0" y="99935"/>
                  </a:lnTo>
                  <a:lnTo>
                    <a:pt x="0" y="78470"/>
                  </a:lnTo>
                  <a:lnTo>
                    <a:pt x="2117" y="72418"/>
                  </a:lnTo>
                  <a:lnTo>
                    <a:pt x="4910" y="67082"/>
                  </a:lnTo>
                  <a:lnTo>
                    <a:pt x="6702" y="57189"/>
                  </a:lnTo>
                  <a:lnTo>
                    <a:pt x="6849" y="54778"/>
                  </a:lnTo>
                  <a:lnTo>
                    <a:pt x="9129" y="49981"/>
                  </a:lnTo>
                  <a:lnTo>
                    <a:pt x="10849" y="47591"/>
                  </a:lnTo>
                  <a:lnTo>
                    <a:pt x="20349" y="19293"/>
                  </a:lnTo>
                  <a:lnTo>
                    <a:pt x="21503" y="17607"/>
                  </a:lnTo>
                  <a:lnTo>
                    <a:pt x="23067" y="16484"/>
                  </a:lnTo>
                  <a:lnTo>
                    <a:pt x="26921" y="14441"/>
                  </a:lnTo>
                  <a:lnTo>
                    <a:pt x="40545" y="2932"/>
                  </a:lnTo>
                  <a:lnTo>
                    <a:pt x="45272" y="1275"/>
                  </a:lnTo>
                  <a:lnTo>
                    <a:pt x="78768" y="0"/>
                  </a:lnTo>
                  <a:lnTo>
                    <a:pt x="87395" y="765"/>
                  </a:lnTo>
                  <a:lnTo>
                    <a:pt x="107156" y="70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SMARTInkShape-554"/>
            <p:cNvSpPr/>
            <p:nvPr/>
          </p:nvSpPr>
          <p:spPr>
            <a:xfrm>
              <a:off x="7472480" y="2721769"/>
              <a:ext cx="92741" cy="78553"/>
            </a:xfrm>
            <a:custGeom>
              <a:avLst/>
              <a:gdLst/>
              <a:ahLst/>
              <a:cxnLst/>
              <a:rect l="0" t="0" r="0" b="0"/>
              <a:pathLst>
                <a:path w="92741" h="78553">
                  <a:moveTo>
                    <a:pt x="64176" y="0"/>
                  </a:moveTo>
                  <a:lnTo>
                    <a:pt x="49742" y="0"/>
                  </a:lnTo>
                  <a:lnTo>
                    <a:pt x="43738" y="2116"/>
                  </a:lnTo>
                  <a:lnTo>
                    <a:pt x="18929" y="19736"/>
                  </a:lnTo>
                  <a:lnTo>
                    <a:pt x="2902" y="40499"/>
                  </a:lnTo>
                  <a:lnTo>
                    <a:pt x="777" y="47630"/>
                  </a:lnTo>
                  <a:lnTo>
                    <a:pt x="0" y="59532"/>
                  </a:lnTo>
                  <a:lnTo>
                    <a:pt x="2051" y="64294"/>
                  </a:lnTo>
                  <a:lnTo>
                    <a:pt x="3709" y="66675"/>
                  </a:lnTo>
                  <a:lnTo>
                    <a:pt x="7669" y="69321"/>
                  </a:lnTo>
                  <a:lnTo>
                    <a:pt x="12074" y="71290"/>
                  </a:lnTo>
                  <a:lnTo>
                    <a:pt x="19018" y="76068"/>
                  </a:lnTo>
                  <a:lnTo>
                    <a:pt x="26101" y="77836"/>
                  </a:lnTo>
                  <a:lnTo>
                    <a:pt x="48920" y="78552"/>
                  </a:lnTo>
                  <a:lnTo>
                    <a:pt x="55543" y="76451"/>
                  </a:lnTo>
                  <a:lnTo>
                    <a:pt x="71189" y="66223"/>
                  </a:lnTo>
                  <a:lnTo>
                    <a:pt x="76024" y="64357"/>
                  </a:lnTo>
                  <a:lnTo>
                    <a:pt x="87981" y="54463"/>
                  </a:lnTo>
                  <a:lnTo>
                    <a:pt x="90631" y="49870"/>
                  </a:lnTo>
                  <a:lnTo>
                    <a:pt x="92333" y="40454"/>
                  </a:lnTo>
                  <a:lnTo>
                    <a:pt x="92740" y="19049"/>
                  </a:lnTo>
                  <a:lnTo>
                    <a:pt x="90630" y="14287"/>
                  </a:lnTo>
                  <a:lnTo>
                    <a:pt x="86600" y="8554"/>
                  </a:lnTo>
                  <a:lnTo>
                    <a:pt x="85902" y="3769"/>
                  </a:lnTo>
                  <a:lnTo>
                    <a:pt x="85010" y="2513"/>
                  </a:lnTo>
                  <a:lnTo>
                    <a:pt x="83622" y="1675"/>
                  </a:lnTo>
                  <a:lnTo>
                    <a:pt x="7846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SMARTInkShape-555"/>
            <p:cNvSpPr/>
            <p:nvPr/>
          </p:nvSpPr>
          <p:spPr>
            <a:xfrm>
              <a:off x="7315200" y="2707481"/>
              <a:ext cx="121445" cy="7145"/>
            </a:xfrm>
            <a:custGeom>
              <a:avLst/>
              <a:gdLst/>
              <a:ahLst/>
              <a:cxnLst/>
              <a:rect l="0" t="0" r="0" b="0"/>
              <a:pathLst>
                <a:path w="121445" h="7145">
                  <a:moveTo>
                    <a:pt x="0" y="0"/>
                  </a:moveTo>
                  <a:lnTo>
                    <a:pt x="33854" y="0"/>
                  </a:lnTo>
                  <a:lnTo>
                    <a:pt x="66705" y="0"/>
                  </a:lnTo>
                  <a:lnTo>
                    <a:pt x="87847" y="2117"/>
                  </a:lnTo>
                  <a:lnTo>
                    <a:pt x="121444" y="7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SMARTInkShape-556"/>
            <p:cNvSpPr/>
            <p:nvPr/>
          </p:nvSpPr>
          <p:spPr>
            <a:xfrm>
              <a:off x="7293769" y="2543175"/>
              <a:ext cx="50007" cy="242763"/>
            </a:xfrm>
            <a:custGeom>
              <a:avLst/>
              <a:gdLst/>
              <a:ahLst/>
              <a:cxnLst/>
              <a:rect l="0" t="0" r="0" b="0"/>
              <a:pathLst>
                <a:path w="50007" h="242763">
                  <a:moveTo>
                    <a:pt x="50006" y="0"/>
                  </a:moveTo>
                  <a:lnTo>
                    <a:pt x="46213" y="3792"/>
                  </a:lnTo>
                  <a:lnTo>
                    <a:pt x="44351" y="9887"/>
                  </a:lnTo>
                  <a:lnTo>
                    <a:pt x="40876" y="30306"/>
                  </a:lnTo>
                  <a:lnTo>
                    <a:pt x="37247" y="43375"/>
                  </a:lnTo>
                  <a:lnTo>
                    <a:pt x="33736" y="73599"/>
                  </a:lnTo>
                  <a:lnTo>
                    <a:pt x="26911" y="108836"/>
                  </a:lnTo>
                  <a:lnTo>
                    <a:pt x="16258" y="144512"/>
                  </a:lnTo>
                  <a:lnTo>
                    <a:pt x="12755" y="162675"/>
                  </a:lnTo>
                  <a:lnTo>
                    <a:pt x="8806" y="178110"/>
                  </a:lnTo>
                  <a:lnTo>
                    <a:pt x="5173" y="210664"/>
                  </a:lnTo>
                  <a:lnTo>
                    <a:pt x="1532" y="220375"/>
                  </a:lnTo>
                  <a:lnTo>
                    <a:pt x="2" y="242762"/>
                  </a:lnTo>
                  <a:lnTo>
                    <a:pt x="0" y="2357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SMARTInkShape-557"/>
            <p:cNvSpPr/>
            <p:nvPr/>
          </p:nvSpPr>
          <p:spPr>
            <a:xfrm>
              <a:off x="7322344" y="2528888"/>
              <a:ext cx="221457" cy="14288"/>
            </a:xfrm>
            <a:custGeom>
              <a:avLst/>
              <a:gdLst/>
              <a:ahLst/>
              <a:cxnLst/>
              <a:rect l="0" t="0" r="0" b="0"/>
              <a:pathLst>
                <a:path w="221457" h="14288">
                  <a:moveTo>
                    <a:pt x="0" y="14287"/>
                  </a:moveTo>
                  <a:lnTo>
                    <a:pt x="0" y="10495"/>
                  </a:lnTo>
                  <a:lnTo>
                    <a:pt x="794" y="9377"/>
                  </a:lnTo>
                  <a:lnTo>
                    <a:pt x="2117" y="8633"/>
                  </a:lnTo>
                  <a:lnTo>
                    <a:pt x="9943" y="7437"/>
                  </a:lnTo>
                  <a:lnTo>
                    <a:pt x="44885" y="6367"/>
                  </a:lnTo>
                  <a:lnTo>
                    <a:pt x="78560" y="442"/>
                  </a:lnTo>
                  <a:lnTo>
                    <a:pt x="111917" y="25"/>
                  </a:lnTo>
                  <a:lnTo>
                    <a:pt x="146829" y="1"/>
                  </a:lnTo>
                  <a:lnTo>
                    <a:pt x="179624" y="0"/>
                  </a:lnTo>
                  <a:lnTo>
                    <a:pt x="221456" y="142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2" name="SMARTInkShape-Group119"/>
          <p:cNvGrpSpPr/>
          <p:nvPr/>
        </p:nvGrpSpPr>
        <p:grpSpPr>
          <a:xfrm>
            <a:off x="7722698" y="2757488"/>
            <a:ext cx="549670" cy="242888"/>
            <a:chOff x="7722698" y="2757488"/>
            <a:chExt cx="549670" cy="242888"/>
          </a:xfrm>
        </p:grpSpPr>
        <p:sp>
          <p:nvSpPr>
            <p:cNvPr id="437" name="SMARTInkShape-558"/>
            <p:cNvSpPr/>
            <p:nvPr/>
          </p:nvSpPr>
          <p:spPr>
            <a:xfrm>
              <a:off x="7979577" y="2871788"/>
              <a:ext cx="85718" cy="114301"/>
            </a:xfrm>
            <a:custGeom>
              <a:avLst/>
              <a:gdLst/>
              <a:ahLst/>
              <a:cxnLst/>
              <a:rect l="0" t="0" r="0" b="0"/>
              <a:pathLst>
                <a:path w="85718" h="114301">
                  <a:moveTo>
                    <a:pt x="21423" y="0"/>
                  </a:moveTo>
                  <a:lnTo>
                    <a:pt x="17630" y="0"/>
                  </a:lnTo>
                  <a:lnTo>
                    <a:pt x="16513" y="793"/>
                  </a:lnTo>
                  <a:lnTo>
                    <a:pt x="15768" y="2116"/>
                  </a:lnTo>
                  <a:lnTo>
                    <a:pt x="14366" y="13000"/>
                  </a:lnTo>
                  <a:lnTo>
                    <a:pt x="14305" y="17698"/>
                  </a:lnTo>
                  <a:lnTo>
                    <a:pt x="7005" y="39879"/>
                  </a:lnTo>
                  <a:lnTo>
                    <a:pt x="2423" y="48240"/>
                  </a:lnTo>
                  <a:lnTo>
                    <a:pt x="0" y="81230"/>
                  </a:lnTo>
                  <a:lnTo>
                    <a:pt x="791" y="82728"/>
                  </a:lnTo>
                  <a:lnTo>
                    <a:pt x="2112" y="83727"/>
                  </a:lnTo>
                  <a:lnTo>
                    <a:pt x="5697" y="85630"/>
                  </a:lnTo>
                  <a:lnTo>
                    <a:pt x="27003" y="104040"/>
                  </a:lnTo>
                  <a:lnTo>
                    <a:pt x="41370" y="108657"/>
                  </a:lnTo>
                  <a:lnTo>
                    <a:pt x="46957" y="111792"/>
                  </a:lnTo>
                  <a:lnTo>
                    <a:pt x="55359" y="113557"/>
                  </a:lnTo>
                  <a:lnTo>
                    <a:pt x="85717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SMARTInkShape-559"/>
            <p:cNvSpPr/>
            <p:nvPr/>
          </p:nvSpPr>
          <p:spPr>
            <a:xfrm>
              <a:off x="8065302" y="2850356"/>
              <a:ext cx="135724" cy="100003"/>
            </a:xfrm>
            <a:custGeom>
              <a:avLst/>
              <a:gdLst/>
              <a:ahLst/>
              <a:cxnLst/>
              <a:rect l="0" t="0" r="0" b="0"/>
              <a:pathLst>
                <a:path w="135724" h="100003">
                  <a:moveTo>
                    <a:pt x="21423" y="0"/>
                  </a:moveTo>
                  <a:lnTo>
                    <a:pt x="17630" y="3793"/>
                  </a:lnTo>
                  <a:lnTo>
                    <a:pt x="15768" y="7771"/>
                  </a:lnTo>
                  <a:lnTo>
                    <a:pt x="13682" y="19133"/>
                  </a:lnTo>
                  <a:lnTo>
                    <a:pt x="8664" y="28592"/>
                  </a:lnTo>
                  <a:lnTo>
                    <a:pt x="7153" y="62511"/>
                  </a:lnTo>
                  <a:lnTo>
                    <a:pt x="6347" y="73908"/>
                  </a:lnTo>
                  <a:lnTo>
                    <a:pt x="985" y="87805"/>
                  </a:lnTo>
                  <a:lnTo>
                    <a:pt x="0" y="99887"/>
                  </a:lnTo>
                  <a:lnTo>
                    <a:pt x="6143" y="100002"/>
                  </a:lnTo>
                  <a:lnTo>
                    <a:pt x="6474" y="99212"/>
                  </a:lnTo>
                  <a:lnTo>
                    <a:pt x="9241" y="83112"/>
                  </a:lnTo>
                  <a:lnTo>
                    <a:pt x="12786" y="72780"/>
                  </a:lnTo>
                  <a:lnTo>
                    <a:pt x="14409" y="67272"/>
                  </a:lnTo>
                  <a:lnTo>
                    <a:pt x="24135" y="54847"/>
                  </a:lnTo>
                  <a:lnTo>
                    <a:pt x="54570" y="31751"/>
                  </a:lnTo>
                  <a:lnTo>
                    <a:pt x="70434" y="25201"/>
                  </a:lnTo>
                  <a:lnTo>
                    <a:pt x="73147" y="23151"/>
                  </a:lnTo>
                  <a:lnTo>
                    <a:pt x="77759" y="17267"/>
                  </a:lnTo>
                  <a:lnTo>
                    <a:pt x="84512" y="14680"/>
                  </a:lnTo>
                  <a:lnTo>
                    <a:pt x="85181" y="12345"/>
                  </a:lnTo>
                  <a:lnTo>
                    <a:pt x="85360" y="10612"/>
                  </a:lnTo>
                  <a:lnTo>
                    <a:pt x="86273" y="9456"/>
                  </a:lnTo>
                  <a:lnTo>
                    <a:pt x="89403" y="8171"/>
                  </a:lnTo>
                  <a:lnTo>
                    <a:pt x="89761" y="7829"/>
                  </a:lnTo>
                  <a:lnTo>
                    <a:pt x="89207" y="7601"/>
                  </a:lnTo>
                  <a:lnTo>
                    <a:pt x="82129" y="7171"/>
                  </a:lnTo>
                  <a:lnTo>
                    <a:pt x="60114" y="14421"/>
                  </a:lnTo>
                  <a:lnTo>
                    <a:pt x="47694" y="24144"/>
                  </a:lnTo>
                  <a:lnTo>
                    <a:pt x="45005" y="28722"/>
                  </a:lnTo>
                  <a:lnTo>
                    <a:pt x="43016" y="33403"/>
                  </a:lnTo>
                  <a:lnTo>
                    <a:pt x="38228" y="40501"/>
                  </a:lnTo>
                  <a:lnTo>
                    <a:pt x="36829" y="45253"/>
                  </a:lnTo>
                  <a:lnTo>
                    <a:pt x="37250" y="46837"/>
                  </a:lnTo>
                  <a:lnTo>
                    <a:pt x="38324" y="47893"/>
                  </a:lnTo>
                  <a:lnTo>
                    <a:pt x="39834" y="48598"/>
                  </a:lnTo>
                  <a:lnTo>
                    <a:pt x="40841" y="49861"/>
                  </a:lnTo>
                  <a:lnTo>
                    <a:pt x="43051" y="55431"/>
                  </a:lnTo>
                  <a:lnTo>
                    <a:pt x="46381" y="59826"/>
                  </a:lnTo>
                  <a:lnTo>
                    <a:pt x="79697" y="80970"/>
                  </a:lnTo>
                  <a:lnTo>
                    <a:pt x="87275" y="83612"/>
                  </a:lnTo>
                  <a:lnTo>
                    <a:pt x="95141" y="85580"/>
                  </a:lnTo>
                  <a:lnTo>
                    <a:pt x="106657" y="91194"/>
                  </a:lnTo>
                  <a:lnTo>
                    <a:pt x="135723" y="928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SMARTInkShape-560"/>
            <p:cNvSpPr/>
            <p:nvPr/>
          </p:nvSpPr>
          <p:spPr>
            <a:xfrm>
              <a:off x="8208169" y="2757488"/>
              <a:ext cx="64199" cy="242888"/>
            </a:xfrm>
            <a:custGeom>
              <a:avLst/>
              <a:gdLst/>
              <a:ahLst/>
              <a:cxnLst/>
              <a:rect l="0" t="0" r="0" b="0"/>
              <a:pathLst>
                <a:path w="64199" h="242888">
                  <a:moveTo>
                    <a:pt x="0" y="0"/>
                  </a:moveTo>
                  <a:lnTo>
                    <a:pt x="0" y="3792"/>
                  </a:lnTo>
                  <a:lnTo>
                    <a:pt x="2117" y="7770"/>
                  </a:lnTo>
                  <a:lnTo>
                    <a:pt x="4910" y="12184"/>
                  </a:lnTo>
                  <a:lnTo>
                    <a:pt x="6151" y="16792"/>
                  </a:lnTo>
                  <a:lnTo>
                    <a:pt x="10936" y="21486"/>
                  </a:lnTo>
                  <a:lnTo>
                    <a:pt x="17560" y="27011"/>
                  </a:lnTo>
                  <a:lnTo>
                    <a:pt x="38042" y="62037"/>
                  </a:lnTo>
                  <a:lnTo>
                    <a:pt x="46819" y="81780"/>
                  </a:lnTo>
                  <a:lnTo>
                    <a:pt x="54636" y="116021"/>
                  </a:lnTo>
                  <a:lnTo>
                    <a:pt x="62657" y="149979"/>
                  </a:lnTo>
                  <a:lnTo>
                    <a:pt x="64198" y="177203"/>
                  </a:lnTo>
                  <a:lnTo>
                    <a:pt x="62135" y="184061"/>
                  </a:lnTo>
                  <a:lnTo>
                    <a:pt x="59365" y="190548"/>
                  </a:lnTo>
                  <a:lnTo>
                    <a:pt x="57013" y="202332"/>
                  </a:lnTo>
                  <a:lnTo>
                    <a:pt x="51641" y="211203"/>
                  </a:lnTo>
                  <a:lnTo>
                    <a:pt x="40383" y="223741"/>
                  </a:lnTo>
                  <a:lnTo>
                    <a:pt x="26821" y="233343"/>
                  </a:lnTo>
                  <a:lnTo>
                    <a:pt x="21431" y="2428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SMARTInkShape-561"/>
            <p:cNvSpPr/>
            <p:nvPr/>
          </p:nvSpPr>
          <p:spPr>
            <a:xfrm>
              <a:off x="7808119" y="2878931"/>
              <a:ext cx="121148" cy="85726"/>
            </a:xfrm>
            <a:custGeom>
              <a:avLst/>
              <a:gdLst/>
              <a:ahLst/>
              <a:cxnLst/>
              <a:rect l="0" t="0" r="0" b="0"/>
              <a:pathLst>
                <a:path w="121148" h="85726">
                  <a:moveTo>
                    <a:pt x="21431" y="0"/>
                  </a:moveTo>
                  <a:lnTo>
                    <a:pt x="17638" y="0"/>
                  </a:lnTo>
                  <a:lnTo>
                    <a:pt x="16521" y="794"/>
                  </a:lnTo>
                  <a:lnTo>
                    <a:pt x="15776" y="2117"/>
                  </a:lnTo>
                  <a:lnTo>
                    <a:pt x="14582" y="9943"/>
                  </a:lnTo>
                  <a:lnTo>
                    <a:pt x="14374" y="16793"/>
                  </a:lnTo>
                  <a:lnTo>
                    <a:pt x="12209" y="21487"/>
                  </a:lnTo>
                  <a:lnTo>
                    <a:pt x="10521" y="23849"/>
                  </a:lnTo>
                  <a:lnTo>
                    <a:pt x="8144" y="34760"/>
                  </a:lnTo>
                  <a:lnTo>
                    <a:pt x="6547" y="46965"/>
                  </a:lnTo>
                  <a:lnTo>
                    <a:pt x="2293" y="55367"/>
                  </a:lnTo>
                  <a:lnTo>
                    <a:pt x="0" y="85715"/>
                  </a:lnTo>
                  <a:lnTo>
                    <a:pt x="0" y="81930"/>
                  </a:lnTo>
                  <a:lnTo>
                    <a:pt x="2117" y="77953"/>
                  </a:lnTo>
                  <a:lnTo>
                    <a:pt x="4910" y="73540"/>
                  </a:lnTo>
                  <a:lnTo>
                    <a:pt x="15924" y="39066"/>
                  </a:lnTo>
                  <a:lnTo>
                    <a:pt x="21915" y="24540"/>
                  </a:lnTo>
                  <a:lnTo>
                    <a:pt x="25615" y="18051"/>
                  </a:lnTo>
                  <a:lnTo>
                    <a:pt x="27260" y="12520"/>
                  </a:lnTo>
                  <a:lnTo>
                    <a:pt x="28492" y="10728"/>
                  </a:lnTo>
                  <a:lnTo>
                    <a:pt x="30107" y="9534"/>
                  </a:lnTo>
                  <a:lnTo>
                    <a:pt x="34019" y="7412"/>
                  </a:lnTo>
                  <a:lnTo>
                    <a:pt x="41541" y="1133"/>
                  </a:lnTo>
                  <a:lnTo>
                    <a:pt x="49677" y="30"/>
                  </a:lnTo>
                  <a:lnTo>
                    <a:pt x="53701" y="9"/>
                  </a:lnTo>
                  <a:lnTo>
                    <a:pt x="54851" y="800"/>
                  </a:lnTo>
                  <a:lnTo>
                    <a:pt x="55617" y="2121"/>
                  </a:lnTo>
                  <a:lnTo>
                    <a:pt x="56948" y="7276"/>
                  </a:lnTo>
                  <a:lnTo>
                    <a:pt x="57150" y="42867"/>
                  </a:lnTo>
                  <a:lnTo>
                    <a:pt x="57150" y="49996"/>
                  </a:lnTo>
                  <a:lnTo>
                    <a:pt x="63301" y="50006"/>
                  </a:lnTo>
                  <a:lnTo>
                    <a:pt x="63632" y="49212"/>
                  </a:lnTo>
                  <a:lnTo>
                    <a:pt x="63999" y="46214"/>
                  </a:lnTo>
                  <a:lnTo>
                    <a:pt x="66279" y="42235"/>
                  </a:lnTo>
                  <a:lnTo>
                    <a:pt x="69145" y="37822"/>
                  </a:lnTo>
                  <a:lnTo>
                    <a:pt x="71552" y="30874"/>
                  </a:lnTo>
                  <a:lnTo>
                    <a:pt x="76145" y="23788"/>
                  </a:lnTo>
                  <a:lnTo>
                    <a:pt x="78653" y="16662"/>
                  </a:lnTo>
                  <a:lnTo>
                    <a:pt x="89195" y="3769"/>
                  </a:lnTo>
                  <a:lnTo>
                    <a:pt x="93352" y="1675"/>
                  </a:lnTo>
                  <a:lnTo>
                    <a:pt x="100546" y="66"/>
                  </a:lnTo>
                  <a:lnTo>
                    <a:pt x="106129" y="9"/>
                  </a:lnTo>
                  <a:lnTo>
                    <a:pt x="106471" y="800"/>
                  </a:lnTo>
                  <a:lnTo>
                    <a:pt x="107065" y="6152"/>
                  </a:lnTo>
                  <a:lnTo>
                    <a:pt x="112047" y="12651"/>
                  </a:lnTo>
                  <a:lnTo>
                    <a:pt x="113298" y="17000"/>
                  </a:lnTo>
                  <a:lnTo>
                    <a:pt x="115035" y="39839"/>
                  </a:lnTo>
                  <a:lnTo>
                    <a:pt x="119192" y="48229"/>
                  </a:lnTo>
                  <a:lnTo>
                    <a:pt x="121147" y="65657"/>
                  </a:lnTo>
                  <a:lnTo>
                    <a:pt x="120452" y="67584"/>
                  </a:lnTo>
                  <a:lnTo>
                    <a:pt x="119195" y="68869"/>
                  </a:lnTo>
                  <a:lnTo>
                    <a:pt x="117563" y="69725"/>
                  </a:lnTo>
                  <a:lnTo>
                    <a:pt x="116475" y="71090"/>
                  </a:lnTo>
                  <a:lnTo>
                    <a:pt x="115266" y="74723"/>
                  </a:lnTo>
                  <a:lnTo>
                    <a:pt x="114300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SMARTInkShape-562"/>
            <p:cNvSpPr/>
            <p:nvPr/>
          </p:nvSpPr>
          <p:spPr>
            <a:xfrm>
              <a:off x="7722698" y="2843213"/>
              <a:ext cx="56847" cy="107157"/>
            </a:xfrm>
            <a:custGeom>
              <a:avLst/>
              <a:gdLst/>
              <a:ahLst/>
              <a:cxnLst/>
              <a:rect l="0" t="0" r="0" b="0"/>
              <a:pathLst>
                <a:path w="56847" h="107157">
                  <a:moveTo>
                    <a:pt x="56846" y="0"/>
                  </a:moveTo>
                  <a:lnTo>
                    <a:pt x="21255" y="35591"/>
                  </a:lnTo>
                  <a:lnTo>
                    <a:pt x="9817" y="47823"/>
                  </a:lnTo>
                  <a:lnTo>
                    <a:pt x="8163" y="52475"/>
                  </a:lnTo>
                  <a:lnTo>
                    <a:pt x="6307" y="66839"/>
                  </a:lnTo>
                  <a:lnTo>
                    <a:pt x="723" y="80670"/>
                  </a:lnTo>
                  <a:lnTo>
                    <a:pt x="0" y="88019"/>
                  </a:lnTo>
                  <a:lnTo>
                    <a:pt x="693" y="89636"/>
                  </a:lnTo>
                  <a:lnTo>
                    <a:pt x="1948" y="90713"/>
                  </a:lnTo>
                  <a:lnTo>
                    <a:pt x="3578" y="91432"/>
                  </a:lnTo>
                  <a:lnTo>
                    <a:pt x="4665" y="92704"/>
                  </a:lnTo>
                  <a:lnTo>
                    <a:pt x="5874" y="96235"/>
                  </a:lnTo>
                  <a:lnTo>
                    <a:pt x="6553" y="102685"/>
                  </a:lnTo>
                  <a:lnTo>
                    <a:pt x="7443" y="104175"/>
                  </a:lnTo>
                  <a:lnTo>
                    <a:pt x="8829" y="105169"/>
                  </a:lnTo>
                  <a:lnTo>
                    <a:pt x="12965" y="106763"/>
                  </a:lnTo>
                  <a:lnTo>
                    <a:pt x="42558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8" name="SMARTInkShape-Group120"/>
          <p:cNvGrpSpPr/>
          <p:nvPr/>
        </p:nvGrpSpPr>
        <p:grpSpPr>
          <a:xfrm>
            <a:off x="7379621" y="3007519"/>
            <a:ext cx="857060" cy="214305"/>
            <a:chOff x="7379621" y="3007519"/>
            <a:chExt cx="857060" cy="214305"/>
          </a:xfrm>
        </p:grpSpPr>
        <p:sp>
          <p:nvSpPr>
            <p:cNvPr id="443" name="SMARTInkShape-563"/>
            <p:cNvSpPr/>
            <p:nvPr/>
          </p:nvSpPr>
          <p:spPr>
            <a:xfrm>
              <a:off x="7379621" y="3021815"/>
              <a:ext cx="135271" cy="150009"/>
            </a:xfrm>
            <a:custGeom>
              <a:avLst/>
              <a:gdLst/>
              <a:ahLst/>
              <a:cxnLst/>
              <a:rect l="0" t="0" r="0" b="0"/>
              <a:pathLst>
                <a:path w="135271" h="150009">
                  <a:moveTo>
                    <a:pt x="114173" y="28566"/>
                  </a:moveTo>
                  <a:lnTo>
                    <a:pt x="114173" y="24774"/>
                  </a:lnTo>
                  <a:lnTo>
                    <a:pt x="113379" y="23657"/>
                  </a:lnTo>
                  <a:lnTo>
                    <a:pt x="112056" y="22912"/>
                  </a:lnTo>
                  <a:lnTo>
                    <a:pt x="108022" y="21717"/>
                  </a:lnTo>
                  <a:lnTo>
                    <a:pt x="101522" y="16571"/>
                  </a:lnTo>
                  <a:lnTo>
                    <a:pt x="94903" y="14164"/>
                  </a:lnTo>
                  <a:lnTo>
                    <a:pt x="87120" y="9571"/>
                  </a:lnTo>
                  <a:lnTo>
                    <a:pt x="52323" y="716"/>
                  </a:lnTo>
                  <a:lnTo>
                    <a:pt x="17422" y="10"/>
                  </a:lnTo>
                  <a:lnTo>
                    <a:pt x="12170" y="0"/>
                  </a:lnTo>
                  <a:lnTo>
                    <a:pt x="7190" y="2112"/>
                  </a:lnTo>
                  <a:lnTo>
                    <a:pt x="1318" y="6143"/>
                  </a:lnTo>
                  <a:lnTo>
                    <a:pt x="515" y="8811"/>
                  </a:lnTo>
                  <a:lnTo>
                    <a:pt x="0" y="16991"/>
                  </a:lnTo>
                  <a:lnTo>
                    <a:pt x="2046" y="21570"/>
                  </a:lnTo>
                  <a:lnTo>
                    <a:pt x="3703" y="23902"/>
                  </a:lnTo>
                  <a:lnTo>
                    <a:pt x="38742" y="47618"/>
                  </a:lnTo>
                  <a:lnTo>
                    <a:pt x="71355" y="64285"/>
                  </a:lnTo>
                  <a:lnTo>
                    <a:pt x="99889" y="80689"/>
                  </a:lnTo>
                  <a:lnTo>
                    <a:pt x="123280" y="102091"/>
                  </a:lnTo>
                  <a:lnTo>
                    <a:pt x="126158" y="107017"/>
                  </a:lnTo>
                  <a:lnTo>
                    <a:pt x="128231" y="111852"/>
                  </a:lnTo>
                  <a:lnTo>
                    <a:pt x="133067" y="119037"/>
                  </a:lnTo>
                  <a:lnTo>
                    <a:pt x="134852" y="126192"/>
                  </a:lnTo>
                  <a:lnTo>
                    <a:pt x="135270" y="130958"/>
                  </a:lnTo>
                  <a:lnTo>
                    <a:pt x="134587" y="132546"/>
                  </a:lnTo>
                  <a:lnTo>
                    <a:pt x="133339" y="133605"/>
                  </a:lnTo>
                  <a:lnTo>
                    <a:pt x="129835" y="134781"/>
                  </a:lnTo>
                  <a:lnTo>
                    <a:pt x="125631" y="135304"/>
                  </a:lnTo>
                  <a:lnTo>
                    <a:pt x="124193" y="136237"/>
                  </a:lnTo>
                  <a:lnTo>
                    <a:pt x="123234" y="137653"/>
                  </a:lnTo>
                  <a:lnTo>
                    <a:pt x="122595" y="139391"/>
                  </a:lnTo>
                  <a:lnTo>
                    <a:pt x="120581" y="140550"/>
                  </a:lnTo>
                  <a:lnTo>
                    <a:pt x="110957" y="142974"/>
                  </a:lnTo>
                  <a:lnTo>
                    <a:pt x="100191" y="148385"/>
                  </a:lnTo>
                  <a:lnTo>
                    <a:pt x="66420" y="149991"/>
                  </a:lnTo>
                  <a:lnTo>
                    <a:pt x="48578" y="150008"/>
                  </a:lnTo>
                  <a:lnTo>
                    <a:pt x="43216" y="147892"/>
                  </a:lnTo>
                  <a:lnTo>
                    <a:pt x="38186" y="145100"/>
                  </a:lnTo>
                  <a:lnTo>
                    <a:pt x="28448" y="1428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SMARTInkShape-564"/>
            <p:cNvSpPr/>
            <p:nvPr/>
          </p:nvSpPr>
          <p:spPr>
            <a:xfrm>
              <a:off x="7579519" y="3007519"/>
              <a:ext cx="14288" cy="185738"/>
            </a:xfrm>
            <a:custGeom>
              <a:avLst/>
              <a:gdLst/>
              <a:ahLst/>
              <a:cxnLst/>
              <a:rect l="0" t="0" r="0" b="0"/>
              <a:pathLst>
                <a:path w="14288" h="185738">
                  <a:moveTo>
                    <a:pt x="7144" y="0"/>
                  </a:moveTo>
                  <a:lnTo>
                    <a:pt x="7144" y="20585"/>
                  </a:lnTo>
                  <a:lnTo>
                    <a:pt x="5027" y="27140"/>
                  </a:lnTo>
                  <a:lnTo>
                    <a:pt x="2234" y="33493"/>
                  </a:lnTo>
                  <a:lnTo>
                    <a:pt x="58" y="68975"/>
                  </a:lnTo>
                  <a:lnTo>
                    <a:pt x="1" y="104688"/>
                  </a:lnTo>
                  <a:lnTo>
                    <a:pt x="0" y="140406"/>
                  </a:lnTo>
                  <a:lnTo>
                    <a:pt x="794" y="152286"/>
                  </a:lnTo>
                  <a:lnTo>
                    <a:pt x="6151" y="166359"/>
                  </a:lnTo>
                  <a:lnTo>
                    <a:pt x="7741" y="176148"/>
                  </a:lnTo>
                  <a:lnTo>
                    <a:pt x="14287" y="1857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SMARTInkShape-565"/>
            <p:cNvSpPr/>
            <p:nvPr/>
          </p:nvSpPr>
          <p:spPr>
            <a:xfrm>
              <a:off x="7929571" y="3064669"/>
              <a:ext cx="57047" cy="142780"/>
            </a:xfrm>
            <a:custGeom>
              <a:avLst/>
              <a:gdLst/>
              <a:ahLst/>
              <a:cxnLst/>
              <a:rect l="0" t="0" r="0" b="0"/>
              <a:pathLst>
                <a:path w="57047" h="142780">
                  <a:moveTo>
                    <a:pt x="28567" y="92869"/>
                  </a:moveTo>
                  <a:lnTo>
                    <a:pt x="22416" y="99019"/>
                  </a:lnTo>
                  <a:lnTo>
                    <a:pt x="15915" y="100610"/>
                  </a:lnTo>
                  <a:lnTo>
                    <a:pt x="3732" y="110646"/>
                  </a:lnTo>
                  <a:lnTo>
                    <a:pt x="1654" y="114793"/>
                  </a:lnTo>
                  <a:lnTo>
                    <a:pt x="56" y="128459"/>
                  </a:lnTo>
                  <a:lnTo>
                    <a:pt x="0" y="134617"/>
                  </a:lnTo>
                  <a:lnTo>
                    <a:pt x="6143" y="141784"/>
                  </a:lnTo>
                  <a:lnTo>
                    <a:pt x="8811" y="142390"/>
                  </a:lnTo>
                  <a:lnTo>
                    <a:pt x="16992" y="142779"/>
                  </a:lnTo>
                  <a:lnTo>
                    <a:pt x="21570" y="140716"/>
                  </a:lnTo>
                  <a:lnTo>
                    <a:pt x="26251" y="137946"/>
                  </a:lnTo>
                  <a:lnTo>
                    <a:pt x="33348" y="135594"/>
                  </a:lnTo>
                  <a:lnTo>
                    <a:pt x="38100" y="132230"/>
                  </a:lnTo>
                  <a:lnTo>
                    <a:pt x="40741" y="128090"/>
                  </a:lnTo>
                  <a:lnTo>
                    <a:pt x="42708" y="123603"/>
                  </a:lnTo>
                  <a:lnTo>
                    <a:pt x="46229" y="118964"/>
                  </a:lnTo>
                  <a:lnTo>
                    <a:pt x="48323" y="112139"/>
                  </a:lnTo>
                  <a:lnTo>
                    <a:pt x="50047" y="104608"/>
                  </a:lnTo>
                  <a:lnTo>
                    <a:pt x="54687" y="95112"/>
                  </a:lnTo>
                  <a:lnTo>
                    <a:pt x="57046" y="69376"/>
                  </a:lnTo>
                  <a:lnTo>
                    <a:pt x="50289" y="34633"/>
                  </a:lnTo>
                  <a:lnTo>
                    <a:pt x="48010" y="29151"/>
                  </a:lnTo>
                  <a:lnTo>
                    <a:pt x="45145" y="24068"/>
                  </a:lnTo>
                  <a:lnTo>
                    <a:pt x="43307" y="14338"/>
                  </a:lnTo>
                  <a:lnTo>
                    <a:pt x="43156" y="11940"/>
                  </a:lnTo>
                  <a:lnTo>
                    <a:pt x="40871" y="7159"/>
                  </a:lnTo>
                  <a:lnTo>
                    <a:pt x="3571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SMARTInkShape-566"/>
            <p:cNvSpPr/>
            <p:nvPr/>
          </p:nvSpPr>
          <p:spPr>
            <a:xfrm>
              <a:off x="7558088" y="3093538"/>
              <a:ext cx="321461" cy="110700"/>
            </a:xfrm>
            <a:custGeom>
              <a:avLst/>
              <a:gdLst/>
              <a:ahLst/>
              <a:cxnLst/>
              <a:rect l="0" t="0" r="0" b="0"/>
              <a:pathLst>
                <a:path w="321461" h="110700">
                  <a:moveTo>
                    <a:pt x="0" y="6850"/>
                  </a:moveTo>
                  <a:lnTo>
                    <a:pt x="3792" y="3057"/>
                  </a:lnTo>
                  <a:lnTo>
                    <a:pt x="7770" y="1195"/>
                  </a:lnTo>
                  <a:lnTo>
                    <a:pt x="16792" y="0"/>
                  </a:lnTo>
                  <a:lnTo>
                    <a:pt x="21486" y="1953"/>
                  </a:lnTo>
                  <a:lnTo>
                    <a:pt x="23848" y="3585"/>
                  </a:lnTo>
                  <a:lnTo>
                    <a:pt x="34759" y="5883"/>
                  </a:lnTo>
                  <a:lnTo>
                    <a:pt x="69388" y="6825"/>
                  </a:lnTo>
                  <a:lnTo>
                    <a:pt x="102413" y="13330"/>
                  </a:lnTo>
                  <a:lnTo>
                    <a:pt x="115893" y="14591"/>
                  </a:lnTo>
                  <a:lnTo>
                    <a:pt x="130078" y="19609"/>
                  </a:lnTo>
                  <a:lnTo>
                    <a:pt x="137980" y="21252"/>
                  </a:lnTo>
                  <a:lnTo>
                    <a:pt x="149522" y="26657"/>
                  </a:lnTo>
                  <a:lnTo>
                    <a:pt x="171029" y="28273"/>
                  </a:lnTo>
                  <a:lnTo>
                    <a:pt x="171413" y="34431"/>
                  </a:lnTo>
                  <a:lnTo>
                    <a:pt x="170632" y="34762"/>
                  </a:lnTo>
                  <a:lnTo>
                    <a:pt x="167647" y="35130"/>
                  </a:lnTo>
                  <a:lnTo>
                    <a:pt x="163674" y="37410"/>
                  </a:lnTo>
                  <a:lnTo>
                    <a:pt x="159263" y="40276"/>
                  </a:lnTo>
                  <a:lnTo>
                    <a:pt x="152317" y="41889"/>
                  </a:lnTo>
                  <a:lnTo>
                    <a:pt x="147601" y="42267"/>
                  </a:lnTo>
                  <a:lnTo>
                    <a:pt x="142858" y="44551"/>
                  </a:lnTo>
                  <a:lnTo>
                    <a:pt x="126204" y="59353"/>
                  </a:lnTo>
                  <a:lnTo>
                    <a:pt x="123559" y="64051"/>
                  </a:lnTo>
                  <a:lnTo>
                    <a:pt x="121861" y="73535"/>
                  </a:lnTo>
                  <a:lnTo>
                    <a:pt x="121480" y="87813"/>
                  </a:lnTo>
                  <a:lnTo>
                    <a:pt x="123576" y="92575"/>
                  </a:lnTo>
                  <a:lnTo>
                    <a:pt x="131389" y="102100"/>
                  </a:lnTo>
                  <a:lnTo>
                    <a:pt x="135918" y="104745"/>
                  </a:lnTo>
                  <a:lnTo>
                    <a:pt x="145292" y="106444"/>
                  </a:lnTo>
                  <a:lnTo>
                    <a:pt x="152410" y="106738"/>
                  </a:lnTo>
                  <a:lnTo>
                    <a:pt x="163339" y="103033"/>
                  </a:lnTo>
                  <a:lnTo>
                    <a:pt x="178152" y="94500"/>
                  </a:lnTo>
                  <a:lnTo>
                    <a:pt x="183160" y="92637"/>
                  </a:lnTo>
                  <a:lnTo>
                    <a:pt x="188031" y="89162"/>
                  </a:lnTo>
                  <a:lnTo>
                    <a:pt x="190725" y="84973"/>
                  </a:lnTo>
                  <a:lnTo>
                    <a:pt x="192716" y="80465"/>
                  </a:lnTo>
                  <a:lnTo>
                    <a:pt x="197507" y="73464"/>
                  </a:lnTo>
                  <a:lnTo>
                    <a:pt x="199278" y="66363"/>
                  </a:lnTo>
                  <a:lnTo>
                    <a:pt x="200005" y="53018"/>
                  </a:lnTo>
                  <a:lnTo>
                    <a:pt x="200025" y="62948"/>
                  </a:lnTo>
                  <a:lnTo>
                    <a:pt x="204934" y="69495"/>
                  </a:lnTo>
                  <a:lnTo>
                    <a:pt x="207300" y="76123"/>
                  </a:lnTo>
                  <a:lnTo>
                    <a:pt x="239121" y="110237"/>
                  </a:lnTo>
                  <a:lnTo>
                    <a:pt x="240376" y="110699"/>
                  </a:lnTo>
                  <a:lnTo>
                    <a:pt x="241213" y="110214"/>
                  </a:lnTo>
                  <a:lnTo>
                    <a:pt x="242789" y="107058"/>
                  </a:lnTo>
                  <a:lnTo>
                    <a:pt x="246650" y="103128"/>
                  </a:lnTo>
                  <a:lnTo>
                    <a:pt x="246983" y="101198"/>
                  </a:lnTo>
                  <a:lnTo>
                    <a:pt x="246412" y="99117"/>
                  </a:lnTo>
                  <a:lnTo>
                    <a:pt x="244454" y="94689"/>
                  </a:lnTo>
                  <a:lnTo>
                    <a:pt x="242948" y="75895"/>
                  </a:lnTo>
                  <a:lnTo>
                    <a:pt x="245031" y="71139"/>
                  </a:lnTo>
                  <a:lnTo>
                    <a:pt x="247809" y="66379"/>
                  </a:lnTo>
                  <a:lnTo>
                    <a:pt x="249592" y="56855"/>
                  </a:lnTo>
                  <a:lnTo>
                    <a:pt x="249739" y="54474"/>
                  </a:lnTo>
                  <a:lnTo>
                    <a:pt x="250629" y="52887"/>
                  </a:lnTo>
                  <a:lnTo>
                    <a:pt x="252017" y="51829"/>
                  </a:lnTo>
                  <a:lnTo>
                    <a:pt x="253736" y="51123"/>
                  </a:lnTo>
                  <a:lnTo>
                    <a:pt x="254882" y="49859"/>
                  </a:lnTo>
                  <a:lnTo>
                    <a:pt x="256156" y="46338"/>
                  </a:lnTo>
                  <a:lnTo>
                    <a:pt x="257289" y="45081"/>
                  </a:lnTo>
                  <a:lnTo>
                    <a:pt x="260665" y="43685"/>
                  </a:lnTo>
                  <a:lnTo>
                    <a:pt x="273940" y="42666"/>
                  </a:lnTo>
                  <a:lnTo>
                    <a:pt x="298334" y="49420"/>
                  </a:lnTo>
                  <a:lnTo>
                    <a:pt x="317722" y="67408"/>
                  </a:lnTo>
                  <a:lnTo>
                    <a:pt x="319803" y="71600"/>
                  </a:lnTo>
                  <a:lnTo>
                    <a:pt x="321371" y="81688"/>
                  </a:lnTo>
                  <a:lnTo>
                    <a:pt x="321460" y="91253"/>
                  </a:lnTo>
                  <a:lnTo>
                    <a:pt x="320669" y="91694"/>
                  </a:lnTo>
                  <a:lnTo>
                    <a:pt x="317673" y="92183"/>
                  </a:lnTo>
                  <a:lnTo>
                    <a:pt x="316557" y="93107"/>
                  </a:lnTo>
                  <a:lnTo>
                    <a:pt x="314325" y="99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SMARTInkShape-567"/>
            <p:cNvSpPr/>
            <p:nvPr/>
          </p:nvSpPr>
          <p:spPr>
            <a:xfrm>
              <a:off x="8025523" y="3043238"/>
              <a:ext cx="211158" cy="178586"/>
            </a:xfrm>
            <a:custGeom>
              <a:avLst/>
              <a:gdLst/>
              <a:ahLst/>
              <a:cxnLst/>
              <a:rect l="0" t="0" r="0" b="0"/>
              <a:pathLst>
                <a:path w="211158" h="178586">
                  <a:moveTo>
                    <a:pt x="32627" y="71437"/>
                  </a:moveTo>
                  <a:lnTo>
                    <a:pt x="32627" y="75229"/>
                  </a:lnTo>
                  <a:lnTo>
                    <a:pt x="31833" y="76346"/>
                  </a:lnTo>
                  <a:lnTo>
                    <a:pt x="30510" y="77091"/>
                  </a:lnTo>
                  <a:lnTo>
                    <a:pt x="28834" y="77588"/>
                  </a:lnTo>
                  <a:lnTo>
                    <a:pt x="27717" y="78713"/>
                  </a:lnTo>
                  <a:lnTo>
                    <a:pt x="26476" y="82079"/>
                  </a:lnTo>
                  <a:lnTo>
                    <a:pt x="25351" y="83294"/>
                  </a:lnTo>
                  <a:lnTo>
                    <a:pt x="21985" y="84644"/>
                  </a:lnTo>
                  <a:lnTo>
                    <a:pt x="20770" y="85798"/>
                  </a:lnTo>
                  <a:lnTo>
                    <a:pt x="12827" y="100156"/>
                  </a:lnTo>
                  <a:lnTo>
                    <a:pt x="12283" y="102489"/>
                  </a:lnTo>
                  <a:lnTo>
                    <a:pt x="5684" y="114312"/>
                  </a:lnTo>
                  <a:lnTo>
                    <a:pt x="3473" y="126207"/>
                  </a:lnTo>
                  <a:lnTo>
                    <a:pt x="355" y="130969"/>
                  </a:lnTo>
                  <a:lnTo>
                    <a:pt x="0" y="133350"/>
                  </a:lnTo>
                  <a:lnTo>
                    <a:pt x="557" y="135731"/>
                  </a:lnTo>
                  <a:lnTo>
                    <a:pt x="2499" y="140494"/>
                  </a:lnTo>
                  <a:lnTo>
                    <a:pt x="4709" y="154781"/>
                  </a:lnTo>
                  <a:lnTo>
                    <a:pt x="7784" y="159543"/>
                  </a:lnTo>
                  <a:lnTo>
                    <a:pt x="11796" y="162189"/>
                  </a:lnTo>
                  <a:lnTo>
                    <a:pt x="13977" y="162895"/>
                  </a:lnTo>
                  <a:lnTo>
                    <a:pt x="15431" y="164159"/>
                  </a:lnTo>
                  <a:lnTo>
                    <a:pt x="17047" y="167680"/>
                  </a:lnTo>
                  <a:lnTo>
                    <a:pt x="18271" y="168143"/>
                  </a:lnTo>
                  <a:lnTo>
                    <a:pt x="19882" y="167657"/>
                  </a:lnTo>
                  <a:lnTo>
                    <a:pt x="23787" y="165796"/>
                  </a:lnTo>
                  <a:lnTo>
                    <a:pt x="30449" y="163953"/>
                  </a:lnTo>
                  <a:lnTo>
                    <a:pt x="37450" y="159527"/>
                  </a:lnTo>
                  <a:lnTo>
                    <a:pt x="42178" y="158213"/>
                  </a:lnTo>
                  <a:lnTo>
                    <a:pt x="43757" y="157069"/>
                  </a:lnTo>
                  <a:lnTo>
                    <a:pt x="44810" y="155512"/>
                  </a:lnTo>
                  <a:lnTo>
                    <a:pt x="46773" y="151666"/>
                  </a:lnTo>
                  <a:lnTo>
                    <a:pt x="51547" y="145039"/>
                  </a:lnTo>
                  <a:lnTo>
                    <a:pt x="53314" y="138047"/>
                  </a:lnTo>
                  <a:lnTo>
                    <a:pt x="54058" y="107254"/>
                  </a:lnTo>
                  <a:lnTo>
                    <a:pt x="54058" y="124156"/>
                  </a:lnTo>
                  <a:lnTo>
                    <a:pt x="56175" y="128734"/>
                  </a:lnTo>
                  <a:lnTo>
                    <a:pt x="80533" y="157163"/>
                  </a:lnTo>
                  <a:lnTo>
                    <a:pt x="82493" y="161925"/>
                  </a:lnTo>
                  <a:lnTo>
                    <a:pt x="88662" y="170039"/>
                  </a:lnTo>
                  <a:lnTo>
                    <a:pt x="91398" y="170822"/>
                  </a:lnTo>
                  <a:lnTo>
                    <a:pt x="96913" y="171448"/>
                  </a:lnTo>
                  <a:lnTo>
                    <a:pt x="96921" y="138105"/>
                  </a:lnTo>
                  <a:lnTo>
                    <a:pt x="96921" y="133346"/>
                  </a:lnTo>
                  <a:lnTo>
                    <a:pt x="94804" y="128585"/>
                  </a:lnTo>
                  <a:lnTo>
                    <a:pt x="90770" y="122854"/>
                  </a:lnTo>
                  <a:lnTo>
                    <a:pt x="89973" y="116019"/>
                  </a:lnTo>
                  <a:lnTo>
                    <a:pt x="89864" y="111624"/>
                  </a:lnTo>
                  <a:lnTo>
                    <a:pt x="90629" y="110135"/>
                  </a:lnTo>
                  <a:lnTo>
                    <a:pt x="91933" y="109142"/>
                  </a:lnTo>
                  <a:lnTo>
                    <a:pt x="95498" y="107245"/>
                  </a:lnTo>
                  <a:lnTo>
                    <a:pt x="102779" y="101121"/>
                  </a:lnTo>
                  <a:lnTo>
                    <a:pt x="127674" y="100041"/>
                  </a:lnTo>
                  <a:lnTo>
                    <a:pt x="163198" y="109142"/>
                  </a:lnTo>
                  <a:lnTo>
                    <a:pt x="180933" y="113998"/>
                  </a:lnTo>
                  <a:lnTo>
                    <a:pt x="189760" y="114299"/>
                  </a:lnTo>
                  <a:lnTo>
                    <a:pt x="185988" y="118092"/>
                  </a:lnTo>
                  <a:lnTo>
                    <a:pt x="182015" y="119953"/>
                  </a:lnTo>
                  <a:lnTo>
                    <a:pt x="179844" y="120450"/>
                  </a:lnTo>
                  <a:lnTo>
                    <a:pt x="172997" y="124941"/>
                  </a:lnTo>
                  <a:lnTo>
                    <a:pt x="170419" y="129083"/>
                  </a:lnTo>
                  <a:lnTo>
                    <a:pt x="169733" y="131299"/>
                  </a:lnTo>
                  <a:lnTo>
                    <a:pt x="168481" y="132776"/>
                  </a:lnTo>
                  <a:lnTo>
                    <a:pt x="158536" y="139134"/>
                  </a:lnTo>
                  <a:lnTo>
                    <a:pt x="156055" y="143329"/>
                  </a:lnTo>
                  <a:lnTo>
                    <a:pt x="154463" y="152489"/>
                  </a:lnTo>
                  <a:lnTo>
                    <a:pt x="154074" y="174824"/>
                  </a:lnTo>
                  <a:lnTo>
                    <a:pt x="154867" y="176081"/>
                  </a:lnTo>
                  <a:lnTo>
                    <a:pt x="156188" y="176918"/>
                  </a:lnTo>
                  <a:lnTo>
                    <a:pt x="161346" y="178373"/>
                  </a:lnTo>
                  <a:lnTo>
                    <a:pt x="177982" y="178585"/>
                  </a:lnTo>
                  <a:lnTo>
                    <a:pt x="182689" y="176473"/>
                  </a:lnTo>
                  <a:lnTo>
                    <a:pt x="192179" y="168649"/>
                  </a:lnTo>
                  <a:lnTo>
                    <a:pt x="194820" y="164120"/>
                  </a:lnTo>
                  <a:lnTo>
                    <a:pt x="196788" y="159461"/>
                  </a:lnTo>
                  <a:lnTo>
                    <a:pt x="200308" y="154744"/>
                  </a:lnTo>
                  <a:lnTo>
                    <a:pt x="202402" y="147885"/>
                  </a:lnTo>
                  <a:lnTo>
                    <a:pt x="204127" y="140339"/>
                  </a:lnTo>
                  <a:lnTo>
                    <a:pt x="208766" y="130835"/>
                  </a:lnTo>
                  <a:lnTo>
                    <a:pt x="211157" y="96903"/>
                  </a:lnTo>
                  <a:lnTo>
                    <a:pt x="210408" y="83922"/>
                  </a:lnTo>
                  <a:lnTo>
                    <a:pt x="205563" y="69905"/>
                  </a:lnTo>
                  <a:lnTo>
                    <a:pt x="202091" y="48382"/>
                  </a:lnTo>
                  <a:lnTo>
                    <a:pt x="195270" y="29059"/>
                  </a:lnTo>
                  <a:lnTo>
                    <a:pt x="192225" y="24027"/>
                  </a:lnTo>
                  <a:lnTo>
                    <a:pt x="190271" y="14330"/>
                  </a:lnTo>
                  <a:lnTo>
                    <a:pt x="190110" y="11934"/>
                  </a:lnTo>
                  <a:lnTo>
                    <a:pt x="189210" y="10337"/>
                  </a:lnTo>
                  <a:lnTo>
                    <a:pt x="187815" y="9273"/>
                  </a:lnTo>
                  <a:lnTo>
                    <a:pt x="186092" y="8563"/>
                  </a:lnTo>
                  <a:lnTo>
                    <a:pt x="184943" y="7296"/>
                  </a:lnTo>
                  <a:lnTo>
                    <a:pt x="18264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5" name="SMARTInkShape-Group121"/>
          <p:cNvGrpSpPr/>
          <p:nvPr/>
        </p:nvGrpSpPr>
        <p:grpSpPr>
          <a:xfrm>
            <a:off x="7808119" y="1993106"/>
            <a:ext cx="828676" cy="550070"/>
            <a:chOff x="7808119" y="1993106"/>
            <a:chExt cx="828676" cy="550070"/>
          </a:xfrm>
        </p:grpSpPr>
        <p:sp>
          <p:nvSpPr>
            <p:cNvPr id="449" name="SMARTInkShape-568"/>
            <p:cNvSpPr/>
            <p:nvPr/>
          </p:nvSpPr>
          <p:spPr>
            <a:xfrm>
              <a:off x="8601075" y="1993106"/>
              <a:ext cx="35720" cy="235745"/>
            </a:xfrm>
            <a:custGeom>
              <a:avLst/>
              <a:gdLst/>
              <a:ahLst/>
              <a:cxnLst/>
              <a:rect l="0" t="0" r="0" b="0"/>
              <a:pathLst>
                <a:path w="35720" h="235745">
                  <a:moveTo>
                    <a:pt x="0" y="0"/>
                  </a:moveTo>
                  <a:lnTo>
                    <a:pt x="0" y="33494"/>
                  </a:lnTo>
                  <a:lnTo>
                    <a:pt x="0" y="69156"/>
                  </a:lnTo>
                  <a:lnTo>
                    <a:pt x="0" y="103791"/>
                  </a:lnTo>
                  <a:lnTo>
                    <a:pt x="794" y="123631"/>
                  </a:lnTo>
                  <a:lnTo>
                    <a:pt x="8819" y="159268"/>
                  </a:lnTo>
                  <a:lnTo>
                    <a:pt x="20118" y="193557"/>
                  </a:lnTo>
                  <a:lnTo>
                    <a:pt x="27467" y="209401"/>
                  </a:lnTo>
                  <a:lnTo>
                    <a:pt x="28546" y="227185"/>
                  </a:lnTo>
                  <a:lnTo>
                    <a:pt x="29349" y="227657"/>
                  </a:lnTo>
                  <a:lnTo>
                    <a:pt x="32358" y="228181"/>
                  </a:lnTo>
                  <a:lnTo>
                    <a:pt x="33479" y="229115"/>
                  </a:lnTo>
                  <a:lnTo>
                    <a:pt x="35719" y="2357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SMARTInkShape-569"/>
            <p:cNvSpPr/>
            <p:nvPr/>
          </p:nvSpPr>
          <p:spPr>
            <a:xfrm>
              <a:off x="7808119" y="2228850"/>
              <a:ext cx="271463" cy="314326"/>
            </a:xfrm>
            <a:custGeom>
              <a:avLst/>
              <a:gdLst/>
              <a:ahLst/>
              <a:cxnLst/>
              <a:rect l="0" t="0" r="0" b="0"/>
              <a:pathLst>
                <a:path w="271463" h="314326">
                  <a:moveTo>
                    <a:pt x="0" y="314325"/>
                  </a:moveTo>
                  <a:lnTo>
                    <a:pt x="0" y="308174"/>
                  </a:lnTo>
                  <a:lnTo>
                    <a:pt x="4910" y="301674"/>
                  </a:lnTo>
                  <a:lnTo>
                    <a:pt x="7275" y="295054"/>
                  </a:lnTo>
                  <a:lnTo>
                    <a:pt x="11856" y="288066"/>
                  </a:lnTo>
                  <a:lnTo>
                    <a:pt x="14361" y="280968"/>
                  </a:lnTo>
                  <a:lnTo>
                    <a:pt x="17759" y="276216"/>
                  </a:lnTo>
                  <a:lnTo>
                    <a:pt x="39883" y="258762"/>
                  </a:lnTo>
                  <a:lnTo>
                    <a:pt x="66807" y="225474"/>
                  </a:lnTo>
                  <a:lnTo>
                    <a:pt x="87710" y="192838"/>
                  </a:lnTo>
                  <a:lnTo>
                    <a:pt x="116627" y="161261"/>
                  </a:lnTo>
                  <a:lnTo>
                    <a:pt x="141243" y="128549"/>
                  </a:lnTo>
                  <a:lnTo>
                    <a:pt x="169918" y="94543"/>
                  </a:lnTo>
                  <a:lnTo>
                    <a:pt x="178140" y="84104"/>
                  </a:lnTo>
                  <a:lnTo>
                    <a:pt x="198419" y="54837"/>
                  </a:lnTo>
                  <a:lnTo>
                    <a:pt x="233304" y="24625"/>
                  </a:lnTo>
                  <a:lnTo>
                    <a:pt x="242876" y="19945"/>
                  </a:lnTo>
                  <a:lnTo>
                    <a:pt x="245261" y="18060"/>
                  </a:lnTo>
                  <a:lnTo>
                    <a:pt x="247911" y="13847"/>
                  </a:lnTo>
                  <a:lnTo>
                    <a:pt x="248618" y="11613"/>
                  </a:lnTo>
                  <a:lnTo>
                    <a:pt x="249883" y="10123"/>
                  </a:lnTo>
                  <a:lnTo>
                    <a:pt x="262995" y="1109"/>
                  </a:lnTo>
                  <a:lnTo>
                    <a:pt x="27146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SMARTInkShape-570"/>
            <p:cNvSpPr/>
            <p:nvPr/>
          </p:nvSpPr>
          <p:spPr>
            <a:xfrm>
              <a:off x="8165306" y="2014538"/>
              <a:ext cx="21433" cy="207169"/>
            </a:xfrm>
            <a:custGeom>
              <a:avLst/>
              <a:gdLst/>
              <a:ahLst/>
              <a:cxnLst/>
              <a:rect l="0" t="0" r="0" b="0"/>
              <a:pathLst>
                <a:path w="21433" h="207169">
                  <a:moveTo>
                    <a:pt x="0" y="0"/>
                  </a:moveTo>
                  <a:lnTo>
                    <a:pt x="0" y="23849"/>
                  </a:lnTo>
                  <a:lnTo>
                    <a:pt x="2117" y="28591"/>
                  </a:lnTo>
                  <a:lnTo>
                    <a:pt x="3793" y="30967"/>
                  </a:lnTo>
                  <a:lnTo>
                    <a:pt x="4116" y="33344"/>
                  </a:lnTo>
                  <a:lnTo>
                    <a:pt x="92" y="62804"/>
                  </a:lnTo>
                  <a:lnTo>
                    <a:pt x="3" y="94505"/>
                  </a:lnTo>
                  <a:lnTo>
                    <a:pt x="795" y="103121"/>
                  </a:lnTo>
                  <a:lnTo>
                    <a:pt x="6482" y="126123"/>
                  </a:lnTo>
                  <a:lnTo>
                    <a:pt x="7880" y="147692"/>
                  </a:lnTo>
                  <a:lnTo>
                    <a:pt x="13621" y="168341"/>
                  </a:lnTo>
                  <a:lnTo>
                    <a:pt x="14280" y="195253"/>
                  </a:lnTo>
                  <a:lnTo>
                    <a:pt x="16401" y="200021"/>
                  </a:lnTo>
                  <a:lnTo>
                    <a:pt x="21432" y="2071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SMARTInkShape-571"/>
            <p:cNvSpPr/>
            <p:nvPr/>
          </p:nvSpPr>
          <p:spPr>
            <a:xfrm>
              <a:off x="8215313" y="2121722"/>
              <a:ext cx="92869" cy="114273"/>
            </a:xfrm>
            <a:custGeom>
              <a:avLst/>
              <a:gdLst/>
              <a:ahLst/>
              <a:cxnLst/>
              <a:rect l="0" t="0" r="0" b="0"/>
              <a:pathLst>
                <a:path w="92869" h="114273">
                  <a:moveTo>
                    <a:pt x="0" y="64266"/>
                  </a:moveTo>
                  <a:lnTo>
                    <a:pt x="0" y="58115"/>
                  </a:lnTo>
                  <a:lnTo>
                    <a:pt x="793" y="57784"/>
                  </a:lnTo>
                  <a:lnTo>
                    <a:pt x="35631" y="57123"/>
                  </a:lnTo>
                  <a:lnTo>
                    <a:pt x="38041" y="57122"/>
                  </a:lnTo>
                  <a:lnTo>
                    <a:pt x="42836" y="55005"/>
                  </a:lnTo>
                  <a:lnTo>
                    <a:pt x="71437" y="30647"/>
                  </a:lnTo>
                  <a:lnTo>
                    <a:pt x="73818" y="29947"/>
                  </a:lnTo>
                  <a:lnTo>
                    <a:pt x="75406" y="28687"/>
                  </a:lnTo>
                  <a:lnTo>
                    <a:pt x="81955" y="18727"/>
                  </a:lnTo>
                  <a:lnTo>
                    <a:pt x="86166" y="16245"/>
                  </a:lnTo>
                  <a:lnTo>
                    <a:pt x="88400" y="15583"/>
                  </a:lnTo>
                  <a:lnTo>
                    <a:pt x="89889" y="14348"/>
                  </a:lnTo>
                  <a:lnTo>
                    <a:pt x="92476" y="8225"/>
                  </a:lnTo>
                  <a:lnTo>
                    <a:pt x="92833" y="1062"/>
                  </a:lnTo>
                  <a:lnTo>
                    <a:pt x="92051" y="699"/>
                  </a:lnTo>
                  <a:lnTo>
                    <a:pt x="76075" y="0"/>
                  </a:lnTo>
                  <a:lnTo>
                    <a:pt x="74529" y="784"/>
                  </a:lnTo>
                  <a:lnTo>
                    <a:pt x="73498" y="2101"/>
                  </a:lnTo>
                  <a:lnTo>
                    <a:pt x="71559" y="5681"/>
                  </a:lnTo>
                  <a:lnTo>
                    <a:pt x="68052" y="9917"/>
                  </a:lnTo>
                  <a:lnTo>
                    <a:pt x="61731" y="12330"/>
                  </a:lnTo>
                  <a:lnTo>
                    <a:pt x="57822" y="12973"/>
                  </a:lnTo>
                  <a:lnTo>
                    <a:pt x="54423" y="14989"/>
                  </a:lnTo>
                  <a:lnTo>
                    <a:pt x="40749" y="30240"/>
                  </a:lnTo>
                  <a:lnTo>
                    <a:pt x="37954" y="35385"/>
                  </a:lnTo>
                  <a:lnTo>
                    <a:pt x="35918" y="40317"/>
                  </a:lnTo>
                  <a:lnTo>
                    <a:pt x="31103" y="48350"/>
                  </a:lnTo>
                  <a:lnTo>
                    <a:pt x="28530" y="59638"/>
                  </a:lnTo>
                  <a:lnTo>
                    <a:pt x="23069" y="70966"/>
                  </a:lnTo>
                  <a:lnTo>
                    <a:pt x="21754" y="80847"/>
                  </a:lnTo>
                  <a:lnTo>
                    <a:pt x="23691" y="85658"/>
                  </a:lnTo>
                  <a:lnTo>
                    <a:pt x="26404" y="90442"/>
                  </a:lnTo>
                  <a:lnTo>
                    <a:pt x="27609" y="95214"/>
                  </a:lnTo>
                  <a:lnTo>
                    <a:pt x="28725" y="96804"/>
                  </a:lnTo>
                  <a:lnTo>
                    <a:pt x="30262" y="97864"/>
                  </a:lnTo>
                  <a:lnTo>
                    <a:pt x="32080" y="98571"/>
                  </a:lnTo>
                  <a:lnTo>
                    <a:pt x="33294" y="99836"/>
                  </a:lnTo>
                  <a:lnTo>
                    <a:pt x="37356" y="107569"/>
                  </a:lnTo>
                  <a:lnTo>
                    <a:pt x="39191" y="109803"/>
                  </a:lnTo>
                  <a:lnTo>
                    <a:pt x="45464" y="112286"/>
                  </a:lnTo>
                  <a:lnTo>
                    <a:pt x="80663" y="114256"/>
                  </a:lnTo>
                  <a:lnTo>
                    <a:pt x="92868" y="1142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SMARTInkShape-572"/>
            <p:cNvSpPr/>
            <p:nvPr/>
          </p:nvSpPr>
          <p:spPr>
            <a:xfrm>
              <a:off x="8372486" y="2143419"/>
              <a:ext cx="85684" cy="164011"/>
            </a:xfrm>
            <a:custGeom>
              <a:avLst/>
              <a:gdLst/>
              <a:ahLst/>
              <a:cxnLst/>
              <a:rect l="0" t="0" r="0" b="0"/>
              <a:pathLst>
                <a:path w="85684" h="164011">
                  <a:moveTo>
                    <a:pt x="42852" y="6850"/>
                  </a:moveTo>
                  <a:lnTo>
                    <a:pt x="39059" y="6850"/>
                  </a:lnTo>
                  <a:lnTo>
                    <a:pt x="37942" y="6056"/>
                  </a:lnTo>
                  <a:lnTo>
                    <a:pt x="37197" y="4733"/>
                  </a:lnTo>
                  <a:lnTo>
                    <a:pt x="36002" y="699"/>
                  </a:lnTo>
                  <a:lnTo>
                    <a:pt x="33722" y="147"/>
                  </a:lnTo>
                  <a:lnTo>
                    <a:pt x="32003" y="0"/>
                  </a:lnTo>
                  <a:lnTo>
                    <a:pt x="30856" y="696"/>
                  </a:lnTo>
                  <a:lnTo>
                    <a:pt x="30093" y="1953"/>
                  </a:lnTo>
                  <a:lnTo>
                    <a:pt x="29583" y="3585"/>
                  </a:lnTo>
                  <a:lnTo>
                    <a:pt x="28449" y="4674"/>
                  </a:lnTo>
                  <a:lnTo>
                    <a:pt x="20927" y="8536"/>
                  </a:lnTo>
                  <a:lnTo>
                    <a:pt x="4722" y="23617"/>
                  </a:lnTo>
                  <a:lnTo>
                    <a:pt x="2093" y="28325"/>
                  </a:lnTo>
                  <a:lnTo>
                    <a:pt x="404" y="37815"/>
                  </a:lnTo>
                  <a:lnTo>
                    <a:pt x="0" y="53087"/>
                  </a:lnTo>
                  <a:lnTo>
                    <a:pt x="791" y="54343"/>
                  </a:lnTo>
                  <a:lnTo>
                    <a:pt x="2111" y="55181"/>
                  </a:lnTo>
                  <a:lnTo>
                    <a:pt x="7761" y="56360"/>
                  </a:lnTo>
                  <a:lnTo>
                    <a:pt x="16782" y="56758"/>
                  </a:lnTo>
                  <a:lnTo>
                    <a:pt x="21475" y="54696"/>
                  </a:lnTo>
                  <a:lnTo>
                    <a:pt x="26208" y="51927"/>
                  </a:lnTo>
                  <a:lnTo>
                    <a:pt x="33333" y="49575"/>
                  </a:lnTo>
                  <a:lnTo>
                    <a:pt x="45234" y="39855"/>
                  </a:lnTo>
                  <a:lnTo>
                    <a:pt x="47879" y="35277"/>
                  </a:lnTo>
                  <a:lnTo>
                    <a:pt x="49577" y="25871"/>
                  </a:lnTo>
                  <a:lnTo>
                    <a:pt x="49992" y="14117"/>
                  </a:lnTo>
                  <a:lnTo>
                    <a:pt x="39353" y="24639"/>
                  </a:lnTo>
                  <a:lnTo>
                    <a:pt x="37328" y="28779"/>
                  </a:lnTo>
                  <a:lnTo>
                    <a:pt x="36027" y="37904"/>
                  </a:lnTo>
                  <a:lnTo>
                    <a:pt x="37967" y="42612"/>
                  </a:lnTo>
                  <a:lnTo>
                    <a:pt x="39594" y="44979"/>
                  </a:lnTo>
                  <a:lnTo>
                    <a:pt x="44539" y="62514"/>
                  </a:lnTo>
                  <a:lnTo>
                    <a:pt x="52710" y="77024"/>
                  </a:lnTo>
                  <a:lnTo>
                    <a:pt x="60542" y="104579"/>
                  </a:lnTo>
                  <a:lnTo>
                    <a:pt x="66854" y="111933"/>
                  </a:lnTo>
                  <a:lnTo>
                    <a:pt x="70759" y="115005"/>
                  </a:lnTo>
                  <a:lnTo>
                    <a:pt x="75098" y="122652"/>
                  </a:lnTo>
                  <a:lnTo>
                    <a:pt x="77821" y="130549"/>
                  </a:lnTo>
                  <a:lnTo>
                    <a:pt x="83920" y="142086"/>
                  </a:lnTo>
                  <a:lnTo>
                    <a:pt x="85683" y="160234"/>
                  </a:lnTo>
                  <a:lnTo>
                    <a:pt x="84899" y="161493"/>
                  </a:lnTo>
                  <a:lnTo>
                    <a:pt x="83584" y="162333"/>
                  </a:lnTo>
                  <a:lnTo>
                    <a:pt x="79560" y="163680"/>
                  </a:lnTo>
                  <a:lnTo>
                    <a:pt x="54728" y="164010"/>
                  </a:lnTo>
                  <a:lnTo>
                    <a:pt x="21420" y="1568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SMARTInkShape-573"/>
            <p:cNvSpPr/>
            <p:nvPr/>
          </p:nvSpPr>
          <p:spPr>
            <a:xfrm>
              <a:off x="8465475" y="2171787"/>
              <a:ext cx="85595" cy="57064"/>
            </a:xfrm>
            <a:custGeom>
              <a:avLst/>
              <a:gdLst/>
              <a:ahLst/>
              <a:cxnLst/>
              <a:rect l="0" t="0" r="0" b="0"/>
              <a:pathLst>
                <a:path w="85595" h="57064">
                  <a:moveTo>
                    <a:pt x="64163" y="7057"/>
                  </a:moveTo>
                  <a:lnTo>
                    <a:pt x="58012" y="7057"/>
                  </a:lnTo>
                  <a:lnTo>
                    <a:pt x="57681" y="6263"/>
                  </a:lnTo>
                  <a:lnTo>
                    <a:pt x="57106" y="906"/>
                  </a:lnTo>
                  <a:lnTo>
                    <a:pt x="54941" y="354"/>
                  </a:lnTo>
                  <a:lnTo>
                    <a:pt x="47083" y="0"/>
                  </a:lnTo>
                  <a:lnTo>
                    <a:pt x="42549" y="2068"/>
                  </a:lnTo>
                  <a:lnTo>
                    <a:pt x="7415" y="28532"/>
                  </a:lnTo>
                  <a:lnTo>
                    <a:pt x="3223" y="33270"/>
                  </a:lnTo>
                  <a:lnTo>
                    <a:pt x="311" y="41367"/>
                  </a:lnTo>
                  <a:lnTo>
                    <a:pt x="0" y="46150"/>
                  </a:lnTo>
                  <a:lnTo>
                    <a:pt x="749" y="47407"/>
                  </a:lnTo>
                  <a:lnTo>
                    <a:pt x="2044" y="48244"/>
                  </a:lnTo>
                  <a:lnTo>
                    <a:pt x="7657" y="49423"/>
                  </a:lnTo>
                  <a:lnTo>
                    <a:pt x="36987" y="49911"/>
                  </a:lnTo>
                  <a:lnTo>
                    <a:pt x="42295" y="47799"/>
                  </a:lnTo>
                  <a:lnTo>
                    <a:pt x="56981" y="37562"/>
                  </a:lnTo>
                  <a:lnTo>
                    <a:pt x="59374" y="36919"/>
                  </a:lnTo>
                  <a:lnTo>
                    <a:pt x="60970" y="35696"/>
                  </a:lnTo>
                  <a:lnTo>
                    <a:pt x="68792" y="23522"/>
                  </a:lnTo>
                  <a:lnTo>
                    <a:pt x="70188" y="18873"/>
                  </a:lnTo>
                  <a:lnTo>
                    <a:pt x="71355" y="17315"/>
                  </a:lnTo>
                  <a:lnTo>
                    <a:pt x="72926" y="16277"/>
                  </a:lnTo>
                  <a:lnTo>
                    <a:pt x="77359" y="14611"/>
                  </a:lnTo>
                  <a:lnTo>
                    <a:pt x="77966" y="12266"/>
                  </a:lnTo>
                  <a:lnTo>
                    <a:pt x="78355" y="8086"/>
                  </a:lnTo>
                  <a:lnTo>
                    <a:pt x="78448" y="17725"/>
                  </a:lnTo>
                  <a:lnTo>
                    <a:pt x="76332" y="21853"/>
                  </a:lnTo>
                  <a:lnTo>
                    <a:pt x="74657" y="24064"/>
                  </a:lnTo>
                  <a:lnTo>
                    <a:pt x="74334" y="26333"/>
                  </a:lnTo>
                  <a:lnTo>
                    <a:pt x="79106" y="47544"/>
                  </a:lnTo>
                  <a:lnTo>
                    <a:pt x="85594" y="57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7" name="SMARTInkShape-Group122"/>
          <p:cNvGrpSpPr/>
          <p:nvPr/>
        </p:nvGrpSpPr>
        <p:grpSpPr>
          <a:xfrm>
            <a:off x="7900988" y="3278981"/>
            <a:ext cx="857251" cy="228601"/>
            <a:chOff x="7900988" y="3278981"/>
            <a:chExt cx="857251" cy="228601"/>
          </a:xfrm>
        </p:grpSpPr>
        <p:sp>
          <p:nvSpPr>
            <p:cNvPr id="456" name="SMARTInkShape-574"/>
            <p:cNvSpPr/>
            <p:nvPr/>
          </p:nvSpPr>
          <p:spPr>
            <a:xfrm>
              <a:off x="8093869" y="3293269"/>
              <a:ext cx="14288" cy="157163"/>
            </a:xfrm>
            <a:custGeom>
              <a:avLst/>
              <a:gdLst/>
              <a:ahLst/>
              <a:cxnLst/>
              <a:rect l="0" t="0" r="0" b="0"/>
              <a:pathLst>
                <a:path w="14288" h="157163">
                  <a:moveTo>
                    <a:pt x="14287" y="0"/>
                  </a:moveTo>
                  <a:lnTo>
                    <a:pt x="13494" y="31127"/>
                  </a:lnTo>
                  <a:lnTo>
                    <a:pt x="8633" y="44542"/>
                  </a:lnTo>
                  <a:lnTo>
                    <a:pt x="7230" y="76298"/>
                  </a:lnTo>
                  <a:lnTo>
                    <a:pt x="7149" y="108749"/>
                  </a:lnTo>
                  <a:lnTo>
                    <a:pt x="6351" y="118917"/>
                  </a:lnTo>
                  <a:lnTo>
                    <a:pt x="294" y="147283"/>
                  </a:lnTo>
                  <a:lnTo>
                    <a:pt x="0" y="1571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SMARTInkShape-575"/>
            <p:cNvSpPr/>
            <p:nvPr/>
          </p:nvSpPr>
          <p:spPr>
            <a:xfrm>
              <a:off x="7900988" y="3286125"/>
              <a:ext cx="150019" cy="35720"/>
            </a:xfrm>
            <a:custGeom>
              <a:avLst/>
              <a:gdLst/>
              <a:ahLst/>
              <a:cxnLst/>
              <a:rect l="0" t="0" r="0" b="0"/>
              <a:pathLst>
                <a:path w="150019" h="35720">
                  <a:moveTo>
                    <a:pt x="0" y="0"/>
                  </a:moveTo>
                  <a:lnTo>
                    <a:pt x="3792" y="0"/>
                  </a:lnTo>
                  <a:lnTo>
                    <a:pt x="4909" y="794"/>
                  </a:lnTo>
                  <a:lnTo>
                    <a:pt x="5654" y="2117"/>
                  </a:lnTo>
                  <a:lnTo>
                    <a:pt x="6150" y="3792"/>
                  </a:lnTo>
                  <a:lnTo>
                    <a:pt x="7275" y="4909"/>
                  </a:lnTo>
                  <a:lnTo>
                    <a:pt x="10641" y="6151"/>
                  </a:lnTo>
                  <a:lnTo>
                    <a:pt x="11856" y="7276"/>
                  </a:lnTo>
                  <a:lnTo>
                    <a:pt x="13206" y="10642"/>
                  </a:lnTo>
                  <a:lnTo>
                    <a:pt x="14361" y="11857"/>
                  </a:lnTo>
                  <a:lnTo>
                    <a:pt x="27202" y="18984"/>
                  </a:lnTo>
                  <a:lnTo>
                    <a:pt x="46981" y="22010"/>
                  </a:lnTo>
                  <a:lnTo>
                    <a:pt x="57022" y="27043"/>
                  </a:lnTo>
                  <a:lnTo>
                    <a:pt x="91602" y="28548"/>
                  </a:lnTo>
                  <a:lnTo>
                    <a:pt x="101312" y="28567"/>
                  </a:lnTo>
                  <a:lnTo>
                    <a:pt x="106675" y="30688"/>
                  </a:lnTo>
                  <a:lnTo>
                    <a:pt x="111705" y="33483"/>
                  </a:lnTo>
                  <a:lnTo>
                    <a:pt x="121401" y="35277"/>
                  </a:lnTo>
                  <a:lnTo>
                    <a:pt x="150018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SMARTInkShape-576"/>
            <p:cNvSpPr/>
            <p:nvPr/>
          </p:nvSpPr>
          <p:spPr>
            <a:xfrm>
              <a:off x="8322469" y="3343277"/>
              <a:ext cx="71438" cy="78580"/>
            </a:xfrm>
            <a:custGeom>
              <a:avLst/>
              <a:gdLst/>
              <a:ahLst/>
              <a:cxnLst/>
              <a:rect l="0" t="0" r="0" b="0"/>
              <a:pathLst>
                <a:path w="71438" h="78580">
                  <a:moveTo>
                    <a:pt x="71437" y="7142"/>
                  </a:moveTo>
                  <a:lnTo>
                    <a:pt x="67644" y="7142"/>
                  </a:lnTo>
                  <a:lnTo>
                    <a:pt x="66527" y="6348"/>
                  </a:lnTo>
                  <a:lnTo>
                    <a:pt x="65783" y="5025"/>
                  </a:lnTo>
                  <a:lnTo>
                    <a:pt x="65286" y="3350"/>
                  </a:lnTo>
                  <a:lnTo>
                    <a:pt x="64162" y="2232"/>
                  </a:lnTo>
                  <a:lnTo>
                    <a:pt x="60795" y="991"/>
                  </a:lnTo>
                  <a:lnTo>
                    <a:pt x="26191" y="0"/>
                  </a:lnTo>
                  <a:lnTo>
                    <a:pt x="21430" y="2116"/>
                  </a:lnTo>
                  <a:lnTo>
                    <a:pt x="15698" y="6149"/>
                  </a:lnTo>
                  <a:lnTo>
                    <a:pt x="14914" y="8817"/>
                  </a:lnTo>
                  <a:lnTo>
                    <a:pt x="14324" y="23909"/>
                  </a:lnTo>
                  <a:lnTo>
                    <a:pt x="16420" y="28617"/>
                  </a:lnTo>
                  <a:lnTo>
                    <a:pt x="31080" y="45244"/>
                  </a:lnTo>
                  <a:lnTo>
                    <a:pt x="35774" y="47889"/>
                  </a:lnTo>
                  <a:lnTo>
                    <a:pt x="40506" y="49858"/>
                  </a:lnTo>
                  <a:lnTo>
                    <a:pt x="45254" y="53379"/>
                  </a:lnTo>
                  <a:lnTo>
                    <a:pt x="47895" y="57589"/>
                  </a:lnTo>
                  <a:lnTo>
                    <a:pt x="49728" y="64203"/>
                  </a:lnTo>
                  <a:lnTo>
                    <a:pt x="49995" y="77258"/>
                  </a:lnTo>
                  <a:lnTo>
                    <a:pt x="49204" y="77698"/>
                  </a:lnTo>
                  <a:lnTo>
                    <a:pt x="14155" y="78579"/>
                  </a:lnTo>
                  <a:lnTo>
                    <a:pt x="1403" y="78579"/>
                  </a:lnTo>
                  <a:lnTo>
                    <a:pt x="935" y="77786"/>
                  </a:lnTo>
                  <a:lnTo>
                    <a:pt x="0" y="714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SMARTInkShape-577"/>
            <p:cNvSpPr/>
            <p:nvPr/>
          </p:nvSpPr>
          <p:spPr>
            <a:xfrm>
              <a:off x="8429625" y="3278981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SMARTInkShape-578"/>
            <p:cNvSpPr/>
            <p:nvPr/>
          </p:nvSpPr>
          <p:spPr>
            <a:xfrm>
              <a:off x="8225543" y="3328988"/>
              <a:ext cx="75496" cy="92869"/>
            </a:xfrm>
            <a:custGeom>
              <a:avLst/>
              <a:gdLst/>
              <a:ahLst/>
              <a:cxnLst/>
              <a:rect l="0" t="0" r="0" b="0"/>
              <a:pathLst>
                <a:path w="75496" h="92869">
                  <a:moveTo>
                    <a:pt x="11201" y="0"/>
                  </a:moveTo>
                  <a:lnTo>
                    <a:pt x="14994" y="3792"/>
                  </a:lnTo>
                  <a:lnTo>
                    <a:pt x="15317" y="4909"/>
                  </a:lnTo>
                  <a:lnTo>
                    <a:pt x="14739" y="5654"/>
                  </a:lnTo>
                  <a:lnTo>
                    <a:pt x="13560" y="6150"/>
                  </a:lnTo>
                  <a:lnTo>
                    <a:pt x="12774" y="7275"/>
                  </a:lnTo>
                  <a:lnTo>
                    <a:pt x="11667" y="12651"/>
                  </a:lnTo>
                  <a:lnTo>
                    <a:pt x="11263" y="23910"/>
                  </a:lnTo>
                  <a:lnTo>
                    <a:pt x="9112" y="28618"/>
                  </a:lnTo>
                  <a:lnTo>
                    <a:pt x="6303" y="33356"/>
                  </a:lnTo>
                  <a:lnTo>
                    <a:pt x="4723" y="41280"/>
                  </a:lnTo>
                  <a:lnTo>
                    <a:pt x="3460" y="52535"/>
                  </a:lnTo>
                  <a:lnTo>
                    <a:pt x="353" y="58539"/>
                  </a:lnTo>
                  <a:lnTo>
                    <a:pt x="0" y="61250"/>
                  </a:lnTo>
                  <a:lnTo>
                    <a:pt x="4039" y="89096"/>
                  </a:lnTo>
                  <a:lnTo>
                    <a:pt x="4839" y="90354"/>
                  </a:lnTo>
                  <a:lnTo>
                    <a:pt x="6165" y="91192"/>
                  </a:lnTo>
                  <a:lnTo>
                    <a:pt x="11332" y="92648"/>
                  </a:lnTo>
                  <a:lnTo>
                    <a:pt x="27968" y="92860"/>
                  </a:lnTo>
                  <a:lnTo>
                    <a:pt x="32675" y="90748"/>
                  </a:lnTo>
                  <a:lnTo>
                    <a:pt x="56445" y="69019"/>
                  </a:lnTo>
                  <a:lnTo>
                    <a:pt x="59091" y="64277"/>
                  </a:lnTo>
                  <a:lnTo>
                    <a:pt x="61060" y="59523"/>
                  </a:lnTo>
                  <a:lnTo>
                    <a:pt x="65838" y="52385"/>
                  </a:lnTo>
                  <a:lnTo>
                    <a:pt x="68020" y="44273"/>
                  </a:lnTo>
                  <a:lnTo>
                    <a:pt x="68348" y="29666"/>
                  </a:lnTo>
                  <a:lnTo>
                    <a:pt x="68351" y="64306"/>
                  </a:lnTo>
                  <a:lnTo>
                    <a:pt x="68351" y="84314"/>
                  </a:lnTo>
                  <a:lnTo>
                    <a:pt x="75495" y="928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SMARTInkShape-579"/>
            <p:cNvSpPr/>
            <p:nvPr/>
          </p:nvSpPr>
          <p:spPr>
            <a:xfrm>
              <a:off x="8516037" y="3367953"/>
              <a:ext cx="99228" cy="111054"/>
            </a:xfrm>
            <a:custGeom>
              <a:avLst/>
              <a:gdLst/>
              <a:ahLst/>
              <a:cxnLst/>
              <a:rect l="0" t="0" r="0" b="0"/>
              <a:pathLst>
                <a:path w="99228" h="111054">
                  <a:moveTo>
                    <a:pt x="35032" y="39616"/>
                  </a:moveTo>
                  <a:lnTo>
                    <a:pt x="59866" y="39616"/>
                  </a:lnTo>
                  <a:lnTo>
                    <a:pt x="64061" y="37499"/>
                  </a:lnTo>
                  <a:lnTo>
                    <a:pt x="68571" y="34706"/>
                  </a:lnTo>
                  <a:lnTo>
                    <a:pt x="75573" y="32340"/>
                  </a:lnTo>
                  <a:lnTo>
                    <a:pt x="82675" y="27759"/>
                  </a:lnTo>
                  <a:lnTo>
                    <a:pt x="87427" y="26408"/>
                  </a:lnTo>
                  <a:lnTo>
                    <a:pt x="89012" y="25255"/>
                  </a:lnTo>
                  <a:lnTo>
                    <a:pt x="90069" y="23692"/>
                  </a:lnTo>
                  <a:lnTo>
                    <a:pt x="92036" y="19838"/>
                  </a:lnTo>
                  <a:lnTo>
                    <a:pt x="98209" y="12356"/>
                  </a:lnTo>
                  <a:lnTo>
                    <a:pt x="99227" y="5005"/>
                  </a:lnTo>
                  <a:lnTo>
                    <a:pt x="95504" y="433"/>
                  </a:lnTo>
                  <a:lnTo>
                    <a:pt x="94397" y="0"/>
                  </a:lnTo>
                  <a:lnTo>
                    <a:pt x="93658" y="505"/>
                  </a:lnTo>
                  <a:lnTo>
                    <a:pt x="93166" y="1636"/>
                  </a:lnTo>
                  <a:lnTo>
                    <a:pt x="92045" y="2389"/>
                  </a:lnTo>
                  <a:lnTo>
                    <a:pt x="86673" y="3450"/>
                  </a:lnTo>
                  <a:lnTo>
                    <a:pt x="72273" y="4652"/>
                  </a:lnTo>
                  <a:lnTo>
                    <a:pt x="61060" y="9589"/>
                  </a:lnTo>
                  <a:lnTo>
                    <a:pt x="51563" y="15285"/>
                  </a:lnTo>
                  <a:lnTo>
                    <a:pt x="39842" y="18119"/>
                  </a:lnTo>
                  <a:lnTo>
                    <a:pt x="33730" y="21595"/>
                  </a:lnTo>
                  <a:lnTo>
                    <a:pt x="25826" y="31807"/>
                  </a:lnTo>
                  <a:lnTo>
                    <a:pt x="17398" y="48873"/>
                  </a:lnTo>
                  <a:lnTo>
                    <a:pt x="2792" y="66666"/>
                  </a:lnTo>
                  <a:lnTo>
                    <a:pt x="344" y="74883"/>
                  </a:lnTo>
                  <a:lnTo>
                    <a:pt x="0" y="77415"/>
                  </a:lnTo>
                  <a:lnTo>
                    <a:pt x="1735" y="82345"/>
                  </a:lnTo>
                  <a:lnTo>
                    <a:pt x="19375" y="102496"/>
                  </a:lnTo>
                  <a:lnTo>
                    <a:pt x="22253" y="103281"/>
                  </a:lnTo>
                  <a:lnTo>
                    <a:pt x="24132" y="103491"/>
                  </a:lnTo>
                  <a:lnTo>
                    <a:pt x="28335" y="105840"/>
                  </a:lnTo>
                  <a:lnTo>
                    <a:pt x="35032" y="1110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SMARTInkShape-580"/>
            <p:cNvSpPr/>
            <p:nvPr/>
          </p:nvSpPr>
          <p:spPr>
            <a:xfrm>
              <a:off x="8436821" y="3364802"/>
              <a:ext cx="78527" cy="85630"/>
            </a:xfrm>
            <a:custGeom>
              <a:avLst/>
              <a:gdLst/>
              <a:ahLst/>
              <a:cxnLst/>
              <a:rect l="0" t="0" r="0" b="0"/>
              <a:pathLst>
                <a:path w="78527" h="85630">
                  <a:moveTo>
                    <a:pt x="21379" y="42767"/>
                  </a:moveTo>
                  <a:lnTo>
                    <a:pt x="15228" y="48918"/>
                  </a:lnTo>
                  <a:lnTo>
                    <a:pt x="14530" y="53409"/>
                  </a:lnTo>
                  <a:lnTo>
                    <a:pt x="10132" y="57551"/>
                  </a:lnTo>
                  <a:lnTo>
                    <a:pt x="0" y="64164"/>
                  </a:lnTo>
                  <a:lnTo>
                    <a:pt x="7548" y="60396"/>
                  </a:lnTo>
                  <a:lnTo>
                    <a:pt x="9777" y="58488"/>
                  </a:lnTo>
                  <a:lnTo>
                    <a:pt x="19029" y="44461"/>
                  </a:lnTo>
                  <a:lnTo>
                    <a:pt x="20683" y="37801"/>
                  </a:lnTo>
                  <a:lnTo>
                    <a:pt x="21070" y="33151"/>
                  </a:lnTo>
                  <a:lnTo>
                    <a:pt x="21967" y="31594"/>
                  </a:lnTo>
                  <a:lnTo>
                    <a:pt x="23358" y="30556"/>
                  </a:lnTo>
                  <a:lnTo>
                    <a:pt x="25080" y="29864"/>
                  </a:lnTo>
                  <a:lnTo>
                    <a:pt x="35840" y="17353"/>
                  </a:lnTo>
                  <a:lnTo>
                    <a:pt x="40507" y="14803"/>
                  </a:lnTo>
                  <a:lnTo>
                    <a:pt x="47595" y="9699"/>
                  </a:lnTo>
                  <a:lnTo>
                    <a:pt x="54723" y="7039"/>
                  </a:lnTo>
                  <a:lnTo>
                    <a:pt x="62831" y="1001"/>
                  </a:lnTo>
                  <a:lnTo>
                    <a:pt x="67616" y="229"/>
                  </a:lnTo>
                  <a:lnTo>
                    <a:pt x="74061" y="0"/>
                  </a:lnTo>
                  <a:lnTo>
                    <a:pt x="75550" y="762"/>
                  </a:lnTo>
                  <a:lnTo>
                    <a:pt x="76543" y="2064"/>
                  </a:lnTo>
                  <a:lnTo>
                    <a:pt x="78137" y="6064"/>
                  </a:lnTo>
                  <a:lnTo>
                    <a:pt x="78526" y="27832"/>
                  </a:lnTo>
                  <a:lnTo>
                    <a:pt x="76411" y="34277"/>
                  </a:lnTo>
                  <a:lnTo>
                    <a:pt x="73619" y="39787"/>
                  </a:lnTo>
                  <a:lnTo>
                    <a:pt x="69994" y="55414"/>
                  </a:lnTo>
                  <a:lnTo>
                    <a:pt x="60115" y="69842"/>
                  </a:lnTo>
                  <a:lnTo>
                    <a:pt x="57098" y="856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SMARTInkShape-581"/>
            <p:cNvSpPr/>
            <p:nvPr/>
          </p:nvSpPr>
          <p:spPr>
            <a:xfrm>
              <a:off x="8622506" y="3379002"/>
              <a:ext cx="85726" cy="114290"/>
            </a:xfrm>
            <a:custGeom>
              <a:avLst/>
              <a:gdLst/>
              <a:ahLst/>
              <a:cxnLst/>
              <a:rect l="0" t="0" r="0" b="0"/>
              <a:pathLst>
                <a:path w="85726" h="114290">
                  <a:moveTo>
                    <a:pt x="85725" y="14279"/>
                  </a:moveTo>
                  <a:lnTo>
                    <a:pt x="85725" y="8128"/>
                  </a:lnTo>
                  <a:lnTo>
                    <a:pt x="84932" y="7797"/>
                  </a:lnTo>
                  <a:lnTo>
                    <a:pt x="81932" y="7430"/>
                  </a:lnTo>
                  <a:lnTo>
                    <a:pt x="77954" y="5150"/>
                  </a:lnTo>
                  <a:lnTo>
                    <a:pt x="73541" y="2284"/>
                  </a:lnTo>
                  <a:lnTo>
                    <a:pt x="66593" y="671"/>
                  </a:lnTo>
                  <a:lnTo>
                    <a:pt x="40480" y="0"/>
                  </a:lnTo>
                  <a:lnTo>
                    <a:pt x="38893" y="791"/>
                  </a:lnTo>
                  <a:lnTo>
                    <a:pt x="37835" y="2112"/>
                  </a:lnTo>
                  <a:lnTo>
                    <a:pt x="35866" y="5697"/>
                  </a:lnTo>
                  <a:lnTo>
                    <a:pt x="32345" y="9936"/>
                  </a:lnTo>
                  <a:lnTo>
                    <a:pt x="31882" y="12177"/>
                  </a:lnTo>
                  <a:lnTo>
                    <a:pt x="32367" y="14465"/>
                  </a:lnTo>
                  <a:lnTo>
                    <a:pt x="34229" y="19124"/>
                  </a:lnTo>
                  <a:lnTo>
                    <a:pt x="39316" y="34751"/>
                  </a:lnTo>
                  <a:lnTo>
                    <a:pt x="38910" y="38246"/>
                  </a:lnTo>
                  <a:lnTo>
                    <a:pt x="37053" y="41369"/>
                  </a:lnTo>
                  <a:lnTo>
                    <a:pt x="34228" y="44246"/>
                  </a:lnTo>
                  <a:lnTo>
                    <a:pt x="33137" y="47750"/>
                  </a:lnTo>
                  <a:lnTo>
                    <a:pt x="34042" y="55878"/>
                  </a:lnTo>
                  <a:lnTo>
                    <a:pt x="41091" y="73238"/>
                  </a:lnTo>
                  <a:lnTo>
                    <a:pt x="55069" y="92688"/>
                  </a:lnTo>
                  <a:lnTo>
                    <a:pt x="56876" y="104744"/>
                  </a:lnTo>
                  <a:lnTo>
                    <a:pt x="57028" y="109519"/>
                  </a:lnTo>
                  <a:lnTo>
                    <a:pt x="56275" y="111110"/>
                  </a:lnTo>
                  <a:lnTo>
                    <a:pt x="54979" y="112171"/>
                  </a:lnTo>
                  <a:lnTo>
                    <a:pt x="51423" y="113349"/>
                  </a:lnTo>
                  <a:lnTo>
                    <a:pt x="26103" y="114289"/>
                  </a:lnTo>
                  <a:lnTo>
                    <a:pt x="21391" y="112174"/>
                  </a:lnTo>
                  <a:lnTo>
                    <a:pt x="16651" y="109382"/>
                  </a:lnTo>
                  <a:lnTo>
                    <a:pt x="9520" y="107016"/>
                  </a:lnTo>
                  <a:lnTo>
                    <a:pt x="0" y="1000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SMARTInkShape-582"/>
            <p:cNvSpPr/>
            <p:nvPr/>
          </p:nvSpPr>
          <p:spPr>
            <a:xfrm>
              <a:off x="8686800" y="3393308"/>
              <a:ext cx="71439" cy="114274"/>
            </a:xfrm>
            <a:custGeom>
              <a:avLst/>
              <a:gdLst/>
              <a:ahLst/>
              <a:cxnLst/>
              <a:rect l="0" t="0" r="0" b="0"/>
              <a:pathLst>
                <a:path w="71439" h="114274">
                  <a:moveTo>
                    <a:pt x="71438" y="14261"/>
                  </a:moveTo>
                  <a:lnTo>
                    <a:pt x="71438" y="992"/>
                  </a:lnTo>
                  <a:lnTo>
                    <a:pt x="70644" y="653"/>
                  </a:lnTo>
                  <a:lnTo>
                    <a:pt x="60796" y="0"/>
                  </a:lnTo>
                  <a:lnTo>
                    <a:pt x="56654" y="2102"/>
                  </a:lnTo>
                  <a:lnTo>
                    <a:pt x="51319" y="6126"/>
                  </a:lnTo>
                  <a:lnTo>
                    <a:pt x="50590" y="8793"/>
                  </a:lnTo>
                  <a:lnTo>
                    <a:pt x="50121" y="20766"/>
                  </a:lnTo>
                  <a:lnTo>
                    <a:pt x="47702" y="24154"/>
                  </a:lnTo>
                  <a:lnTo>
                    <a:pt x="36094" y="32714"/>
                  </a:lnTo>
                  <a:lnTo>
                    <a:pt x="35175" y="35294"/>
                  </a:lnTo>
                  <a:lnTo>
                    <a:pt x="36271" y="41072"/>
                  </a:lnTo>
                  <a:lnTo>
                    <a:pt x="47882" y="66118"/>
                  </a:lnTo>
                  <a:lnTo>
                    <a:pt x="54051" y="76104"/>
                  </a:lnTo>
                  <a:lnTo>
                    <a:pt x="58655" y="91182"/>
                  </a:lnTo>
                  <a:lnTo>
                    <a:pt x="61788" y="96867"/>
                  </a:lnTo>
                  <a:lnTo>
                    <a:pt x="64196" y="106683"/>
                  </a:lnTo>
                  <a:lnTo>
                    <a:pt x="58134" y="113241"/>
                  </a:lnTo>
                  <a:lnTo>
                    <a:pt x="53649" y="113967"/>
                  </a:lnTo>
                  <a:lnTo>
                    <a:pt x="19336" y="114271"/>
                  </a:lnTo>
                  <a:lnTo>
                    <a:pt x="0" y="11427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SMARTInkShape-583"/>
            <p:cNvSpPr/>
            <p:nvPr/>
          </p:nvSpPr>
          <p:spPr>
            <a:xfrm>
              <a:off x="8386763" y="3364706"/>
              <a:ext cx="28576" cy="64295"/>
            </a:xfrm>
            <a:custGeom>
              <a:avLst/>
              <a:gdLst/>
              <a:ahLst/>
              <a:cxnLst/>
              <a:rect l="0" t="0" r="0" b="0"/>
              <a:pathLst>
                <a:path w="28576" h="64295">
                  <a:moveTo>
                    <a:pt x="28575" y="0"/>
                  </a:moveTo>
                  <a:lnTo>
                    <a:pt x="28575" y="13001"/>
                  </a:lnTo>
                  <a:lnTo>
                    <a:pt x="23665" y="19737"/>
                  </a:lnTo>
                  <a:lnTo>
                    <a:pt x="22093" y="26397"/>
                  </a:lnTo>
                  <a:lnTo>
                    <a:pt x="21725" y="31047"/>
                  </a:lnTo>
                  <a:lnTo>
                    <a:pt x="19445" y="35759"/>
                  </a:lnTo>
                  <a:lnTo>
                    <a:pt x="10057" y="47631"/>
                  </a:lnTo>
                  <a:lnTo>
                    <a:pt x="5602" y="57151"/>
                  </a:lnTo>
                  <a:lnTo>
                    <a:pt x="0" y="642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SMARTInkShape-584"/>
            <p:cNvSpPr/>
            <p:nvPr/>
          </p:nvSpPr>
          <p:spPr>
            <a:xfrm>
              <a:off x="8079581" y="3286125"/>
              <a:ext cx="142845" cy="157155"/>
            </a:xfrm>
            <a:custGeom>
              <a:avLst/>
              <a:gdLst/>
              <a:ahLst/>
              <a:cxnLst/>
              <a:rect l="0" t="0" r="0" b="0"/>
              <a:pathLst>
                <a:path w="142845" h="157155">
                  <a:moveTo>
                    <a:pt x="0" y="14288"/>
                  </a:moveTo>
                  <a:lnTo>
                    <a:pt x="0" y="8137"/>
                  </a:lnTo>
                  <a:lnTo>
                    <a:pt x="6151" y="1080"/>
                  </a:lnTo>
                  <a:lnTo>
                    <a:pt x="41834" y="8"/>
                  </a:lnTo>
                  <a:lnTo>
                    <a:pt x="73436" y="0"/>
                  </a:lnTo>
                  <a:lnTo>
                    <a:pt x="94224" y="6151"/>
                  </a:lnTo>
                  <a:lnTo>
                    <a:pt x="96153" y="7276"/>
                  </a:lnTo>
                  <a:lnTo>
                    <a:pt x="97440" y="8819"/>
                  </a:lnTo>
                  <a:lnTo>
                    <a:pt x="99663" y="12651"/>
                  </a:lnTo>
                  <a:lnTo>
                    <a:pt x="110610" y="24835"/>
                  </a:lnTo>
                  <a:lnTo>
                    <a:pt x="112660" y="31146"/>
                  </a:lnTo>
                  <a:lnTo>
                    <a:pt x="113207" y="35051"/>
                  </a:lnTo>
                  <a:lnTo>
                    <a:pt x="111697" y="41508"/>
                  </a:lnTo>
                  <a:lnTo>
                    <a:pt x="109174" y="47023"/>
                  </a:lnTo>
                  <a:lnTo>
                    <a:pt x="106960" y="54590"/>
                  </a:lnTo>
                  <a:lnTo>
                    <a:pt x="92383" y="71876"/>
                  </a:lnTo>
                  <a:lnTo>
                    <a:pt x="87890" y="75601"/>
                  </a:lnTo>
                  <a:lnTo>
                    <a:pt x="79964" y="78189"/>
                  </a:lnTo>
                  <a:lnTo>
                    <a:pt x="71446" y="78581"/>
                  </a:lnTo>
                  <a:lnTo>
                    <a:pt x="71439" y="72430"/>
                  </a:lnTo>
                  <a:lnTo>
                    <a:pt x="72232" y="72099"/>
                  </a:lnTo>
                  <a:lnTo>
                    <a:pt x="95287" y="71445"/>
                  </a:lnTo>
                  <a:lnTo>
                    <a:pt x="127324" y="82079"/>
                  </a:lnTo>
                  <a:lnTo>
                    <a:pt x="130126" y="84089"/>
                  </a:lnTo>
                  <a:lnTo>
                    <a:pt x="141664" y="98630"/>
                  </a:lnTo>
                  <a:lnTo>
                    <a:pt x="142516" y="103395"/>
                  </a:lnTo>
                  <a:lnTo>
                    <a:pt x="142844" y="116769"/>
                  </a:lnTo>
                  <a:lnTo>
                    <a:pt x="140744" y="121483"/>
                  </a:lnTo>
                  <a:lnTo>
                    <a:pt x="137959" y="126224"/>
                  </a:lnTo>
                  <a:lnTo>
                    <a:pt x="136721" y="130977"/>
                  </a:lnTo>
                  <a:lnTo>
                    <a:pt x="131938" y="135735"/>
                  </a:lnTo>
                  <a:lnTo>
                    <a:pt x="125314" y="139702"/>
                  </a:lnTo>
                  <a:lnTo>
                    <a:pt x="114595" y="144365"/>
                  </a:lnTo>
                  <a:lnTo>
                    <a:pt x="112116" y="146250"/>
                  </a:lnTo>
                  <a:lnTo>
                    <a:pt x="105127" y="148344"/>
                  </a:lnTo>
                  <a:lnTo>
                    <a:pt x="88780" y="150592"/>
                  </a:lnTo>
                  <a:lnTo>
                    <a:pt x="78715" y="155629"/>
                  </a:lnTo>
                  <a:lnTo>
                    <a:pt x="47626" y="157154"/>
                  </a:lnTo>
                  <a:lnTo>
                    <a:pt x="46038" y="156363"/>
                  </a:lnTo>
                  <a:lnTo>
                    <a:pt x="44980" y="155042"/>
                  </a:lnTo>
                  <a:lnTo>
                    <a:pt x="42863" y="1500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6" name="SMARTInkShape-Group123"/>
          <p:cNvGrpSpPr/>
          <p:nvPr/>
        </p:nvGrpSpPr>
        <p:grpSpPr>
          <a:xfrm>
            <a:off x="7529602" y="3657727"/>
            <a:ext cx="1014324" cy="328487"/>
            <a:chOff x="7529602" y="3657727"/>
            <a:chExt cx="1014324" cy="328487"/>
          </a:xfrm>
        </p:grpSpPr>
        <p:sp>
          <p:nvSpPr>
            <p:cNvPr id="468" name="SMARTInkShape-585"/>
            <p:cNvSpPr/>
            <p:nvPr/>
          </p:nvSpPr>
          <p:spPr>
            <a:xfrm>
              <a:off x="8536781" y="3779044"/>
              <a:ext cx="7145" cy="207170"/>
            </a:xfrm>
            <a:custGeom>
              <a:avLst/>
              <a:gdLst/>
              <a:ahLst/>
              <a:cxnLst/>
              <a:rect l="0" t="0" r="0" b="0"/>
              <a:pathLst>
                <a:path w="7145" h="207170">
                  <a:moveTo>
                    <a:pt x="0" y="0"/>
                  </a:moveTo>
                  <a:lnTo>
                    <a:pt x="0" y="31783"/>
                  </a:lnTo>
                  <a:lnTo>
                    <a:pt x="0" y="65307"/>
                  </a:lnTo>
                  <a:lnTo>
                    <a:pt x="0" y="96353"/>
                  </a:lnTo>
                  <a:lnTo>
                    <a:pt x="0" y="129046"/>
                  </a:lnTo>
                  <a:lnTo>
                    <a:pt x="0" y="163573"/>
                  </a:lnTo>
                  <a:lnTo>
                    <a:pt x="794" y="194195"/>
                  </a:lnTo>
                  <a:lnTo>
                    <a:pt x="7144" y="2071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SMARTInkShape-586"/>
            <p:cNvSpPr/>
            <p:nvPr/>
          </p:nvSpPr>
          <p:spPr>
            <a:xfrm>
              <a:off x="8332924" y="3886287"/>
              <a:ext cx="110990" cy="92783"/>
            </a:xfrm>
            <a:custGeom>
              <a:avLst/>
              <a:gdLst/>
              <a:ahLst/>
              <a:cxnLst/>
              <a:rect l="0" t="0" r="0" b="0"/>
              <a:pathLst>
                <a:path w="110990" h="92783">
                  <a:moveTo>
                    <a:pt x="46695" y="7057"/>
                  </a:moveTo>
                  <a:lnTo>
                    <a:pt x="46695" y="207"/>
                  </a:lnTo>
                  <a:lnTo>
                    <a:pt x="42902" y="0"/>
                  </a:lnTo>
                  <a:lnTo>
                    <a:pt x="21081" y="7194"/>
                  </a:lnTo>
                  <a:lnTo>
                    <a:pt x="8671" y="16913"/>
                  </a:lnTo>
                  <a:lnTo>
                    <a:pt x="5983" y="21492"/>
                  </a:lnTo>
                  <a:lnTo>
                    <a:pt x="3994" y="26172"/>
                  </a:lnTo>
                  <a:lnTo>
                    <a:pt x="465" y="30898"/>
                  </a:lnTo>
                  <a:lnTo>
                    <a:pt x="0" y="33270"/>
                  </a:lnTo>
                  <a:lnTo>
                    <a:pt x="484" y="35645"/>
                  </a:lnTo>
                  <a:lnTo>
                    <a:pt x="4957" y="42779"/>
                  </a:lnTo>
                  <a:lnTo>
                    <a:pt x="6964" y="45159"/>
                  </a:lnTo>
                  <a:lnTo>
                    <a:pt x="11309" y="47804"/>
                  </a:lnTo>
                  <a:lnTo>
                    <a:pt x="15887" y="49773"/>
                  </a:lnTo>
                  <a:lnTo>
                    <a:pt x="20567" y="53294"/>
                  </a:lnTo>
                  <a:lnTo>
                    <a:pt x="22926" y="53757"/>
                  </a:lnTo>
                  <a:lnTo>
                    <a:pt x="25293" y="53271"/>
                  </a:lnTo>
                  <a:lnTo>
                    <a:pt x="30039" y="51409"/>
                  </a:lnTo>
                  <a:lnTo>
                    <a:pt x="45726" y="46323"/>
                  </a:lnTo>
                  <a:lnTo>
                    <a:pt x="60541" y="37589"/>
                  </a:lnTo>
                  <a:lnTo>
                    <a:pt x="63069" y="36936"/>
                  </a:lnTo>
                  <a:lnTo>
                    <a:pt x="64755" y="35708"/>
                  </a:lnTo>
                  <a:lnTo>
                    <a:pt x="65879" y="34095"/>
                  </a:lnTo>
                  <a:lnTo>
                    <a:pt x="67921" y="30186"/>
                  </a:lnTo>
                  <a:lnTo>
                    <a:pt x="74146" y="22665"/>
                  </a:lnTo>
                  <a:lnTo>
                    <a:pt x="76887" y="21931"/>
                  </a:lnTo>
                  <a:lnTo>
                    <a:pt x="85882" y="21378"/>
                  </a:lnTo>
                  <a:lnTo>
                    <a:pt x="87108" y="22161"/>
                  </a:lnTo>
                  <a:lnTo>
                    <a:pt x="87924" y="23476"/>
                  </a:lnTo>
                  <a:lnTo>
                    <a:pt x="89074" y="29120"/>
                  </a:lnTo>
                  <a:lnTo>
                    <a:pt x="89462" y="34345"/>
                  </a:lnTo>
                  <a:lnTo>
                    <a:pt x="84629" y="41081"/>
                  </a:lnTo>
                  <a:lnTo>
                    <a:pt x="83398" y="45462"/>
                  </a:lnTo>
                  <a:lnTo>
                    <a:pt x="86498" y="56183"/>
                  </a:lnTo>
                  <a:lnTo>
                    <a:pt x="94656" y="68325"/>
                  </a:lnTo>
                  <a:lnTo>
                    <a:pt x="100769" y="75922"/>
                  </a:lnTo>
                  <a:lnTo>
                    <a:pt x="105354" y="85600"/>
                  </a:lnTo>
                  <a:lnTo>
                    <a:pt x="110989" y="927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SMARTInkShape-587"/>
            <p:cNvSpPr/>
            <p:nvPr/>
          </p:nvSpPr>
          <p:spPr>
            <a:xfrm>
              <a:off x="8122444" y="3850582"/>
              <a:ext cx="157064" cy="99913"/>
            </a:xfrm>
            <a:custGeom>
              <a:avLst/>
              <a:gdLst/>
              <a:ahLst/>
              <a:cxnLst/>
              <a:rect l="0" t="0" r="0" b="0"/>
              <a:pathLst>
                <a:path w="157064" h="99913">
                  <a:moveTo>
                    <a:pt x="0" y="78481"/>
                  </a:moveTo>
                  <a:lnTo>
                    <a:pt x="0" y="85598"/>
                  </a:lnTo>
                  <a:lnTo>
                    <a:pt x="0" y="81824"/>
                  </a:lnTo>
                  <a:lnTo>
                    <a:pt x="2117" y="77850"/>
                  </a:lnTo>
                  <a:lnTo>
                    <a:pt x="4910" y="73438"/>
                  </a:lnTo>
                  <a:lnTo>
                    <a:pt x="6702" y="64138"/>
                  </a:lnTo>
                  <a:lnTo>
                    <a:pt x="7932" y="30257"/>
                  </a:lnTo>
                  <a:lnTo>
                    <a:pt x="14419" y="10897"/>
                  </a:lnTo>
                  <a:lnTo>
                    <a:pt x="15962" y="9613"/>
                  </a:lnTo>
                  <a:lnTo>
                    <a:pt x="17785" y="8756"/>
                  </a:lnTo>
                  <a:lnTo>
                    <a:pt x="19000" y="7391"/>
                  </a:lnTo>
                  <a:lnTo>
                    <a:pt x="20350" y="3758"/>
                  </a:lnTo>
                  <a:lnTo>
                    <a:pt x="21505" y="2472"/>
                  </a:lnTo>
                  <a:lnTo>
                    <a:pt x="24903" y="1043"/>
                  </a:lnTo>
                  <a:lnTo>
                    <a:pt x="38195" y="0"/>
                  </a:lnTo>
                  <a:lnTo>
                    <a:pt x="39751" y="760"/>
                  </a:lnTo>
                  <a:lnTo>
                    <a:pt x="40788" y="2060"/>
                  </a:lnTo>
                  <a:lnTo>
                    <a:pt x="42734" y="5622"/>
                  </a:lnTo>
                  <a:lnTo>
                    <a:pt x="54172" y="19034"/>
                  </a:lnTo>
                  <a:lnTo>
                    <a:pt x="55827" y="23749"/>
                  </a:lnTo>
                  <a:lnTo>
                    <a:pt x="57866" y="46865"/>
                  </a:lnTo>
                  <a:lnTo>
                    <a:pt x="62789" y="56919"/>
                  </a:lnTo>
                  <a:lnTo>
                    <a:pt x="64288" y="75369"/>
                  </a:lnTo>
                  <a:lnTo>
                    <a:pt x="64294" y="61454"/>
                  </a:lnTo>
                  <a:lnTo>
                    <a:pt x="66410" y="56890"/>
                  </a:lnTo>
                  <a:lnTo>
                    <a:pt x="95279" y="26067"/>
                  </a:lnTo>
                  <a:lnTo>
                    <a:pt x="100025" y="23435"/>
                  </a:lnTo>
                  <a:lnTo>
                    <a:pt x="109540" y="21746"/>
                  </a:lnTo>
                  <a:lnTo>
                    <a:pt x="116682" y="21454"/>
                  </a:lnTo>
                  <a:lnTo>
                    <a:pt x="123560" y="25619"/>
                  </a:lnTo>
                  <a:lnTo>
                    <a:pt x="144961" y="44976"/>
                  </a:lnTo>
                  <a:lnTo>
                    <a:pt x="147771" y="49831"/>
                  </a:lnTo>
                  <a:lnTo>
                    <a:pt x="149813" y="54635"/>
                  </a:lnTo>
                  <a:lnTo>
                    <a:pt x="154632" y="61802"/>
                  </a:lnTo>
                  <a:lnTo>
                    <a:pt x="156413" y="68952"/>
                  </a:lnTo>
                  <a:lnTo>
                    <a:pt x="157063" y="80861"/>
                  </a:lnTo>
                  <a:lnTo>
                    <a:pt x="155002" y="85624"/>
                  </a:lnTo>
                  <a:lnTo>
                    <a:pt x="152234" y="90387"/>
                  </a:lnTo>
                  <a:lnTo>
                    <a:pt x="150019" y="999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SMARTInkShape-588"/>
            <p:cNvSpPr/>
            <p:nvPr/>
          </p:nvSpPr>
          <p:spPr>
            <a:xfrm>
              <a:off x="8001000" y="3836525"/>
              <a:ext cx="100014" cy="99656"/>
            </a:xfrm>
            <a:custGeom>
              <a:avLst/>
              <a:gdLst/>
              <a:ahLst/>
              <a:cxnLst/>
              <a:rect l="0" t="0" r="0" b="0"/>
              <a:pathLst>
                <a:path w="100014" h="99656">
                  <a:moveTo>
                    <a:pt x="0" y="92538"/>
                  </a:moveTo>
                  <a:lnTo>
                    <a:pt x="0" y="96330"/>
                  </a:lnTo>
                  <a:lnTo>
                    <a:pt x="794" y="97447"/>
                  </a:lnTo>
                  <a:lnTo>
                    <a:pt x="2117" y="98192"/>
                  </a:lnTo>
                  <a:lnTo>
                    <a:pt x="7276" y="99485"/>
                  </a:lnTo>
                  <a:lnTo>
                    <a:pt x="13207" y="99655"/>
                  </a:lnTo>
                  <a:lnTo>
                    <a:pt x="13567" y="98870"/>
                  </a:lnTo>
                  <a:lnTo>
                    <a:pt x="14280" y="75832"/>
                  </a:lnTo>
                  <a:lnTo>
                    <a:pt x="7340" y="40198"/>
                  </a:lnTo>
                  <a:lnTo>
                    <a:pt x="7152" y="18813"/>
                  </a:lnTo>
                  <a:lnTo>
                    <a:pt x="9264" y="13998"/>
                  </a:lnTo>
                  <a:lnTo>
                    <a:pt x="17787" y="3441"/>
                  </a:lnTo>
                  <a:lnTo>
                    <a:pt x="24044" y="1345"/>
                  </a:lnTo>
                  <a:lnTo>
                    <a:pt x="37205" y="0"/>
                  </a:lnTo>
                  <a:lnTo>
                    <a:pt x="67695" y="6170"/>
                  </a:lnTo>
                  <a:lnTo>
                    <a:pt x="100013" y="6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SMARTInkShape-589"/>
            <p:cNvSpPr/>
            <p:nvPr/>
          </p:nvSpPr>
          <p:spPr>
            <a:xfrm>
              <a:off x="7751962" y="3786188"/>
              <a:ext cx="205031" cy="121218"/>
            </a:xfrm>
            <a:custGeom>
              <a:avLst/>
              <a:gdLst/>
              <a:ahLst/>
              <a:cxnLst/>
              <a:rect l="0" t="0" r="0" b="0"/>
              <a:pathLst>
                <a:path w="205031" h="121218">
                  <a:moveTo>
                    <a:pt x="6151" y="0"/>
                  </a:moveTo>
                  <a:lnTo>
                    <a:pt x="0" y="0"/>
                  </a:lnTo>
                  <a:lnTo>
                    <a:pt x="3093" y="0"/>
                  </a:lnTo>
                  <a:lnTo>
                    <a:pt x="6909" y="2116"/>
                  </a:lnTo>
                  <a:lnTo>
                    <a:pt x="9037" y="3792"/>
                  </a:lnTo>
                  <a:lnTo>
                    <a:pt x="15635" y="5654"/>
                  </a:lnTo>
                  <a:lnTo>
                    <a:pt x="50561" y="7056"/>
                  </a:lnTo>
                  <a:lnTo>
                    <a:pt x="82819" y="9249"/>
                  </a:lnTo>
                  <a:lnTo>
                    <a:pt x="115482" y="19794"/>
                  </a:lnTo>
                  <a:lnTo>
                    <a:pt x="124446" y="25620"/>
                  </a:lnTo>
                  <a:lnTo>
                    <a:pt x="134587" y="30108"/>
                  </a:lnTo>
                  <a:lnTo>
                    <a:pt x="137018" y="31978"/>
                  </a:lnTo>
                  <a:lnTo>
                    <a:pt x="139721" y="36172"/>
                  </a:lnTo>
                  <a:lnTo>
                    <a:pt x="141455" y="45333"/>
                  </a:lnTo>
                  <a:lnTo>
                    <a:pt x="137963" y="56206"/>
                  </a:lnTo>
                  <a:lnTo>
                    <a:pt x="129509" y="70999"/>
                  </a:lnTo>
                  <a:lnTo>
                    <a:pt x="127652" y="76005"/>
                  </a:lnTo>
                  <a:lnTo>
                    <a:pt x="122937" y="83286"/>
                  </a:lnTo>
                  <a:lnTo>
                    <a:pt x="116553" y="102535"/>
                  </a:lnTo>
                  <a:lnTo>
                    <a:pt x="119780" y="112593"/>
                  </a:lnTo>
                  <a:lnTo>
                    <a:pt x="124044" y="117587"/>
                  </a:lnTo>
                  <a:lnTo>
                    <a:pt x="128133" y="119729"/>
                  </a:lnTo>
                  <a:lnTo>
                    <a:pt x="140365" y="121217"/>
                  </a:lnTo>
                  <a:lnTo>
                    <a:pt x="152369" y="120582"/>
                  </a:lnTo>
                  <a:lnTo>
                    <a:pt x="165186" y="115720"/>
                  </a:lnTo>
                  <a:lnTo>
                    <a:pt x="193164" y="97593"/>
                  </a:lnTo>
                  <a:lnTo>
                    <a:pt x="196423" y="92852"/>
                  </a:lnTo>
                  <a:lnTo>
                    <a:pt x="205030" y="70048"/>
                  </a:lnTo>
                  <a:lnTo>
                    <a:pt x="203549" y="62617"/>
                  </a:lnTo>
                  <a:lnTo>
                    <a:pt x="193505" y="33403"/>
                  </a:lnTo>
                  <a:lnTo>
                    <a:pt x="182262" y="19372"/>
                  </a:lnTo>
                  <a:lnTo>
                    <a:pt x="177556" y="16547"/>
                  </a:lnTo>
                  <a:lnTo>
                    <a:pt x="175189" y="15793"/>
                  </a:lnTo>
                  <a:lnTo>
                    <a:pt x="173612" y="14498"/>
                  </a:lnTo>
                  <a:lnTo>
                    <a:pt x="170457" y="71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SMARTInkShape-590"/>
            <p:cNvSpPr/>
            <p:nvPr/>
          </p:nvSpPr>
          <p:spPr>
            <a:xfrm>
              <a:off x="7797450" y="3657727"/>
              <a:ext cx="139257" cy="292768"/>
            </a:xfrm>
            <a:custGeom>
              <a:avLst/>
              <a:gdLst/>
              <a:ahLst/>
              <a:cxnLst/>
              <a:rect l="0" t="0" r="0" b="0"/>
              <a:pathLst>
                <a:path w="139257" h="292768">
                  <a:moveTo>
                    <a:pt x="10669" y="292767"/>
                  </a:moveTo>
                  <a:lnTo>
                    <a:pt x="10669" y="282125"/>
                  </a:lnTo>
                  <a:lnTo>
                    <a:pt x="17151" y="254323"/>
                  </a:lnTo>
                  <a:lnTo>
                    <a:pt x="16961" y="221152"/>
                  </a:lnTo>
                  <a:lnTo>
                    <a:pt x="11654" y="191633"/>
                  </a:lnTo>
                  <a:lnTo>
                    <a:pt x="5954" y="163164"/>
                  </a:lnTo>
                  <a:lnTo>
                    <a:pt x="4005" y="129906"/>
                  </a:lnTo>
                  <a:lnTo>
                    <a:pt x="3620" y="100171"/>
                  </a:lnTo>
                  <a:lnTo>
                    <a:pt x="0" y="66321"/>
                  </a:lnTo>
                  <a:lnTo>
                    <a:pt x="7111" y="30956"/>
                  </a:lnTo>
                  <a:lnTo>
                    <a:pt x="10759" y="17508"/>
                  </a:lnTo>
                  <a:lnTo>
                    <a:pt x="20519" y="4763"/>
                  </a:lnTo>
                  <a:lnTo>
                    <a:pt x="25101" y="2046"/>
                  </a:lnTo>
                  <a:lnTo>
                    <a:pt x="34260" y="517"/>
                  </a:lnTo>
                  <a:lnTo>
                    <a:pt x="51576" y="0"/>
                  </a:lnTo>
                  <a:lnTo>
                    <a:pt x="58748" y="2046"/>
                  </a:lnTo>
                  <a:lnTo>
                    <a:pt x="65375" y="4808"/>
                  </a:lnTo>
                  <a:lnTo>
                    <a:pt x="96744" y="12526"/>
                  </a:lnTo>
                  <a:lnTo>
                    <a:pt x="129877" y="28492"/>
                  </a:lnTo>
                  <a:lnTo>
                    <a:pt x="139256" y="355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SMARTInkShape-591"/>
            <p:cNvSpPr/>
            <p:nvPr/>
          </p:nvSpPr>
          <p:spPr>
            <a:xfrm>
              <a:off x="7622384" y="3818071"/>
              <a:ext cx="107155" cy="103849"/>
            </a:xfrm>
            <a:custGeom>
              <a:avLst/>
              <a:gdLst/>
              <a:ahLst/>
              <a:cxnLst/>
              <a:rect l="0" t="0" r="0" b="0"/>
              <a:pathLst>
                <a:path w="107155" h="103849">
                  <a:moveTo>
                    <a:pt x="7141" y="32410"/>
                  </a:moveTo>
                  <a:lnTo>
                    <a:pt x="7141" y="67731"/>
                  </a:lnTo>
                  <a:lnTo>
                    <a:pt x="7141" y="81368"/>
                  </a:lnTo>
                  <a:lnTo>
                    <a:pt x="6347" y="84099"/>
                  </a:lnTo>
                  <a:lnTo>
                    <a:pt x="5024" y="85919"/>
                  </a:lnTo>
                  <a:lnTo>
                    <a:pt x="3348" y="87133"/>
                  </a:lnTo>
                  <a:lnTo>
                    <a:pt x="2231" y="88735"/>
                  </a:lnTo>
                  <a:lnTo>
                    <a:pt x="5" y="96673"/>
                  </a:lnTo>
                  <a:lnTo>
                    <a:pt x="0" y="92903"/>
                  </a:lnTo>
                  <a:lnTo>
                    <a:pt x="6700" y="68515"/>
                  </a:lnTo>
                  <a:lnTo>
                    <a:pt x="7739" y="62744"/>
                  </a:lnTo>
                  <a:lnTo>
                    <a:pt x="12756" y="46104"/>
                  </a:lnTo>
                  <a:lnTo>
                    <a:pt x="14399" y="37703"/>
                  </a:lnTo>
                  <a:lnTo>
                    <a:pt x="19787" y="28510"/>
                  </a:lnTo>
                  <a:lnTo>
                    <a:pt x="46237" y="464"/>
                  </a:lnTo>
                  <a:lnTo>
                    <a:pt x="48286" y="0"/>
                  </a:lnTo>
                  <a:lnTo>
                    <a:pt x="50446" y="485"/>
                  </a:lnTo>
                  <a:lnTo>
                    <a:pt x="54963" y="2346"/>
                  </a:lnTo>
                  <a:lnTo>
                    <a:pt x="61968" y="4188"/>
                  </a:lnTo>
                  <a:lnTo>
                    <a:pt x="73824" y="13720"/>
                  </a:lnTo>
                  <a:lnTo>
                    <a:pt x="80962" y="24403"/>
                  </a:lnTo>
                  <a:lnTo>
                    <a:pt x="91191" y="52225"/>
                  </a:lnTo>
                  <a:lnTo>
                    <a:pt x="92916" y="57886"/>
                  </a:lnTo>
                  <a:lnTo>
                    <a:pt x="97555" y="66328"/>
                  </a:lnTo>
                  <a:lnTo>
                    <a:pt x="100588" y="86498"/>
                  </a:lnTo>
                  <a:lnTo>
                    <a:pt x="105621" y="96570"/>
                  </a:lnTo>
                  <a:lnTo>
                    <a:pt x="107154" y="1038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SMARTInkShape-592"/>
            <p:cNvSpPr/>
            <p:nvPr/>
          </p:nvSpPr>
          <p:spPr>
            <a:xfrm>
              <a:off x="7529602" y="3729038"/>
              <a:ext cx="28487" cy="178594"/>
            </a:xfrm>
            <a:custGeom>
              <a:avLst/>
              <a:gdLst/>
              <a:ahLst/>
              <a:cxnLst/>
              <a:rect l="0" t="0" r="0" b="0"/>
              <a:pathLst>
                <a:path w="28487" h="178594">
                  <a:moveTo>
                    <a:pt x="28486" y="0"/>
                  </a:moveTo>
                  <a:lnTo>
                    <a:pt x="21636" y="0"/>
                  </a:lnTo>
                  <a:lnTo>
                    <a:pt x="20550" y="31127"/>
                  </a:lnTo>
                  <a:lnTo>
                    <a:pt x="15688" y="44542"/>
                  </a:lnTo>
                  <a:lnTo>
                    <a:pt x="13600" y="66102"/>
                  </a:lnTo>
                  <a:lnTo>
                    <a:pt x="8583" y="80114"/>
                  </a:lnTo>
                  <a:lnTo>
                    <a:pt x="5071" y="107290"/>
                  </a:lnTo>
                  <a:lnTo>
                    <a:pt x="1440" y="121483"/>
                  </a:lnTo>
                  <a:lnTo>
                    <a:pt x="0" y="148632"/>
                  </a:lnTo>
                  <a:lnTo>
                    <a:pt x="2067" y="155488"/>
                  </a:lnTo>
                  <a:lnTo>
                    <a:pt x="4837" y="161180"/>
                  </a:lnTo>
                  <a:lnTo>
                    <a:pt x="6763" y="173733"/>
                  </a:lnTo>
                  <a:lnTo>
                    <a:pt x="7653" y="175353"/>
                  </a:lnTo>
                  <a:lnTo>
                    <a:pt x="9041" y="176433"/>
                  </a:lnTo>
                  <a:lnTo>
                    <a:pt x="14198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9" name="SMARTInkShape-Group124"/>
          <p:cNvGrpSpPr/>
          <p:nvPr/>
        </p:nvGrpSpPr>
        <p:grpSpPr>
          <a:xfrm>
            <a:off x="7622480" y="4007644"/>
            <a:ext cx="971452" cy="650044"/>
            <a:chOff x="7622480" y="4007644"/>
            <a:chExt cx="971452" cy="650044"/>
          </a:xfrm>
        </p:grpSpPr>
        <p:sp>
          <p:nvSpPr>
            <p:cNvPr id="477" name="SMARTInkShape-593"/>
            <p:cNvSpPr/>
            <p:nvPr/>
          </p:nvSpPr>
          <p:spPr>
            <a:xfrm>
              <a:off x="7822406" y="4007644"/>
              <a:ext cx="35720" cy="257176"/>
            </a:xfrm>
            <a:custGeom>
              <a:avLst/>
              <a:gdLst/>
              <a:ahLst/>
              <a:cxnLst/>
              <a:rect l="0" t="0" r="0" b="0"/>
              <a:pathLst>
                <a:path w="35720" h="257176">
                  <a:moveTo>
                    <a:pt x="35719" y="0"/>
                  </a:moveTo>
                  <a:lnTo>
                    <a:pt x="35719" y="30985"/>
                  </a:lnTo>
                  <a:lnTo>
                    <a:pt x="23362" y="64480"/>
                  </a:lnTo>
                  <a:lnTo>
                    <a:pt x="21496" y="73108"/>
                  </a:lnTo>
                  <a:lnTo>
                    <a:pt x="16776" y="83221"/>
                  </a:lnTo>
                  <a:lnTo>
                    <a:pt x="12317" y="114432"/>
                  </a:lnTo>
                  <a:lnTo>
                    <a:pt x="8676" y="128626"/>
                  </a:lnTo>
                  <a:lnTo>
                    <a:pt x="7204" y="161779"/>
                  </a:lnTo>
                  <a:lnTo>
                    <a:pt x="7146" y="193938"/>
                  </a:lnTo>
                  <a:lnTo>
                    <a:pt x="6350" y="209435"/>
                  </a:lnTo>
                  <a:lnTo>
                    <a:pt x="993" y="223509"/>
                  </a:lnTo>
                  <a:lnTo>
                    <a:pt x="0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SMARTInkShape-594"/>
            <p:cNvSpPr/>
            <p:nvPr/>
          </p:nvSpPr>
          <p:spPr>
            <a:xfrm>
              <a:off x="7622480" y="4250542"/>
              <a:ext cx="128490" cy="157153"/>
            </a:xfrm>
            <a:custGeom>
              <a:avLst/>
              <a:gdLst/>
              <a:ahLst/>
              <a:cxnLst/>
              <a:rect l="0" t="0" r="0" b="0"/>
              <a:pathLst>
                <a:path w="128490" h="157153">
                  <a:moveTo>
                    <a:pt x="128489" y="35708"/>
                  </a:moveTo>
                  <a:lnTo>
                    <a:pt x="95132" y="3145"/>
                  </a:lnTo>
                  <a:lnTo>
                    <a:pt x="88001" y="924"/>
                  </a:lnTo>
                  <a:lnTo>
                    <a:pt x="55663" y="0"/>
                  </a:lnTo>
                  <a:lnTo>
                    <a:pt x="50349" y="2111"/>
                  </a:lnTo>
                  <a:lnTo>
                    <a:pt x="27114" y="16782"/>
                  </a:lnTo>
                  <a:lnTo>
                    <a:pt x="11897" y="37107"/>
                  </a:lnTo>
                  <a:lnTo>
                    <a:pt x="9201" y="44532"/>
                  </a:lnTo>
                  <a:lnTo>
                    <a:pt x="7209" y="52329"/>
                  </a:lnTo>
                  <a:lnTo>
                    <a:pt x="2420" y="61976"/>
                  </a:lnTo>
                  <a:lnTo>
                    <a:pt x="0" y="93924"/>
                  </a:lnTo>
                  <a:lnTo>
                    <a:pt x="7182" y="118313"/>
                  </a:lnTo>
                  <a:lnTo>
                    <a:pt x="19172" y="137390"/>
                  </a:lnTo>
                  <a:lnTo>
                    <a:pt x="46870" y="154113"/>
                  </a:lnTo>
                  <a:lnTo>
                    <a:pt x="57051" y="1571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SMARTInkShape-595"/>
            <p:cNvSpPr/>
            <p:nvPr/>
          </p:nvSpPr>
          <p:spPr>
            <a:xfrm>
              <a:off x="7768361" y="4364857"/>
              <a:ext cx="68210" cy="78518"/>
            </a:xfrm>
            <a:custGeom>
              <a:avLst/>
              <a:gdLst/>
              <a:ahLst/>
              <a:cxnLst/>
              <a:rect l="0" t="0" r="0" b="0"/>
              <a:pathLst>
                <a:path w="68210" h="78518">
                  <a:moveTo>
                    <a:pt x="46902" y="7118"/>
                  </a:moveTo>
                  <a:lnTo>
                    <a:pt x="40751" y="967"/>
                  </a:lnTo>
                  <a:lnTo>
                    <a:pt x="33695" y="61"/>
                  </a:lnTo>
                  <a:lnTo>
                    <a:pt x="29142" y="0"/>
                  </a:lnTo>
                  <a:lnTo>
                    <a:pt x="24986" y="2102"/>
                  </a:lnTo>
                  <a:lnTo>
                    <a:pt x="8498" y="16974"/>
                  </a:lnTo>
                  <a:lnTo>
                    <a:pt x="6021" y="23669"/>
                  </a:lnTo>
                  <a:lnTo>
                    <a:pt x="3506" y="39813"/>
                  </a:lnTo>
                  <a:lnTo>
                    <a:pt x="362" y="44933"/>
                  </a:lnTo>
                  <a:lnTo>
                    <a:pt x="0" y="48203"/>
                  </a:lnTo>
                  <a:lnTo>
                    <a:pt x="1715" y="56070"/>
                  </a:lnTo>
                  <a:lnTo>
                    <a:pt x="7143" y="65631"/>
                  </a:lnTo>
                  <a:lnTo>
                    <a:pt x="16979" y="77055"/>
                  </a:lnTo>
                  <a:lnTo>
                    <a:pt x="36915" y="78468"/>
                  </a:lnTo>
                  <a:lnTo>
                    <a:pt x="41934" y="78517"/>
                  </a:lnTo>
                  <a:lnTo>
                    <a:pt x="46810" y="76422"/>
                  </a:lnTo>
                  <a:lnTo>
                    <a:pt x="51624" y="73638"/>
                  </a:lnTo>
                  <a:lnTo>
                    <a:pt x="58795" y="71278"/>
                  </a:lnTo>
                  <a:lnTo>
                    <a:pt x="63565" y="67913"/>
                  </a:lnTo>
                  <a:lnTo>
                    <a:pt x="66213" y="63771"/>
                  </a:lnTo>
                  <a:lnTo>
                    <a:pt x="67914" y="58437"/>
                  </a:lnTo>
                  <a:lnTo>
                    <a:pt x="68209" y="49929"/>
                  </a:lnTo>
                  <a:lnTo>
                    <a:pt x="66161" y="43872"/>
                  </a:lnTo>
                  <a:lnTo>
                    <a:pt x="63399" y="38534"/>
                  </a:lnTo>
                  <a:lnTo>
                    <a:pt x="61189" y="214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SMARTInkShape-596"/>
            <p:cNvSpPr/>
            <p:nvPr/>
          </p:nvSpPr>
          <p:spPr>
            <a:xfrm>
              <a:off x="7893844" y="4257675"/>
              <a:ext cx="50007" cy="228601"/>
            </a:xfrm>
            <a:custGeom>
              <a:avLst/>
              <a:gdLst/>
              <a:ahLst/>
              <a:cxnLst/>
              <a:rect l="0" t="0" r="0" b="0"/>
              <a:pathLst>
                <a:path w="50007" h="228601">
                  <a:moveTo>
                    <a:pt x="50006" y="0"/>
                  </a:moveTo>
                  <a:lnTo>
                    <a:pt x="43855" y="0"/>
                  </a:lnTo>
                  <a:lnTo>
                    <a:pt x="43524" y="794"/>
                  </a:lnTo>
                  <a:lnTo>
                    <a:pt x="40784" y="16590"/>
                  </a:lnTo>
                  <a:lnTo>
                    <a:pt x="37970" y="24836"/>
                  </a:lnTo>
                  <a:lnTo>
                    <a:pt x="30196" y="57210"/>
                  </a:lnTo>
                  <a:lnTo>
                    <a:pt x="23085" y="85880"/>
                  </a:lnTo>
                  <a:lnTo>
                    <a:pt x="10255" y="121395"/>
                  </a:lnTo>
                  <a:lnTo>
                    <a:pt x="2507" y="157096"/>
                  </a:lnTo>
                  <a:lnTo>
                    <a:pt x="146" y="192738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SMARTInkShape-597"/>
            <p:cNvSpPr/>
            <p:nvPr/>
          </p:nvSpPr>
          <p:spPr>
            <a:xfrm>
              <a:off x="7959134" y="4243388"/>
              <a:ext cx="41867" cy="264319"/>
            </a:xfrm>
            <a:custGeom>
              <a:avLst/>
              <a:gdLst/>
              <a:ahLst/>
              <a:cxnLst/>
              <a:rect l="0" t="0" r="0" b="0"/>
              <a:pathLst>
                <a:path w="41867" h="264319">
                  <a:moveTo>
                    <a:pt x="41866" y="0"/>
                  </a:moveTo>
                  <a:lnTo>
                    <a:pt x="41072" y="24836"/>
                  </a:lnTo>
                  <a:lnTo>
                    <a:pt x="33047" y="57209"/>
                  </a:lnTo>
                  <a:lnTo>
                    <a:pt x="29199" y="71455"/>
                  </a:lnTo>
                  <a:lnTo>
                    <a:pt x="22089" y="100162"/>
                  </a:lnTo>
                  <a:lnTo>
                    <a:pt x="13148" y="127353"/>
                  </a:lnTo>
                  <a:lnTo>
                    <a:pt x="7530" y="162651"/>
                  </a:lnTo>
                  <a:lnTo>
                    <a:pt x="4212" y="192036"/>
                  </a:lnTo>
                  <a:lnTo>
                    <a:pt x="547" y="209034"/>
                  </a:lnTo>
                  <a:lnTo>
                    <a:pt x="0" y="237430"/>
                  </a:lnTo>
                  <a:lnTo>
                    <a:pt x="6147" y="2643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SMARTInkShape-598"/>
            <p:cNvSpPr/>
            <p:nvPr/>
          </p:nvSpPr>
          <p:spPr>
            <a:xfrm>
              <a:off x="8015316" y="4421981"/>
              <a:ext cx="78458" cy="99985"/>
            </a:xfrm>
            <a:custGeom>
              <a:avLst/>
              <a:gdLst/>
              <a:ahLst/>
              <a:cxnLst/>
              <a:rect l="0" t="0" r="0" b="0"/>
              <a:pathLst>
                <a:path w="78458" h="99985">
                  <a:moveTo>
                    <a:pt x="28547" y="0"/>
                  </a:moveTo>
                  <a:lnTo>
                    <a:pt x="21697" y="0"/>
                  </a:lnTo>
                  <a:lnTo>
                    <a:pt x="17698" y="3792"/>
                  </a:lnTo>
                  <a:lnTo>
                    <a:pt x="15788" y="7771"/>
                  </a:lnTo>
                  <a:lnTo>
                    <a:pt x="15278" y="9943"/>
                  </a:lnTo>
                  <a:lnTo>
                    <a:pt x="14144" y="11391"/>
                  </a:lnTo>
                  <a:lnTo>
                    <a:pt x="10769" y="13001"/>
                  </a:lnTo>
                  <a:lnTo>
                    <a:pt x="9551" y="15017"/>
                  </a:lnTo>
                  <a:lnTo>
                    <a:pt x="7043" y="24646"/>
                  </a:lnTo>
                  <a:lnTo>
                    <a:pt x="1603" y="35413"/>
                  </a:lnTo>
                  <a:lnTo>
                    <a:pt x="0" y="63318"/>
                  </a:lnTo>
                  <a:lnTo>
                    <a:pt x="2101" y="69946"/>
                  </a:lnTo>
                  <a:lnTo>
                    <a:pt x="4887" y="75537"/>
                  </a:lnTo>
                  <a:lnTo>
                    <a:pt x="7249" y="83148"/>
                  </a:lnTo>
                  <a:lnTo>
                    <a:pt x="10614" y="88019"/>
                  </a:lnTo>
                  <a:lnTo>
                    <a:pt x="14756" y="90714"/>
                  </a:lnTo>
                  <a:lnTo>
                    <a:pt x="19242" y="92705"/>
                  </a:lnTo>
                  <a:lnTo>
                    <a:pt x="26231" y="97495"/>
                  </a:lnTo>
                  <a:lnTo>
                    <a:pt x="33328" y="99267"/>
                  </a:lnTo>
                  <a:lnTo>
                    <a:pt x="52360" y="99984"/>
                  </a:lnTo>
                  <a:lnTo>
                    <a:pt x="57122" y="97883"/>
                  </a:lnTo>
                  <a:lnTo>
                    <a:pt x="67639" y="89370"/>
                  </a:lnTo>
                  <a:lnTo>
                    <a:pt x="69734" y="85228"/>
                  </a:lnTo>
                  <a:lnTo>
                    <a:pt x="70292" y="83013"/>
                  </a:lnTo>
                  <a:lnTo>
                    <a:pt x="76916" y="71394"/>
                  </a:lnTo>
                  <a:lnTo>
                    <a:pt x="78457" y="54766"/>
                  </a:lnTo>
                  <a:lnTo>
                    <a:pt x="76394" y="50005"/>
                  </a:lnTo>
                  <a:lnTo>
                    <a:pt x="73624" y="45243"/>
                  </a:lnTo>
                  <a:lnTo>
                    <a:pt x="71272" y="38100"/>
                  </a:lnTo>
                  <a:lnTo>
                    <a:pt x="66695" y="30957"/>
                  </a:lnTo>
                  <a:lnTo>
                    <a:pt x="65345" y="26194"/>
                  </a:lnTo>
                  <a:lnTo>
                    <a:pt x="64192" y="24607"/>
                  </a:lnTo>
                  <a:lnTo>
                    <a:pt x="62628" y="23548"/>
                  </a:lnTo>
                  <a:lnTo>
                    <a:pt x="57122" y="214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SMARTInkShape-599"/>
            <p:cNvSpPr/>
            <p:nvPr/>
          </p:nvSpPr>
          <p:spPr>
            <a:xfrm>
              <a:off x="8115300" y="4436305"/>
              <a:ext cx="85726" cy="221383"/>
            </a:xfrm>
            <a:custGeom>
              <a:avLst/>
              <a:gdLst/>
              <a:ahLst/>
              <a:cxnLst/>
              <a:rect l="0" t="0" r="0" b="0"/>
              <a:pathLst>
                <a:path w="85726" h="221383">
                  <a:moveTo>
                    <a:pt x="85725" y="35683"/>
                  </a:moveTo>
                  <a:lnTo>
                    <a:pt x="85725" y="22682"/>
                  </a:lnTo>
                  <a:lnTo>
                    <a:pt x="80815" y="15946"/>
                  </a:lnTo>
                  <a:lnTo>
                    <a:pt x="78449" y="9285"/>
                  </a:lnTo>
                  <a:lnTo>
                    <a:pt x="75083" y="4636"/>
                  </a:lnTo>
                  <a:lnTo>
                    <a:pt x="70941" y="2040"/>
                  </a:lnTo>
                  <a:lnTo>
                    <a:pt x="61814" y="374"/>
                  </a:lnTo>
                  <a:lnTo>
                    <a:pt x="47616" y="0"/>
                  </a:lnTo>
                  <a:lnTo>
                    <a:pt x="42859" y="2097"/>
                  </a:lnTo>
                  <a:lnTo>
                    <a:pt x="12201" y="23813"/>
                  </a:lnTo>
                  <a:lnTo>
                    <a:pt x="9391" y="30672"/>
                  </a:lnTo>
                  <a:lnTo>
                    <a:pt x="7349" y="38218"/>
                  </a:lnTo>
                  <a:lnTo>
                    <a:pt x="1687" y="49530"/>
                  </a:lnTo>
                  <a:lnTo>
                    <a:pt x="1124" y="52058"/>
                  </a:lnTo>
                  <a:lnTo>
                    <a:pt x="1543" y="54537"/>
                  </a:lnTo>
                  <a:lnTo>
                    <a:pt x="6249" y="62821"/>
                  </a:lnTo>
                  <a:lnTo>
                    <a:pt x="13216" y="70282"/>
                  </a:lnTo>
                  <a:lnTo>
                    <a:pt x="17762" y="71070"/>
                  </a:lnTo>
                  <a:lnTo>
                    <a:pt x="24137" y="71303"/>
                  </a:lnTo>
                  <a:lnTo>
                    <a:pt x="25615" y="70542"/>
                  </a:lnTo>
                  <a:lnTo>
                    <a:pt x="26602" y="69241"/>
                  </a:lnTo>
                  <a:lnTo>
                    <a:pt x="28492" y="65679"/>
                  </a:lnTo>
                  <a:lnTo>
                    <a:pt x="39182" y="53702"/>
                  </a:lnTo>
                  <a:lnTo>
                    <a:pt x="43344" y="51629"/>
                  </a:lnTo>
                  <a:lnTo>
                    <a:pt x="45565" y="51076"/>
                  </a:lnTo>
                  <a:lnTo>
                    <a:pt x="47045" y="49913"/>
                  </a:lnTo>
                  <a:lnTo>
                    <a:pt x="49984" y="42890"/>
                  </a:lnTo>
                  <a:lnTo>
                    <a:pt x="50003" y="42835"/>
                  </a:lnTo>
                  <a:lnTo>
                    <a:pt x="50005" y="52770"/>
                  </a:lnTo>
                  <a:lnTo>
                    <a:pt x="47889" y="57300"/>
                  </a:lnTo>
                  <a:lnTo>
                    <a:pt x="38615" y="69044"/>
                  </a:lnTo>
                  <a:lnTo>
                    <a:pt x="26950" y="101652"/>
                  </a:lnTo>
                  <a:lnTo>
                    <a:pt x="20950" y="112644"/>
                  </a:lnTo>
                  <a:lnTo>
                    <a:pt x="11811" y="127261"/>
                  </a:lnTo>
                  <a:lnTo>
                    <a:pt x="2508" y="159571"/>
                  </a:lnTo>
                  <a:lnTo>
                    <a:pt x="65" y="195096"/>
                  </a:lnTo>
                  <a:lnTo>
                    <a:pt x="0" y="220993"/>
                  </a:lnTo>
                  <a:lnTo>
                    <a:pt x="9943" y="221382"/>
                  </a:lnTo>
                  <a:lnTo>
                    <a:pt x="14474" y="219287"/>
                  </a:lnTo>
                  <a:lnTo>
                    <a:pt x="19132" y="216503"/>
                  </a:lnTo>
                  <a:lnTo>
                    <a:pt x="26219" y="214143"/>
                  </a:lnTo>
                  <a:lnTo>
                    <a:pt x="52388" y="190435"/>
                  </a:lnTo>
                  <a:lnTo>
                    <a:pt x="55034" y="185688"/>
                  </a:lnTo>
                  <a:lnTo>
                    <a:pt x="57003" y="180933"/>
                  </a:lnTo>
                  <a:lnTo>
                    <a:pt x="60524" y="176174"/>
                  </a:lnTo>
                  <a:lnTo>
                    <a:pt x="62619" y="169296"/>
                  </a:lnTo>
                  <a:lnTo>
                    <a:pt x="64294" y="1571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SMARTInkShape-600"/>
            <p:cNvSpPr/>
            <p:nvPr/>
          </p:nvSpPr>
          <p:spPr>
            <a:xfrm>
              <a:off x="8251354" y="4464844"/>
              <a:ext cx="63972" cy="84634"/>
            </a:xfrm>
            <a:custGeom>
              <a:avLst/>
              <a:gdLst/>
              <a:ahLst/>
              <a:cxnLst/>
              <a:rect l="0" t="0" r="0" b="0"/>
              <a:pathLst>
                <a:path w="63972" h="84634">
                  <a:moveTo>
                    <a:pt x="35396" y="0"/>
                  </a:moveTo>
                  <a:lnTo>
                    <a:pt x="29245" y="0"/>
                  </a:lnTo>
                  <a:lnTo>
                    <a:pt x="28914" y="794"/>
                  </a:lnTo>
                  <a:lnTo>
                    <a:pt x="28339" y="6151"/>
                  </a:lnTo>
                  <a:lnTo>
                    <a:pt x="23360" y="12651"/>
                  </a:lnTo>
                  <a:lnTo>
                    <a:pt x="20981" y="19270"/>
                  </a:lnTo>
                  <a:lnTo>
                    <a:pt x="16396" y="26259"/>
                  </a:lnTo>
                  <a:lnTo>
                    <a:pt x="13892" y="33357"/>
                  </a:lnTo>
                  <a:lnTo>
                    <a:pt x="9269" y="40487"/>
                  </a:lnTo>
                  <a:lnTo>
                    <a:pt x="6753" y="47626"/>
                  </a:lnTo>
                  <a:lnTo>
                    <a:pt x="2127" y="54769"/>
                  </a:lnTo>
                  <a:lnTo>
                    <a:pt x="403" y="61913"/>
                  </a:lnTo>
                  <a:lnTo>
                    <a:pt x="0" y="66675"/>
                  </a:lnTo>
                  <a:lnTo>
                    <a:pt x="686" y="68262"/>
                  </a:lnTo>
                  <a:lnTo>
                    <a:pt x="1938" y="69321"/>
                  </a:lnTo>
                  <a:lnTo>
                    <a:pt x="3565" y="70026"/>
                  </a:lnTo>
                  <a:lnTo>
                    <a:pt x="4651" y="71290"/>
                  </a:lnTo>
                  <a:lnTo>
                    <a:pt x="5856" y="74811"/>
                  </a:lnTo>
                  <a:lnTo>
                    <a:pt x="6971" y="76068"/>
                  </a:lnTo>
                  <a:lnTo>
                    <a:pt x="10327" y="77464"/>
                  </a:lnTo>
                  <a:lnTo>
                    <a:pt x="11540" y="78630"/>
                  </a:lnTo>
                  <a:lnTo>
                    <a:pt x="12887" y="82042"/>
                  </a:lnTo>
                  <a:lnTo>
                    <a:pt x="14040" y="83270"/>
                  </a:lnTo>
                  <a:lnTo>
                    <a:pt x="17437" y="84633"/>
                  </a:lnTo>
                  <a:lnTo>
                    <a:pt x="33088" y="79478"/>
                  </a:lnTo>
                  <a:lnTo>
                    <a:pt x="40644" y="73849"/>
                  </a:lnTo>
                  <a:lnTo>
                    <a:pt x="45136" y="72509"/>
                  </a:lnTo>
                  <a:lnTo>
                    <a:pt x="46653" y="71358"/>
                  </a:lnTo>
                  <a:lnTo>
                    <a:pt x="62649" y="51388"/>
                  </a:lnTo>
                  <a:lnTo>
                    <a:pt x="63383" y="48504"/>
                  </a:lnTo>
                  <a:lnTo>
                    <a:pt x="63971" y="428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SMARTInkShape-601"/>
            <p:cNvSpPr/>
            <p:nvPr/>
          </p:nvSpPr>
          <p:spPr>
            <a:xfrm>
              <a:off x="8343900" y="4500563"/>
              <a:ext cx="14289" cy="50007"/>
            </a:xfrm>
            <a:custGeom>
              <a:avLst/>
              <a:gdLst/>
              <a:ahLst/>
              <a:cxnLst/>
              <a:rect l="0" t="0" r="0" b="0"/>
              <a:pathLst>
                <a:path w="14289" h="50007">
                  <a:moveTo>
                    <a:pt x="14288" y="0"/>
                  </a:moveTo>
                  <a:lnTo>
                    <a:pt x="14288" y="16792"/>
                  </a:lnTo>
                  <a:lnTo>
                    <a:pt x="12171" y="21486"/>
                  </a:lnTo>
                  <a:lnTo>
                    <a:pt x="9378" y="26218"/>
                  </a:lnTo>
                  <a:lnTo>
                    <a:pt x="7585" y="35723"/>
                  </a:lnTo>
                  <a:lnTo>
                    <a:pt x="7231" y="45244"/>
                  </a:lnTo>
                  <a:lnTo>
                    <a:pt x="6408" y="46832"/>
                  </a:lnTo>
                  <a:lnTo>
                    <a:pt x="5066" y="47890"/>
                  </a:lnTo>
                  <a:lnTo>
                    <a:pt x="0" y="500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SMARTInkShape-602"/>
            <p:cNvSpPr/>
            <p:nvPr/>
          </p:nvSpPr>
          <p:spPr>
            <a:xfrm>
              <a:off x="8379619" y="4414838"/>
              <a:ext cx="7145" cy="7144"/>
            </a:xfrm>
            <a:custGeom>
              <a:avLst/>
              <a:gdLst/>
              <a:ahLst/>
              <a:cxnLst/>
              <a:rect l="0" t="0" r="0" b="0"/>
              <a:pathLst>
                <a:path w="7145" h="7144">
                  <a:moveTo>
                    <a:pt x="0" y="7143"/>
                  </a:moveTo>
                  <a:lnTo>
                    <a:pt x="714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SMARTInkShape-603"/>
            <p:cNvSpPr/>
            <p:nvPr/>
          </p:nvSpPr>
          <p:spPr>
            <a:xfrm>
              <a:off x="8415437" y="4479258"/>
              <a:ext cx="85627" cy="85560"/>
            </a:xfrm>
            <a:custGeom>
              <a:avLst/>
              <a:gdLst/>
              <a:ahLst/>
              <a:cxnLst/>
              <a:rect l="0" t="0" r="0" b="0"/>
              <a:pathLst>
                <a:path w="85627" h="85560">
                  <a:moveTo>
                    <a:pt x="64194" y="14161"/>
                  </a:moveTo>
                  <a:lnTo>
                    <a:pt x="46495" y="14161"/>
                  </a:lnTo>
                  <a:lnTo>
                    <a:pt x="42305" y="16277"/>
                  </a:lnTo>
                  <a:lnTo>
                    <a:pt x="37797" y="19070"/>
                  </a:lnTo>
                  <a:lnTo>
                    <a:pt x="18785" y="26812"/>
                  </a:lnTo>
                  <a:lnTo>
                    <a:pt x="12791" y="31160"/>
                  </a:lnTo>
                  <a:lnTo>
                    <a:pt x="9598" y="35739"/>
                  </a:lnTo>
                  <a:lnTo>
                    <a:pt x="7385" y="40420"/>
                  </a:lnTo>
                  <a:lnTo>
                    <a:pt x="2471" y="47518"/>
                  </a:lnTo>
                  <a:lnTo>
                    <a:pt x="1043" y="52269"/>
                  </a:lnTo>
                  <a:lnTo>
                    <a:pt x="0" y="72700"/>
                  </a:lnTo>
                  <a:lnTo>
                    <a:pt x="2062" y="78013"/>
                  </a:lnTo>
                  <a:lnTo>
                    <a:pt x="3722" y="80542"/>
                  </a:lnTo>
                  <a:lnTo>
                    <a:pt x="5623" y="82227"/>
                  </a:lnTo>
                  <a:lnTo>
                    <a:pt x="9852" y="84100"/>
                  </a:lnTo>
                  <a:lnTo>
                    <a:pt x="30868" y="85559"/>
                  </a:lnTo>
                  <a:lnTo>
                    <a:pt x="35625" y="83464"/>
                  </a:lnTo>
                  <a:lnTo>
                    <a:pt x="38004" y="81795"/>
                  </a:lnTo>
                  <a:lnTo>
                    <a:pt x="61813" y="47523"/>
                  </a:lnTo>
                  <a:lnTo>
                    <a:pt x="73719" y="29735"/>
                  </a:lnTo>
                  <a:lnTo>
                    <a:pt x="77070" y="20010"/>
                  </a:lnTo>
                  <a:lnTo>
                    <a:pt x="78996" y="9613"/>
                  </a:lnTo>
                  <a:lnTo>
                    <a:pt x="85535" y="0"/>
                  </a:lnTo>
                  <a:lnTo>
                    <a:pt x="85618" y="6035"/>
                  </a:lnTo>
                  <a:lnTo>
                    <a:pt x="81831" y="10518"/>
                  </a:lnTo>
                  <a:lnTo>
                    <a:pt x="79970" y="16775"/>
                  </a:lnTo>
                  <a:lnTo>
                    <a:pt x="78507" y="48831"/>
                  </a:lnTo>
                  <a:lnTo>
                    <a:pt x="80610" y="55499"/>
                  </a:lnTo>
                  <a:lnTo>
                    <a:pt x="83396" y="61108"/>
                  </a:lnTo>
                  <a:lnTo>
                    <a:pt x="85626" y="784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SMARTInkShape-604"/>
            <p:cNvSpPr/>
            <p:nvPr/>
          </p:nvSpPr>
          <p:spPr>
            <a:xfrm>
              <a:off x="8587777" y="4314825"/>
              <a:ext cx="6155" cy="278607"/>
            </a:xfrm>
            <a:custGeom>
              <a:avLst/>
              <a:gdLst/>
              <a:ahLst/>
              <a:cxnLst/>
              <a:rect l="0" t="0" r="0" b="0"/>
              <a:pathLst>
                <a:path w="6155" h="278607">
                  <a:moveTo>
                    <a:pt x="6154" y="0"/>
                  </a:moveTo>
                  <a:lnTo>
                    <a:pt x="6154" y="32715"/>
                  </a:lnTo>
                  <a:lnTo>
                    <a:pt x="6154" y="66892"/>
                  </a:lnTo>
                  <a:lnTo>
                    <a:pt x="6154" y="100355"/>
                  </a:lnTo>
                  <a:lnTo>
                    <a:pt x="500" y="135776"/>
                  </a:lnTo>
                  <a:lnTo>
                    <a:pt x="0" y="171456"/>
                  </a:lnTo>
                  <a:lnTo>
                    <a:pt x="5187" y="207170"/>
                  </a:lnTo>
                  <a:lnTo>
                    <a:pt x="5963" y="239859"/>
                  </a:lnTo>
                  <a:lnTo>
                    <a:pt x="6154" y="2786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5" name="SMARTInkShape-Group125"/>
          <p:cNvGrpSpPr/>
          <p:nvPr/>
        </p:nvGrpSpPr>
        <p:grpSpPr>
          <a:xfrm>
            <a:off x="7443912" y="3921919"/>
            <a:ext cx="721395" cy="1250144"/>
            <a:chOff x="7443912" y="3921919"/>
            <a:chExt cx="721395" cy="1250144"/>
          </a:xfrm>
        </p:grpSpPr>
        <p:sp>
          <p:nvSpPr>
            <p:cNvPr id="490" name="SMARTInkShape-605"/>
            <p:cNvSpPr/>
            <p:nvPr/>
          </p:nvSpPr>
          <p:spPr>
            <a:xfrm>
              <a:off x="7443912" y="3921919"/>
              <a:ext cx="285627" cy="750095"/>
            </a:xfrm>
            <a:custGeom>
              <a:avLst/>
              <a:gdLst/>
              <a:ahLst/>
              <a:cxnLst/>
              <a:rect l="0" t="0" r="0" b="0"/>
              <a:pathLst>
                <a:path w="285627" h="750095">
                  <a:moveTo>
                    <a:pt x="285626" y="0"/>
                  </a:moveTo>
                  <a:lnTo>
                    <a:pt x="285626" y="10642"/>
                  </a:lnTo>
                  <a:lnTo>
                    <a:pt x="283509" y="14784"/>
                  </a:lnTo>
                  <a:lnTo>
                    <a:pt x="279475" y="20118"/>
                  </a:lnTo>
                  <a:lnTo>
                    <a:pt x="278776" y="24834"/>
                  </a:lnTo>
                  <a:lnTo>
                    <a:pt x="277884" y="26081"/>
                  </a:lnTo>
                  <a:lnTo>
                    <a:pt x="276496" y="26912"/>
                  </a:lnTo>
                  <a:lnTo>
                    <a:pt x="274777" y="27467"/>
                  </a:lnTo>
                  <a:lnTo>
                    <a:pt x="261697" y="38421"/>
                  </a:lnTo>
                  <a:lnTo>
                    <a:pt x="231385" y="66414"/>
                  </a:lnTo>
                  <a:lnTo>
                    <a:pt x="221037" y="74761"/>
                  </a:lnTo>
                  <a:lnTo>
                    <a:pt x="196177" y="101683"/>
                  </a:lnTo>
                  <a:lnTo>
                    <a:pt x="178160" y="112590"/>
                  </a:lnTo>
                  <a:lnTo>
                    <a:pt x="142785" y="144792"/>
                  </a:lnTo>
                  <a:lnTo>
                    <a:pt x="107174" y="178566"/>
                  </a:lnTo>
                  <a:lnTo>
                    <a:pt x="76352" y="212820"/>
                  </a:lnTo>
                  <a:lnTo>
                    <a:pt x="64822" y="223968"/>
                  </a:lnTo>
                  <a:lnTo>
                    <a:pt x="44421" y="257506"/>
                  </a:lnTo>
                  <a:lnTo>
                    <a:pt x="28985" y="292937"/>
                  </a:lnTo>
                  <a:lnTo>
                    <a:pt x="16615" y="328618"/>
                  </a:lnTo>
                  <a:lnTo>
                    <a:pt x="4647" y="364332"/>
                  </a:lnTo>
                  <a:lnTo>
                    <a:pt x="504" y="400050"/>
                  </a:lnTo>
                  <a:lnTo>
                    <a:pt x="0" y="432417"/>
                  </a:lnTo>
                  <a:lnTo>
                    <a:pt x="4809" y="463682"/>
                  </a:lnTo>
                  <a:lnTo>
                    <a:pt x="8700" y="492788"/>
                  </a:lnTo>
                  <a:lnTo>
                    <a:pt x="16876" y="525260"/>
                  </a:lnTo>
                  <a:lnTo>
                    <a:pt x="22840" y="558257"/>
                  </a:lnTo>
                  <a:lnTo>
                    <a:pt x="33415" y="592275"/>
                  </a:lnTo>
                  <a:lnTo>
                    <a:pt x="40661" y="615879"/>
                  </a:lnTo>
                  <a:lnTo>
                    <a:pt x="44239" y="634126"/>
                  </a:lnTo>
                  <a:lnTo>
                    <a:pt x="55702" y="669033"/>
                  </a:lnTo>
                  <a:lnTo>
                    <a:pt x="63430" y="701669"/>
                  </a:lnTo>
                  <a:lnTo>
                    <a:pt x="63841" y="708199"/>
                  </a:lnTo>
                  <a:lnTo>
                    <a:pt x="66140" y="713746"/>
                  </a:lnTo>
                  <a:lnTo>
                    <a:pt x="69014" y="718858"/>
                  </a:lnTo>
                  <a:lnTo>
                    <a:pt x="71426" y="726198"/>
                  </a:lnTo>
                  <a:lnTo>
                    <a:pt x="76021" y="733400"/>
                  </a:lnTo>
                  <a:lnTo>
                    <a:pt x="77735" y="740561"/>
                  </a:lnTo>
                  <a:lnTo>
                    <a:pt x="78136" y="745328"/>
                  </a:lnTo>
                  <a:lnTo>
                    <a:pt x="79037" y="746916"/>
                  </a:lnTo>
                  <a:lnTo>
                    <a:pt x="80431" y="747975"/>
                  </a:lnTo>
                  <a:lnTo>
                    <a:pt x="85601" y="7500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SMARTInkShape-606"/>
            <p:cNvSpPr/>
            <p:nvPr/>
          </p:nvSpPr>
          <p:spPr>
            <a:xfrm>
              <a:off x="7579519" y="4693538"/>
              <a:ext cx="98897" cy="196559"/>
            </a:xfrm>
            <a:custGeom>
              <a:avLst/>
              <a:gdLst/>
              <a:ahLst/>
              <a:cxnLst/>
              <a:rect l="0" t="0" r="0" b="0"/>
              <a:pathLst>
                <a:path w="98897" h="196559">
                  <a:moveTo>
                    <a:pt x="92869" y="14193"/>
                  </a:moveTo>
                  <a:lnTo>
                    <a:pt x="89076" y="10401"/>
                  </a:lnTo>
                  <a:lnTo>
                    <a:pt x="85098" y="8539"/>
                  </a:lnTo>
                  <a:lnTo>
                    <a:pt x="82926" y="8042"/>
                  </a:lnTo>
                  <a:lnTo>
                    <a:pt x="71382" y="1526"/>
                  </a:lnTo>
                  <a:lnTo>
                    <a:pt x="60915" y="0"/>
                  </a:lnTo>
                  <a:lnTo>
                    <a:pt x="59660" y="763"/>
                  </a:lnTo>
                  <a:lnTo>
                    <a:pt x="58823" y="2065"/>
                  </a:lnTo>
                  <a:lnTo>
                    <a:pt x="57646" y="7689"/>
                  </a:lnTo>
                  <a:lnTo>
                    <a:pt x="57179" y="33699"/>
                  </a:lnTo>
                  <a:lnTo>
                    <a:pt x="59279" y="40854"/>
                  </a:lnTo>
                  <a:lnTo>
                    <a:pt x="60951" y="43874"/>
                  </a:lnTo>
                  <a:lnTo>
                    <a:pt x="67793" y="75419"/>
                  </a:lnTo>
                  <a:lnTo>
                    <a:pt x="83409" y="110197"/>
                  </a:lnTo>
                  <a:lnTo>
                    <a:pt x="90765" y="134139"/>
                  </a:lnTo>
                  <a:lnTo>
                    <a:pt x="94362" y="149481"/>
                  </a:lnTo>
                  <a:lnTo>
                    <a:pt x="98896" y="165095"/>
                  </a:lnTo>
                  <a:lnTo>
                    <a:pt x="97399" y="172806"/>
                  </a:lnTo>
                  <a:lnTo>
                    <a:pt x="92094" y="183957"/>
                  </a:lnTo>
                  <a:lnTo>
                    <a:pt x="86983" y="191043"/>
                  </a:lnTo>
                  <a:lnTo>
                    <a:pt x="78513" y="196062"/>
                  </a:lnTo>
                  <a:lnTo>
                    <a:pt x="75360" y="196558"/>
                  </a:lnTo>
                  <a:lnTo>
                    <a:pt x="72465" y="196095"/>
                  </a:lnTo>
                  <a:lnTo>
                    <a:pt x="64598" y="193767"/>
                  </a:lnTo>
                  <a:lnTo>
                    <a:pt x="62115" y="193440"/>
                  </a:lnTo>
                  <a:lnTo>
                    <a:pt x="57240" y="190961"/>
                  </a:lnTo>
                  <a:lnTo>
                    <a:pt x="21562" y="164198"/>
                  </a:lnTo>
                  <a:lnTo>
                    <a:pt x="4770" y="147542"/>
                  </a:lnTo>
                  <a:lnTo>
                    <a:pt x="2120" y="140664"/>
                  </a:lnTo>
                  <a:lnTo>
                    <a:pt x="0" y="1284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SMARTInkShape-607"/>
            <p:cNvSpPr/>
            <p:nvPr/>
          </p:nvSpPr>
          <p:spPr>
            <a:xfrm>
              <a:off x="7772400" y="4657725"/>
              <a:ext cx="28550" cy="242889"/>
            </a:xfrm>
            <a:custGeom>
              <a:avLst/>
              <a:gdLst/>
              <a:ahLst/>
              <a:cxnLst/>
              <a:rect l="0" t="0" r="0" b="0"/>
              <a:pathLst>
                <a:path w="28550" h="242889">
                  <a:moveTo>
                    <a:pt x="21431" y="0"/>
                  </a:moveTo>
                  <a:lnTo>
                    <a:pt x="21431" y="10642"/>
                  </a:lnTo>
                  <a:lnTo>
                    <a:pt x="23548" y="14784"/>
                  </a:lnTo>
                  <a:lnTo>
                    <a:pt x="26341" y="19271"/>
                  </a:lnTo>
                  <a:lnTo>
                    <a:pt x="27913" y="27053"/>
                  </a:lnTo>
                  <a:lnTo>
                    <a:pt x="28549" y="58246"/>
                  </a:lnTo>
                  <a:lnTo>
                    <a:pt x="21298" y="93219"/>
                  </a:lnTo>
                  <a:lnTo>
                    <a:pt x="14214" y="124440"/>
                  </a:lnTo>
                  <a:lnTo>
                    <a:pt x="7076" y="158866"/>
                  </a:lnTo>
                  <a:lnTo>
                    <a:pt x="1088" y="183267"/>
                  </a:lnTo>
                  <a:lnTo>
                    <a:pt x="64" y="215895"/>
                  </a:lnTo>
                  <a:lnTo>
                    <a:pt x="0" y="2428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SMARTInkShape-608"/>
            <p:cNvSpPr/>
            <p:nvPr/>
          </p:nvSpPr>
          <p:spPr>
            <a:xfrm>
              <a:off x="7822825" y="4829185"/>
              <a:ext cx="199283" cy="157154"/>
            </a:xfrm>
            <a:custGeom>
              <a:avLst/>
              <a:gdLst/>
              <a:ahLst/>
              <a:cxnLst/>
              <a:rect l="0" t="0" r="0" b="0"/>
              <a:pathLst>
                <a:path w="199283" h="157154">
                  <a:moveTo>
                    <a:pt x="85306" y="28565"/>
                  </a:moveTo>
                  <a:lnTo>
                    <a:pt x="85306" y="18622"/>
                  </a:lnTo>
                  <a:lnTo>
                    <a:pt x="84513" y="17174"/>
                  </a:lnTo>
                  <a:lnTo>
                    <a:pt x="83189" y="16208"/>
                  </a:lnTo>
                  <a:lnTo>
                    <a:pt x="81513" y="15565"/>
                  </a:lnTo>
                  <a:lnTo>
                    <a:pt x="80396" y="14342"/>
                  </a:lnTo>
                  <a:lnTo>
                    <a:pt x="79155" y="10867"/>
                  </a:lnTo>
                  <a:lnTo>
                    <a:pt x="78457" y="4447"/>
                  </a:lnTo>
                  <a:lnTo>
                    <a:pt x="77565" y="2962"/>
                  </a:lnTo>
                  <a:lnTo>
                    <a:pt x="76177" y="1971"/>
                  </a:lnTo>
                  <a:lnTo>
                    <a:pt x="72518" y="871"/>
                  </a:lnTo>
                  <a:lnTo>
                    <a:pt x="43403" y="0"/>
                  </a:lnTo>
                  <a:lnTo>
                    <a:pt x="36785" y="2111"/>
                  </a:lnTo>
                  <a:lnTo>
                    <a:pt x="23590" y="12176"/>
                  </a:lnTo>
                  <a:lnTo>
                    <a:pt x="16308" y="19917"/>
                  </a:lnTo>
                  <a:lnTo>
                    <a:pt x="1701" y="42416"/>
                  </a:lnTo>
                  <a:lnTo>
                    <a:pt x="0" y="52291"/>
                  </a:lnTo>
                  <a:lnTo>
                    <a:pt x="1884" y="57102"/>
                  </a:lnTo>
                  <a:lnTo>
                    <a:pt x="16385" y="73806"/>
                  </a:lnTo>
                  <a:lnTo>
                    <a:pt x="21072" y="76454"/>
                  </a:lnTo>
                  <a:lnTo>
                    <a:pt x="28017" y="78292"/>
                  </a:lnTo>
                  <a:lnTo>
                    <a:pt x="31534" y="78447"/>
                  </a:lnTo>
                  <a:lnTo>
                    <a:pt x="35743" y="76399"/>
                  </a:lnTo>
                  <a:lnTo>
                    <a:pt x="40259" y="73637"/>
                  </a:lnTo>
                  <a:lnTo>
                    <a:pt x="47264" y="71289"/>
                  </a:lnTo>
                  <a:lnTo>
                    <a:pt x="51994" y="67926"/>
                  </a:lnTo>
                  <a:lnTo>
                    <a:pt x="61499" y="55184"/>
                  </a:lnTo>
                  <a:lnTo>
                    <a:pt x="67845" y="50740"/>
                  </a:lnTo>
                  <a:lnTo>
                    <a:pt x="71008" y="42884"/>
                  </a:lnTo>
                  <a:lnTo>
                    <a:pt x="71017" y="52798"/>
                  </a:lnTo>
                  <a:lnTo>
                    <a:pt x="73135" y="57327"/>
                  </a:lnTo>
                  <a:lnTo>
                    <a:pt x="75928" y="61985"/>
                  </a:lnTo>
                  <a:lnTo>
                    <a:pt x="78294" y="69071"/>
                  </a:lnTo>
                  <a:lnTo>
                    <a:pt x="82875" y="76991"/>
                  </a:lnTo>
                  <a:lnTo>
                    <a:pt x="86174" y="89039"/>
                  </a:lnTo>
                  <a:lnTo>
                    <a:pt x="98206" y="106141"/>
                  </a:lnTo>
                  <a:lnTo>
                    <a:pt x="98978" y="110139"/>
                  </a:lnTo>
                  <a:lnTo>
                    <a:pt x="99977" y="111523"/>
                  </a:lnTo>
                  <a:lnTo>
                    <a:pt x="101436" y="112445"/>
                  </a:lnTo>
                  <a:lnTo>
                    <a:pt x="103204" y="113060"/>
                  </a:lnTo>
                  <a:lnTo>
                    <a:pt x="104381" y="112676"/>
                  </a:lnTo>
                  <a:lnTo>
                    <a:pt x="105167" y="111627"/>
                  </a:lnTo>
                  <a:lnTo>
                    <a:pt x="106427" y="108031"/>
                  </a:lnTo>
                  <a:lnTo>
                    <a:pt x="108716" y="107540"/>
                  </a:lnTo>
                  <a:lnTo>
                    <a:pt x="110438" y="107408"/>
                  </a:lnTo>
                  <a:lnTo>
                    <a:pt x="111586" y="106527"/>
                  </a:lnTo>
                  <a:lnTo>
                    <a:pt x="119383" y="94976"/>
                  </a:lnTo>
                  <a:lnTo>
                    <a:pt x="125213" y="88018"/>
                  </a:lnTo>
                  <a:lnTo>
                    <a:pt x="126855" y="83299"/>
                  </a:lnTo>
                  <a:lnTo>
                    <a:pt x="128087" y="81723"/>
                  </a:lnTo>
                  <a:lnTo>
                    <a:pt x="137997" y="75194"/>
                  </a:lnTo>
                  <a:lnTo>
                    <a:pt x="140474" y="70985"/>
                  </a:lnTo>
                  <a:lnTo>
                    <a:pt x="141135" y="68751"/>
                  </a:lnTo>
                  <a:lnTo>
                    <a:pt x="142369" y="67262"/>
                  </a:lnTo>
                  <a:lnTo>
                    <a:pt x="145858" y="65608"/>
                  </a:lnTo>
                  <a:lnTo>
                    <a:pt x="147899" y="65960"/>
                  </a:lnTo>
                  <a:lnTo>
                    <a:pt x="156878" y="70112"/>
                  </a:lnTo>
                  <a:lnTo>
                    <a:pt x="173577" y="72048"/>
                  </a:lnTo>
                  <a:lnTo>
                    <a:pt x="179572" y="75143"/>
                  </a:lnTo>
                  <a:lnTo>
                    <a:pt x="181487" y="77079"/>
                  </a:lnTo>
                  <a:lnTo>
                    <a:pt x="190749" y="92911"/>
                  </a:lnTo>
                  <a:lnTo>
                    <a:pt x="192494" y="97645"/>
                  </a:lnTo>
                  <a:lnTo>
                    <a:pt x="197147" y="104772"/>
                  </a:lnTo>
                  <a:lnTo>
                    <a:pt x="198878" y="111911"/>
                  </a:lnTo>
                  <a:lnTo>
                    <a:pt x="199282" y="116672"/>
                  </a:lnTo>
                  <a:lnTo>
                    <a:pt x="197346" y="121435"/>
                  </a:lnTo>
                  <a:lnTo>
                    <a:pt x="194633" y="126196"/>
                  </a:lnTo>
                  <a:lnTo>
                    <a:pt x="192312" y="133340"/>
                  </a:lnTo>
                  <a:lnTo>
                    <a:pt x="187743" y="140484"/>
                  </a:lnTo>
                  <a:lnTo>
                    <a:pt x="186037" y="147628"/>
                  </a:lnTo>
                  <a:lnTo>
                    <a:pt x="185319" y="1571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SMARTInkShape-609"/>
            <p:cNvSpPr/>
            <p:nvPr/>
          </p:nvSpPr>
          <p:spPr>
            <a:xfrm>
              <a:off x="8036719" y="4944555"/>
              <a:ext cx="128588" cy="227508"/>
            </a:xfrm>
            <a:custGeom>
              <a:avLst/>
              <a:gdLst/>
              <a:ahLst/>
              <a:cxnLst/>
              <a:rect l="0" t="0" r="0" b="0"/>
              <a:pathLst>
                <a:path w="128588" h="227508">
                  <a:moveTo>
                    <a:pt x="128587" y="13208"/>
                  </a:moveTo>
                  <a:lnTo>
                    <a:pt x="117945" y="13208"/>
                  </a:lnTo>
                  <a:lnTo>
                    <a:pt x="113804" y="11091"/>
                  </a:lnTo>
                  <a:lnTo>
                    <a:pt x="99960" y="2566"/>
                  </a:lnTo>
                  <a:lnTo>
                    <a:pt x="87385" y="0"/>
                  </a:lnTo>
                  <a:lnTo>
                    <a:pt x="80377" y="1517"/>
                  </a:lnTo>
                  <a:lnTo>
                    <a:pt x="71970" y="4717"/>
                  </a:lnTo>
                  <a:lnTo>
                    <a:pt x="69411" y="5165"/>
                  </a:lnTo>
                  <a:lnTo>
                    <a:pt x="64452" y="7781"/>
                  </a:lnTo>
                  <a:lnTo>
                    <a:pt x="54800" y="15928"/>
                  </a:lnTo>
                  <a:lnTo>
                    <a:pt x="52136" y="22619"/>
                  </a:lnTo>
                  <a:lnTo>
                    <a:pt x="51426" y="26625"/>
                  </a:lnTo>
                  <a:lnTo>
                    <a:pt x="52754" y="33194"/>
                  </a:lnTo>
                  <a:lnTo>
                    <a:pt x="55196" y="38759"/>
                  </a:lnTo>
                  <a:lnTo>
                    <a:pt x="57365" y="46355"/>
                  </a:lnTo>
                  <a:lnTo>
                    <a:pt x="67017" y="58426"/>
                  </a:lnTo>
                  <a:lnTo>
                    <a:pt x="71589" y="61086"/>
                  </a:lnTo>
                  <a:lnTo>
                    <a:pt x="80743" y="62583"/>
                  </a:lnTo>
                  <a:lnTo>
                    <a:pt x="94266" y="63089"/>
                  </a:lnTo>
                  <a:lnTo>
                    <a:pt x="99575" y="61042"/>
                  </a:lnTo>
                  <a:lnTo>
                    <a:pt x="109451" y="53260"/>
                  </a:lnTo>
                  <a:lnTo>
                    <a:pt x="112145" y="48736"/>
                  </a:lnTo>
                  <a:lnTo>
                    <a:pt x="112863" y="46418"/>
                  </a:lnTo>
                  <a:lnTo>
                    <a:pt x="114135" y="44873"/>
                  </a:lnTo>
                  <a:lnTo>
                    <a:pt x="118926" y="41905"/>
                  </a:lnTo>
                  <a:lnTo>
                    <a:pt x="121414" y="34736"/>
                  </a:lnTo>
                  <a:lnTo>
                    <a:pt x="121443" y="57585"/>
                  </a:lnTo>
                  <a:lnTo>
                    <a:pt x="114168" y="88048"/>
                  </a:lnTo>
                  <a:lnTo>
                    <a:pt x="107876" y="122897"/>
                  </a:lnTo>
                  <a:lnTo>
                    <a:pt x="107251" y="156416"/>
                  </a:lnTo>
                  <a:lnTo>
                    <a:pt x="106381" y="179020"/>
                  </a:lnTo>
                  <a:lnTo>
                    <a:pt x="101458" y="193130"/>
                  </a:lnTo>
                  <a:lnTo>
                    <a:pt x="87787" y="218686"/>
                  </a:lnTo>
                  <a:lnTo>
                    <a:pt x="87099" y="221630"/>
                  </a:lnTo>
                  <a:lnTo>
                    <a:pt x="85847" y="223593"/>
                  </a:lnTo>
                  <a:lnTo>
                    <a:pt x="84219" y="224902"/>
                  </a:lnTo>
                  <a:lnTo>
                    <a:pt x="80293" y="226357"/>
                  </a:lnTo>
                  <a:lnTo>
                    <a:pt x="54761" y="227507"/>
                  </a:lnTo>
                  <a:lnTo>
                    <a:pt x="31618" y="220244"/>
                  </a:lnTo>
                  <a:lnTo>
                    <a:pt x="16727" y="208249"/>
                  </a:lnTo>
                  <a:lnTo>
                    <a:pt x="0" y="1918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3" name="SMARTInkShape-Group126"/>
          <p:cNvGrpSpPr/>
          <p:nvPr/>
        </p:nvGrpSpPr>
        <p:grpSpPr>
          <a:xfrm>
            <a:off x="8201025" y="4072232"/>
            <a:ext cx="492920" cy="256882"/>
            <a:chOff x="8201025" y="4072232"/>
            <a:chExt cx="492920" cy="256882"/>
          </a:xfrm>
        </p:grpSpPr>
        <p:sp>
          <p:nvSpPr>
            <p:cNvPr id="496" name="SMARTInkShape-610"/>
            <p:cNvSpPr/>
            <p:nvPr/>
          </p:nvSpPr>
          <p:spPr>
            <a:xfrm>
              <a:off x="8201025" y="4214813"/>
              <a:ext cx="50007" cy="64294"/>
            </a:xfrm>
            <a:custGeom>
              <a:avLst/>
              <a:gdLst/>
              <a:ahLst/>
              <a:cxnLst/>
              <a:rect l="0" t="0" r="0" b="0"/>
              <a:pathLst>
                <a:path w="50007" h="64294">
                  <a:moveTo>
                    <a:pt x="50006" y="0"/>
                  </a:moveTo>
                  <a:lnTo>
                    <a:pt x="50006" y="10641"/>
                  </a:lnTo>
                  <a:lnTo>
                    <a:pt x="49213" y="11857"/>
                  </a:lnTo>
                  <a:lnTo>
                    <a:pt x="47889" y="12667"/>
                  </a:lnTo>
                  <a:lnTo>
                    <a:pt x="46213" y="13207"/>
                  </a:lnTo>
                  <a:lnTo>
                    <a:pt x="45096" y="14361"/>
                  </a:lnTo>
                  <a:lnTo>
                    <a:pt x="43855" y="17760"/>
                  </a:lnTo>
                  <a:lnTo>
                    <a:pt x="42731" y="18983"/>
                  </a:lnTo>
                  <a:lnTo>
                    <a:pt x="33007" y="24901"/>
                  </a:lnTo>
                  <a:lnTo>
                    <a:pt x="30545" y="29059"/>
                  </a:lnTo>
                  <a:lnTo>
                    <a:pt x="28656" y="33552"/>
                  </a:lnTo>
                  <a:lnTo>
                    <a:pt x="16741" y="48292"/>
                  </a:lnTo>
                  <a:lnTo>
                    <a:pt x="14611" y="55826"/>
                  </a:lnTo>
                  <a:lnTo>
                    <a:pt x="13709" y="56267"/>
                  </a:lnTo>
                  <a:lnTo>
                    <a:pt x="10592" y="56758"/>
                  </a:lnTo>
                  <a:lnTo>
                    <a:pt x="9442" y="57682"/>
                  </a:lnTo>
                  <a:lnTo>
                    <a:pt x="7447" y="63266"/>
                  </a:lnTo>
                  <a:lnTo>
                    <a:pt x="5162" y="63837"/>
                  </a:lnTo>
                  <a:lnTo>
                    <a:pt x="0" y="642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SMARTInkShape-611"/>
            <p:cNvSpPr/>
            <p:nvPr/>
          </p:nvSpPr>
          <p:spPr>
            <a:xfrm>
              <a:off x="8201025" y="4072232"/>
              <a:ext cx="78582" cy="92477"/>
            </a:xfrm>
            <a:custGeom>
              <a:avLst/>
              <a:gdLst/>
              <a:ahLst/>
              <a:cxnLst/>
              <a:rect l="0" t="0" r="0" b="0"/>
              <a:pathLst>
                <a:path w="78582" h="92477">
                  <a:moveTo>
                    <a:pt x="78581" y="6849"/>
                  </a:moveTo>
                  <a:lnTo>
                    <a:pt x="68638" y="6849"/>
                  </a:lnTo>
                  <a:lnTo>
                    <a:pt x="64108" y="4733"/>
                  </a:lnTo>
                  <a:lnTo>
                    <a:pt x="58524" y="698"/>
                  </a:lnTo>
                  <a:lnTo>
                    <a:pt x="53765" y="0"/>
                  </a:lnTo>
                  <a:lnTo>
                    <a:pt x="49560" y="1953"/>
                  </a:lnTo>
                  <a:lnTo>
                    <a:pt x="47327" y="3585"/>
                  </a:lnTo>
                  <a:lnTo>
                    <a:pt x="44847" y="7515"/>
                  </a:lnTo>
                  <a:lnTo>
                    <a:pt x="44186" y="9674"/>
                  </a:lnTo>
                  <a:lnTo>
                    <a:pt x="42951" y="11114"/>
                  </a:lnTo>
                  <a:lnTo>
                    <a:pt x="39462" y="12713"/>
                  </a:lnTo>
                  <a:lnTo>
                    <a:pt x="38215" y="13934"/>
                  </a:lnTo>
                  <a:lnTo>
                    <a:pt x="36828" y="17406"/>
                  </a:lnTo>
                  <a:lnTo>
                    <a:pt x="37252" y="19443"/>
                  </a:lnTo>
                  <a:lnTo>
                    <a:pt x="41519" y="28417"/>
                  </a:lnTo>
                  <a:lnTo>
                    <a:pt x="49554" y="63559"/>
                  </a:lnTo>
                  <a:lnTo>
                    <a:pt x="49998" y="84012"/>
                  </a:lnTo>
                  <a:lnTo>
                    <a:pt x="43855" y="91457"/>
                  </a:lnTo>
                  <a:lnTo>
                    <a:pt x="41187" y="92078"/>
                  </a:lnTo>
                  <a:lnTo>
                    <a:pt x="33006" y="92476"/>
                  </a:lnTo>
                  <a:lnTo>
                    <a:pt x="16663" y="86415"/>
                  </a:lnTo>
                  <a:lnTo>
                    <a:pt x="9054" y="80716"/>
                  </a:lnTo>
                  <a:lnTo>
                    <a:pt x="0" y="782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SMARTInkShape-612"/>
            <p:cNvSpPr/>
            <p:nvPr/>
          </p:nvSpPr>
          <p:spPr>
            <a:xfrm>
              <a:off x="8236745" y="4100551"/>
              <a:ext cx="113943" cy="71390"/>
            </a:xfrm>
            <a:custGeom>
              <a:avLst/>
              <a:gdLst/>
              <a:ahLst/>
              <a:cxnLst/>
              <a:rect l="0" t="0" r="0" b="0"/>
              <a:pathLst>
                <a:path w="113943" h="71390">
                  <a:moveTo>
                    <a:pt x="50005" y="28537"/>
                  </a:moveTo>
                  <a:lnTo>
                    <a:pt x="39363" y="28537"/>
                  </a:lnTo>
                  <a:lnTo>
                    <a:pt x="35221" y="30653"/>
                  </a:lnTo>
                  <a:lnTo>
                    <a:pt x="26094" y="38479"/>
                  </a:lnTo>
                  <a:lnTo>
                    <a:pt x="23503" y="43010"/>
                  </a:lnTo>
                  <a:lnTo>
                    <a:pt x="22812" y="45329"/>
                  </a:lnTo>
                  <a:lnTo>
                    <a:pt x="21557" y="46875"/>
                  </a:lnTo>
                  <a:lnTo>
                    <a:pt x="16794" y="49845"/>
                  </a:lnTo>
                  <a:lnTo>
                    <a:pt x="10824" y="59790"/>
                  </a:lnTo>
                  <a:lnTo>
                    <a:pt x="10" y="71389"/>
                  </a:lnTo>
                  <a:lnTo>
                    <a:pt x="0" y="61455"/>
                  </a:lnTo>
                  <a:lnTo>
                    <a:pt x="2116" y="56925"/>
                  </a:lnTo>
                  <a:lnTo>
                    <a:pt x="4909" y="52266"/>
                  </a:lnTo>
                  <a:lnTo>
                    <a:pt x="7274" y="45180"/>
                  </a:lnTo>
                  <a:lnTo>
                    <a:pt x="11855" y="38054"/>
                  </a:lnTo>
                  <a:lnTo>
                    <a:pt x="15154" y="30122"/>
                  </a:lnTo>
                  <a:lnTo>
                    <a:pt x="37900" y="5018"/>
                  </a:lnTo>
                  <a:lnTo>
                    <a:pt x="42773" y="2209"/>
                  </a:lnTo>
                  <a:lnTo>
                    <a:pt x="52369" y="405"/>
                  </a:lnTo>
                  <a:lnTo>
                    <a:pt x="72824" y="0"/>
                  </a:lnTo>
                  <a:lnTo>
                    <a:pt x="78138" y="2095"/>
                  </a:lnTo>
                  <a:lnTo>
                    <a:pt x="83146" y="4879"/>
                  </a:lnTo>
                  <a:lnTo>
                    <a:pt x="104744" y="13169"/>
                  </a:lnTo>
                  <a:lnTo>
                    <a:pt x="113094" y="20305"/>
                  </a:lnTo>
                  <a:lnTo>
                    <a:pt x="113763" y="23026"/>
                  </a:lnTo>
                  <a:lnTo>
                    <a:pt x="113942" y="24863"/>
                  </a:lnTo>
                  <a:lnTo>
                    <a:pt x="112024" y="29021"/>
                  </a:lnTo>
                  <a:lnTo>
                    <a:pt x="109319" y="33514"/>
                  </a:lnTo>
                  <a:lnTo>
                    <a:pt x="108116" y="38157"/>
                  </a:lnTo>
                  <a:lnTo>
                    <a:pt x="106209" y="39713"/>
                  </a:lnTo>
                  <a:lnTo>
                    <a:pt x="93454" y="43345"/>
                  </a:lnTo>
                  <a:lnTo>
                    <a:pt x="87573" y="47652"/>
                  </a:lnTo>
                  <a:lnTo>
                    <a:pt x="80804" y="49282"/>
                  </a:lnTo>
                  <a:lnTo>
                    <a:pt x="76129" y="49663"/>
                  </a:lnTo>
                  <a:lnTo>
                    <a:pt x="71405" y="51949"/>
                  </a:lnTo>
                  <a:lnTo>
                    <a:pt x="69034" y="53670"/>
                  </a:lnTo>
                  <a:lnTo>
                    <a:pt x="50005" y="571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SMARTInkShape-613"/>
            <p:cNvSpPr/>
            <p:nvPr/>
          </p:nvSpPr>
          <p:spPr>
            <a:xfrm>
              <a:off x="8365331" y="4150521"/>
              <a:ext cx="57148" cy="64293"/>
            </a:xfrm>
            <a:custGeom>
              <a:avLst/>
              <a:gdLst/>
              <a:ahLst/>
              <a:cxnLst/>
              <a:rect l="0" t="0" r="0" b="0"/>
              <a:pathLst>
                <a:path w="57148" h="64293">
                  <a:moveTo>
                    <a:pt x="0" y="28573"/>
                  </a:moveTo>
                  <a:lnTo>
                    <a:pt x="30986" y="28573"/>
                  </a:lnTo>
                  <a:lnTo>
                    <a:pt x="35732" y="26456"/>
                  </a:lnTo>
                  <a:lnTo>
                    <a:pt x="40488" y="23663"/>
                  </a:lnTo>
                  <a:lnTo>
                    <a:pt x="47627" y="21297"/>
                  </a:lnTo>
                  <a:lnTo>
                    <a:pt x="52389" y="17931"/>
                  </a:lnTo>
                  <a:lnTo>
                    <a:pt x="55034" y="13789"/>
                  </a:lnTo>
                  <a:lnTo>
                    <a:pt x="56872" y="7223"/>
                  </a:lnTo>
                  <a:lnTo>
                    <a:pt x="57147" y="95"/>
                  </a:lnTo>
                  <a:lnTo>
                    <a:pt x="40357" y="0"/>
                  </a:lnTo>
                  <a:lnTo>
                    <a:pt x="35664" y="2115"/>
                  </a:lnTo>
                  <a:lnTo>
                    <a:pt x="30932" y="4908"/>
                  </a:lnTo>
                  <a:lnTo>
                    <a:pt x="23806" y="7273"/>
                  </a:lnTo>
                  <a:lnTo>
                    <a:pt x="19047" y="10640"/>
                  </a:lnTo>
                  <a:lnTo>
                    <a:pt x="11905" y="20790"/>
                  </a:lnTo>
                  <a:lnTo>
                    <a:pt x="3770" y="37833"/>
                  </a:lnTo>
                  <a:lnTo>
                    <a:pt x="3307" y="41096"/>
                  </a:lnTo>
                  <a:lnTo>
                    <a:pt x="7144" y="642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SMARTInkShape-614"/>
            <p:cNvSpPr/>
            <p:nvPr/>
          </p:nvSpPr>
          <p:spPr>
            <a:xfrm>
              <a:off x="8443913" y="4179102"/>
              <a:ext cx="71105" cy="64287"/>
            </a:xfrm>
            <a:custGeom>
              <a:avLst/>
              <a:gdLst/>
              <a:ahLst/>
              <a:cxnLst/>
              <a:rect l="0" t="0" r="0" b="0"/>
              <a:pathLst>
                <a:path w="71105" h="64287">
                  <a:moveTo>
                    <a:pt x="0" y="7136"/>
                  </a:moveTo>
                  <a:lnTo>
                    <a:pt x="3792" y="10928"/>
                  </a:lnTo>
                  <a:lnTo>
                    <a:pt x="7770" y="12790"/>
                  </a:lnTo>
                  <a:lnTo>
                    <a:pt x="9942" y="13286"/>
                  </a:lnTo>
                  <a:lnTo>
                    <a:pt x="19926" y="18993"/>
                  </a:lnTo>
                  <a:lnTo>
                    <a:pt x="53912" y="21360"/>
                  </a:lnTo>
                  <a:lnTo>
                    <a:pt x="59151" y="21395"/>
                  </a:lnTo>
                  <a:lnTo>
                    <a:pt x="60865" y="20611"/>
                  </a:lnTo>
                  <a:lnTo>
                    <a:pt x="62007" y="19294"/>
                  </a:lnTo>
                  <a:lnTo>
                    <a:pt x="62769" y="17622"/>
                  </a:lnTo>
                  <a:lnTo>
                    <a:pt x="64072" y="16508"/>
                  </a:lnTo>
                  <a:lnTo>
                    <a:pt x="67634" y="15269"/>
                  </a:lnTo>
                  <a:lnTo>
                    <a:pt x="68901" y="14146"/>
                  </a:lnTo>
                  <a:lnTo>
                    <a:pt x="71104" y="8216"/>
                  </a:lnTo>
                  <a:lnTo>
                    <a:pt x="65258" y="1079"/>
                  </a:lnTo>
                  <a:lnTo>
                    <a:pt x="62605" y="475"/>
                  </a:lnTo>
                  <a:lnTo>
                    <a:pt x="36659" y="0"/>
                  </a:lnTo>
                  <a:lnTo>
                    <a:pt x="30051" y="2112"/>
                  </a:lnTo>
                  <a:lnTo>
                    <a:pt x="24469" y="4903"/>
                  </a:lnTo>
                  <a:lnTo>
                    <a:pt x="16862" y="7268"/>
                  </a:lnTo>
                  <a:lnTo>
                    <a:pt x="11992" y="10634"/>
                  </a:lnTo>
                  <a:lnTo>
                    <a:pt x="4788" y="20784"/>
                  </a:lnTo>
                  <a:lnTo>
                    <a:pt x="1418" y="30053"/>
                  </a:lnTo>
                  <a:lnTo>
                    <a:pt x="124" y="48949"/>
                  </a:lnTo>
                  <a:lnTo>
                    <a:pt x="2171" y="55617"/>
                  </a:lnTo>
                  <a:lnTo>
                    <a:pt x="3829" y="58507"/>
                  </a:lnTo>
                  <a:lnTo>
                    <a:pt x="5727" y="60433"/>
                  </a:lnTo>
                  <a:lnTo>
                    <a:pt x="14287" y="642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SMARTInkShape-615"/>
            <p:cNvSpPr/>
            <p:nvPr/>
          </p:nvSpPr>
          <p:spPr>
            <a:xfrm>
              <a:off x="8536781" y="4214838"/>
              <a:ext cx="28576" cy="42838"/>
            </a:xfrm>
            <a:custGeom>
              <a:avLst/>
              <a:gdLst/>
              <a:ahLst/>
              <a:cxnLst/>
              <a:rect l="0" t="0" r="0" b="0"/>
              <a:pathLst>
                <a:path w="28576" h="42838">
                  <a:moveTo>
                    <a:pt x="28575" y="7118"/>
                  </a:moveTo>
                  <a:lnTo>
                    <a:pt x="28575" y="3326"/>
                  </a:lnTo>
                  <a:lnTo>
                    <a:pt x="27782" y="2209"/>
                  </a:lnTo>
                  <a:lnTo>
                    <a:pt x="26458" y="1464"/>
                  </a:lnTo>
                  <a:lnTo>
                    <a:pt x="21300" y="171"/>
                  </a:lnTo>
                  <a:lnTo>
                    <a:pt x="11576" y="0"/>
                  </a:lnTo>
                  <a:lnTo>
                    <a:pt x="10099" y="785"/>
                  </a:lnTo>
                  <a:lnTo>
                    <a:pt x="9114" y="2103"/>
                  </a:lnTo>
                  <a:lnTo>
                    <a:pt x="8457" y="3775"/>
                  </a:lnTo>
                  <a:lnTo>
                    <a:pt x="7225" y="4889"/>
                  </a:lnTo>
                  <a:lnTo>
                    <a:pt x="3741" y="6128"/>
                  </a:lnTo>
                  <a:lnTo>
                    <a:pt x="2494" y="7252"/>
                  </a:lnTo>
                  <a:lnTo>
                    <a:pt x="1109" y="10617"/>
                  </a:lnTo>
                  <a:lnTo>
                    <a:pt x="0" y="428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SMARTInkShape-616"/>
            <p:cNvSpPr/>
            <p:nvPr/>
          </p:nvSpPr>
          <p:spPr>
            <a:xfrm>
              <a:off x="8636795" y="4164806"/>
              <a:ext cx="57150" cy="164308"/>
            </a:xfrm>
            <a:custGeom>
              <a:avLst/>
              <a:gdLst/>
              <a:ahLst/>
              <a:cxnLst/>
              <a:rect l="0" t="0" r="0" b="0"/>
              <a:pathLst>
                <a:path w="57150" h="164308">
                  <a:moveTo>
                    <a:pt x="42861" y="0"/>
                  </a:moveTo>
                  <a:lnTo>
                    <a:pt x="36710" y="0"/>
                  </a:lnTo>
                  <a:lnTo>
                    <a:pt x="36379" y="794"/>
                  </a:lnTo>
                  <a:lnTo>
                    <a:pt x="36012" y="3792"/>
                  </a:lnTo>
                  <a:lnTo>
                    <a:pt x="33732" y="7771"/>
                  </a:lnTo>
                  <a:lnTo>
                    <a:pt x="30866" y="12185"/>
                  </a:lnTo>
                  <a:lnTo>
                    <a:pt x="23072" y="31128"/>
                  </a:lnTo>
                  <a:lnTo>
                    <a:pt x="10252" y="52340"/>
                  </a:lnTo>
                  <a:lnTo>
                    <a:pt x="494" y="85242"/>
                  </a:lnTo>
                  <a:lnTo>
                    <a:pt x="0" y="99975"/>
                  </a:lnTo>
                  <a:lnTo>
                    <a:pt x="16792" y="100012"/>
                  </a:lnTo>
                  <a:lnTo>
                    <a:pt x="21485" y="102129"/>
                  </a:lnTo>
                  <a:lnTo>
                    <a:pt x="23848" y="103805"/>
                  </a:lnTo>
                  <a:lnTo>
                    <a:pt x="42054" y="107754"/>
                  </a:lnTo>
                  <a:lnTo>
                    <a:pt x="52593" y="117074"/>
                  </a:lnTo>
                  <a:lnTo>
                    <a:pt x="55124" y="121618"/>
                  </a:lnTo>
                  <a:lnTo>
                    <a:pt x="56749" y="131003"/>
                  </a:lnTo>
                  <a:lnTo>
                    <a:pt x="57149" y="164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9" name="SMARTInkShape-Group127"/>
          <p:cNvGrpSpPr/>
          <p:nvPr/>
        </p:nvGrpSpPr>
        <p:grpSpPr>
          <a:xfrm>
            <a:off x="7822406" y="5064919"/>
            <a:ext cx="649757" cy="549971"/>
            <a:chOff x="7822406" y="5064919"/>
            <a:chExt cx="649757" cy="549971"/>
          </a:xfrm>
        </p:grpSpPr>
        <p:sp>
          <p:nvSpPr>
            <p:cNvPr id="504" name="SMARTInkShape-617"/>
            <p:cNvSpPr/>
            <p:nvPr/>
          </p:nvSpPr>
          <p:spPr>
            <a:xfrm>
              <a:off x="7822406" y="5064919"/>
              <a:ext cx="150020" cy="150020"/>
            </a:xfrm>
            <a:custGeom>
              <a:avLst/>
              <a:gdLst/>
              <a:ahLst/>
              <a:cxnLst/>
              <a:rect l="0" t="0" r="0" b="0"/>
              <a:pathLst>
                <a:path w="150020" h="150020">
                  <a:moveTo>
                    <a:pt x="0" y="0"/>
                  </a:moveTo>
                  <a:lnTo>
                    <a:pt x="0" y="9943"/>
                  </a:lnTo>
                  <a:lnTo>
                    <a:pt x="2117" y="14473"/>
                  </a:lnTo>
                  <a:lnTo>
                    <a:pt x="23849" y="48046"/>
                  </a:lnTo>
                  <a:lnTo>
                    <a:pt x="52668" y="80987"/>
                  </a:lnTo>
                  <a:lnTo>
                    <a:pt x="85897" y="109540"/>
                  </a:lnTo>
                  <a:lnTo>
                    <a:pt x="121315" y="135104"/>
                  </a:lnTo>
                  <a:lnTo>
                    <a:pt x="150019" y="150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SMARTInkShape-618"/>
            <p:cNvSpPr/>
            <p:nvPr/>
          </p:nvSpPr>
          <p:spPr>
            <a:xfrm>
              <a:off x="7915275" y="5093607"/>
              <a:ext cx="125282" cy="185625"/>
            </a:xfrm>
            <a:custGeom>
              <a:avLst/>
              <a:gdLst/>
              <a:ahLst/>
              <a:cxnLst/>
              <a:rect l="0" t="0" r="0" b="0"/>
              <a:pathLst>
                <a:path w="125282" h="185625">
                  <a:moveTo>
                    <a:pt x="57150" y="14174"/>
                  </a:moveTo>
                  <a:lnTo>
                    <a:pt x="53357" y="10382"/>
                  </a:lnTo>
                  <a:lnTo>
                    <a:pt x="51495" y="6403"/>
                  </a:lnTo>
                  <a:lnTo>
                    <a:pt x="50999" y="4231"/>
                  </a:lnTo>
                  <a:lnTo>
                    <a:pt x="49874" y="2783"/>
                  </a:lnTo>
                  <a:lnTo>
                    <a:pt x="43182" y="0"/>
                  </a:lnTo>
                  <a:lnTo>
                    <a:pt x="42957" y="3713"/>
                  </a:lnTo>
                  <a:lnTo>
                    <a:pt x="45021" y="7673"/>
                  </a:lnTo>
                  <a:lnTo>
                    <a:pt x="47791" y="12078"/>
                  </a:lnTo>
                  <a:lnTo>
                    <a:pt x="50143" y="19021"/>
                  </a:lnTo>
                  <a:lnTo>
                    <a:pt x="74031" y="51761"/>
                  </a:lnTo>
                  <a:lnTo>
                    <a:pt x="82701" y="62529"/>
                  </a:lnTo>
                  <a:lnTo>
                    <a:pt x="97575" y="94678"/>
                  </a:lnTo>
                  <a:lnTo>
                    <a:pt x="116679" y="127068"/>
                  </a:lnTo>
                  <a:lnTo>
                    <a:pt x="122933" y="142263"/>
                  </a:lnTo>
                  <a:lnTo>
                    <a:pt x="124818" y="144810"/>
                  </a:lnTo>
                  <a:lnTo>
                    <a:pt x="125281" y="147303"/>
                  </a:lnTo>
                  <a:lnTo>
                    <a:pt x="124795" y="149758"/>
                  </a:lnTo>
                  <a:lnTo>
                    <a:pt x="122934" y="154602"/>
                  </a:lnTo>
                  <a:lnTo>
                    <a:pt x="122106" y="159401"/>
                  </a:lnTo>
                  <a:lnTo>
                    <a:pt x="121092" y="160999"/>
                  </a:lnTo>
                  <a:lnTo>
                    <a:pt x="119621" y="162064"/>
                  </a:lnTo>
                  <a:lnTo>
                    <a:pt x="115871" y="163247"/>
                  </a:lnTo>
                  <a:lnTo>
                    <a:pt x="82397" y="164186"/>
                  </a:lnTo>
                  <a:lnTo>
                    <a:pt x="68776" y="164985"/>
                  </a:lnTo>
                  <a:lnTo>
                    <a:pt x="33783" y="173323"/>
                  </a:lnTo>
                  <a:lnTo>
                    <a:pt x="14745" y="180144"/>
                  </a:lnTo>
                  <a:lnTo>
                    <a:pt x="9728" y="183189"/>
                  </a:lnTo>
                  <a:lnTo>
                    <a:pt x="0" y="1856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SMARTInkShape-619"/>
            <p:cNvSpPr/>
            <p:nvPr/>
          </p:nvSpPr>
          <p:spPr>
            <a:xfrm>
              <a:off x="8122872" y="5336449"/>
              <a:ext cx="121017" cy="135665"/>
            </a:xfrm>
            <a:custGeom>
              <a:avLst/>
              <a:gdLst/>
              <a:ahLst/>
              <a:cxnLst/>
              <a:rect l="0" t="0" r="0" b="0"/>
              <a:pathLst>
                <a:path w="121017" h="135665">
                  <a:moveTo>
                    <a:pt x="92441" y="78514"/>
                  </a:moveTo>
                  <a:lnTo>
                    <a:pt x="96233" y="78514"/>
                  </a:lnTo>
                  <a:lnTo>
                    <a:pt x="97350" y="77720"/>
                  </a:lnTo>
                  <a:lnTo>
                    <a:pt x="98095" y="76397"/>
                  </a:lnTo>
                  <a:lnTo>
                    <a:pt x="98591" y="74721"/>
                  </a:lnTo>
                  <a:lnTo>
                    <a:pt x="99716" y="73604"/>
                  </a:lnTo>
                  <a:lnTo>
                    <a:pt x="103082" y="72363"/>
                  </a:lnTo>
                  <a:lnTo>
                    <a:pt x="104297" y="71238"/>
                  </a:lnTo>
                  <a:lnTo>
                    <a:pt x="112240" y="56935"/>
                  </a:lnTo>
                  <a:lnTo>
                    <a:pt x="113549" y="47528"/>
                  </a:lnTo>
                  <a:lnTo>
                    <a:pt x="109984" y="36613"/>
                  </a:lnTo>
                  <a:lnTo>
                    <a:pt x="90020" y="5775"/>
                  </a:lnTo>
                  <a:lnTo>
                    <a:pt x="83163" y="2529"/>
                  </a:lnTo>
                  <a:lnTo>
                    <a:pt x="48033" y="0"/>
                  </a:lnTo>
                  <a:lnTo>
                    <a:pt x="39366" y="756"/>
                  </a:lnTo>
                  <a:lnTo>
                    <a:pt x="26355" y="5644"/>
                  </a:lnTo>
                  <a:lnTo>
                    <a:pt x="11869" y="16726"/>
                  </a:lnTo>
                  <a:lnTo>
                    <a:pt x="4450" y="27574"/>
                  </a:lnTo>
                  <a:lnTo>
                    <a:pt x="1017" y="40843"/>
                  </a:lnTo>
                  <a:lnTo>
                    <a:pt x="0" y="51036"/>
                  </a:lnTo>
                  <a:lnTo>
                    <a:pt x="3491" y="62876"/>
                  </a:lnTo>
                  <a:lnTo>
                    <a:pt x="9515" y="69711"/>
                  </a:lnTo>
                  <a:lnTo>
                    <a:pt x="34066" y="87942"/>
                  </a:lnTo>
                  <a:lnTo>
                    <a:pt x="43747" y="91361"/>
                  </a:lnTo>
                  <a:lnTo>
                    <a:pt x="62802" y="92675"/>
                  </a:lnTo>
                  <a:lnTo>
                    <a:pt x="69478" y="90628"/>
                  </a:lnTo>
                  <a:lnTo>
                    <a:pt x="93740" y="76005"/>
                  </a:lnTo>
                  <a:lnTo>
                    <a:pt x="96987" y="71313"/>
                  </a:lnTo>
                  <a:lnTo>
                    <a:pt x="97853" y="68951"/>
                  </a:lnTo>
                  <a:lnTo>
                    <a:pt x="99224" y="67376"/>
                  </a:lnTo>
                  <a:lnTo>
                    <a:pt x="104152" y="64366"/>
                  </a:lnTo>
                  <a:lnTo>
                    <a:pt x="106627" y="57413"/>
                  </a:lnTo>
                  <a:lnTo>
                    <a:pt x="106726" y="67733"/>
                  </a:lnTo>
                  <a:lnTo>
                    <a:pt x="104610" y="71870"/>
                  </a:lnTo>
                  <a:lnTo>
                    <a:pt x="102935" y="74085"/>
                  </a:lnTo>
                  <a:lnTo>
                    <a:pt x="101073" y="80778"/>
                  </a:lnTo>
                  <a:lnTo>
                    <a:pt x="99879" y="94218"/>
                  </a:lnTo>
                  <a:lnTo>
                    <a:pt x="101831" y="99516"/>
                  </a:lnTo>
                  <a:lnTo>
                    <a:pt x="110993" y="116704"/>
                  </a:lnTo>
                  <a:lnTo>
                    <a:pt x="113813" y="125460"/>
                  </a:lnTo>
                  <a:lnTo>
                    <a:pt x="121016" y="135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SMARTInkShape-620"/>
            <p:cNvSpPr/>
            <p:nvPr/>
          </p:nvSpPr>
          <p:spPr>
            <a:xfrm>
              <a:off x="8222456" y="5429668"/>
              <a:ext cx="150020" cy="185222"/>
            </a:xfrm>
            <a:custGeom>
              <a:avLst/>
              <a:gdLst/>
              <a:ahLst/>
              <a:cxnLst/>
              <a:rect l="0" t="0" r="0" b="0"/>
              <a:pathLst>
                <a:path w="150020" h="185222">
                  <a:moveTo>
                    <a:pt x="150019" y="42445"/>
                  </a:moveTo>
                  <a:lnTo>
                    <a:pt x="150019" y="32502"/>
                  </a:lnTo>
                  <a:lnTo>
                    <a:pt x="147902" y="27972"/>
                  </a:lnTo>
                  <a:lnTo>
                    <a:pt x="133226" y="11477"/>
                  </a:lnTo>
                  <a:lnTo>
                    <a:pt x="118891" y="2755"/>
                  </a:lnTo>
                  <a:lnTo>
                    <a:pt x="109399" y="522"/>
                  </a:lnTo>
                  <a:lnTo>
                    <a:pt x="101274" y="0"/>
                  </a:lnTo>
                  <a:lnTo>
                    <a:pt x="94488" y="1884"/>
                  </a:lnTo>
                  <a:lnTo>
                    <a:pt x="83663" y="9562"/>
                  </a:lnTo>
                  <a:lnTo>
                    <a:pt x="76295" y="16386"/>
                  </a:lnTo>
                  <a:lnTo>
                    <a:pt x="73597" y="21073"/>
                  </a:lnTo>
                  <a:lnTo>
                    <a:pt x="71604" y="25802"/>
                  </a:lnTo>
                  <a:lnTo>
                    <a:pt x="68072" y="30550"/>
                  </a:lnTo>
                  <a:lnTo>
                    <a:pt x="67607" y="32928"/>
                  </a:lnTo>
                  <a:lnTo>
                    <a:pt x="68090" y="35306"/>
                  </a:lnTo>
                  <a:lnTo>
                    <a:pt x="72562" y="42446"/>
                  </a:lnTo>
                  <a:lnTo>
                    <a:pt x="81184" y="51970"/>
                  </a:lnTo>
                  <a:lnTo>
                    <a:pt x="85824" y="54615"/>
                  </a:lnTo>
                  <a:lnTo>
                    <a:pt x="90531" y="56585"/>
                  </a:lnTo>
                  <a:lnTo>
                    <a:pt x="95270" y="60106"/>
                  </a:lnTo>
                  <a:lnTo>
                    <a:pt x="102138" y="62200"/>
                  </a:lnTo>
                  <a:lnTo>
                    <a:pt x="135306" y="63873"/>
                  </a:lnTo>
                  <a:lnTo>
                    <a:pt x="135694" y="73819"/>
                  </a:lnTo>
                  <a:lnTo>
                    <a:pt x="133598" y="78349"/>
                  </a:lnTo>
                  <a:lnTo>
                    <a:pt x="130815" y="83008"/>
                  </a:lnTo>
                  <a:lnTo>
                    <a:pt x="118731" y="111922"/>
                  </a:lnTo>
                  <a:lnTo>
                    <a:pt x="97623" y="147525"/>
                  </a:lnTo>
                  <a:lnTo>
                    <a:pt x="90748" y="154764"/>
                  </a:lnTo>
                  <a:lnTo>
                    <a:pt x="60390" y="174924"/>
                  </a:lnTo>
                  <a:lnTo>
                    <a:pt x="34364" y="184200"/>
                  </a:lnTo>
                  <a:lnTo>
                    <a:pt x="12989" y="185221"/>
                  </a:lnTo>
                  <a:lnTo>
                    <a:pt x="11041" y="184460"/>
                  </a:lnTo>
                  <a:lnTo>
                    <a:pt x="9742" y="183159"/>
                  </a:lnTo>
                  <a:lnTo>
                    <a:pt x="5798" y="177535"/>
                  </a:lnTo>
                  <a:lnTo>
                    <a:pt x="2577" y="173129"/>
                  </a:lnTo>
                  <a:lnTo>
                    <a:pt x="764" y="166185"/>
                  </a:lnTo>
                  <a:lnTo>
                    <a:pt x="0" y="1424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SMARTInkShape-621"/>
            <p:cNvSpPr/>
            <p:nvPr/>
          </p:nvSpPr>
          <p:spPr>
            <a:xfrm>
              <a:off x="8322469" y="5507841"/>
              <a:ext cx="149694" cy="100004"/>
            </a:xfrm>
            <a:custGeom>
              <a:avLst/>
              <a:gdLst/>
              <a:ahLst/>
              <a:cxnLst/>
              <a:rect l="0" t="0" r="0" b="0"/>
              <a:pathLst>
                <a:path w="149694" h="100004">
                  <a:moveTo>
                    <a:pt x="0" y="28565"/>
                  </a:moveTo>
                  <a:lnTo>
                    <a:pt x="17889" y="29359"/>
                  </a:lnTo>
                  <a:lnTo>
                    <a:pt x="50077" y="37384"/>
                  </a:lnTo>
                  <a:lnTo>
                    <a:pt x="81627" y="47549"/>
                  </a:lnTo>
                  <a:lnTo>
                    <a:pt x="116565" y="49969"/>
                  </a:lnTo>
                  <a:lnTo>
                    <a:pt x="127583" y="49988"/>
                  </a:lnTo>
                  <a:lnTo>
                    <a:pt x="130299" y="49197"/>
                  </a:lnTo>
                  <a:lnTo>
                    <a:pt x="132110" y="47876"/>
                  </a:lnTo>
                  <a:lnTo>
                    <a:pt x="133316" y="46201"/>
                  </a:lnTo>
                  <a:lnTo>
                    <a:pt x="134916" y="45085"/>
                  </a:lnTo>
                  <a:lnTo>
                    <a:pt x="138808" y="43845"/>
                  </a:lnTo>
                  <a:lnTo>
                    <a:pt x="140163" y="42720"/>
                  </a:lnTo>
                  <a:lnTo>
                    <a:pt x="141669" y="39354"/>
                  </a:lnTo>
                  <a:lnTo>
                    <a:pt x="142865" y="38139"/>
                  </a:lnTo>
                  <a:lnTo>
                    <a:pt x="146310" y="36789"/>
                  </a:lnTo>
                  <a:lnTo>
                    <a:pt x="147547" y="35635"/>
                  </a:lnTo>
                  <a:lnTo>
                    <a:pt x="148919" y="32236"/>
                  </a:lnTo>
                  <a:lnTo>
                    <a:pt x="149693" y="25861"/>
                  </a:lnTo>
                  <a:lnTo>
                    <a:pt x="147757" y="21278"/>
                  </a:lnTo>
                  <a:lnTo>
                    <a:pt x="133016" y="4456"/>
                  </a:lnTo>
                  <a:lnTo>
                    <a:pt x="128439" y="1975"/>
                  </a:lnTo>
                  <a:lnTo>
                    <a:pt x="116661" y="251"/>
                  </a:lnTo>
                  <a:lnTo>
                    <a:pt x="91479" y="0"/>
                  </a:lnTo>
                  <a:lnTo>
                    <a:pt x="86166" y="2112"/>
                  </a:lnTo>
                  <a:lnTo>
                    <a:pt x="76287" y="9935"/>
                  </a:lnTo>
                  <a:lnTo>
                    <a:pt x="73593" y="14465"/>
                  </a:lnTo>
                  <a:lnTo>
                    <a:pt x="72076" y="23593"/>
                  </a:lnTo>
                  <a:lnTo>
                    <a:pt x="71564" y="37108"/>
                  </a:lnTo>
                  <a:lnTo>
                    <a:pt x="79225" y="57638"/>
                  </a:lnTo>
                  <a:lnTo>
                    <a:pt x="95288" y="86714"/>
                  </a:lnTo>
                  <a:lnTo>
                    <a:pt x="107156" y="1000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2" name="SMARTInkShape-Group128"/>
          <p:cNvGrpSpPr/>
          <p:nvPr/>
        </p:nvGrpSpPr>
        <p:grpSpPr>
          <a:xfrm>
            <a:off x="8001132" y="5486490"/>
            <a:ext cx="449925" cy="442824"/>
            <a:chOff x="8001132" y="5486490"/>
            <a:chExt cx="449925" cy="442824"/>
          </a:xfrm>
        </p:grpSpPr>
        <p:sp>
          <p:nvSpPr>
            <p:cNvPr id="510" name="SMARTInkShape-622"/>
            <p:cNvSpPr/>
            <p:nvPr/>
          </p:nvSpPr>
          <p:spPr>
            <a:xfrm>
              <a:off x="8172555" y="5629275"/>
              <a:ext cx="121303" cy="157164"/>
            </a:xfrm>
            <a:custGeom>
              <a:avLst/>
              <a:gdLst/>
              <a:ahLst/>
              <a:cxnLst/>
              <a:rect l="0" t="0" r="0" b="0"/>
              <a:pathLst>
                <a:path w="121303" h="157164">
                  <a:moveTo>
                    <a:pt x="57045" y="0"/>
                  </a:moveTo>
                  <a:lnTo>
                    <a:pt x="64321" y="13757"/>
                  </a:lnTo>
                  <a:lnTo>
                    <a:pt x="71238" y="21329"/>
                  </a:lnTo>
                  <a:lnTo>
                    <a:pt x="67512" y="21401"/>
                  </a:lnTo>
                  <a:lnTo>
                    <a:pt x="66404" y="20617"/>
                  </a:lnTo>
                  <a:lnTo>
                    <a:pt x="65665" y="19301"/>
                  </a:lnTo>
                  <a:lnTo>
                    <a:pt x="65173" y="17630"/>
                  </a:lnTo>
                  <a:lnTo>
                    <a:pt x="53103" y="11485"/>
                  </a:lnTo>
                  <a:lnTo>
                    <a:pt x="36349" y="5599"/>
                  </a:lnTo>
                  <a:lnTo>
                    <a:pt x="31178" y="2488"/>
                  </a:lnTo>
                  <a:lnTo>
                    <a:pt x="26234" y="1106"/>
                  </a:lnTo>
                  <a:lnTo>
                    <a:pt x="15196" y="4120"/>
                  </a:lnTo>
                  <a:lnTo>
                    <a:pt x="12477" y="5922"/>
                  </a:lnTo>
                  <a:lnTo>
                    <a:pt x="3962" y="16821"/>
                  </a:lnTo>
                  <a:lnTo>
                    <a:pt x="1703" y="23616"/>
                  </a:lnTo>
                  <a:lnTo>
                    <a:pt x="0" y="48746"/>
                  </a:lnTo>
                  <a:lnTo>
                    <a:pt x="5619" y="66897"/>
                  </a:lnTo>
                  <a:lnTo>
                    <a:pt x="9847" y="76298"/>
                  </a:lnTo>
                  <a:lnTo>
                    <a:pt x="16489" y="83652"/>
                  </a:lnTo>
                  <a:lnTo>
                    <a:pt x="38299" y="101474"/>
                  </a:lnTo>
                  <a:lnTo>
                    <a:pt x="72315" y="113085"/>
                  </a:lnTo>
                  <a:lnTo>
                    <a:pt x="79971" y="111644"/>
                  </a:lnTo>
                  <a:lnTo>
                    <a:pt x="91090" y="106369"/>
                  </a:lnTo>
                  <a:lnTo>
                    <a:pt x="116547" y="83330"/>
                  </a:lnTo>
                  <a:lnTo>
                    <a:pt x="119209" y="78575"/>
                  </a:lnTo>
                  <a:lnTo>
                    <a:pt x="121058" y="71584"/>
                  </a:lnTo>
                  <a:lnTo>
                    <a:pt x="121302" y="61618"/>
                  </a:lnTo>
                  <a:lnTo>
                    <a:pt x="120521" y="60129"/>
                  </a:lnTo>
                  <a:lnTo>
                    <a:pt x="119206" y="59136"/>
                  </a:lnTo>
                  <a:lnTo>
                    <a:pt x="115628" y="58033"/>
                  </a:lnTo>
                  <a:lnTo>
                    <a:pt x="96960" y="57266"/>
                  </a:lnTo>
                  <a:lnTo>
                    <a:pt x="88544" y="59318"/>
                  </a:lnTo>
                  <a:lnTo>
                    <a:pt x="76673" y="67104"/>
                  </a:lnTo>
                  <a:lnTo>
                    <a:pt x="69122" y="73945"/>
                  </a:lnTo>
                  <a:lnTo>
                    <a:pt x="66382" y="80754"/>
                  </a:lnTo>
                  <a:lnTo>
                    <a:pt x="64369" y="88278"/>
                  </a:lnTo>
                  <a:lnTo>
                    <a:pt x="60829" y="94268"/>
                  </a:lnTo>
                  <a:lnTo>
                    <a:pt x="60362" y="97770"/>
                  </a:lnTo>
                  <a:lnTo>
                    <a:pt x="65336" y="125633"/>
                  </a:lnTo>
                  <a:lnTo>
                    <a:pt x="78476" y="1571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SMARTInkShape-623"/>
            <p:cNvSpPr/>
            <p:nvPr/>
          </p:nvSpPr>
          <p:spPr>
            <a:xfrm>
              <a:off x="8001132" y="5486490"/>
              <a:ext cx="449925" cy="442824"/>
            </a:xfrm>
            <a:custGeom>
              <a:avLst/>
              <a:gdLst/>
              <a:ahLst/>
              <a:cxnLst/>
              <a:rect l="0" t="0" r="0" b="0"/>
              <a:pathLst>
                <a:path w="449925" h="442824">
                  <a:moveTo>
                    <a:pt x="107024" y="14198"/>
                  </a:moveTo>
                  <a:lnTo>
                    <a:pt x="103231" y="14198"/>
                  </a:lnTo>
                  <a:lnTo>
                    <a:pt x="102114" y="13404"/>
                  </a:lnTo>
                  <a:lnTo>
                    <a:pt x="101370" y="12081"/>
                  </a:lnTo>
                  <a:lnTo>
                    <a:pt x="100873" y="10405"/>
                  </a:lnTo>
                  <a:lnTo>
                    <a:pt x="99749" y="9288"/>
                  </a:lnTo>
                  <a:lnTo>
                    <a:pt x="96382" y="8047"/>
                  </a:lnTo>
                  <a:lnTo>
                    <a:pt x="87754" y="6456"/>
                  </a:lnTo>
                  <a:lnTo>
                    <a:pt x="80765" y="2202"/>
                  </a:lnTo>
                  <a:lnTo>
                    <a:pt x="72874" y="589"/>
                  </a:lnTo>
                  <a:lnTo>
                    <a:pt x="51835" y="0"/>
                  </a:lnTo>
                  <a:lnTo>
                    <a:pt x="44660" y="2066"/>
                  </a:lnTo>
                  <a:lnTo>
                    <a:pt x="12801" y="23760"/>
                  </a:lnTo>
                  <a:lnTo>
                    <a:pt x="4934" y="34670"/>
                  </a:lnTo>
                  <a:lnTo>
                    <a:pt x="1369" y="47957"/>
                  </a:lnTo>
                  <a:lnTo>
                    <a:pt x="0" y="69996"/>
                  </a:lnTo>
                  <a:lnTo>
                    <a:pt x="2043" y="76832"/>
                  </a:lnTo>
                  <a:lnTo>
                    <a:pt x="3699" y="79767"/>
                  </a:lnTo>
                  <a:lnTo>
                    <a:pt x="13614" y="87688"/>
                  </a:lnTo>
                  <a:lnTo>
                    <a:pt x="30394" y="96682"/>
                  </a:lnTo>
                  <a:lnTo>
                    <a:pt x="40310" y="98963"/>
                  </a:lnTo>
                  <a:lnTo>
                    <a:pt x="48533" y="99496"/>
                  </a:lnTo>
                  <a:lnTo>
                    <a:pt x="62089" y="96003"/>
                  </a:lnTo>
                  <a:lnTo>
                    <a:pt x="75188" y="87713"/>
                  </a:lnTo>
                  <a:lnTo>
                    <a:pt x="90278" y="72909"/>
                  </a:lnTo>
                  <a:lnTo>
                    <a:pt x="104903" y="50357"/>
                  </a:lnTo>
                  <a:lnTo>
                    <a:pt x="106838" y="41322"/>
                  </a:lnTo>
                  <a:lnTo>
                    <a:pt x="106988" y="36753"/>
                  </a:lnTo>
                  <a:lnTo>
                    <a:pt x="107021" y="45671"/>
                  </a:lnTo>
                  <a:lnTo>
                    <a:pt x="104907" y="50146"/>
                  </a:lnTo>
                  <a:lnTo>
                    <a:pt x="102114" y="54781"/>
                  </a:lnTo>
                  <a:lnTo>
                    <a:pt x="93817" y="83676"/>
                  </a:lnTo>
                  <a:lnTo>
                    <a:pt x="92800" y="116616"/>
                  </a:lnTo>
                  <a:lnTo>
                    <a:pt x="93536" y="140259"/>
                  </a:lnTo>
                  <a:lnTo>
                    <a:pt x="96531" y="148542"/>
                  </a:lnTo>
                  <a:lnTo>
                    <a:pt x="98442" y="151385"/>
                  </a:lnTo>
                  <a:lnTo>
                    <a:pt x="104128" y="156181"/>
                  </a:lnTo>
                  <a:lnTo>
                    <a:pt x="105738" y="160116"/>
                  </a:lnTo>
                  <a:lnTo>
                    <a:pt x="106960" y="160689"/>
                  </a:lnTo>
                  <a:lnTo>
                    <a:pt x="108569" y="160278"/>
                  </a:lnTo>
                  <a:lnTo>
                    <a:pt x="112474" y="158497"/>
                  </a:lnTo>
                  <a:lnTo>
                    <a:pt x="116855" y="157706"/>
                  </a:lnTo>
                  <a:lnTo>
                    <a:pt x="118341" y="156701"/>
                  </a:lnTo>
                  <a:lnTo>
                    <a:pt x="119330" y="155237"/>
                  </a:lnTo>
                  <a:lnTo>
                    <a:pt x="121225" y="151495"/>
                  </a:lnTo>
                  <a:lnTo>
                    <a:pt x="147523" y="115987"/>
                  </a:lnTo>
                  <a:lnTo>
                    <a:pt x="166556" y="90699"/>
                  </a:lnTo>
                  <a:lnTo>
                    <a:pt x="171318" y="87885"/>
                  </a:lnTo>
                  <a:lnTo>
                    <a:pt x="178314" y="85931"/>
                  </a:lnTo>
                  <a:lnTo>
                    <a:pt x="184489" y="85674"/>
                  </a:lnTo>
                  <a:lnTo>
                    <a:pt x="195450" y="95582"/>
                  </a:lnTo>
                  <a:lnTo>
                    <a:pt x="203925" y="109678"/>
                  </a:lnTo>
                  <a:lnTo>
                    <a:pt x="210419" y="127244"/>
                  </a:lnTo>
                  <a:lnTo>
                    <a:pt x="216742" y="134026"/>
                  </a:lnTo>
                  <a:lnTo>
                    <a:pt x="224050" y="140479"/>
                  </a:lnTo>
                  <a:lnTo>
                    <a:pt x="246671" y="168764"/>
                  </a:lnTo>
                  <a:lnTo>
                    <a:pt x="248464" y="173646"/>
                  </a:lnTo>
                  <a:lnTo>
                    <a:pt x="249736" y="175265"/>
                  </a:lnTo>
                  <a:lnTo>
                    <a:pt x="253266" y="177064"/>
                  </a:lnTo>
                  <a:lnTo>
                    <a:pt x="266654" y="178377"/>
                  </a:lnTo>
                  <a:lnTo>
                    <a:pt x="271368" y="176331"/>
                  </a:lnTo>
                  <a:lnTo>
                    <a:pt x="284210" y="165500"/>
                  </a:lnTo>
                  <a:lnTo>
                    <a:pt x="285201" y="157012"/>
                  </a:lnTo>
                  <a:lnTo>
                    <a:pt x="284546" y="154651"/>
                  </a:lnTo>
                  <a:lnTo>
                    <a:pt x="283316" y="153077"/>
                  </a:lnTo>
                  <a:lnTo>
                    <a:pt x="264127" y="137654"/>
                  </a:lnTo>
                  <a:lnTo>
                    <a:pt x="233935" y="128991"/>
                  </a:lnTo>
                  <a:lnTo>
                    <a:pt x="220024" y="128595"/>
                  </a:lnTo>
                  <a:lnTo>
                    <a:pt x="214660" y="130657"/>
                  </a:lnTo>
                  <a:lnTo>
                    <a:pt x="197540" y="145293"/>
                  </a:lnTo>
                  <a:lnTo>
                    <a:pt x="194879" y="149985"/>
                  </a:lnTo>
                  <a:lnTo>
                    <a:pt x="192902" y="154716"/>
                  </a:lnTo>
                  <a:lnTo>
                    <a:pt x="189377" y="159465"/>
                  </a:lnTo>
                  <a:lnTo>
                    <a:pt x="188914" y="162636"/>
                  </a:lnTo>
                  <a:lnTo>
                    <a:pt x="194572" y="192978"/>
                  </a:lnTo>
                  <a:lnTo>
                    <a:pt x="196346" y="197678"/>
                  </a:lnTo>
                  <a:lnTo>
                    <a:pt x="202549" y="205017"/>
                  </a:lnTo>
                  <a:lnTo>
                    <a:pt x="209805" y="211719"/>
                  </a:lnTo>
                  <a:lnTo>
                    <a:pt x="226705" y="232530"/>
                  </a:lnTo>
                  <a:lnTo>
                    <a:pt x="261923" y="252293"/>
                  </a:lnTo>
                  <a:lnTo>
                    <a:pt x="280085" y="256139"/>
                  </a:lnTo>
                  <a:lnTo>
                    <a:pt x="312107" y="257048"/>
                  </a:lnTo>
                  <a:lnTo>
                    <a:pt x="319352" y="254952"/>
                  </a:lnTo>
                  <a:lnTo>
                    <a:pt x="330470" y="247138"/>
                  </a:lnTo>
                  <a:lnTo>
                    <a:pt x="333333" y="242610"/>
                  </a:lnTo>
                  <a:lnTo>
                    <a:pt x="335399" y="237952"/>
                  </a:lnTo>
                  <a:lnTo>
                    <a:pt x="340232" y="230867"/>
                  </a:lnTo>
                  <a:lnTo>
                    <a:pt x="342435" y="222774"/>
                  </a:lnTo>
                  <a:lnTo>
                    <a:pt x="338877" y="217991"/>
                  </a:lnTo>
                  <a:lnTo>
                    <a:pt x="334953" y="215898"/>
                  </a:lnTo>
                  <a:lnTo>
                    <a:pt x="321278" y="214370"/>
                  </a:lnTo>
                  <a:lnTo>
                    <a:pt x="311800" y="214252"/>
                  </a:lnTo>
                  <a:lnTo>
                    <a:pt x="307044" y="216352"/>
                  </a:lnTo>
                  <a:lnTo>
                    <a:pt x="291026" y="226409"/>
                  </a:lnTo>
                  <a:lnTo>
                    <a:pt x="281183" y="240441"/>
                  </a:lnTo>
                  <a:lnTo>
                    <a:pt x="279277" y="247567"/>
                  </a:lnTo>
                  <a:lnTo>
                    <a:pt x="278831" y="252326"/>
                  </a:lnTo>
                  <a:lnTo>
                    <a:pt x="280749" y="257087"/>
                  </a:lnTo>
                  <a:lnTo>
                    <a:pt x="295276" y="273754"/>
                  </a:lnTo>
                  <a:lnTo>
                    <a:pt x="309604" y="282485"/>
                  </a:lnTo>
                  <a:lnTo>
                    <a:pt x="319095" y="284719"/>
                  </a:lnTo>
                  <a:lnTo>
                    <a:pt x="350980" y="285624"/>
                  </a:lnTo>
                  <a:lnTo>
                    <a:pt x="356472" y="283527"/>
                  </a:lnTo>
                  <a:lnTo>
                    <a:pt x="361559" y="280743"/>
                  </a:lnTo>
                  <a:lnTo>
                    <a:pt x="368885" y="278383"/>
                  </a:lnTo>
                  <a:lnTo>
                    <a:pt x="377066" y="272453"/>
                  </a:lnTo>
                  <a:lnTo>
                    <a:pt x="384513" y="271467"/>
                  </a:lnTo>
                  <a:lnTo>
                    <a:pt x="383017" y="273531"/>
                  </a:lnTo>
                  <a:lnTo>
                    <a:pt x="379382" y="277531"/>
                  </a:lnTo>
                  <a:lnTo>
                    <a:pt x="378663" y="284025"/>
                  </a:lnTo>
                  <a:lnTo>
                    <a:pt x="379296" y="303335"/>
                  </a:lnTo>
                  <a:lnTo>
                    <a:pt x="390674" y="336695"/>
                  </a:lnTo>
                  <a:lnTo>
                    <a:pt x="402090" y="366561"/>
                  </a:lnTo>
                  <a:lnTo>
                    <a:pt x="419397" y="399007"/>
                  </a:lnTo>
                  <a:lnTo>
                    <a:pt x="449924" y="4428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3" name="SMARTInkShape-624"/>
          <p:cNvSpPr/>
          <p:nvPr/>
        </p:nvSpPr>
        <p:spPr>
          <a:xfrm>
            <a:off x="5943600" y="3000375"/>
            <a:ext cx="192856" cy="292892"/>
          </a:xfrm>
          <a:custGeom>
            <a:avLst/>
            <a:gdLst/>
            <a:ahLst/>
            <a:cxnLst/>
            <a:rect l="0" t="0" r="0" b="0"/>
            <a:pathLst>
              <a:path w="192856" h="292892">
                <a:moveTo>
                  <a:pt x="178594" y="0"/>
                </a:moveTo>
                <a:lnTo>
                  <a:pt x="178594" y="6151"/>
                </a:lnTo>
                <a:lnTo>
                  <a:pt x="174802" y="10642"/>
                </a:lnTo>
                <a:lnTo>
                  <a:pt x="175056" y="19017"/>
                </a:lnTo>
                <a:lnTo>
                  <a:pt x="182179" y="54627"/>
                </a:lnTo>
                <a:lnTo>
                  <a:pt x="185269" y="86333"/>
                </a:lnTo>
                <a:lnTo>
                  <a:pt x="187715" y="105220"/>
                </a:lnTo>
                <a:lnTo>
                  <a:pt x="191350" y="122987"/>
                </a:lnTo>
                <a:lnTo>
                  <a:pt x="192680" y="157366"/>
                </a:lnTo>
                <a:lnTo>
                  <a:pt x="192855" y="192908"/>
                </a:lnTo>
                <a:lnTo>
                  <a:pt x="189081" y="210528"/>
                </a:lnTo>
                <a:lnTo>
                  <a:pt x="173748" y="245187"/>
                </a:lnTo>
                <a:lnTo>
                  <a:pt x="165869" y="258738"/>
                </a:lnTo>
                <a:lnTo>
                  <a:pt x="149387" y="270830"/>
                </a:lnTo>
                <a:lnTo>
                  <a:pt x="119003" y="288094"/>
                </a:lnTo>
                <a:lnTo>
                  <a:pt x="97296" y="291946"/>
                </a:lnTo>
                <a:lnTo>
                  <a:pt x="62615" y="292811"/>
                </a:lnTo>
                <a:lnTo>
                  <a:pt x="27632" y="292891"/>
                </a:lnTo>
                <a:lnTo>
                  <a:pt x="12043" y="292099"/>
                </a:lnTo>
                <a:lnTo>
                  <a:pt x="0" y="28575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6" name="SMARTInkShape-Group130"/>
          <p:cNvGrpSpPr/>
          <p:nvPr/>
        </p:nvGrpSpPr>
        <p:grpSpPr>
          <a:xfrm>
            <a:off x="6186845" y="3178969"/>
            <a:ext cx="321112" cy="121445"/>
            <a:chOff x="6186845" y="3178969"/>
            <a:chExt cx="321112" cy="121445"/>
          </a:xfrm>
        </p:grpSpPr>
        <p:sp>
          <p:nvSpPr>
            <p:cNvPr id="514" name="SMARTInkShape-625"/>
            <p:cNvSpPr/>
            <p:nvPr/>
          </p:nvSpPr>
          <p:spPr>
            <a:xfrm>
              <a:off x="6186845" y="3178969"/>
              <a:ext cx="142519" cy="121445"/>
            </a:xfrm>
            <a:custGeom>
              <a:avLst/>
              <a:gdLst/>
              <a:ahLst/>
              <a:cxnLst/>
              <a:rect l="0" t="0" r="0" b="0"/>
              <a:pathLst>
                <a:path w="142519" h="121445">
                  <a:moveTo>
                    <a:pt x="99655" y="0"/>
                  </a:moveTo>
                  <a:lnTo>
                    <a:pt x="75744" y="0"/>
                  </a:lnTo>
                  <a:lnTo>
                    <a:pt x="71037" y="2116"/>
                  </a:lnTo>
                  <a:lnTo>
                    <a:pt x="68670" y="3792"/>
                  </a:lnTo>
                  <a:lnTo>
                    <a:pt x="53465" y="8069"/>
                  </a:lnTo>
                  <a:lnTo>
                    <a:pt x="19127" y="35631"/>
                  </a:lnTo>
                  <a:lnTo>
                    <a:pt x="15013" y="38042"/>
                  </a:lnTo>
                  <a:lnTo>
                    <a:pt x="12271" y="41236"/>
                  </a:lnTo>
                  <a:lnTo>
                    <a:pt x="849" y="66379"/>
                  </a:lnTo>
                  <a:lnTo>
                    <a:pt x="0" y="73731"/>
                  </a:lnTo>
                  <a:lnTo>
                    <a:pt x="1918" y="78542"/>
                  </a:lnTo>
                  <a:lnTo>
                    <a:pt x="9617" y="88098"/>
                  </a:lnTo>
                  <a:lnTo>
                    <a:pt x="16247" y="90748"/>
                  </a:lnTo>
                  <a:lnTo>
                    <a:pt x="37460" y="92744"/>
                  </a:lnTo>
                  <a:lnTo>
                    <a:pt x="42379" y="90697"/>
                  </a:lnTo>
                  <a:lnTo>
                    <a:pt x="78092" y="64277"/>
                  </a:lnTo>
                  <a:lnTo>
                    <a:pt x="85329" y="55028"/>
                  </a:lnTo>
                  <a:lnTo>
                    <a:pt x="90383" y="44350"/>
                  </a:lnTo>
                  <a:lnTo>
                    <a:pt x="92359" y="38761"/>
                  </a:lnTo>
                  <a:lnTo>
                    <a:pt x="97140" y="31152"/>
                  </a:lnTo>
                  <a:lnTo>
                    <a:pt x="98538" y="26281"/>
                  </a:lnTo>
                  <a:lnTo>
                    <a:pt x="98116" y="24664"/>
                  </a:lnTo>
                  <a:lnTo>
                    <a:pt x="97042" y="23586"/>
                  </a:lnTo>
                  <a:lnTo>
                    <a:pt x="92776" y="21557"/>
                  </a:lnTo>
                  <a:lnTo>
                    <a:pt x="92518" y="38227"/>
                  </a:lnTo>
                  <a:lnTo>
                    <a:pt x="94631" y="42919"/>
                  </a:lnTo>
                  <a:lnTo>
                    <a:pt x="96306" y="45281"/>
                  </a:lnTo>
                  <a:lnTo>
                    <a:pt x="105162" y="73306"/>
                  </a:lnTo>
                  <a:lnTo>
                    <a:pt x="128243" y="106665"/>
                  </a:lnTo>
                  <a:lnTo>
                    <a:pt x="142518" y="1214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SMARTInkShape-626"/>
            <p:cNvSpPr/>
            <p:nvPr/>
          </p:nvSpPr>
          <p:spPr>
            <a:xfrm>
              <a:off x="6386513" y="3193257"/>
              <a:ext cx="121444" cy="99592"/>
            </a:xfrm>
            <a:custGeom>
              <a:avLst/>
              <a:gdLst/>
              <a:ahLst/>
              <a:cxnLst/>
              <a:rect l="0" t="0" r="0" b="0"/>
              <a:pathLst>
                <a:path w="121444" h="99592">
                  <a:moveTo>
                    <a:pt x="7143" y="7143"/>
                  </a:moveTo>
                  <a:lnTo>
                    <a:pt x="7143" y="23936"/>
                  </a:lnTo>
                  <a:lnTo>
                    <a:pt x="5026" y="28629"/>
                  </a:lnTo>
                  <a:lnTo>
                    <a:pt x="3351" y="30992"/>
                  </a:lnTo>
                  <a:lnTo>
                    <a:pt x="992" y="41903"/>
                  </a:lnTo>
                  <a:lnTo>
                    <a:pt x="17" y="75479"/>
                  </a:lnTo>
                  <a:lnTo>
                    <a:pt x="0" y="99591"/>
                  </a:lnTo>
                  <a:lnTo>
                    <a:pt x="793" y="81650"/>
                  </a:lnTo>
                  <a:lnTo>
                    <a:pt x="6702" y="57678"/>
                  </a:lnTo>
                  <a:lnTo>
                    <a:pt x="7879" y="40403"/>
                  </a:lnTo>
                  <a:lnTo>
                    <a:pt x="15959" y="21565"/>
                  </a:lnTo>
                  <a:lnTo>
                    <a:pt x="18999" y="16728"/>
                  </a:lnTo>
                  <a:lnTo>
                    <a:pt x="21504" y="9542"/>
                  </a:lnTo>
                  <a:lnTo>
                    <a:pt x="24903" y="4770"/>
                  </a:lnTo>
                  <a:lnTo>
                    <a:pt x="29059" y="2120"/>
                  </a:lnTo>
                  <a:lnTo>
                    <a:pt x="35635" y="279"/>
                  </a:lnTo>
                  <a:lnTo>
                    <a:pt x="71008" y="1"/>
                  </a:lnTo>
                  <a:lnTo>
                    <a:pt x="73532" y="0"/>
                  </a:lnTo>
                  <a:lnTo>
                    <a:pt x="108243" y="13000"/>
                  </a:lnTo>
                  <a:lnTo>
                    <a:pt x="121443" y="214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9" name="SMARTInkShape-Group131"/>
          <p:cNvGrpSpPr/>
          <p:nvPr/>
        </p:nvGrpSpPr>
        <p:grpSpPr>
          <a:xfrm>
            <a:off x="6508290" y="3200426"/>
            <a:ext cx="242515" cy="249579"/>
            <a:chOff x="6508290" y="3200426"/>
            <a:chExt cx="242515" cy="249579"/>
          </a:xfrm>
        </p:grpSpPr>
        <p:sp>
          <p:nvSpPr>
            <p:cNvPr id="517" name="SMARTInkShape-627"/>
            <p:cNvSpPr/>
            <p:nvPr/>
          </p:nvSpPr>
          <p:spPr>
            <a:xfrm>
              <a:off x="6508290" y="3200426"/>
              <a:ext cx="127866" cy="249579"/>
            </a:xfrm>
            <a:custGeom>
              <a:avLst/>
              <a:gdLst/>
              <a:ahLst/>
              <a:cxnLst/>
              <a:rect l="0" t="0" r="0" b="0"/>
              <a:pathLst>
                <a:path w="127866" h="249579">
                  <a:moveTo>
                    <a:pt x="85391" y="7118"/>
                  </a:moveTo>
                  <a:lnTo>
                    <a:pt x="81598" y="3326"/>
                  </a:lnTo>
                  <a:lnTo>
                    <a:pt x="75503" y="1463"/>
                  </a:lnTo>
                  <a:lnTo>
                    <a:pt x="43575" y="0"/>
                  </a:lnTo>
                  <a:lnTo>
                    <a:pt x="30227" y="3774"/>
                  </a:lnTo>
                  <a:lnTo>
                    <a:pt x="17198" y="12160"/>
                  </a:lnTo>
                  <a:lnTo>
                    <a:pt x="11956" y="16767"/>
                  </a:lnTo>
                  <a:lnTo>
                    <a:pt x="9097" y="21461"/>
                  </a:lnTo>
                  <a:lnTo>
                    <a:pt x="7032" y="26193"/>
                  </a:lnTo>
                  <a:lnTo>
                    <a:pt x="3469" y="30941"/>
                  </a:lnTo>
                  <a:lnTo>
                    <a:pt x="1357" y="37814"/>
                  </a:lnTo>
                  <a:lnTo>
                    <a:pt x="0" y="51370"/>
                  </a:lnTo>
                  <a:lnTo>
                    <a:pt x="682" y="53288"/>
                  </a:lnTo>
                  <a:lnTo>
                    <a:pt x="1931" y="54566"/>
                  </a:lnTo>
                  <a:lnTo>
                    <a:pt x="7481" y="58483"/>
                  </a:lnTo>
                  <a:lnTo>
                    <a:pt x="9639" y="60411"/>
                  </a:lnTo>
                  <a:lnTo>
                    <a:pt x="16269" y="62554"/>
                  </a:lnTo>
                  <a:lnTo>
                    <a:pt x="29668" y="63929"/>
                  </a:lnTo>
                  <a:lnTo>
                    <a:pt x="64109" y="55435"/>
                  </a:lnTo>
                  <a:lnTo>
                    <a:pt x="91114" y="44995"/>
                  </a:lnTo>
                  <a:lnTo>
                    <a:pt x="102343" y="33282"/>
                  </a:lnTo>
                  <a:lnTo>
                    <a:pt x="104832" y="28536"/>
                  </a:lnTo>
                  <a:lnTo>
                    <a:pt x="106732" y="23781"/>
                  </a:lnTo>
                  <a:lnTo>
                    <a:pt x="113638" y="14679"/>
                  </a:lnTo>
                  <a:lnTo>
                    <a:pt x="110077" y="18178"/>
                  </a:lnTo>
                  <a:lnTo>
                    <a:pt x="108269" y="22087"/>
                  </a:lnTo>
                  <a:lnTo>
                    <a:pt x="101206" y="52742"/>
                  </a:lnTo>
                  <a:lnTo>
                    <a:pt x="101152" y="64701"/>
                  </a:lnTo>
                  <a:lnTo>
                    <a:pt x="105919" y="93997"/>
                  </a:lnTo>
                  <a:lnTo>
                    <a:pt x="112358" y="128713"/>
                  </a:lnTo>
                  <a:lnTo>
                    <a:pt x="115606" y="147921"/>
                  </a:lnTo>
                  <a:lnTo>
                    <a:pt x="125294" y="179236"/>
                  </a:lnTo>
                  <a:lnTo>
                    <a:pt x="127865" y="206790"/>
                  </a:lnTo>
                  <a:lnTo>
                    <a:pt x="111147" y="215188"/>
                  </a:lnTo>
                  <a:lnTo>
                    <a:pt x="82968" y="226725"/>
                  </a:lnTo>
                  <a:lnTo>
                    <a:pt x="54472" y="246758"/>
                  </a:lnTo>
                  <a:lnTo>
                    <a:pt x="44832" y="249043"/>
                  </a:lnTo>
                  <a:lnTo>
                    <a:pt x="36674" y="249578"/>
                  </a:lnTo>
                  <a:lnTo>
                    <a:pt x="23156" y="246086"/>
                  </a:lnTo>
                  <a:lnTo>
                    <a:pt x="5303" y="236232"/>
                  </a:lnTo>
                  <a:lnTo>
                    <a:pt x="5012" y="232886"/>
                  </a:lnTo>
                  <a:lnTo>
                    <a:pt x="8786" y="229861"/>
                  </a:lnTo>
                  <a:lnTo>
                    <a:pt x="15271" y="227051"/>
                  </a:lnTo>
                  <a:lnTo>
                    <a:pt x="18801" y="224384"/>
                  </a:lnTo>
                  <a:lnTo>
                    <a:pt x="20360" y="221812"/>
                  </a:lnTo>
                  <a:lnTo>
                    <a:pt x="20606" y="219303"/>
                  </a:lnTo>
                  <a:lnTo>
                    <a:pt x="18763" y="214400"/>
                  </a:lnTo>
                  <a:lnTo>
                    <a:pt x="17160" y="211981"/>
                  </a:lnTo>
                  <a:lnTo>
                    <a:pt x="15297" y="210368"/>
                  </a:lnTo>
                  <a:lnTo>
                    <a:pt x="6810" y="2071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SMARTInkShape-628"/>
            <p:cNvSpPr/>
            <p:nvPr/>
          </p:nvSpPr>
          <p:spPr>
            <a:xfrm>
              <a:off x="6668424" y="3214688"/>
              <a:ext cx="82381" cy="78483"/>
            </a:xfrm>
            <a:custGeom>
              <a:avLst/>
              <a:gdLst/>
              <a:ahLst/>
              <a:cxnLst/>
              <a:rect l="0" t="0" r="0" b="0"/>
              <a:pathLst>
                <a:path w="82381" h="78483">
                  <a:moveTo>
                    <a:pt x="39557" y="0"/>
                  </a:moveTo>
                  <a:lnTo>
                    <a:pt x="28915" y="0"/>
                  </a:lnTo>
                  <a:lnTo>
                    <a:pt x="24774" y="2116"/>
                  </a:lnTo>
                  <a:lnTo>
                    <a:pt x="8572" y="16792"/>
                  </a:lnTo>
                  <a:lnTo>
                    <a:pt x="5942" y="21486"/>
                  </a:lnTo>
                  <a:lnTo>
                    <a:pt x="0" y="38254"/>
                  </a:lnTo>
                  <a:lnTo>
                    <a:pt x="3176" y="52094"/>
                  </a:lnTo>
                  <a:lnTo>
                    <a:pt x="5661" y="57019"/>
                  </a:lnTo>
                  <a:lnTo>
                    <a:pt x="13724" y="66649"/>
                  </a:lnTo>
                  <a:lnTo>
                    <a:pt x="18286" y="69309"/>
                  </a:lnTo>
                  <a:lnTo>
                    <a:pt x="50940" y="77836"/>
                  </a:lnTo>
                  <a:lnTo>
                    <a:pt x="69348" y="78482"/>
                  </a:lnTo>
                  <a:lnTo>
                    <a:pt x="74757" y="76420"/>
                  </a:lnTo>
                  <a:lnTo>
                    <a:pt x="80906" y="72421"/>
                  </a:lnTo>
                  <a:lnTo>
                    <a:pt x="81747" y="69758"/>
                  </a:lnTo>
                  <a:lnTo>
                    <a:pt x="82380" y="54670"/>
                  </a:lnTo>
                  <a:lnTo>
                    <a:pt x="80286" y="49962"/>
                  </a:lnTo>
                  <a:lnTo>
                    <a:pt x="68132" y="35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0" name="SMARTInkShape-629"/>
          <p:cNvSpPr/>
          <p:nvPr/>
        </p:nvSpPr>
        <p:spPr>
          <a:xfrm>
            <a:off x="6822281" y="3221927"/>
            <a:ext cx="92841" cy="107062"/>
          </a:xfrm>
          <a:custGeom>
            <a:avLst/>
            <a:gdLst/>
            <a:ahLst/>
            <a:cxnLst/>
            <a:rect l="0" t="0" r="0" b="0"/>
            <a:pathLst>
              <a:path w="92841" h="107062">
                <a:moveTo>
                  <a:pt x="7144" y="14192"/>
                </a:moveTo>
                <a:lnTo>
                  <a:pt x="7144" y="34249"/>
                </a:lnTo>
                <a:lnTo>
                  <a:pt x="2234" y="41054"/>
                </a:lnTo>
                <a:lnTo>
                  <a:pt x="295" y="48588"/>
                </a:lnTo>
                <a:lnTo>
                  <a:pt x="1" y="57025"/>
                </a:lnTo>
                <a:lnTo>
                  <a:pt x="0" y="36936"/>
                </a:lnTo>
                <a:lnTo>
                  <a:pt x="7276" y="17827"/>
                </a:lnTo>
                <a:lnTo>
                  <a:pt x="8819" y="16615"/>
                </a:lnTo>
                <a:lnTo>
                  <a:pt x="10642" y="15807"/>
                </a:lnTo>
                <a:lnTo>
                  <a:pt x="11857" y="14475"/>
                </a:lnTo>
                <a:lnTo>
                  <a:pt x="14868" y="7011"/>
                </a:lnTo>
                <a:lnTo>
                  <a:pt x="17985" y="3592"/>
                </a:lnTo>
                <a:lnTo>
                  <a:pt x="22017" y="1543"/>
                </a:lnTo>
                <a:lnTo>
                  <a:pt x="34342" y="0"/>
                </a:lnTo>
                <a:lnTo>
                  <a:pt x="46059" y="5626"/>
                </a:lnTo>
                <a:lnTo>
                  <a:pt x="54305" y="11301"/>
                </a:lnTo>
                <a:lnTo>
                  <a:pt x="64203" y="15737"/>
                </a:lnTo>
                <a:lnTo>
                  <a:pt x="66614" y="17604"/>
                </a:lnTo>
                <a:lnTo>
                  <a:pt x="69294" y="21794"/>
                </a:lnTo>
                <a:lnTo>
                  <a:pt x="76858" y="38212"/>
                </a:lnTo>
                <a:lnTo>
                  <a:pt x="82746" y="46885"/>
                </a:lnTo>
                <a:lnTo>
                  <a:pt x="87253" y="56927"/>
                </a:lnTo>
                <a:lnTo>
                  <a:pt x="90373" y="61760"/>
                </a:lnTo>
                <a:lnTo>
                  <a:pt x="92130" y="68944"/>
                </a:lnTo>
                <a:lnTo>
                  <a:pt x="92840" y="88010"/>
                </a:lnTo>
                <a:lnTo>
                  <a:pt x="92056" y="89598"/>
                </a:lnTo>
                <a:lnTo>
                  <a:pt x="90740" y="90656"/>
                </a:lnTo>
                <a:lnTo>
                  <a:pt x="89068" y="91362"/>
                </a:lnTo>
                <a:lnTo>
                  <a:pt x="87954" y="92626"/>
                </a:lnTo>
                <a:lnTo>
                  <a:pt x="86716" y="96147"/>
                </a:lnTo>
                <a:lnTo>
                  <a:pt x="85725" y="107061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SMARTInkShape-630"/>
          <p:cNvSpPr/>
          <p:nvPr/>
        </p:nvSpPr>
        <p:spPr>
          <a:xfrm>
            <a:off x="7065169" y="3086100"/>
            <a:ext cx="278607" cy="135732"/>
          </a:xfrm>
          <a:custGeom>
            <a:avLst/>
            <a:gdLst/>
            <a:ahLst/>
            <a:cxnLst/>
            <a:rect l="0" t="0" r="0" b="0"/>
            <a:pathLst>
              <a:path w="278607" h="135732">
                <a:moveTo>
                  <a:pt x="0" y="135731"/>
                </a:moveTo>
                <a:lnTo>
                  <a:pt x="6151" y="129580"/>
                </a:lnTo>
                <a:lnTo>
                  <a:pt x="10642" y="128882"/>
                </a:lnTo>
                <a:lnTo>
                  <a:pt x="11856" y="127990"/>
                </a:lnTo>
                <a:lnTo>
                  <a:pt x="13207" y="124882"/>
                </a:lnTo>
                <a:lnTo>
                  <a:pt x="14361" y="123736"/>
                </a:lnTo>
                <a:lnTo>
                  <a:pt x="21915" y="119780"/>
                </a:lnTo>
                <a:lnTo>
                  <a:pt x="24135" y="117953"/>
                </a:lnTo>
                <a:lnTo>
                  <a:pt x="30835" y="115924"/>
                </a:lnTo>
                <a:lnTo>
                  <a:pt x="38311" y="114228"/>
                </a:lnTo>
                <a:lnTo>
                  <a:pt x="60281" y="102972"/>
                </a:lnTo>
                <a:lnTo>
                  <a:pt x="92913" y="92415"/>
                </a:lnTo>
                <a:lnTo>
                  <a:pt x="101619" y="87111"/>
                </a:lnTo>
                <a:lnTo>
                  <a:pt x="112571" y="75993"/>
                </a:lnTo>
                <a:lnTo>
                  <a:pt x="144790" y="59722"/>
                </a:lnTo>
                <a:lnTo>
                  <a:pt x="179545" y="40489"/>
                </a:lnTo>
                <a:lnTo>
                  <a:pt x="187219" y="37839"/>
                </a:lnTo>
                <a:lnTo>
                  <a:pt x="195127" y="35867"/>
                </a:lnTo>
                <a:lnTo>
                  <a:pt x="206672" y="28134"/>
                </a:lnTo>
                <a:lnTo>
                  <a:pt x="220388" y="18963"/>
                </a:lnTo>
                <a:lnTo>
                  <a:pt x="242680" y="7887"/>
                </a:lnTo>
                <a:lnTo>
                  <a:pt x="246234" y="7474"/>
                </a:lnTo>
                <a:lnTo>
                  <a:pt x="250460" y="5174"/>
                </a:lnTo>
                <a:lnTo>
                  <a:pt x="256782" y="303"/>
                </a:lnTo>
                <a:lnTo>
                  <a:pt x="278606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SMARTInkShape-631"/>
          <p:cNvSpPr/>
          <p:nvPr/>
        </p:nvSpPr>
        <p:spPr>
          <a:xfrm>
            <a:off x="7043738" y="3286125"/>
            <a:ext cx="400051" cy="392907"/>
          </a:xfrm>
          <a:custGeom>
            <a:avLst/>
            <a:gdLst/>
            <a:ahLst/>
            <a:cxnLst/>
            <a:rect l="0" t="0" r="0" b="0"/>
            <a:pathLst>
              <a:path w="400051" h="392907">
                <a:moveTo>
                  <a:pt x="0" y="0"/>
                </a:moveTo>
                <a:lnTo>
                  <a:pt x="0" y="3792"/>
                </a:lnTo>
                <a:lnTo>
                  <a:pt x="793" y="4909"/>
                </a:lnTo>
                <a:lnTo>
                  <a:pt x="2116" y="5654"/>
                </a:lnTo>
                <a:lnTo>
                  <a:pt x="3792" y="6151"/>
                </a:lnTo>
                <a:lnTo>
                  <a:pt x="14473" y="12667"/>
                </a:lnTo>
                <a:lnTo>
                  <a:pt x="16792" y="13207"/>
                </a:lnTo>
                <a:lnTo>
                  <a:pt x="28591" y="19800"/>
                </a:lnTo>
                <a:lnTo>
                  <a:pt x="50634" y="29059"/>
                </a:lnTo>
                <a:lnTo>
                  <a:pt x="81649" y="48438"/>
                </a:lnTo>
                <a:lnTo>
                  <a:pt x="102265" y="62808"/>
                </a:lnTo>
                <a:lnTo>
                  <a:pt x="119994" y="73114"/>
                </a:lnTo>
                <a:lnTo>
                  <a:pt x="152008" y="94505"/>
                </a:lnTo>
                <a:lnTo>
                  <a:pt x="185284" y="121588"/>
                </a:lnTo>
                <a:lnTo>
                  <a:pt x="190198" y="126302"/>
                </a:lnTo>
                <a:lnTo>
                  <a:pt x="190298" y="131033"/>
                </a:lnTo>
                <a:lnTo>
                  <a:pt x="187190" y="135774"/>
                </a:lnTo>
                <a:lnTo>
                  <a:pt x="181943" y="140522"/>
                </a:lnTo>
                <a:lnTo>
                  <a:pt x="180033" y="145275"/>
                </a:lnTo>
                <a:lnTo>
                  <a:pt x="180347" y="150032"/>
                </a:lnTo>
                <a:lnTo>
                  <a:pt x="185722" y="160343"/>
                </a:lnTo>
                <a:lnTo>
                  <a:pt x="216379" y="194601"/>
                </a:lnTo>
                <a:lnTo>
                  <a:pt x="230094" y="210148"/>
                </a:lnTo>
                <a:lnTo>
                  <a:pt x="253066" y="244589"/>
                </a:lnTo>
                <a:lnTo>
                  <a:pt x="280134" y="278566"/>
                </a:lnTo>
                <a:lnTo>
                  <a:pt x="293346" y="290765"/>
                </a:lnTo>
                <a:lnTo>
                  <a:pt x="297957" y="293856"/>
                </a:lnTo>
                <a:lnTo>
                  <a:pt x="305198" y="303640"/>
                </a:lnTo>
                <a:lnTo>
                  <a:pt x="311856" y="314339"/>
                </a:lnTo>
                <a:lnTo>
                  <a:pt x="341600" y="347895"/>
                </a:lnTo>
                <a:lnTo>
                  <a:pt x="375511" y="381847"/>
                </a:lnTo>
                <a:lnTo>
                  <a:pt x="392863" y="391188"/>
                </a:lnTo>
                <a:lnTo>
                  <a:pt x="400050" y="39290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8" name="SMARTInkShape-Group135"/>
          <p:cNvGrpSpPr/>
          <p:nvPr/>
        </p:nvGrpSpPr>
        <p:grpSpPr>
          <a:xfrm>
            <a:off x="5050631" y="2714625"/>
            <a:ext cx="1207107" cy="864395"/>
            <a:chOff x="5050631" y="2714625"/>
            <a:chExt cx="1207107" cy="864395"/>
          </a:xfrm>
        </p:grpSpPr>
        <p:sp>
          <p:nvSpPr>
            <p:cNvPr id="523" name="SMARTInkShape-632"/>
            <p:cNvSpPr/>
            <p:nvPr/>
          </p:nvSpPr>
          <p:spPr>
            <a:xfrm>
              <a:off x="5786438" y="3014663"/>
              <a:ext cx="278607" cy="107157"/>
            </a:xfrm>
            <a:custGeom>
              <a:avLst/>
              <a:gdLst/>
              <a:ahLst/>
              <a:cxnLst/>
              <a:rect l="0" t="0" r="0" b="0"/>
              <a:pathLst>
                <a:path w="278607" h="107157">
                  <a:moveTo>
                    <a:pt x="278606" y="107156"/>
                  </a:moveTo>
                  <a:lnTo>
                    <a:pt x="274814" y="107156"/>
                  </a:lnTo>
                  <a:lnTo>
                    <a:pt x="273696" y="106362"/>
                  </a:lnTo>
                  <a:lnTo>
                    <a:pt x="272951" y="105039"/>
                  </a:lnTo>
                  <a:lnTo>
                    <a:pt x="272455" y="103364"/>
                  </a:lnTo>
                  <a:lnTo>
                    <a:pt x="271330" y="102246"/>
                  </a:lnTo>
                  <a:lnTo>
                    <a:pt x="263822" y="98337"/>
                  </a:lnTo>
                  <a:lnTo>
                    <a:pt x="259335" y="95299"/>
                  </a:lnTo>
                  <a:lnTo>
                    <a:pt x="225934" y="80747"/>
                  </a:lnTo>
                  <a:lnTo>
                    <a:pt x="211053" y="74548"/>
                  </a:lnTo>
                  <a:lnTo>
                    <a:pt x="181957" y="68054"/>
                  </a:lnTo>
                  <a:lnTo>
                    <a:pt x="151506" y="58539"/>
                  </a:lnTo>
                  <a:lnTo>
                    <a:pt x="121737" y="44313"/>
                  </a:lnTo>
                  <a:lnTo>
                    <a:pt x="86557" y="31147"/>
                  </a:lnTo>
                  <a:lnTo>
                    <a:pt x="56162" y="19074"/>
                  </a:lnTo>
                  <a:lnTo>
                    <a:pt x="24143" y="4764"/>
                  </a:lnTo>
                  <a:lnTo>
                    <a:pt x="10531" y="94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SMARTInkShape-633"/>
            <p:cNvSpPr/>
            <p:nvPr/>
          </p:nvSpPr>
          <p:spPr>
            <a:xfrm>
              <a:off x="5400888" y="2836069"/>
              <a:ext cx="64082" cy="100013"/>
            </a:xfrm>
            <a:custGeom>
              <a:avLst/>
              <a:gdLst/>
              <a:ahLst/>
              <a:cxnLst/>
              <a:rect l="0" t="0" r="0" b="0"/>
              <a:pathLst>
                <a:path w="64082" h="100013">
                  <a:moveTo>
                    <a:pt x="64081" y="0"/>
                  </a:moveTo>
                  <a:lnTo>
                    <a:pt x="56496" y="0"/>
                  </a:lnTo>
                  <a:lnTo>
                    <a:pt x="50655" y="2116"/>
                  </a:lnTo>
                  <a:lnTo>
                    <a:pt x="27024" y="16792"/>
                  </a:lnTo>
                  <a:lnTo>
                    <a:pt x="3434" y="48080"/>
                  </a:lnTo>
                  <a:lnTo>
                    <a:pt x="1408" y="54706"/>
                  </a:lnTo>
                  <a:lnTo>
                    <a:pt x="0" y="76505"/>
                  </a:lnTo>
                  <a:lnTo>
                    <a:pt x="1998" y="83744"/>
                  </a:lnTo>
                  <a:lnTo>
                    <a:pt x="9749" y="94858"/>
                  </a:lnTo>
                  <a:lnTo>
                    <a:pt x="16385" y="97722"/>
                  </a:lnTo>
                  <a:lnTo>
                    <a:pt x="49793" y="1000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SMARTInkShape-634"/>
            <p:cNvSpPr/>
            <p:nvPr/>
          </p:nvSpPr>
          <p:spPr>
            <a:xfrm>
              <a:off x="5529263" y="2843213"/>
              <a:ext cx="21432" cy="85726"/>
            </a:xfrm>
            <a:custGeom>
              <a:avLst/>
              <a:gdLst/>
              <a:ahLst/>
              <a:cxnLst/>
              <a:rect l="0" t="0" r="0" b="0"/>
              <a:pathLst>
                <a:path w="21432" h="85726">
                  <a:moveTo>
                    <a:pt x="21431" y="0"/>
                  </a:moveTo>
                  <a:lnTo>
                    <a:pt x="15728" y="6496"/>
                  </a:lnTo>
                  <a:lnTo>
                    <a:pt x="10040" y="17094"/>
                  </a:lnTo>
                  <a:lnTo>
                    <a:pt x="8001" y="26408"/>
                  </a:lnTo>
                  <a:lnTo>
                    <a:pt x="7177" y="62013"/>
                  </a:lnTo>
                  <a:lnTo>
                    <a:pt x="5042" y="69365"/>
                  </a:lnTo>
                  <a:lnTo>
                    <a:pt x="2240" y="75279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SMARTInkShape-635"/>
            <p:cNvSpPr/>
            <p:nvPr/>
          </p:nvSpPr>
          <p:spPr>
            <a:xfrm>
              <a:off x="5643590" y="2721769"/>
              <a:ext cx="92842" cy="214313"/>
            </a:xfrm>
            <a:custGeom>
              <a:avLst/>
              <a:gdLst/>
              <a:ahLst/>
              <a:cxnLst/>
              <a:rect l="0" t="0" r="0" b="0"/>
              <a:pathLst>
                <a:path w="92842" h="214313">
                  <a:moveTo>
                    <a:pt x="14260" y="214312"/>
                  </a:moveTo>
                  <a:lnTo>
                    <a:pt x="13466" y="189339"/>
                  </a:lnTo>
                  <a:lnTo>
                    <a:pt x="5441" y="157094"/>
                  </a:lnTo>
                  <a:lnTo>
                    <a:pt x="1593" y="142855"/>
                  </a:lnTo>
                  <a:lnTo>
                    <a:pt x="186" y="113356"/>
                  </a:lnTo>
                  <a:lnTo>
                    <a:pt x="0" y="82249"/>
                  </a:lnTo>
                  <a:lnTo>
                    <a:pt x="772" y="57257"/>
                  </a:lnTo>
                  <a:lnTo>
                    <a:pt x="9916" y="31284"/>
                  </a:lnTo>
                  <a:lnTo>
                    <a:pt x="16765" y="20558"/>
                  </a:lnTo>
                  <a:lnTo>
                    <a:pt x="39799" y="3263"/>
                  </a:lnTo>
                  <a:lnTo>
                    <a:pt x="44926" y="1450"/>
                  </a:lnTo>
                  <a:lnTo>
                    <a:pt x="79641" y="38"/>
                  </a:lnTo>
                  <a:lnTo>
                    <a:pt x="9284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SMARTInkShape-636"/>
            <p:cNvSpPr/>
            <p:nvPr/>
          </p:nvSpPr>
          <p:spPr>
            <a:xfrm>
              <a:off x="5572125" y="2789306"/>
              <a:ext cx="150020" cy="82483"/>
            </a:xfrm>
            <a:custGeom>
              <a:avLst/>
              <a:gdLst/>
              <a:ahLst/>
              <a:cxnLst/>
              <a:rect l="0" t="0" r="0" b="0"/>
              <a:pathLst>
                <a:path w="150020" h="82483">
                  <a:moveTo>
                    <a:pt x="0" y="32475"/>
                  </a:moveTo>
                  <a:lnTo>
                    <a:pt x="0" y="28683"/>
                  </a:lnTo>
                  <a:lnTo>
                    <a:pt x="794" y="27566"/>
                  </a:lnTo>
                  <a:lnTo>
                    <a:pt x="2117" y="26821"/>
                  </a:lnTo>
                  <a:lnTo>
                    <a:pt x="37021" y="18114"/>
                  </a:lnTo>
                  <a:lnTo>
                    <a:pt x="71609" y="12132"/>
                  </a:lnTo>
                  <a:lnTo>
                    <a:pt x="105062" y="5533"/>
                  </a:lnTo>
                  <a:lnTo>
                    <a:pt x="114957" y="3832"/>
                  </a:lnTo>
                  <a:lnTo>
                    <a:pt x="122000" y="430"/>
                  </a:lnTo>
                  <a:lnTo>
                    <a:pt x="124990" y="0"/>
                  </a:lnTo>
                  <a:lnTo>
                    <a:pt x="137952" y="3230"/>
                  </a:lnTo>
                  <a:lnTo>
                    <a:pt x="139593" y="4247"/>
                  </a:lnTo>
                  <a:lnTo>
                    <a:pt x="140688" y="5719"/>
                  </a:lnTo>
                  <a:lnTo>
                    <a:pt x="141902" y="9471"/>
                  </a:lnTo>
                  <a:lnTo>
                    <a:pt x="142867" y="42947"/>
                  </a:lnTo>
                  <a:lnTo>
                    <a:pt x="143668" y="65749"/>
                  </a:lnTo>
                  <a:lnTo>
                    <a:pt x="150019" y="824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SMARTInkShape-637"/>
            <p:cNvSpPr/>
            <p:nvPr/>
          </p:nvSpPr>
          <p:spPr>
            <a:xfrm>
              <a:off x="5804032" y="2793206"/>
              <a:ext cx="75275" cy="100014"/>
            </a:xfrm>
            <a:custGeom>
              <a:avLst/>
              <a:gdLst/>
              <a:ahLst/>
              <a:cxnLst/>
              <a:rect l="0" t="0" r="0" b="0"/>
              <a:pathLst>
                <a:path w="75275" h="100014">
                  <a:moveTo>
                    <a:pt x="46699" y="0"/>
                  </a:moveTo>
                  <a:lnTo>
                    <a:pt x="36756" y="0"/>
                  </a:lnTo>
                  <a:lnTo>
                    <a:pt x="32226" y="2117"/>
                  </a:lnTo>
                  <a:lnTo>
                    <a:pt x="27567" y="4910"/>
                  </a:lnTo>
                  <a:lnTo>
                    <a:pt x="20481" y="7276"/>
                  </a:lnTo>
                  <a:lnTo>
                    <a:pt x="15732" y="10642"/>
                  </a:lnTo>
                  <a:lnTo>
                    <a:pt x="8596" y="20792"/>
                  </a:lnTo>
                  <a:lnTo>
                    <a:pt x="463" y="41627"/>
                  </a:lnTo>
                  <a:lnTo>
                    <a:pt x="0" y="45214"/>
                  </a:lnTo>
                  <a:lnTo>
                    <a:pt x="3175" y="59214"/>
                  </a:lnTo>
                  <a:lnTo>
                    <a:pt x="14319" y="73903"/>
                  </a:lnTo>
                  <a:lnTo>
                    <a:pt x="19872" y="79942"/>
                  </a:lnTo>
                  <a:lnTo>
                    <a:pt x="35046" y="87804"/>
                  </a:lnTo>
                  <a:lnTo>
                    <a:pt x="70279" y="98575"/>
                  </a:lnTo>
                  <a:lnTo>
                    <a:pt x="75274" y="1000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SMARTInkShape-638"/>
            <p:cNvSpPr/>
            <p:nvPr/>
          </p:nvSpPr>
          <p:spPr>
            <a:xfrm>
              <a:off x="5836444" y="2736056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SMARTInkShape-639"/>
            <p:cNvSpPr/>
            <p:nvPr/>
          </p:nvSpPr>
          <p:spPr>
            <a:xfrm>
              <a:off x="6059414" y="2714625"/>
              <a:ext cx="12775" cy="200026"/>
            </a:xfrm>
            <a:custGeom>
              <a:avLst/>
              <a:gdLst/>
              <a:ahLst/>
              <a:cxnLst/>
              <a:rect l="0" t="0" r="0" b="0"/>
              <a:pathLst>
                <a:path w="12775" h="200026">
                  <a:moveTo>
                    <a:pt x="12774" y="0"/>
                  </a:moveTo>
                  <a:lnTo>
                    <a:pt x="12774" y="33585"/>
                  </a:lnTo>
                  <a:lnTo>
                    <a:pt x="7119" y="64954"/>
                  </a:lnTo>
                  <a:lnTo>
                    <a:pt x="916" y="99306"/>
                  </a:lnTo>
                  <a:lnTo>
                    <a:pt x="0" y="118147"/>
                  </a:lnTo>
                  <a:lnTo>
                    <a:pt x="4283" y="152513"/>
                  </a:lnTo>
                  <a:lnTo>
                    <a:pt x="7628" y="185329"/>
                  </a:lnTo>
                  <a:lnTo>
                    <a:pt x="12774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SMARTInkShape-640"/>
            <p:cNvSpPr/>
            <p:nvPr/>
          </p:nvSpPr>
          <p:spPr>
            <a:xfrm>
              <a:off x="5986463" y="2800350"/>
              <a:ext cx="271275" cy="91456"/>
            </a:xfrm>
            <a:custGeom>
              <a:avLst/>
              <a:gdLst/>
              <a:ahLst/>
              <a:cxnLst/>
              <a:rect l="0" t="0" r="0" b="0"/>
              <a:pathLst>
                <a:path w="271275" h="91456">
                  <a:moveTo>
                    <a:pt x="0" y="35719"/>
                  </a:moveTo>
                  <a:lnTo>
                    <a:pt x="0" y="24870"/>
                  </a:lnTo>
                  <a:lnTo>
                    <a:pt x="793" y="23724"/>
                  </a:lnTo>
                  <a:lnTo>
                    <a:pt x="2116" y="22959"/>
                  </a:lnTo>
                  <a:lnTo>
                    <a:pt x="32111" y="10100"/>
                  </a:lnTo>
                  <a:lnTo>
                    <a:pt x="59965" y="7728"/>
                  </a:lnTo>
                  <a:lnTo>
                    <a:pt x="92013" y="3467"/>
                  </a:lnTo>
                  <a:lnTo>
                    <a:pt x="121275" y="685"/>
                  </a:lnTo>
                  <a:lnTo>
                    <a:pt x="153348" y="90"/>
                  </a:lnTo>
                  <a:lnTo>
                    <a:pt x="164851" y="27"/>
                  </a:lnTo>
                  <a:lnTo>
                    <a:pt x="170634" y="2129"/>
                  </a:lnTo>
                  <a:lnTo>
                    <a:pt x="178127" y="6850"/>
                  </a:lnTo>
                  <a:lnTo>
                    <a:pt x="178455" y="10849"/>
                  </a:lnTo>
                  <a:lnTo>
                    <a:pt x="176415" y="14876"/>
                  </a:lnTo>
                  <a:lnTo>
                    <a:pt x="174760" y="17061"/>
                  </a:lnTo>
                  <a:lnTo>
                    <a:pt x="172921" y="23722"/>
                  </a:lnTo>
                  <a:lnTo>
                    <a:pt x="171309" y="31181"/>
                  </a:lnTo>
                  <a:lnTo>
                    <a:pt x="166734" y="40636"/>
                  </a:lnTo>
                  <a:lnTo>
                    <a:pt x="164625" y="58454"/>
                  </a:lnTo>
                  <a:lnTo>
                    <a:pt x="166565" y="63815"/>
                  </a:lnTo>
                  <a:lnTo>
                    <a:pt x="168193" y="66356"/>
                  </a:lnTo>
                  <a:lnTo>
                    <a:pt x="194615" y="85713"/>
                  </a:lnTo>
                  <a:lnTo>
                    <a:pt x="203970" y="89688"/>
                  </a:lnTo>
                  <a:lnTo>
                    <a:pt x="216065" y="91455"/>
                  </a:lnTo>
                  <a:lnTo>
                    <a:pt x="232471" y="88657"/>
                  </a:lnTo>
                  <a:lnTo>
                    <a:pt x="251178" y="82802"/>
                  </a:lnTo>
                  <a:lnTo>
                    <a:pt x="260594" y="76224"/>
                  </a:lnTo>
                  <a:lnTo>
                    <a:pt x="266632" y="68802"/>
                  </a:lnTo>
                  <a:lnTo>
                    <a:pt x="269316" y="62858"/>
                  </a:lnTo>
                  <a:lnTo>
                    <a:pt x="271274" y="41557"/>
                  </a:lnTo>
                  <a:lnTo>
                    <a:pt x="269261" y="36197"/>
                  </a:lnTo>
                  <a:lnTo>
                    <a:pt x="266515" y="31169"/>
                  </a:lnTo>
                  <a:lnTo>
                    <a:pt x="264175" y="23876"/>
                  </a:lnTo>
                  <a:lnTo>
                    <a:pt x="254461" y="11914"/>
                  </a:lnTo>
                  <a:lnTo>
                    <a:pt x="249883" y="9264"/>
                  </a:lnTo>
                  <a:lnTo>
                    <a:pt x="245202" y="7292"/>
                  </a:lnTo>
                  <a:lnTo>
                    <a:pt x="23574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SMARTInkShape-641"/>
            <p:cNvSpPr/>
            <p:nvPr/>
          </p:nvSpPr>
          <p:spPr>
            <a:xfrm>
              <a:off x="5343925" y="3050468"/>
              <a:ext cx="142476" cy="99569"/>
            </a:xfrm>
            <a:custGeom>
              <a:avLst/>
              <a:gdLst/>
              <a:ahLst/>
              <a:cxnLst/>
              <a:rect l="0" t="0" r="0" b="0"/>
              <a:pathLst>
                <a:path w="142476" h="99569">
                  <a:moveTo>
                    <a:pt x="71038" y="7057"/>
                  </a:moveTo>
                  <a:lnTo>
                    <a:pt x="67245" y="7057"/>
                  </a:lnTo>
                  <a:lnTo>
                    <a:pt x="66128" y="6263"/>
                  </a:lnTo>
                  <a:lnTo>
                    <a:pt x="65383" y="4940"/>
                  </a:lnTo>
                  <a:lnTo>
                    <a:pt x="64887" y="3265"/>
                  </a:lnTo>
                  <a:lnTo>
                    <a:pt x="63762" y="2148"/>
                  </a:lnTo>
                  <a:lnTo>
                    <a:pt x="57830" y="207"/>
                  </a:lnTo>
                  <a:lnTo>
                    <a:pt x="53277" y="0"/>
                  </a:lnTo>
                  <a:lnTo>
                    <a:pt x="49121" y="2069"/>
                  </a:lnTo>
                  <a:lnTo>
                    <a:pt x="19291" y="26926"/>
                  </a:lnTo>
                  <a:lnTo>
                    <a:pt x="1625" y="62587"/>
                  </a:lnTo>
                  <a:lnTo>
                    <a:pt x="0" y="73412"/>
                  </a:lnTo>
                  <a:lnTo>
                    <a:pt x="5786" y="90350"/>
                  </a:lnTo>
                  <a:lnTo>
                    <a:pt x="14044" y="95854"/>
                  </a:lnTo>
                  <a:lnTo>
                    <a:pt x="22753" y="98719"/>
                  </a:lnTo>
                  <a:lnTo>
                    <a:pt x="30361" y="99568"/>
                  </a:lnTo>
                  <a:lnTo>
                    <a:pt x="63514" y="92629"/>
                  </a:lnTo>
                  <a:lnTo>
                    <a:pt x="71134" y="89274"/>
                  </a:lnTo>
                  <a:lnTo>
                    <a:pt x="101640" y="62090"/>
                  </a:lnTo>
                  <a:lnTo>
                    <a:pt x="104483" y="57181"/>
                  </a:lnTo>
                  <a:lnTo>
                    <a:pt x="106756" y="42779"/>
                  </a:lnTo>
                  <a:lnTo>
                    <a:pt x="106756" y="46569"/>
                  </a:lnTo>
                  <a:lnTo>
                    <a:pt x="108873" y="50547"/>
                  </a:lnTo>
                  <a:lnTo>
                    <a:pt x="142475" y="856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SMARTInkShape-642"/>
            <p:cNvSpPr/>
            <p:nvPr/>
          </p:nvSpPr>
          <p:spPr>
            <a:xfrm>
              <a:off x="5107781" y="3150394"/>
              <a:ext cx="71439" cy="235745"/>
            </a:xfrm>
            <a:custGeom>
              <a:avLst/>
              <a:gdLst/>
              <a:ahLst/>
              <a:cxnLst/>
              <a:rect l="0" t="0" r="0" b="0"/>
              <a:pathLst>
                <a:path w="71439" h="235745">
                  <a:moveTo>
                    <a:pt x="7144" y="235744"/>
                  </a:moveTo>
                  <a:lnTo>
                    <a:pt x="7144" y="218045"/>
                  </a:lnTo>
                  <a:lnTo>
                    <a:pt x="441" y="187628"/>
                  </a:lnTo>
                  <a:lnTo>
                    <a:pt x="26" y="153085"/>
                  </a:lnTo>
                  <a:lnTo>
                    <a:pt x="3" y="120093"/>
                  </a:lnTo>
                  <a:lnTo>
                    <a:pt x="0" y="84613"/>
                  </a:lnTo>
                  <a:lnTo>
                    <a:pt x="0" y="52748"/>
                  </a:lnTo>
                  <a:lnTo>
                    <a:pt x="0" y="26533"/>
                  </a:lnTo>
                  <a:lnTo>
                    <a:pt x="2117" y="21582"/>
                  </a:lnTo>
                  <a:lnTo>
                    <a:pt x="4910" y="16736"/>
                  </a:lnTo>
                  <a:lnTo>
                    <a:pt x="6151" y="11936"/>
                  </a:lnTo>
                  <a:lnTo>
                    <a:pt x="7276" y="10338"/>
                  </a:lnTo>
                  <a:lnTo>
                    <a:pt x="8819" y="9273"/>
                  </a:lnTo>
                  <a:lnTo>
                    <a:pt x="12651" y="7296"/>
                  </a:lnTo>
                  <a:lnTo>
                    <a:pt x="19271" y="2514"/>
                  </a:lnTo>
                  <a:lnTo>
                    <a:pt x="26260" y="745"/>
                  </a:lnTo>
                  <a:lnTo>
                    <a:pt x="58827" y="13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SMARTInkShape-643"/>
            <p:cNvSpPr/>
            <p:nvPr/>
          </p:nvSpPr>
          <p:spPr>
            <a:xfrm>
              <a:off x="5050631" y="3250441"/>
              <a:ext cx="141774" cy="107123"/>
            </a:xfrm>
            <a:custGeom>
              <a:avLst/>
              <a:gdLst/>
              <a:ahLst/>
              <a:cxnLst/>
              <a:rect l="0" t="0" r="0" b="0"/>
              <a:pathLst>
                <a:path w="141774" h="107123">
                  <a:moveTo>
                    <a:pt x="0" y="28540"/>
                  </a:moveTo>
                  <a:lnTo>
                    <a:pt x="3792" y="28540"/>
                  </a:lnTo>
                  <a:lnTo>
                    <a:pt x="4910" y="27747"/>
                  </a:lnTo>
                  <a:lnTo>
                    <a:pt x="5655" y="26424"/>
                  </a:lnTo>
                  <a:lnTo>
                    <a:pt x="6151" y="24748"/>
                  </a:lnTo>
                  <a:lnTo>
                    <a:pt x="10936" y="20769"/>
                  </a:lnTo>
                  <a:lnTo>
                    <a:pt x="17561" y="17149"/>
                  </a:lnTo>
                  <a:lnTo>
                    <a:pt x="49057" y="6651"/>
                  </a:lnTo>
                  <a:lnTo>
                    <a:pt x="59903" y="2937"/>
                  </a:lnTo>
                  <a:lnTo>
                    <a:pt x="94551" y="226"/>
                  </a:lnTo>
                  <a:lnTo>
                    <a:pt x="118971" y="0"/>
                  </a:lnTo>
                  <a:lnTo>
                    <a:pt x="122177" y="782"/>
                  </a:lnTo>
                  <a:lnTo>
                    <a:pt x="124314" y="2097"/>
                  </a:lnTo>
                  <a:lnTo>
                    <a:pt x="132935" y="12152"/>
                  </a:lnTo>
                  <a:lnTo>
                    <a:pt x="137296" y="21452"/>
                  </a:lnTo>
                  <a:lnTo>
                    <a:pt x="139156" y="23815"/>
                  </a:lnTo>
                  <a:lnTo>
                    <a:pt x="141223" y="30673"/>
                  </a:lnTo>
                  <a:lnTo>
                    <a:pt x="141773" y="34725"/>
                  </a:lnTo>
                  <a:lnTo>
                    <a:pt x="135535" y="61814"/>
                  </a:lnTo>
                  <a:lnTo>
                    <a:pt x="129660" y="79822"/>
                  </a:lnTo>
                  <a:lnTo>
                    <a:pt x="128588" y="1071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SMARTInkShape-644"/>
            <p:cNvSpPr/>
            <p:nvPr/>
          </p:nvSpPr>
          <p:spPr>
            <a:xfrm>
              <a:off x="5214938" y="3228975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SMARTInkShape-645"/>
            <p:cNvSpPr/>
            <p:nvPr/>
          </p:nvSpPr>
          <p:spPr>
            <a:xfrm>
              <a:off x="5243513" y="3257648"/>
              <a:ext cx="64294" cy="92433"/>
            </a:xfrm>
            <a:custGeom>
              <a:avLst/>
              <a:gdLst/>
              <a:ahLst/>
              <a:cxnLst/>
              <a:rect l="0" t="0" r="0" b="0"/>
              <a:pathLst>
                <a:path w="64294" h="92433">
                  <a:moveTo>
                    <a:pt x="0" y="35621"/>
                  </a:moveTo>
                  <a:lnTo>
                    <a:pt x="16999" y="35621"/>
                  </a:lnTo>
                  <a:lnTo>
                    <a:pt x="21578" y="33504"/>
                  </a:lnTo>
                  <a:lnTo>
                    <a:pt x="26259" y="30711"/>
                  </a:lnTo>
                  <a:lnTo>
                    <a:pt x="33356" y="28345"/>
                  </a:lnTo>
                  <a:lnTo>
                    <a:pt x="38108" y="24979"/>
                  </a:lnTo>
                  <a:lnTo>
                    <a:pt x="40749" y="20837"/>
                  </a:lnTo>
                  <a:lnTo>
                    <a:pt x="42445" y="11710"/>
                  </a:lnTo>
                  <a:lnTo>
                    <a:pt x="41790" y="10155"/>
                  </a:lnTo>
                  <a:lnTo>
                    <a:pt x="40560" y="9119"/>
                  </a:lnTo>
                  <a:lnTo>
                    <a:pt x="38946" y="8428"/>
                  </a:lnTo>
                  <a:lnTo>
                    <a:pt x="37870" y="7173"/>
                  </a:lnTo>
                  <a:lnTo>
                    <a:pt x="36675" y="3663"/>
                  </a:lnTo>
                  <a:lnTo>
                    <a:pt x="35562" y="2410"/>
                  </a:lnTo>
                  <a:lnTo>
                    <a:pt x="32209" y="1017"/>
                  </a:lnTo>
                  <a:lnTo>
                    <a:pt x="22743" y="0"/>
                  </a:lnTo>
                  <a:lnTo>
                    <a:pt x="9323" y="12093"/>
                  </a:lnTo>
                  <a:lnTo>
                    <a:pt x="4672" y="16697"/>
                  </a:lnTo>
                  <a:lnTo>
                    <a:pt x="2077" y="23506"/>
                  </a:lnTo>
                  <a:lnTo>
                    <a:pt x="36" y="58354"/>
                  </a:lnTo>
                  <a:lnTo>
                    <a:pt x="6153" y="79777"/>
                  </a:lnTo>
                  <a:lnTo>
                    <a:pt x="8071" y="81727"/>
                  </a:lnTo>
                  <a:lnTo>
                    <a:pt x="30397" y="91053"/>
                  </a:lnTo>
                  <a:lnTo>
                    <a:pt x="44192" y="92432"/>
                  </a:lnTo>
                  <a:lnTo>
                    <a:pt x="49539" y="90503"/>
                  </a:lnTo>
                  <a:lnTo>
                    <a:pt x="54561" y="87794"/>
                  </a:lnTo>
                  <a:lnTo>
                    <a:pt x="64293" y="856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SMARTInkShape-646"/>
            <p:cNvSpPr/>
            <p:nvPr/>
          </p:nvSpPr>
          <p:spPr>
            <a:xfrm>
              <a:off x="5343613" y="3207544"/>
              <a:ext cx="14201" cy="142876"/>
            </a:xfrm>
            <a:custGeom>
              <a:avLst/>
              <a:gdLst/>
              <a:ahLst/>
              <a:cxnLst/>
              <a:rect l="0" t="0" r="0" b="0"/>
              <a:pathLst>
                <a:path w="14201" h="142876">
                  <a:moveTo>
                    <a:pt x="14200" y="0"/>
                  </a:moveTo>
                  <a:lnTo>
                    <a:pt x="10407" y="0"/>
                  </a:lnTo>
                  <a:lnTo>
                    <a:pt x="9290" y="794"/>
                  </a:lnTo>
                  <a:lnTo>
                    <a:pt x="8545" y="2116"/>
                  </a:lnTo>
                  <a:lnTo>
                    <a:pt x="7350" y="9943"/>
                  </a:lnTo>
                  <a:lnTo>
                    <a:pt x="6320" y="19926"/>
                  </a:lnTo>
                  <a:lnTo>
                    <a:pt x="913" y="37118"/>
                  </a:lnTo>
                  <a:lnTo>
                    <a:pt x="0" y="68395"/>
                  </a:lnTo>
                  <a:lnTo>
                    <a:pt x="711" y="102355"/>
                  </a:lnTo>
                  <a:lnTo>
                    <a:pt x="8731" y="133612"/>
                  </a:lnTo>
                  <a:lnTo>
                    <a:pt x="1420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SMARTInkShape-647"/>
            <p:cNvSpPr/>
            <p:nvPr/>
          </p:nvSpPr>
          <p:spPr>
            <a:xfrm>
              <a:off x="5416050" y="3186113"/>
              <a:ext cx="48917" cy="149985"/>
            </a:xfrm>
            <a:custGeom>
              <a:avLst/>
              <a:gdLst/>
              <a:ahLst/>
              <a:cxnLst/>
              <a:rect l="0" t="0" r="0" b="0"/>
              <a:pathLst>
                <a:path w="48917" h="149985">
                  <a:moveTo>
                    <a:pt x="20344" y="128587"/>
                  </a:moveTo>
                  <a:lnTo>
                    <a:pt x="16552" y="128587"/>
                  </a:lnTo>
                  <a:lnTo>
                    <a:pt x="15434" y="129381"/>
                  </a:lnTo>
                  <a:lnTo>
                    <a:pt x="14689" y="130704"/>
                  </a:lnTo>
                  <a:lnTo>
                    <a:pt x="14193" y="132379"/>
                  </a:lnTo>
                  <a:lnTo>
                    <a:pt x="13068" y="133496"/>
                  </a:lnTo>
                  <a:lnTo>
                    <a:pt x="9702" y="134738"/>
                  </a:lnTo>
                  <a:lnTo>
                    <a:pt x="8486" y="135863"/>
                  </a:lnTo>
                  <a:lnTo>
                    <a:pt x="0" y="148705"/>
                  </a:lnTo>
                  <a:lnTo>
                    <a:pt x="432" y="149143"/>
                  </a:lnTo>
                  <a:lnTo>
                    <a:pt x="5159" y="149903"/>
                  </a:lnTo>
                  <a:lnTo>
                    <a:pt x="9583" y="149984"/>
                  </a:lnTo>
                  <a:lnTo>
                    <a:pt x="13708" y="147887"/>
                  </a:lnTo>
                  <a:lnTo>
                    <a:pt x="15921" y="146216"/>
                  </a:lnTo>
                  <a:lnTo>
                    <a:pt x="18378" y="142243"/>
                  </a:lnTo>
                  <a:lnTo>
                    <a:pt x="19033" y="140072"/>
                  </a:lnTo>
                  <a:lnTo>
                    <a:pt x="23995" y="135544"/>
                  </a:lnTo>
                  <a:lnTo>
                    <a:pt x="30698" y="130091"/>
                  </a:lnTo>
                  <a:lnTo>
                    <a:pt x="38140" y="118891"/>
                  </a:lnTo>
                  <a:lnTo>
                    <a:pt x="47217" y="92371"/>
                  </a:lnTo>
                  <a:lnTo>
                    <a:pt x="48820" y="59502"/>
                  </a:lnTo>
                  <a:lnTo>
                    <a:pt x="48916" y="27309"/>
                  </a:lnTo>
                  <a:lnTo>
                    <a:pt x="42768" y="9645"/>
                  </a:lnTo>
                  <a:lnTo>
                    <a:pt x="3463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SMARTInkShape-648"/>
            <p:cNvSpPr/>
            <p:nvPr/>
          </p:nvSpPr>
          <p:spPr>
            <a:xfrm>
              <a:off x="5543645" y="3271838"/>
              <a:ext cx="49875" cy="64170"/>
            </a:xfrm>
            <a:custGeom>
              <a:avLst/>
              <a:gdLst/>
              <a:ahLst/>
              <a:cxnLst/>
              <a:rect l="0" t="0" r="0" b="0"/>
              <a:pathLst>
                <a:path w="49875" h="64170">
                  <a:moveTo>
                    <a:pt x="14193" y="14287"/>
                  </a:moveTo>
                  <a:lnTo>
                    <a:pt x="10400" y="14287"/>
                  </a:lnTo>
                  <a:lnTo>
                    <a:pt x="9283" y="15081"/>
                  </a:lnTo>
                  <a:lnTo>
                    <a:pt x="8538" y="16404"/>
                  </a:lnTo>
                  <a:lnTo>
                    <a:pt x="385" y="42476"/>
                  </a:lnTo>
                  <a:lnTo>
                    <a:pt x="0" y="52311"/>
                  </a:lnTo>
                  <a:lnTo>
                    <a:pt x="2064" y="57116"/>
                  </a:lnTo>
                  <a:lnTo>
                    <a:pt x="6064" y="62876"/>
                  </a:lnTo>
                  <a:lnTo>
                    <a:pt x="8728" y="63663"/>
                  </a:lnTo>
                  <a:lnTo>
                    <a:pt x="20698" y="64169"/>
                  </a:lnTo>
                  <a:lnTo>
                    <a:pt x="27137" y="62121"/>
                  </a:lnTo>
                  <a:lnTo>
                    <a:pt x="32646" y="59359"/>
                  </a:lnTo>
                  <a:lnTo>
                    <a:pt x="37740" y="58132"/>
                  </a:lnTo>
                  <a:lnTo>
                    <a:pt x="42650" y="53353"/>
                  </a:lnTo>
                  <a:lnTo>
                    <a:pt x="46684" y="46731"/>
                  </a:lnTo>
                  <a:lnTo>
                    <a:pt x="48955" y="38540"/>
                  </a:lnTo>
                  <a:lnTo>
                    <a:pt x="49874" y="19067"/>
                  </a:lnTo>
                  <a:lnTo>
                    <a:pt x="47778" y="14295"/>
                  </a:lnTo>
                  <a:lnTo>
                    <a:pt x="43757" y="8556"/>
                  </a:lnTo>
                  <a:lnTo>
                    <a:pt x="4276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SMARTInkShape-649"/>
            <p:cNvSpPr/>
            <p:nvPr/>
          </p:nvSpPr>
          <p:spPr>
            <a:xfrm>
              <a:off x="5636419" y="3271838"/>
              <a:ext cx="107157" cy="35719"/>
            </a:xfrm>
            <a:custGeom>
              <a:avLst/>
              <a:gdLst/>
              <a:ahLst/>
              <a:cxnLst/>
              <a:rect l="0" t="0" r="0" b="0"/>
              <a:pathLst>
                <a:path w="107157" h="35719">
                  <a:moveTo>
                    <a:pt x="0" y="35718"/>
                  </a:moveTo>
                  <a:lnTo>
                    <a:pt x="6849" y="35718"/>
                  </a:lnTo>
                  <a:lnTo>
                    <a:pt x="7056" y="31926"/>
                  </a:lnTo>
                  <a:lnTo>
                    <a:pt x="7879" y="30809"/>
                  </a:lnTo>
                  <a:lnTo>
                    <a:pt x="10910" y="29567"/>
                  </a:lnTo>
                  <a:lnTo>
                    <a:pt x="12035" y="28443"/>
                  </a:lnTo>
                  <a:lnTo>
                    <a:pt x="14883" y="21357"/>
                  </a:lnTo>
                  <a:lnTo>
                    <a:pt x="19138" y="15941"/>
                  </a:lnTo>
                  <a:lnTo>
                    <a:pt x="20412" y="11583"/>
                  </a:lnTo>
                  <a:lnTo>
                    <a:pt x="25211" y="6999"/>
                  </a:lnTo>
                  <a:lnTo>
                    <a:pt x="31843" y="3111"/>
                  </a:lnTo>
                  <a:lnTo>
                    <a:pt x="40038" y="921"/>
                  </a:lnTo>
                  <a:lnTo>
                    <a:pt x="75608" y="36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SMARTInkShape-650"/>
            <p:cNvSpPr/>
            <p:nvPr/>
          </p:nvSpPr>
          <p:spPr>
            <a:xfrm>
              <a:off x="5393535" y="3421856"/>
              <a:ext cx="42860" cy="57151"/>
            </a:xfrm>
            <a:custGeom>
              <a:avLst/>
              <a:gdLst/>
              <a:ahLst/>
              <a:cxnLst/>
              <a:rect l="0" t="0" r="0" b="0"/>
              <a:pathLst>
                <a:path w="42860" h="57151">
                  <a:moveTo>
                    <a:pt x="42859" y="0"/>
                  </a:moveTo>
                  <a:lnTo>
                    <a:pt x="8934" y="5655"/>
                  </a:lnTo>
                  <a:lnTo>
                    <a:pt x="5954" y="6151"/>
                  </a:lnTo>
                  <a:lnTo>
                    <a:pt x="3968" y="7276"/>
                  </a:lnTo>
                  <a:lnTo>
                    <a:pt x="2644" y="8819"/>
                  </a:lnTo>
                  <a:lnTo>
                    <a:pt x="1173" y="12651"/>
                  </a:lnTo>
                  <a:lnTo>
                    <a:pt x="0" y="45247"/>
                  </a:lnTo>
                  <a:lnTo>
                    <a:pt x="2115" y="50008"/>
                  </a:lnTo>
                  <a:lnTo>
                    <a:pt x="714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SMARTInkShape-651"/>
            <p:cNvSpPr/>
            <p:nvPr/>
          </p:nvSpPr>
          <p:spPr>
            <a:xfrm>
              <a:off x="5464969" y="3393673"/>
              <a:ext cx="89102" cy="63903"/>
            </a:xfrm>
            <a:custGeom>
              <a:avLst/>
              <a:gdLst/>
              <a:ahLst/>
              <a:cxnLst/>
              <a:rect l="0" t="0" r="0" b="0"/>
              <a:pathLst>
                <a:path w="89102" h="63903">
                  <a:moveTo>
                    <a:pt x="0" y="63902"/>
                  </a:moveTo>
                  <a:lnTo>
                    <a:pt x="0" y="39759"/>
                  </a:lnTo>
                  <a:lnTo>
                    <a:pt x="10584" y="35180"/>
                  </a:lnTo>
                  <a:lnTo>
                    <a:pt x="24547" y="30499"/>
                  </a:lnTo>
                  <a:lnTo>
                    <a:pt x="57061" y="491"/>
                  </a:lnTo>
                  <a:lnTo>
                    <a:pt x="60550" y="0"/>
                  </a:lnTo>
                  <a:lnTo>
                    <a:pt x="64746" y="1899"/>
                  </a:lnTo>
                  <a:lnTo>
                    <a:pt x="69257" y="4595"/>
                  </a:lnTo>
                  <a:lnTo>
                    <a:pt x="76259" y="6907"/>
                  </a:lnTo>
                  <a:lnTo>
                    <a:pt x="80989" y="10260"/>
                  </a:lnTo>
                  <a:lnTo>
                    <a:pt x="83619" y="14396"/>
                  </a:lnTo>
                  <a:lnTo>
                    <a:pt x="85583" y="18881"/>
                  </a:lnTo>
                  <a:lnTo>
                    <a:pt x="89101" y="23520"/>
                  </a:lnTo>
                  <a:lnTo>
                    <a:pt x="86388" y="25868"/>
                  </a:lnTo>
                  <a:lnTo>
                    <a:pt x="68371" y="32965"/>
                  </a:lnTo>
                  <a:lnTo>
                    <a:pt x="66218" y="35340"/>
                  </a:lnTo>
                  <a:lnTo>
                    <a:pt x="64547" y="47235"/>
                  </a:lnTo>
                  <a:lnTo>
                    <a:pt x="64294" y="567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SMARTInkShape-652"/>
            <p:cNvSpPr/>
            <p:nvPr/>
          </p:nvSpPr>
          <p:spPr>
            <a:xfrm>
              <a:off x="5572294" y="3343275"/>
              <a:ext cx="134754" cy="149600"/>
            </a:xfrm>
            <a:custGeom>
              <a:avLst/>
              <a:gdLst/>
              <a:ahLst/>
              <a:cxnLst/>
              <a:rect l="0" t="0" r="0" b="0"/>
              <a:pathLst>
                <a:path w="134754" h="149600">
                  <a:moveTo>
                    <a:pt x="85556" y="71438"/>
                  </a:moveTo>
                  <a:lnTo>
                    <a:pt x="79405" y="65287"/>
                  </a:lnTo>
                  <a:lnTo>
                    <a:pt x="74914" y="64588"/>
                  </a:lnTo>
                  <a:lnTo>
                    <a:pt x="73699" y="65284"/>
                  </a:lnTo>
                  <a:lnTo>
                    <a:pt x="72889" y="66541"/>
                  </a:lnTo>
                  <a:lnTo>
                    <a:pt x="72349" y="68173"/>
                  </a:lnTo>
                  <a:lnTo>
                    <a:pt x="67796" y="74263"/>
                  </a:lnTo>
                  <a:lnTo>
                    <a:pt x="38666" y="81094"/>
                  </a:lnTo>
                  <a:lnTo>
                    <a:pt x="17600" y="88145"/>
                  </a:lnTo>
                  <a:lnTo>
                    <a:pt x="6331" y="95262"/>
                  </a:lnTo>
                  <a:lnTo>
                    <a:pt x="2720" y="100018"/>
                  </a:lnTo>
                  <a:lnTo>
                    <a:pt x="1115" y="105571"/>
                  </a:lnTo>
                  <a:lnTo>
                    <a:pt x="0" y="122832"/>
                  </a:lnTo>
                  <a:lnTo>
                    <a:pt x="1531" y="125544"/>
                  </a:lnTo>
                  <a:lnTo>
                    <a:pt x="19301" y="140436"/>
                  </a:lnTo>
                  <a:lnTo>
                    <a:pt x="30824" y="146827"/>
                  </a:lnTo>
                  <a:lnTo>
                    <a:pt x="40411" y="149073"/>
                  </a:lnTo>
                  <a:lnTo>
                    <a:pt x="48558" y="149599"/>
                  </a:lnTo>
                  <a:lnTo>
                    <a:pt x="62070" y="146102"/>
                  </a:lnTo>
                  <a:lnTo>
                    <a:pt x="75155" y="137809"/>
                  </a:lnTo>
                  <a:lnTo>
                    <a:pt x="90242" y="123005"/>
                  </a:lnTo>
                  <a:lnTo>
                    <a:pt x="96646" y="110970"/>
                  </a:lnTo>
                  <a:lnTo>
                    <a:pt x="98423" y="101972"/>
                  </a:lnTo>
                  <a:lnTo>
                    <a:pt x="111912" y="92681"/>
                  </a:lnTo>
                  <a:lnTo>
                    <a:pt x="122176" y="87981"/>
                  </a:lnTo>
                  <a:lnTo>
                    <a:pt x="128226" y="83260"/>
                  </a:lnTo>
                  <a:lnTo>
                    <a:pt x="131466" y="78526"/>
                  </a:lnTo>
                  <a:lnTo>
                    <a:pt x="134753" y="59520"/>
                  </a:lnTo>
                  <a:lnTo>
                    <a:pt x="133086" y="52118"/>
                  </a:lnTo>
                  <a:lnTo>
                    <a:pt x="130493" y="45389"/>
                  </a:lnTo>
                  <a:lnTo>
                    <a:pt x="128239" y="33468"/>
                  </a:lnTo>
                  <a:lnTo>
                    <a:pt x="122886" y="21927"/>
                  </a:lnTo>
                  <a:lnTo>
                    <a:pt x="122348" y="19381"/>
                  </a:lnTo>
                  <a:lnTo>
                    <a:pt x="11413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SMARTInkShape-653"/>
            <p:cNvSpPr/>
            <p:nvPr/>
          </p:nvSpPr>
          <p:spPr>
            <a:xfrm>
              <a:off x="5700713" y="3421856"/>
              <a:ext cx="128588" cy="42510"/>
            </a:xfrm>
            <a:custGeom>
              <a:avLst/>
              <a:gdLst/>
              <a:ahLst/>
              <a:cxnLst/>
              <a:rect l="0" t="0" r="0" b="0"/>
              <a:pathLst>
                <a:path w="128588" h="42510">
                  <a:moveTo>
                    <a:pt x="0" y="7144"/>
                  </a:moveTo>
                  <a:lnTo>
                    <a:pt x="0" y="17786"/>
                  </a:lnTo>
                  <a:lnTo>
                    <a:pt x="3792" y="27936"/>
                  </a:lnTo>
                  <a:lnTo>
                    <a:pt x="5703" y="30530"/>
                  </a:lnTo>
                  <a:lnTo>
                    <a:pt x="16792" y="38828"/>
                  </a:lnTo>
                  <a:lnTo>
                    <a:pt x="23602" y="41069"/>
                  </a:lnTo>
                  <a:lnTo>
                    <a:pt x="37117" y="42509"/>
                  </a:lnTo>
                  <a:lnTo>
                    <a:pt x="42426" y="40588"/>
                  </a:lnTo>
                  <a:lnTo>
                    <a:pt x="57111" y="30492"/>
                  </a:lnTo>
                  <a:lnTo>
                    <a:pt x="61895" y="28633"/>
                  </a:lnTo>
                  <a:lnTo>
                    <a:pt x="66667" y="25162"/>
                  </a:lnTo>
                  <a:lnTo>
                    <a:pt x="77169" y="9457"/>
                  </a:lnTo>
                  <a:lnTo>
                    <a:pt x="112668" y="2692"/>
                  </a:lnTo>
                  <a:lnTo>
                    <a:pt x="12858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SMARTInkShape-654"/>
            <p:cNvSpPr/>
            <p:nvPr/>
          </p:nvSpPr>
          <p:spPr>
            <a:xfrm>
              <a:off x="5843588" y="3378994"/>
              <a:ext cx="85726" cy="85697"/>
            </a:xfrm>
            <a:custGeom>
              <a:avLst/>
              <a:gdLst/>
              <a:ahLst/>
              <a:cxnLst/>
              <a:rect l="0" t="0" r="0" b="0"/>
              <a:pathLst>
                <a:path w="85726" h="85697">
                  <a:moveTo>
                    <a:pt x="85725" y="0"/>
                  </a:moveTo>
                  <a:lnTo>
                    <a:pt x="79574" y="0"/>
                  </a:lnTo>
                  <a:lnTo>
                    <a:pt x="61814" y="16793"/>
                  </a:lnTo>
                  <a:lnTo>
                    <a:pt x="59223" y="21486"/>
                  </a:lnTo>
                  <a:lnTo>
                    <a:pt x="57559" y="30967"/>
                  </a:lnTo>
                  <a:lnTo>
                    <a:pt x="59448" y="35723"/>
                  </a:lnTo>
                  <a:lnTo>
                    <a:pt x="61063" y="38103"/>
                  </a:lnTo>
                  <a:lnTo>
                    <a:pt x="57377" y="40483"/>
                  </a:lnTo>
                  <a:lnTo>
                    <a:pt x="35786" y="47626"/>
                  </a:lnTo>
                  <a:lnTo>
                    <a:pt x="34176" y="50006"/>
                  </a:lnTo>
                  <a:lnTo>
                    <a:pt x="34690" y="52388"/>
                  </a:lnTo>
                  <a:lnTo>
                    <a:pt x="48917" y="77170"/>
                  </a:lnTo>
                  <a:lnTo>
                    <a:pt x="48486" y="78434"/>
                  </a:lnTo>
                  <a:lnTo>
                    <a:pt x="43760" y="84608"/>
                  </a:lnTo>
                  <a:lnTo>
                    <a:pt x="41144" y="85228"/>
                  </a:lnTo>
                  <a:lnTo>
                    <a:pt x="19942" y="85696"/>
                  </a:lnTo>
                  <a:lnTo>
                    <a:pt x="0" y="785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SMARTInkShape-655"/>
            <p:cNvSpPr/>
            <p:nvPr/>
          </p:nvSpPr>
          <p:spPr>
            <a:xfrm>
              <a:off x="5965775" y="3336131"/>
              <a:ext cx="33896" cy="135733"/>
            </a:xfrm>
            <a:custGeom>
              <a:avLst/>
              <a:gdLst/>
              <a:ahLst/>
              <a:cxnLst/>
              <a:rect l="0" t="0" r="0" b="0"/>
              <a:pathLst>
                <a:path w="33896" h="135733">
                  <a:moveTo>
                    <a:pt x="20688" y="0"/>
                  </a:moveTo>
                  <a:lnTo>
                    <a:pt x="20688" y="16094"/>
                  </a:lnTo>
                  <a:lnTo>
                    <a:pt x="29507" y="50170"/>
                  </a:lnTo>
                  <a:lnTo>
                    <a:pt x="33895" y="65297"/>
                  </a:lnTo>
                  <a:lnTo>
                    <a:pt x="21795" y="75058"/>
                  </a:lnTo>
                  <a:lnTo>
                    <a:pt x="6098" y="86541"/>
                  </a:lnTo>
                  <a:lnTo>
                    <a:pt x="3024" y="91825"/>
                  </a:lnTo>
                  <a:lnTo>
                    <a:pt x="0" y="107920"/>
                  </a:lnTo>
                  <a:lnTo>
                    <a:pt x="3269" y="119994"/>
                  </a:lnTo>
                  <a:lnTo>
                    <a:pt x="13544" y="1357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SMARTInkShape-656"/>
            <p:cNvSpPr/>
            <p:nvPr/>
          </p:nvSpPr>
          <p:spPr>
            <a:xfrm>
              <a:off x="5972175" y="3401513"/>
              <a:ext cx="228591" cy="177507"/>
            </a:xfrm>
            <a:custGeom>
              <a:avLst/>
              <a:gdLst/>
              <a:ahLst/>
              <a:cxnLst/>
              <a:rect l="0" t="0" r="0" b="0"/>
              <a:pathLst>
                <a:path w="228591" h="177507">
                  <a:moveTo>
                    <a:pt x="0" y="20343"/>
                  </a:moveTo>
                  <a:lnTo>
                    <a:pt x="6151" y="14192"/>
                  </a:lnTo>
                  <a:lnTo>
                    <a:pt x="17561" y="8486"/>
                  </a:lnTo>
                  <a:lnTo>
                    <a:pt x="25753" y="5982"/>
                  </a:lnTo>
                  <a:lnTo>
                    <a:pt x="34000" y="1360"/>
                  </a:lnTo>
                  <a:lnTo>
                    <a:pt x="41834" y="0"/>
                  </a:lnTo>
                  <a:lnTo>
                    <a:pt x="48491" y="1512"/>
                  </a:lnTo>
                  <a:lnTo>
                    <a:pt x="54095" y="4036"/>
                  </a:lnTo>
                  <a:lnTo>
                    <a:pt x="61713" y="6251"/>
                  </a:lnTo>
                  <a:lnTo>
                    <a:pt x="68997" y="10788"/>
                  </a:lnTo>
                  <a:lnTo>
                    <a:pt x="76183" y="13279"/>
                  </a:lnTo>
                  <a:lnTo>
                    <a:pt x="80955" y="16674"/>
                  </a:lnTo>
                  <a:lnTo>
                    <a:pt x="77782" y="18691"/>
                  </a:lnTo>
                  <a:lnTo>
                    <a:pt x="51171" y="27631"/>
                  </a:lnTo>
                  <a:lnTo>
                    <a:pt x="48402" y="29964"/>
                  </a:lnTo>
                  <a:lnTo>
                    <a:pt x="47349" y="32313"/>
                  </a:lnTo>
                  <a:lnTo>
                    <a:pt x="47441" y="34673"/>
                  </a:lnTo>
                  <a:lnTo>
                    <a:pt x="49668" y="41633"/>
                  </a:lnTo>
                  <a:lnTo>
                    <a:pt x="50005" y="48889"/>
                  </a:lnTo>
                  <a:lnTo>
                    <a:pt x="50006" y="35711"/>
                  </a:lnTo>
                  <a:lnTo>
                    <a:pt x="53798" y="31158"/>
                  </a:lnTo>
                  <a:lnTo>
                    <a:pt x="86496" y="24783"/>
                  </a:lnTo>
                  <a:lnTo>
                    <a:pt x="120526" y="18811"/>
                  </a:lnTo>
                  <a:lnTo>
                    <a:pt x="136520" y="14308"/>
                  </a:lnTo>
                  <a:lnTo>
                    <a:pt x="148577" y="13528"/>
                  </a:lnTo>
                  <a:lnTo>
                    <a:pt x="172503" y="19379"/>
                  </a:lnTo>
                  <a:lnTo>
                    <a:pt x="170564" y="20494"/>
                  </a:lnTo>
                  <a:lnTo>
                    <a:pt x="152843" y="25856"/>
                  </a:lnTo>
                  <a:lnTo>
                    <a:pt x="147305" y="30202"/>
                  </a:lnTo>
                  <a:lnTo>
                    <a:pt x="146622" y="32472"/>
                  </a:lnTo>
                  <a:lnTo>
                    <a:pt x="146961" y="34779"/>
                  </a:lnTo>
                  <a:lnTo>
                    <a:pt x="149113" y="41818"/>
                  </a:lnTo>
                  <a:lnTo>
                    <a:pt x="150008" y="75710"/>
                  </a:lnTo>
                  <a:lnTo>
                    <a:pt x="150018" y="93143"/>
                  </a:lnTo>
                  <a:lnTo>
                    <a:pt x="150812" y="95070"/>
                  </a:lnTo>
                  <a:lnTo>
                    <a:pt x="152135" y="96355"/>
                  </a:lnTo>
                  <a:lnTo>
                    <a:pt x="153811" y="97211"/>
                  </a:lnTo>
                  <a:lnTo>
                    <a:pt x="154928" y="98576"/>
                  </a:lnTo>
                  <a:lnTo>
                    <a:pt x="156170" y="102209"/>
                  </a:lnTo>
                  <a:lnTo>
                    <a:pt x="157294" y="103496"/>
                  </a:lnTo>
                  <a:lnTo>
                    <a:pt x="160661" y="104925"/>
                  </a:lnTo>
                  <a:lnTo>
                    <a:pt x="167018" y="105730"/>
                  </a:lnTo>
                  <a:lnTo>
                    <a:pt x="171597" y="103801"/>
                  </a:lnTo>
                  <a:lnTo>
                    <a:pt x="199058" y="78424"/>
                  </a:lnTo>
                  <a:lnTo>
                    <a:pt x="203564" y="71822"/>
                  </a:lnTo>
                  <a:lnTo>
                    <a:pt x="214623" y="50537"/>
                  </a:lnTo>
                  <a:lnTo>
                    <a:pt x="225466" y="37225"/>
                  </a:lnTo>
                  <a:lnTo>
                    <a:pt x="228590" y="27525"/>
                  </a:lnTo>
                  <a:lnTo>
                    <a:pt x="227806" y="58805"/>
                  </a:lnTo>
                  <a:lnTo>
                    <a:pt x="216243" y="93919"/>
                  </a:lnTo>
                  <a:lnTo>
                    <a:pt x="212768" y="111729"/>
                  </a:lnTo>
                  <a:lnTo>
                    <a:pt x="208828" y="129177"/>
                  </a:lnTo>
                  <a:lnTo>
                    <a:pt x="207387" y="161852"/>
                  </a:lnTo>
                  <a:lnTo>
                    <a:pt x="207169" y="1775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2" name="SMARTInkShape-Group136"/>
          <p:cNvGrpSpPr/>
          <p:nvPr/>
        </p:nvGrpSpPr>
        <p:grpSpPr>
          <a:xfrm>
            <a:off x="5008338" y="2836069"/>
            <a:ext cx="363307" cy="220245"/>
            <a:chOff x="5008338" y="2836069"/>
            <a:chExt cx="363307" cy="220245"/>
          </a:xfrm>
        </p:grpSpPr>
        <p:sp>
          <p:nvSpPr>
            <p:cNvPr id="549" name="SMARTInkShape-657"/>
            <p:cNvSpPr/>
            <p:nvPr/>
          </p:nvSpPr>
          <p:spPr>
            <a:xfrm>
              <a:off x="5008338" y="2836069"/>
              <a:ext cx="113732" cy="171451"/>
            </a:xfrm>
            <a:custGeom>
              <a:avLst/>
              <a:gdLst/>
              <a:ahLst/>
              <a:cxnLst/>
              <a:rect l="0" t="0" r="0" b="0"/>
              <a:pathLst>
                <a:path w="113732" h="171451">
                  <a:moveTo>
                    <a:pt x="113731" y="0"/>
                  </a:moveTo>
                  <a:lnTo>
                    <a:pt x="95843" y="794"/>
                  </a:lnTo>
                  <a:lnTo>
                    <a:pt x="63470" y="7275"/>
                  </a:lnTo>
                  <a:lnTo>
                    <a:pt x="46892" y="13444"/>
                  </a:lnTo>
                  <a:lnTo>
                    <a:pt x="12848" y="32741"/>
                  </a:lnTo>
                  <a:lnTo>
                    <a:pt x="5923" y="37835"/>
                  </a:lnTo>
                  <a:lnTo>
                    <a:pt x="2316" y="42744"/>
                  </a:lnTo>
                  <a:lnTo>
                    <a:pt x="286" y="49971"/>
                  </a:lnTo>
                  <a:lnTo>
                    <a:pt x="0" y="52364"/>
                  </a:lnTo>
                  <a:lnTo>
                    <a:pt x="1801" y="57140"/>
                  </a:lnTo>
                  <a:lnTo>
                    <a:pt x="9424" y="66673"/>
                  </a:lnTo>
                  <a:lnTo>
                    <a:pt x="20031" y="73818"/>
                  </a:lnTo>
                  <a:lnTo>
                    <a:pt x="42497" y="82187"/>
                  </a:lnTo>
                  <a:lnTo>
                    <a:pt x="51909" y="88121"/>
                  </a:lnTo>
                  <a:lnTo>
                    <a:pt x="85161" y="100362"/>
                  </a:lnTo>
                  <a:lnTo>
                    <a:pt x="93096" y="104930"/>
                  </a:lnTo>
                  <a:lnTo>
                    <a:pt x="96622" y="109606"/>
                  </a:lnTo>
                  <a:lnTo>
                    <a:pt x="98607" y="116701"/>
                  </a:lnTo>
                  <a:lnTo>
                    <a:pt x="99196" y="123831"/>
                  </a:lnTo>
                  <a:lnTo>
                    <a:pt x="97217" y="128590"/>
                  </a:lnTo>
                  <a:lnTo>
                    <a:pt x="89479" y="138113"/>
                  </a:lnTo>
                  <a:lnTo>
                    <a:pt x="57833" y="159544"/>
                  </a:lnTo>
                  <a:lnTo>
                    <a:pt x="28006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SMARTInkShape-658"/>
            <p:cNvSpPr/>
            <p:nvPr/>
          </p:nvSpPr>
          <p:spPr>
            <a:xfrm>
              <a:off x="5129213" y="2857957"/>
              <a:ext cx="99382" cy="198357"/>
            </a:xfrm>
            <a:custGeom>
              <a:avLst/>
              <a:gdLst/>
              <a:ahLst/>
              <a:cxnLst/>
              <a:rect l="0" t="0" r="0" b="0"/>
              <a:pathLst>
                <a:path w="99382" h="198357">
                  <a:moveTo>
                    <a:pt x="0" y="142418"/>
                  </a:moveTo>
                  <a:lnTo>
                    <a:pt x="0" y="163003"/>
                  </a:lnTo>
                  <a:lnTo>
                    <a:pt x="2116" y="169559"/>
                  </a:lnTo>
                  <a:lnTo>
                    <a:pt x="4909" y="175912"/>
                  </a:lnTo>
                  <a:lnTo>
                    <a:pt x="6849" y="189936"/>
                  </a:lnTo>
                  <a:lnTo>
                    <a:pt x="13268" y="198356"/>
                  </a:lnTo>
                  <a:lnTo>
                    <a:pt x="13608" y="197967"/>
                  </a:lnTo>
                  <a:lnTo>
                    <a:pt x="13985" y="195417"/>
                  </a:lnTo>
                  <a:lnTo>
                    <a:pt x="12037" y="191637"/>
                  </a:lnTo>
                  <a:lnTo>
                    <a:pt x="10405" y="189519"/>
                  </a:lnTo>
                  <a:lnTo>
                    <a:pt x="8593" y="182931"/>
                  </a:lnTo>
                  <a:lnTo>
                    <a:pt x="3436" y="148013"/>
                  </a:lnTo>
                  <a:lnTo>
                    <a:pt x="301" y="112714"/>
                  </a:lnTo>
                  <a:lnTo>
                    <a:pt x="5693" y="80092"/>
                  </a:lnTo>
                  <a:lnTo>
                    <a:pt x="10649" y="55671"/>
                  </a:lnTo>
                  <a:lnTo>
                    <a:pt x="23911" y="23684"/>
                  </a:lnTo>
                  <a:lnTo>
                    <a:pt x="30736" y="16093"/>
                  </a:lnTo>
                  <a:lnTo>
                    <a:pt x="46968" y="3016"/>
                  </a:lnTo>
                  <a:lnTo>
                    <a:pt x="52095" y="1087"/>
                  </a:lnTo>
                  <a:lnTo>
                    <a:pt x="63237" y="0"/>
                  </a:lnTo>
                  <a:lnTo>
                    <a:pt x="69909" y="1863"/>
                  </a:lnTo>
                  <a:lnTo>
                    <a:pt x="83142" y="11755"/>
                  </a:lnTo>
                  <a:lnTo>
                    <a:pt x="95223" y="23396"/>
                  </a:lnTo>
                  <a:lnTo>
                    <a:pt x="97883" y="28136"/>
                  </a:lnTo>
                  <a:lnTo>
                    <a:pt x="99381" y="37384"/>
                  </a:lnTo>
                  <a:lnTo>
                    <a:pt x="98938" y="46523"/>
                  </a:lnTo>
                  <a:lnTo>
                    <a:pt x="94226" y="63469"/>
                  </a:lnTo>
                  <a:lnTo>
                    <a:pt x="85522" y="77111"/>
                  </a:lnTo>
                  <a:lnTo>
                    <a:pt x="64293" y="995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SMARTInkShape-659"/>
            <p:cNvSpPr/>
            <p:nvPr/>
          </p:nvSpPr>
          <p:spPr>
            <a:xfrm>
              <a:off x="5236369" y="2836289"/>
              <a:ext cx="135276" cy="135512"/>
            </a:xfrm>
            <a:custGeom>
              <a:avLst/>
              <a:gdLst/>
              <a:ahLst/>
              <a:cxnLst/>
              <a:rect l="0" t="0" r="0" b="0"/>
              <a:pathLst>
                <a:path w="135276" h="135512">
                  <a:moveTo>
                    <a:pt x="0" y="71217"/>
                  </a:moveTo>
                  <a:lnTo>
                    <a:pt x="0" y="67425"/>
                  </a:lnTo>
                  <a:lnTo>
                    <a:pt x="794" y="66308"/>
                  </a:lnTo>
                  <a:lnTo>
                    <a:pt x="2117" y="65563"/>
                  </a:lnTo>
                  <a:lnTo>
                    <a:pt x="33792" y="57949"/>
                  </a:lnTo>
                  <a:lnTo>
                    <a:pt x="65745" y="53227"/>
                  </a:lnTo>
                  <a:lnTo>
                    <a:pt x="97340" y="40145"/>
                  </a:lnTo>
                  <a:lnTo>
                    <a:pt x="122388" y="25963"/>
                  </a:lnTo>
                  <a:lnTo>
                    <a:pt x="130543" y="18827"/>
                  </a:lnTo>
                  <a:lnTo>
                    <a:pt x="133425" y="14066"/>
                  </a:lnTo>
                  <a:lnTo>
                    <a:pt x="135275" y="8334"/>
                  </a:lnTo>
                  <a:lnTo>
                    <a:pt x="133412" y="5434"/>
                  </a:lnTo>
                  <a:lnTo>
                    <a:pt x="131803" y="3549"/>
                  </a:lnTo>
                  <a:lnTo>
                    <a:pt x="127900" y="1455"/>
                  </a:lnTo>
                  <a:lnTo>
                    <a:pt x="120706" y="0"/>
                  </a:lnTo>
                  <a:lnTo>
                    <a:pt x="110289" y="639"/>
                  </a:lnTo>
                  <a:lnTo>
                    <a:pt x="87891" y="9731"/>
                  </a:lnTo>
                  <a:lnTo>
                    <a:pt x="80603" y="16374"/>
                  </a:lnTo>
                  <a:lnTo>
                    <a:pt x="55880" y="47540"/>
                  </a:lnTo>
                  <a:lnTo>
                    <a:pt x="45440" y="80750"/>
                  </a:lnTo>
                  <a:lnTo>
                    <a:pt x="44008" y="90271"/>
                  </a:lnTo>
                  <a:lnTo>
                    <a:pt x="46994" y="104556"/>
                  </a:lnTo>
                  <a:lnTo>
                    <a:pt x="52906" y="115050"/>
                  </a:lnTo>
                  <a:lnTo>
                    <a:pt x="63477" y="123187"/>
                  </a:lnTo>
                  <a:lnTo>
                    <a:pt x="86181" y="132253"/>
                  </a:lnTo>
                  <a:lnTo>
                    <a:pt x="114300" y="1355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5" name="SMARTInkShape-Group139"/>
          <p:cNvGrpSpPr/>
          <p:nvPr/>
        </p:nvGrpSpPr>
        <p:grpSpPr>
          <a:xfrm>
            <a:off x="628650" y="4714875"/>
            <a:ext cx="350045" cy="321470"/>
            <a:chOff x="628650" y="4714875"/>
            <a:chExt cx="350045" cy="321470"/>
          </a:xfrm>
        </p:grpSpPr>
        <p:sp>
          <p:nvSpPr>
            <p:cNvPr id="553" name="SMARTInkShape-660"/>
            <p:cNvSpPr/>
            <p:nvPr/>
          </p:nvSpPr>
          <p:spPr>
            <a:xfrm>
              <a:off x="628650" y="4843463"/>
              <a:ext cx="350045" cy="107157"/>
            </a:xfrm>
            <a:custGeom>
              <a:avLst/>
              <a:gdLst/>
              <a:ahLst/>
              <a:cxnLst/>
              <a:rect l="0" t="0" r="0" b="0"/>
              <a:pathLst>
                <a:path w="350045" h="107157">
                  <a:moveTo>
                    <a:pt x="350044" y="0"/>
                  </a:moveTo>
                  <a:lnTo>
                    <a:pt x="329324" y="793"/>
                  </a:lnTo>
                  <a:lnTo>
                    <a:pt x="297239" y="12184"/>
                  </a:lnTo>
                  <a:lnTo>
                    <a:pt x="263950" y="23848"/>
                  </a:lnTo>
                  <a:lnTo>
                    <a:pt x="229968" y="33344"/>
                  </a:lnTo>
                  <a:lnTo>
                    <a:pt x="202106" y="41277"/>
                  </a:lnTo>
                  <a:lnTo>
                    <a:pt x="172949" y="52535"/>
                  </a:lnTo>
                  <a:lnTo>
                    <a:pt x="140320" y="61250"/>
                  </a:lnTo>
                  <a:lnTo>
                    <a:pt x="110192" y="68860"/>
                  </a:lnTo>
                  <a:lnTo>
                    <a:pt x="81156" y="76935"/>
                  </a:lnTo>
                  <a:lnTo>
                    <a:pt x="50857" y="89029"/>
                  </a:lnTo>
                  <a:lnTo>
                    <a:pt x="17185" y="101079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SMARTInkShape-661"/>
            <p:cNvSpPr/>
            <p:nvPr/>
          </p:nvSpPr>
          <p:spPr>
            <a:xfrm>
              <a:off x="678656" y="4714875"/>
              <a:ext cx="242889" cy="321470"/>
            </a:xfrm>
            <a:custGeom>
              <a:avLst/>
              <a:gdLst/>
              <a:ahLst/>
              <a:cxnLst/>
              <a:rect l="0" t="0" r="0" b="0"/>
              <a:pathLst>
                <a:path w="242889" h="321470">
                  <a:moveTo>
                    <a:pt x="0" y="0"/>
                  </a:moveTo>
                  <a:lnTo>
                    <a:pt x="6497" y="5703"/>
                  </a:lnTo>
                  <a:lnTo>
                    <a:pt x="26736" y="20585"/>
                  </a:lnTo>
                  <a:lnTo>
                    <a:pt x="52195" y="50836"/>
                  </a:lnTo>
                  <a:lnTo>
                    <a:pt x="75221" y="78745"/>
                  </a:lnTo>
                  <a:lnTo>
                    <a:pt x="100760" y="112892"/>
                  </a:lnTo>
                  <a:lnTo>
                    <a:pt x="120872" y="141576"/>
                  </a:lnTo>
                  <a:lnTo>
                    <a:pt x="138825" y="174064"/>
                  </a:lnTo>
                  <a:lnTo>
                    <a:pt x="161960" y="204151"/>
                  </a:lnTo>
                  <a:lnTo>
                    <a:pt x="180368" y="233174"/>
                  </a:lnTo>
                  <a:lnTo>
                    <a:pt x="199757" y="261088"/>
                  </a:lnTo>
                  <a:lnTo>
                    <a:pt x="225870" y="295820"/>
                  </a:lnTo>
                  <a:lnTo>
                    <a:pt x="242888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8" name="SMARTInkShape-Group140"/>
          <p:cNvGrpSpPr/>
          <p:nvPr/>
        </p:nvGrpSpPr>
        <p:grpSpPr>
          <a:xfrm>
            <a:off x="721519" y="5186388"/>
            <a:ext cx="250032" cy="178569"/>
            <a:chOff x="721519" y="5186388"/>
            <a:chExt cx="250032" cy="178569"/>
          </a:xfrm>
        </p:grpSpPr>
        <p:sp>
          <p:nvSpPr>
            <p:cNvPr id="556" name="SMARTInkShape-662"/>
            <p:cNvSpPr/>
            <p:nvPr/>
          </p:nvSpPr>
          <p:spPr>
            <a:xfrm>
              <a:off x="757238" y="5186388"/>
              <a:ext cx="100013" cy="178569"/>
            </a:xfrm>
            <a:custGeom>
              <a:avLst/>
              <a:gdLst/>
              <a:ahLst/>
              <a:cxnLst/>
              <a:rect l="0" t="0" r="0" b="0"/>
              <a:pathLst>
                <a:path w="100013" h="178569">
                  <a:moveTo>
                    <a:pt x="0" y="7118"/>
                  </a:moveTo>
                  <a:lnTo>
                    <a:pt x="0" y="967"/>
                  </a:lnTo>
                  <a:lnTo>
                    <a:pt x="793" y="636"/>
                  </a:lnTo>
                  <a:lnTo>
                    <a:pt x="16792" y="0"/>
                  </a:lnTo>
                  <a:lnTo>
                    <a:pt x="18338" y="785"/>
                  </a:lnTo>
                  <a:lnTo>
                    <a:pt x="19369" y="2103"/>
                  </a:lnTo>
                  <a:lnTo>
                    <a:pt x="20514" y="5683"/>
                  </a:lnTo>
                  <a:lnTo>
                    <a:pt x="21953" y="12954"/>
                  </a:lnTo>
                  <a:lnTo>
                    <a:pt x="33281" y="45970"/>
                  </a:lnTo>
                  <a:lnTo>
                    <a:pt x="41208" y="78769"/>
                  </a:lnTo>
                  <a:lnTo>
                    <a:pt x="55626" y="110115"/>
                  </a:lnTo>
                  <a:lnTo>
                    <a:pt x="80453" y="144552"/>
                  </a:lnTo>
                  <a:lnTo>
                    <a:pt x="100012" y="1785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SMARTInkShape-663"/>
            <p:cNvSpPr/>
            <p:nvPr/>
          </p:nvSpPr>
          <p:spPr>
            <a:xfrm>
              <a:off x="721519" y="5258094"/>
              <a:ext cx="250032" cy="78288"/>
            </a:xfrm>
            <a:custGeom>
              <a:avLst/>
              <a:gdLst/>
              <a:ahLst/>
              <a:cxnLst/>
              <a:rect l="0" t="0" r="0" b="0"/>
              <a:pathLst>
                <a:path w="250032" h="78288">
                  <a:moveTo>
                    <a:pt x="250031" y="6850"/>
                  </a:moveTo>
                  <a:lnTo>
                    <a:pt x="246239" y="6850"/>
                  </a:lnTo>
                  <a:lnTo>
                    <a:pt x="245122" y="6056"/>
                  </a:lnTo>
                  <a:lnTo>
                    <a:pt x="244377" y="4733"/>
                  </a:lnTo>
                  <a:lnTo>
                    <a:pt x="243182" y="699"/>
                  </a:lnTo>
                  <a:lnTo>
                    <a:pt x="240901" y="147"/>
                  </a:lnTo>
                  <a:lnTo>
                    <a:pt x="239182" y="0"/>
                  </a:lnTo>
                  <a:lnTo>
                    <a:pt x="235155" y="1954"/>
                  </a:lnTo>
                  <a:lnTo>
                    <a:pt x="230719" y="4674"/>
                  </a:lnTo>
                  <a:lnTo>
                    <a:pt x="222966" y="6205"/>
                  </a:lnTo>
                  <a:lnTo>
                    <a:pt x="210967" y="7453"/>
                  </a:lnTo>
                  <a:lnTo>
                    <a:pt x="176420" y="15658"/>
                  </a:lnTo>
                  <a:lnTo>
                    <a:pt x="143382" y="26119"/>
                  </a:lnTo>
                  <a:lnTo>
                    <a:pt x="113269" y="37835"/>
                  </a:lnTo>
                  <a:lnTo>
                    <a:pt x="80562" y="44062"/>
                  </a:lnTo>
                  <a:lnTo>
                    <a:pt x="49326" y="54671"/>
                  </a:lnTo>
                  <a:lnTo>
                    <a:pt x="17990" y="66407"/>
                  </a:lnTo>
                  <a:lnTo>
                    <a:pt x="0" y="782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3" name="SMARTInkShape-Group141"/>
          <p:cNvGrpSpPr/>
          <p:nvPr/>
        </p:nvGrpSpPr>
        <p:grpSpPr>
          <a:xfrm>
            <a:off x="471488" y="5457825"/>
            <a:ext cx="350044" cy="600076"/>
            <a:chOff x="471488" y="5457825"/>
            <a:chExt cx="350044" cy="600076"/>
          </a:xfrm>
        </p:grpSpPr>
        <p:sp>
          <p:nvSpPr>
            <p:cNvPr id="559" name="SMARTInkShape-664"/>
            <p:cNvSpPr/>
            <p:nvPr/>
          </p:nvSpPr>
          <p:spPr>
            <a:xfrm>
              <a:off x="471488" y="5515306"/>
              <a:ext cx="278607" cy="49676"/>
            </a:xfrm>
            <a:custGeom>
              <a:avLst/>
              <a:gdLst/>
              <a:ahLst/>
              <a:cxnLst/>
              <a:rect l="0" t="0" r="0" b="0"/>
              <a:pathLst>
                <a:path w="278607" h="49676">
                  <a:moveTo>
                    <a:pt x="278606" y="49675"/>
                  </a:moveTo>
                  <a:lnTo>
                    <a:pt x="274813" y="49675"/>
                  </a:lnTo>
                  <a:lnTo>
                    <a:pt x="273696" y="48882"/>
                  </a:lnTo>
                  <a:lnTo>
                    <a:pt x="272952" y="47558"/>
                  </a:lnTo>
                  <a:lnTo>
                    <a:pt x="272455" y="45883"/>
                  </a:lnTo>
                  <a:lnTo>
                    <a:pt x="263822" y="35202"/>
                  </a:lnTo>
                  <a:lnTo>
                    <a:pt x="258541" y="30543"/>
                  </a:lnTo>
                  <a:lnTo>
                    <a:pt x="226063" y="11572"/>
                  </a:lnTo>
                  <a:lnTo>
                    <a:pt x="192547" y="5323"/>
                  </a:lnTo>
                  <a:lnTo>
                    <a:pt x="160447" y="786"/>
                  </a:lnTo>
                  <a:lnTo>
                    <a:pt x="132912" y="0"/>
                  </a:lnTo>
                  <a:lnTo>
                    <a:pt x="100073" y="528"/>
                  </a:lnTo>
                  <a:lnTo>
                    <a:pt x="73131" y="5392"/>
                  </a:lnTo>
                  <a:lnTo>
                    <a:pt x="37699" y="14146"/>
                  </a:lnTo>
                  <a:lnTo>
                    <a:pt x="0" y="21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SMARTInkShape-665"/>
            <p:cNvSpPr/>
            <p:nvPr/>
          </p:nvSpPr>
          <p:spPr>
            <a:xfrm>
              <a:off x="607219" y="5457825"/>
              <a:ext cx="57151" cy="221457"/>
            </a:xfrm>
            <a:custGeom>
              <a:avLst/>
              <a:gdLst/>
              <a:ahLst/>
              <a:cxnLst/>
              <a:rect l="0" t="0" r="0" b="0"/>
              <a:pathLst>
                <a:path w="57151" h="221457">
                  <a:moveTo>
                    <a:pt x="0" y="0"/>
                  </a:moveTo>
                  <a:lnTo>
                    <a:pt x="0" y="33792"/>
                  </a:lnTo>
                  <a:lnTo>
                    <a:pt x="2116" y="64981"/>
                  </a:lnTo>
                  <a:lnTo>
                    <a:pt x="9943" y="93004"/>
                  </a:lnTo>
                  <a:lnTo>
                    <a:pt x="24042" y="127174"/>
                  </a:lnTo>
                  <a:lnTo>
                    <a:pt x="32700" y="155068"/>
                  </a:lnTo>
                  <a:lnTo>
                    <a:pt x="40292" y="182648"/>
                  </a:lnTo>
                  <a:lnTo>
                    <a:pt x="49969" y="209469"/>
                  </a:lnTo>
                  <a:lnTo>
                    <a:pt x="57150" y="2214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SMARTInkShape-666"/>
            <p:cNvSpPr/>
            <p:nvPr/>
          </p:nvSpPr>
          <p:spPr>
            <a:xfrm>
              <a:off x="678656" y="5900738"/>
              <a:ext cx="142876" cy="50007"/>
            </a:xfrm>
            <a:custGeom>
              <a:avLst/>
              <a:gdLst/>
              <a:ahLst/>
              <a:cxnLst/>
              <a:rect l="0" t="0" r="0" b="0"/>
              <a:pathLst>
                <a:path w="142876" h="50007">
                  <a:moveTo>
                    <a:pt x="142875" y="0"/>
                  </a:moveTo>
                  <a:lnTo>
                    <a:pt x="109083" y="0"/>
                  </a:lnTo>
                  <a:lnTo>
                    <a:pt x="91323" y="3792"/>
                  </a:lnTo>
                  <a:lnTo>
                    <a:pt x="56947" y="20127"/>
                  </a:lnTo>
                  <a:lnTo>
                    <a:pt x="22198" y="38075"/>
                  </a:lnTo>
                  <a:lnTo>
                    <a:pt x="0" y="500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SMARTInkShape-667"/>
            <p:cNvSpPr/>
            <p:nvPr/>
          </p:nvSpPr>
          <p:spPr>
            <a:xfrm>
              <a:off x="692944" y="5736431"/>
              <a:ext cx="85726" cy="321470"/>
            </a:xfrm>
            <a:custGeom>
              <a:avLst/>
              <a:gdLst/>
              <a:ahLst/>
              <a:cxnLst/>
              <a:rect l="0" t="0" r="0" b="0"/>
              <a:pathLst>
                <a:path w="85726" h="321470">
                  <a:moveTo>
                    <a:pt x="0" y="0"/>
                  </a:moveTo>
                  <a:lnTo>
                    <a:pt x="5703" y="6497"/>
                  </a:lnTo>
                  <a:lnTo>
                    <a:pt x="16792" y="26736"/>
                  </a:lnTo>
                  <a:lnTo>
                    <a:pt x="25054" y="59966"/>
                  </a:lnTo>
                  <a:lnTo>
                    <a:pt x="34675" y="86559"/>
                  </a:lnTo>
                  <a:lnTo>
                    <a:pt x="42553" y="116664"/>
                  </a:lnTo>
                  <a:lnTo>
                    <a:pt x="48281" y="139957"/>
                  </a:lnTo>
                  <a:lnTo>
                    <a:pt x="56119" y="166184"/>
                  </a:lnTo>
                  <a:lnTo>
                    <a:pt x="60660" y="191599"/>
                  </a:lnTo>
                  <a:lnTo>
                    <a:pt x="63472" y="216918"/>
                  </a:lnTo>
                  <a:lnTo>
                    <a:pt x="67368" y="244046"/>
                  </a:lnTo>
                  <a:lnTo>
                    <a:pt x="74024" y="278509"/>
                  </a:lnTo>
                  <a:lnTo>
                    <a:pt x="85725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6" name="SMARTInkShape-Group142"/>
          <p:cNvGrpSpPr/>
          <p:nvPr/>
        </p:nvGrpSpPr>
        <p:grpSpPr>
          <a:xfrm>
            <a:off x="407194" y="4257675"/>
            <a:ext cx="300038" cy="164307"/>
            <a:chOff x="407194" y="4257675"/>
            <a:chExt cx="300038" cy="164307"/>
          </a:xfrm>
        </p:grpSpPr>
        <p:sp>
          <p:nvSpPr>
            <p:cNvPr id="564" name="SMARTInkShape-668"/>
            <p:cNvSpPr/>
            <p:nvPr/>
          </p:nvSpPr>
          <p:spPr>
            <a:xfrm>
              <a:off x="407194" y="4286250"/>
              <a:ext cx="300038" cy="71439"/>
            </a:xfrm>
            <a:custGeom>
              <a:avLst/>
              <a:gdLst/>
              <a:ahLst/>
              <a:cxnLst/>
              <a:rect l="0" t="0" r="0" b="0"/>
              <a:pathLst>
                <a:path w="300038" h="71439">
                  <a:moveTo>
                    <a:pt x="300037" y="0"/>
                  </a:moveTo>
                  <a:lnTo>
                    <a:pt x="293886" y="0"/>
                  </a:lnTo>
                  <a:lnTo>
                    <a:pt x="277482" y="5654"/>
                  </a:lnTo>
                  <a:lnTo>
                    <a:pt x="242162" y="9130"/>
                  </a:lnTo>
                  <a:lnTo>
                    <a:pt x="210377" y="17061"/>
                  </a:lnTo>
                  <a:lnTo>
                    <a:pt x="179103" y="23929"/>
                  </a:lnTo>
                  <a:lnTo>
                    <a:pt x="144701" y="30990"/>
                  </a:lnTo>
                  <a:lnTo>
                    <a:pt x="109373" y="38110"/>
                  </a:lnTo>
                  <a:lnTo>
                    <a:pt x="83535" y="44984"/>
                  </a:lnTo>
                  <a:lnTo>
                    <a:pt x="48563" y="55662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SMARTInkShape-669"/>
            <p:cNvSpPr/>
            <p:nvPr/>
          </p:nvSpPr>
          <p:spPr>
            <a:xfrm>
              <a:off x="507206" y="4257675"/>
              <a:ext cx="85726" cy="164307"/>
            </a:xfrm>
            <a:custGeom>
              <a:avLst/>
              <a:gdLst/>
              <a:ahLst/>
              <a:cxnLst/>
              <a:rect l="0" t="0" r="0" b="0"/>
              <a:pathLst>
                <a:path w="85726" h="164307">
                  <a:moveTo>
                    <a:pt x="0" y="0"/>
                  </a:moveTo>
                  <a:lnTo>
                    <a:pt x="794" y="17888"/>
                  </a:lnTo>
                  <a:lnTo>
                    <a:pt x="9888" y="38076"/>
                  </a:lnTo>
                  <a:lnTo>
                    <a:pt x="30306" y="73134"/>
                  </a:lnTo>
                  <a:lnTo>
                    <a:pt x="52616" y="107380"/>
                  </a:lnTo>
                  <a:lnTo>
                    <a:pt x="72438" y="139112"/>
                  </a:lnTo>
                  <a:lnTo>
                    <a:pt x="85725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9" name="SMARTInkShape-Group143"/>
          <p:cNvGrpSpPr/>
          <p:nvPr/>
        </p:nvGrpSpPr>
        <p:grpSpPr>
          <a:xfrm>
            <a:off x="385763" y="3671888"/>
            <a:ext cx="257176" cy="171451"/>
            <a:chOff x="385763" y="3671888"/>
            <a:chExt cx="257176" cy="171451"/>
          </a:xfrm>
        </p:grpSpPr>
        <p:sp>
          <p:nvSpPr>
            <p:cNvPr id="567" name="SMARTInkShape-670"/>
            <p:cNvSpPr/>
            <p:nvPr/>
          </p:nvSpPr>
          <p:spPr>
            <a:xfrm>
              <a:off x="385763" y="3671888"/>
              <a:ext cx="257176" cy="135732"/>
            </a:xfrm>
            <a:custGeom>
              <a:avLst/>
              <a:gdLst/>
              <a:ahLst/>
              <a:cxnLst/>
              <a:rect l="0" t="0" r="0" b="0"/>
              <a:pathLst>
                <a:path w="257176" h="135732">
                  <a:moveTo>
                    <a:pt x="257175" y="0"/>
                  </a:moveTo>
                  <a:lnTo>
                    <a:pt x="246326" y="10848"/>
                  </a:lnTo>
                  <a:lnTo>
                    <a:pt x="242299" y="12759"/>
                  </a:lnTo>
                  <a:lnTo>
                    <a:pt x="240113" y="13268"/>
                  </a:lnTo>
                  <a:lnTo>
                    <a:pt x="233246" y="17777"/>
                  </a:lnTo>
                  <a:lnTo>
                    <a:pt x="216686" y="32608"/>
                  </a:lnTo>
                  <a:lnTo>
                    <a:pt x="183871" y="47822"/>
                  </a:lnTo>
                  <a:lnTo>
                    <a:pt x="162032" y="61136"/>
                  </a:lnTo>
                  <a:lnTo>
                    <a:pt x="152343" y="64945"/>
                  </a:lnTo>
                  <a:lnTo>
                    <a:pt x="130647" y="80264"/>
                  </a:lnTo>
                  <a:lnTo>
                    <a:pt x="96393" y="93282"/>
                  </a:lnTo>
                  <a:lnTo>
                    <a:pt x="81742" y="100134"/>
                  </a:lnTo>
                  <a:lnTo>
                    <a:pt x="65888" y="109561"/>
                  </a:lnTo>
                  <a:lnTo>
                    <a:pt x="41823" y="117676"/>
                  </a:lnTo>
                  <a:lnTo>
                    <a:pt x="31221" y="125608"/>
                  </a:lnTo>
                  <a:lnTo>
                    <a:pt x="23891" y="127704"/>
                  </a:lnTo>
                  <a:lnTo>
                    <a:pt x="19084" y="128195"/>
                  </a:lnTo>
                  <a:lnTo>
                    <a:pt x="14303" y="130530"/>
                  </a:lnTo>
                  <a:lnTo>
                    <a:pt x="8557" y="134704"/>
                  </a:lnTo>
                  <a:lnTo>
                    <a:pt x="0" y="1357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SMARTInkShape-671"/>
            <p:cNvSpPr/>
            <p:nvPr/>
          </p:nvSpPr>
          <p:spPr>
            <a:xfrm>
              <a:off x="507207" y="3686175"/>
              <a:ext cx="100013" cy="157164"/>
            </a:xfrm>
            <a:custGeom>
              <a:avLst/>
              <a:gdLst/>
              <a:ahLst/>
              <a:cxnLst/>
              <a:rect l="0" t="0" r="0" b="0"/>
              <a:pathLst>
                <a:path w="100013" h="157164">
                  <a:moveTo>
                    <a:pt x="7143" y="0"/>
                  </a:moveTo>
                  <a:lnTo>
                    <a:pt x="7" y="0"/>
                  </a:lnTo>
                  <a:lnTo>
                    <a:pt x="0" y="6151"/>
                  </a:lnTo>
                  <a:lnTo>
                    <a:pt x="6150" y="13207"/>
                  </a:lnTo>
                  <a:lnTo>
                    <a:pt x="7056" y="20344"/>
                  </a:lnTo>
                  <a:lnTo>
                    <a:pt x="12035" y="26920"/>
                  </a:lnTo>
                  <a:lnTo>
                    <a:pt x="14413" y="33553"/>
                  </a:lnTo>
                  <a:lnTo>
                    <a:pt x="26126" y="53202"/>
                  </a:lnTo>
                  <a:lnTo>
                    <a:pt x="28643" y="61448"/>
                  </a:lnTo>
                  <a:lnTo>
                    <a:pt x="52415" y="94951"/>
                  </a:lnTo>
                  <a:lnTo>
                    <a:pt x="66677" y="109511"/>
                  </a:lnTo>
                  <a:lnTo>
                    <a:pt x="69321" y="116405"/>
                  </a:lnTo>
                  <a:lnTo>
                    <a:pt x="71290" y="123967"/>
                  </a:lnTo>
                  <a:lnTo>
                    <a:pt x="79022" y="135289"/>
                  </a:lnTo>
                  <a:lnTo>
                    <a:pt x="88193" y="145169"/>
                  </a:lnTo>
                  <a:lnTo>
                    <a:pt x="92907" y="147863"/>
                  </a:lnTo>
                  <a:lnTo>
                    <a:pt x="95275" y="148582"/>
                  </a:lnTo>
                  <a:lnTo>
                    <a:pt x="96854" y="149854"/>
                  </a:lnTo>
                  <a:lnTo>
                    <a:pt x="100012" y="1571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583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Reading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Autofit/>
          </a:bodyPr>
          <a:lstStyle/>
          <a:p>
            <a:r>
              <a:rPr lang="en-US" sz="3000" dirty="0" smtClean="0"/>
              <a:t>Re-read “Legal Alien”. Look at HOW Pat Mora is getting across her WHAT.</a:t>
            </a:r>
          </a:p>
          <a:p>
            <a:r>
              <a:rPr lang="en-US" sz="3000" dirty="0" smtClean="0"/>
              <a:t>Remember stylistic elements – types of words, figurative language, types of sentences, tone, types of STANZAS…</a:t>
            </a:r>
          </a:p>
          <a:p>
            <a:r>
              <a:rPr lang="en-US" sz="3000" dirty="0" smtClean="0"/>
              <a:t>Let’s re-discuss what we see. Add to your notes. </a:t>
            </a:r>
          </a:p>
          <a:p>
            <a:r>
              <a:rPr lang="en-US" sz="3000" dirty="0" smtClean="0"/>
              <a:t>Now answer the 8 questions on the next handout. Use your TONE wheel to help you.</a:t>
            </a:r>
          </a:p>
        </p:txBody>
      </p:sp>
    </p:spTree>
    <p:extLst>
      <p:ext uri="{BB962C8B-B14F-4D97-AF65-F5344CB8AC3E}">
        <p14:creationId xmlns:p14="http://schemas.microsoft.com/office/powerpoint/2010/main" val="255820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didn’t finish the “Legal Alien” questions, finish those for Friday. </a:t>
            </a:r>
          </a:p>
          <a:p>
            <a:endParaRPr lang="en-US" dirty="0"/>
          </a:p>
          <a:p>
            <a:r>
              <a:rPr lang="en-US" dirty="0" smtClean="0"/>
              <a:t>Don’t do the “Negro Hero” work YET – you could pre-read it though.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80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Bellringer:  March </a:t>
            </a:r>
            <a:r>
              <a:rPr lang="en-US" dirty="0" smtClean="0"/>
              <a:t>20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3733800" cy="4411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57800" y="1219200"/>
            <a:ext cx="2743200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Read </a:t>
            </a:r>
            <a:r>
              <a:rPr lang="en-US" dirty="0" smtClean="0">
                <a:solidFill>
                  <a:prstClr val="black"/>
                </a:solidFill>
              </a:rPr>
              <a:t>the poem</a:t>
            </a:r>
            <a:r>
              <a:rPr lang="en-US" dirty="0">
                <a:solidFill>
                  <a:prstClr val="black"/>
                </a:solidFill>
              </a:rPr>
              <a:t>. Then explain </a:t>
            </a:r>
            <a:r>
              <a:rPr lang="en-US" dirty="0" smtClean="0">
                <a:solidFill>
                  <a:prstClr val="black"/>
                </a:solidFill>
              </a:rPr>
              <a:t>how the structure is emphasizing the meaning of the poem. </a:t>
            </a:r>
            <a:r>
              <a:rPr lang="en-US" dirty="0">
                <a:solidFill>
                  <a:prstClr val="black"/>
                </a:solidFill>
              </a:rPr>
              <a:t>Write your explanation in your notes.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You all know this poem unless you have been deprived as a child. </a:t>
            </a:r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15" name="SMARTInkShape-Group4"/>
          <p:cNvGrpSpPr/>
          <p:nvPr/>
        </p:nvGrpSpPr>
        <p:grpSpPr>
          <a:xfrm>
            <a:off x="1085850" y="1237281"/>
            <a:ext cx="3121820" cy="2740576"/>
            <a:chOff x="1085850" y="1237281"/>
            <a:chExt cx="3121820" cy="2740576"/>
          </a:xfrm>
        </p:grpSpPr>
        <p:sp>
          <p:nvSpPr>
            <p:cNvPr id="3" name="SMARTInkShape-25"/>
            <p:cNvSpPr/>
            <p:nvPr/>
          </p:nvSpPr>
          <p:spPr>
            <a:xfrm>
              <a:off x="1085850" y="3021806"/>
              <a:ext cx="1492750" cy="956051"/>
            </a:xfrm>
            <a:custGeom>
              <a:avLst/>
              <a:gdLst/>
              <a:ahLst/>
              <a:cxnLst/>
              <a:rect l="0" t="0" r="0" b="0"/>
              <a:pathLst>
                <a:path w="1492750" h="956051">
                  <a:moveTo>
                    <a:pt x="1400175" y="0"/>
                  </a:moveTo>
                  <a:lnTo>
                    <a:pt x="1400175" y="34321"/>
                  </a:lnTo>
                  <a:lnTo>
                    <a:pt x="1400175" y="64321"/>
                  </a:lnTo>
                  <a:lnTo>
                    <a:pt x="1402292" y="88912"/>
                  </a:lnTo>
                  <a:lnTo>
                    <a:pt x="1405085" y="115717"/>
                  </a:lnTo>
                  <a:lnTo>
                    <a:pt x="1406326" y="143505"/>
                  </a:lnTo>
                  <a:lnTo>
                    <a:pt x="1408994" y="173847"/>
                  </a:lnTo>
                  <a:lnTo>
                    <a:pt x="1412032" y="205853"/>
                  </a:lnTo>
                  <a:lnTo>
                    <a:pt x="1413382" y="238598"/>
                  </a:lnTo>
                  <a:lnTo>
                    <a:pt x="1413983" y="271673"/>
                  </a:lnTo>
                  <a:lnTo>
                    <a:pt x="1415043" y="305687"/>
                  </a:lnTo>
                  <a:lnTo>
                    <a:pt x="1416437" y="323648"/>
                  </a:lnTo>
                  <a:lnTo>
                    <a:pt x="1418160" y="341972"/>
                  </a:lnTo>
                  <a:lnTo>
                    <a:pt x="1437008" y="377148"/>
                  </a:lnTo>
                  <a:lnTo>
                    <a:pt x="1460202" y="412096"/>
                  </a:lnTo>
                  <a:lnTo>
                    <a:pt x="1466386" y="430306"/>
                  </a:lnTo>
                  <a:lnTo>
                    <a:pt x="1470510" y="448796"/>
                  </a:lnTo>
                  <a:lnTo>
                    <a:pt x="1473259" y="467472"/>
                  </a:lnTo>
                  <a:lnTo>
                    <a:pt x="1475091" y="486273"/>
                  </a:lnTo>
                  <a:lnTo>
                    <a:pt x="1476313" y="505157"/>
                  </a:lnTo>
                  <a:lnTo>
                    <a:pt x="1477127" y="524097"/>
                  </a:lnTo>
                  <a:lnTo>
                    <a:pt x="1477670" y="543073"/>
                  </a:lnTo>
                  <a:lnTo>
                    <a:pt x="1478032" y="562074"/>
                  </a:lnTo>
                  <a:lnTo>
                    <a:pt x="1479067" y="581091"/>
                  </a:lnTo>
                  <a:lnTo>
                    <a:pt x="1480551" y="600119"/>
                  </a:lnTo>
                  <a:lnTo>
                    <a:pt x="1482334" y="619154"/>
                  </a:lnTo>
                  <a:lnTo>
                    <a:pt x="1483523" y="637401"/>
                  </a:lnTo>
                  <a:lnTo>
                    <a:pt x="1484843" y="672491"/>
                  </a:lnTo>
                  <a:lnTo>
                    <a:pt x="1485431" y="706608"/>
                  </a:lnTo>
                  <a:lnTo>
                    <a:pt x="1485691" y="738705"/>
                  </a:lnTo>
                  <a:lnTo>
                    <a:pt x="1485807" y="766199"/>
                  </a:lnTo>
                  <a:lnTo>
                    <a:pt x="1485859" y="793764"/>
                  </a:lnTo>
                  <a:lnTo>
                    <a:pt x="1485882" y="820303"/>
                  </a:lnTo>
                  <a:lnTo>
                    <a:pt x="1486688" y="853094"/>
                  </a:lnTo>
                  <a:lnTo>
                    <a:pt x="1490808" y="882124"/>
                  </a:lnTo>
                  <a:lnTo>
                    <a:pt x="1492749" y="917264"/>
                  </a:lnTo>
                  <a:lnTo>
                    <a:pt x="1492192" y="937044"/>
                  </a:lnTo>
                  <a:lnTo>
                    <a:pt x="1485763" y="953776"/>
                  </a:lnTo>
                  <a:lnTo>
                    <a:pt x="1484221" y="954938"/>
                  </a:lnTo>
                  <a:lnTo>
                    <a:pt x="1482400" y="955713"/>
                  </a:lnTo>
                  <a:lnTo>
                    <a:pt x="1480391" y="955436"/>
                  </a:lnTo>
                  <a:lnTo>
                    <a:pt x="1448323" y="940430"/>
                  </a:lnTo>
                  <a:lnTo>
                    <a:pt x="1420445" y="926127"/>
                  </a:lnTo>
                  <a:lnTo>
                    <a:pt x="1385188" y="914835"/>
                  </a:lnTo>
                  <a:lnTo>
                    <a:pt x="1354989" y="907385"/>
                  </a:lnTo>
                  <a:lnTo>
                    <a:pt x="1331673" y="902551"/>
                  </a:lnTo>
                  <a:lnTo>
                    <a:pt x="1305436" y="897757"/>
                  </a:lnTo>
                  <a:lnTo>
                    <a:pt x="1277900" y="895097"/>
                  </a:lnTo>
                  <a:lnTo>
                    <a:pt x="1249787" y="893121"/>
                  </a:lnTo>
                  <a:lnTo>
                    <a:pt x="1221417" y="889597"/>
                  </a:lnTo>
                  <a:lnTo>
                    <a:pt x="1188700" y="885385"/>
                  </a:lnTo>
                  <a:lnTo>
                    <a:pt x="1153786" y="880867"/>
                  </a:lnTo>
                  <a:lnTo>
                    <a:pt x="1119748" y="876213"/>
                  </a:lnTo>
                  <a:lnTo>
                    <a:pt x="1102099" y="874655"/>
                  </a:lnTo>
                  <a:lnTo>
                    <a:pt x="1083982" y="873616"/>
                  </a:lnTo>
                  <a:lnTo>
                    <a:pt x="1065555" y="872923"/>
                  </a:lnTo>
                  <a:lnTo>
                    <a:pt x="1046126" y="871667"/>
                  </a:lnTo>
                  <a:lnTo>
                    <a:pt x="1026030" y="870037"/>
                  </a:lnTo>
                  <a:lnTo>
                    <a:pt x="1005489" y="868156"/>
                  </a:lnTo>
                  <a:lnTo>
                    <a:pt x="984651" y="866108"/>
                  </a:lnTo>
                  <a:lnTo>
                    <a:pt x="963615" y="863949"/>
                  </a:lnTo>
                  <a:lnTo>
                    <a:pt x="942448" y="861716"/>
                  </a:lnTo>
                  <a:lnTo>
                    <a:pt x="921986" y="860228"/>
                  </a:lnTo>
                  <a:lnTo>
                    <a:pt x="901995" y="859235"/>
                  </a:lnTo>
                  <a:lnTo>
                    <a:pt x="882317" y="858573"/>
                  </a:lnTo>
                  <a:lnTo>
                    <a:pt x="861262" y="857339"/>
                  </a:lnTo>
                  <a:lnTo>
                    <a:pt x="839287" y="855722"/>
                  </a:lnTo>
                  <a:lnTo>
                    <a:pt x="816700" y="853850"/>
                  </a:lnTo>
                  <a:lnTo>
                    <a:pt x="794498" y="852602"/>
                  </a:lnTo>
                  <a:lnTo>
                    <a:pt x="772553" y="851770"/>
                  </a:lnTo>
                  <a:lnTo>
                    <a:pt x="750779" y="851216"/>
                  </a:lnTo>
                  <a:lnTo>
                    <a:pt x="729119" y="851640"/>
                  </a:lnTo>
                  <a:lnTo>
                    <a:pt x="707536" y="852716"/>
                  </a:lnTo>
                  <a:lnTo>
                    <a:pt x="686003" y="854228"/>
                  </a:lnTo>
                  <a:lnTo>
                    <a:pt x="665298" y="855235"/>
                  </a:lnTo>
                  <a:lnTo>
                    <a:pt x="645144" y="855907"/>
                  </a:lnTo>
                  <a:lnTo>
                    <a:pt x="625359" y="856355"/>
                  </a:lnTo>
                  <a:lnTo>
                    <a:pt x="605025" y="857447"/>
                  </a:lnTo>
                  <a:lnTo>
                    <a:pt x="584325" y="858969"/>
                  </a:lnTo>
                  <a:lnTo>
                    <a:pt x="563381" y="860777"/>
                  </a:lnTo>
                  <a:lnTo>
                    <a:pt x="542275" y="862777"/>
                  </a:lnTo>
                  <a:lnTo>
                    <a:pt x="521060" y="864903"/>
                  </a:lnTo>
                  <a:lnTo>
                    <a:pt x="499774" y="867115"/>
                  </a:lnTo>
                  <a:lnTo>
                    <a:pt x="480026" y="870177"/>
                  </a:lnTo>
                  <a:lnTo>
                    <a:pt x="461305" y="873805"/>
                  </a:lnTo>
                  <a:lnTo>
                    <a:pt x="425687" y="881277"/>
                  </a:lnTo>
                  <a:lnTo>
                    <a:pt x="391336" y="887243"/>
                  </a:lnTo>
                  <a:lnTo>
                    <a:pt x="359664" y="894658"/>
                  </a:lnTo>
                  <a:lnTo>
                    <a:pt x="329713" y="902451"/>
                  </a:lnTo>
                  <a:lnTo>
                    <a:pt x="300527" y="908560"/>
                  </a:lnTo>
                  <a:lnTo>
                    <a:pt x="273797" y="916038"/>
                  </a:lnTo>
                  <a:lnTo>
                    <a:pt x="240669" y="927056"/>
                  </a:lnTo>
                  <a:lnTo>
                    <a:pt x="208142" y="941683"/>
                  </a:lnTo>
                  <a:lnTo>
                    <a:pt x="174335" y="953171"/>
                  </a:lnTo>
                  <a:lnTo>
                    <a:pt x="163485" y="956050"/>
                  </a:lnTo>
                  <a:lnTo>
                    <a:pt x="160584" y="955661"/>
                  </a:lnTo>
                  <a:lnTo>
                    <a:pt x="155244" y="953111"/>
                  </a:lnTo>
                  <a:lnTo>
                    <a:pt x="153502" y="951320"/>
                  </a:lnTo>
                  <a:lnTo>
                    <a:pt x="146685" y="936646"/>
                  </a:lnTo>
                  <a:lnTo>
                    <a:pt x="139143" y="904306"/>
                  </a:lnTo>
                  <a:lnTo>
                    <a:pt x="133279" y="886102"/>
                  </a:lnTo>
                  <a:lnTo>
                    <a:pt x="129184" y="852746"/>
                  </a:lnTo>
                  <a:lnTo>
                    <a:pt x="125413" y="826673"/>
                  </a:lnTo>
                  <a:lnTo>
                    <a:pt x="121091" y="797094"/>
                  </a:lnTo>
                  <a:lnTo>
                    <a:pt x="115731" y="765426"/>
                  </a:lnTo>
                  <a:lnTo>
                    <a:pt x="108057" y="732831"/>
                  </a:lnTo>
                  <a:lnTo>
                    <a:pt x="101471" y="697707"/>
                  </a:lnTo>
                  <a:lnTo>
                    <a:pt x="98604" y="679451"/>
                  </a:lnTo>
                  <a:lnTo>
                    <a:pt x="95898" y="660930"/>
                  </a:lnTo>
                  <a:lnTo>
                    <a:pt x="93301" y="642232"/>
                  </a:lnTo>
                  <a:lnTo>
                    <a:pt x="90776" y="623417"/>
                  </a:lnTo>
                  <a:lnTo>
                    <a:pt x="88298" y="604524"/>
                  </a:lnTo>
                  <a:lnTo>
                    <a:pt x="85853" y="585579"/>
                  </a:lnTo>
                  <a:lnTo>
                    <a:pt x="83429" y="566599"/>
                  </a:lnTo>
                  <a:lnTo>
                    <a:pt x="81019" y="546801"/>
                  </a:lnTo>
                  <a:lnTo>
                    <a:pt x="78619" y="526459"/>
                  </a:lnTo>
                  <a:lnTo>
                    <a:pt x="76225" y="505754"/>
                  </a:lnTo>
                  <a:lnTo>
                    <a:pt x="73836" y="485601"/>
                  </a:lnTo>
                  <a:lnTo>
                    <a:pt x="71449" y="465815"/>
                  </a:lnTo>
                  <a:lnTo>
                    <a:pt x="69064" y="446275"/>
                  </a:lnTo>
                  <a:lnTo>
                    <a:pt x="65886" y="427692"/>
                  </a:lnTo>
                  <a:lnTo>
                    <a:pt x="58122" y="392227"/>
                  </a:lnTo>
                  <a:lnTo>
                    <a:pt x="51497" y="357944"/>
                  </a:lnTo>
                  <a:lnTo>
                    <a:pt x="45906" y="324186"/>
                  </a:lnTo>
                  <a:lnTo>
                    <a:pt x="40776" y="290662"/>
                  </a:lnTo>
                  <a:lnTo>
                    <a:pt x="35850" y="261475"/>
                  </a:lnTo>
                  <a:lnTo>
                    <a:pt x="31014" y="234480"/>
                  </a:lnTo>
                  <a:lnTo>
                    <a:pt x="26220" y="206607"/>
                  </a:lnTo>
                  <a:lnTo>
                    <a:pt x="22850" y="171725"/>
                  </a:lnTo>
                  <a:lnTo>
                    <a:pt x="16008" y="137991"/>
                  </a:lnTo>
                  <a:lnTo>
                    <a:pt x="7013" y="117333"/>
                  </a:lnTo>
                  <a:lnTo>
                    <a:pt x="3117" y="110886"/>
                  </a:lnTo>
                  <a:lnTo>
                    <a:pt x="0" y="1000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6"/>
            <p:cNvSpPr/>
            <p:nvPr/>
          </p:nvSpPr>
          <p:spPr>
            <a:xfrm>
              <a:off x="1321594" y="2836069"/>
              <a:ext cx="957263" cy="57151"/>
            </a:xfrm>
            <a:custGeom>
              <a:avLst/>
              <a:gdLst/>
              <a:ahLst/>
              <a:cxnLst/>
              <a:rect l="0" t="0" r="0" b="0"/>
              <a:pathLst>
                <a:path w="957263" h="57151">
                  <a:moveTo>
                    <a:pt x="0" y="0"/>
                  </a:moveTo>
                  <a:lnTo>
                    <a:pt x="31676" y="794"/>
                  </a:lnTo>
                  <a:lnTo>
                    <a:pt x="57999" y="3792"/>
                  </a:lnTo>
                  <a:lnTo>
                    <a:pt x="90335" y="7771"/>
                  </a:lnTo>
                  <a:lnTo>
                    <a:pt x="107849" y="9943"/>
                  </a:lnTo>
                  <a:lnTo>
                    <a:pt x="126668" y="12978"/>
                  </a:lnTo>
                  <a:lnTo>
                    <a:pt x="146357" y="16590"/>
                  </a:lnTo>
                  <a:lnTo>
                    <a:pt x="166628" y="20585"/>
                  </a:lnTo>
                  <a:lnTo>
                    <a:pt x="187285" y="24042"/>
                  </a:lnTo>
                  <a:lnTo>
                    <a:pt x="208200" y="27140"/>
                  </a:lnTo>
                  <a:lnTo>
                    <a:pt x="229288" y="30000"/>
                  </a:lnTo>
                  <a:lnTo>
                    <a:pt x="251283" y="32700"/>
                  </a:lnTo>
                  <a:lnTo>
                    <a:pt x="273885" y="35294"/>
                  </a:lnTo>
                  <a:lnTo>
                    <a:pt x="296890" y="37816"/>
                  </a:lnTo>
                  <a:lnTo>
                    <a:pt x="320164" y="40292"/>
                  </a:lnTo>
                  <a:lnTo>
                    <a:pt x="343618" y="42736"/>
                  </a:lnTo>
                  <a:lnTo>
                    <a:pt x="367191" y="45159"/>
                  </a:lnTo>
                  <a:lnTo>
                    <a:pt x="390844" y="46775"/>
                  </a:lnTo>
                  <a:lnTo>
                    <a:pt x="414550" y="47852"/>
                  </a:lnTo>
                  <a:lnTo>
                    <a:pt x="438291" y="48570"/>
                  </a:lnTo>
                  <a:lnTo>
                    <a:pt x="462057" y="49842"/>
                  </a:lnTo>
                  <a:lnTo>
                    <a:pt x="485838" y="51484"/>
                  </a:lnTo>
                  <a:lnTo>
                    <a:pt x="509629" y="53373"/>
                  </a:lnTo>
                  <a:lnTo>
                    <a:pt x="533428" y="54632"/>
                  </a:lnTo>
                  <a:lnTo>
                    <a:pt x="557231" y="55471"/>
                  </a:lnTo>
                  <a:lnTo>
                    <a:pt x="581037" y="56031"/>
                  </a:lnTo>
                  <a:lnTo>
                    <a:pt x="604846" y="56404"/>
                  </a:lnTo>
                  <a:lnTo>
                    <a:pt x="628655" y="56652"/>
                  </a:lnTo>
                  <a:lnTo>
                    <a:pt x="652466" y="56818"/>
                  </a:lnTo>
                  <a:lnTo>
                    <a:pt x="676277" y="56928"/>
                  </a:lnTo>
                  <a:lnTo>
                    <a:pt x="700089" y="57002"/>
                  </a:lnTo>
                  <a:lnTo>
                    <a:pt x="723901" y="57052"/>
                  </a:lnTo>
                  <a:lnTo>
                    <a:pt x="746919" y="57084"/>
                  </a:lnTo>
                  <a:lnTo>
                    <a:pt x="769409" y="57106"/>
                  </a:lnTo>
                  <a:lnTo>
                    <a:pt x="791545" y="57121"/>
                  </a:lnTo>
                  <a:lnTo>
                    <a:pt x="812653" y="57130"/>
                  </a:lnTo>
                  <a:lnTo>
                    <a:pt x="833075" y="57137"/>
                  </a:lnTo>
                  <a:lnTo>
                    <a:pt x="853039" y="57141"/>
                  </a:lnTo>
                  <a:lnTo>
                    <a:pt x="885806" y="57146"/>
                  </a:lnTo>
                  <a:lnTo>
                    <a:pt x="912804" y="57148"/>
                  </a:lnTo>
                  <a:lnTo>
                    <a:pt x="957262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7"/>
            <p:cNvSpPr/>
            <p:nvPr/>
          </p:nvSpPr>
          <p:spPr>
            <a:xfrm>
              <a:off x="2536031" y="2843213"/>
              <a:ext cx="1671639" cy="721519"/>
            </a:xfrm>
            <a:custGeom>
              <a:avLst/>
              <a:gdLst/>
              <a:ahLst/>
              <a:cxnLst/>
              <a:rect l="0" t="0" r="0" b="0"/>
              <a:pathLst>
                <a:path w="1671639" h="721519">
                  <a:moveTo>
                    <a:pt x="0" y="0"/>
                  </a:moveTo>
                  <a:lnTo>
                    <a:pt x="794" y="18354"/>
                  </a:lnTo>
                  <a:lnTo>
                    <a:pt x="12185" y="51888"/>
                  </a:lnTo>
                  <a:lnTo>
                    <a:pt x="21487" y="86567"/>
                  </a:lnTo>
                  <a:lnTo>
                    <a:pt x="28592" y="114549"/>
                  </a:lnTo>
                  <a:lnTo>
                    <a:pt x="35724" y="145065"/>
                  </a:lnTo>
                  <a:lnTo>
                    <a:pt x="44981" y="179242"/>
                  </a:lnTo>
                  <a:lnTo>
                    <a:pt x="55661" y="212388"/>
                  </a:lnTo>
                  <a:lnTo>
                    <a:pt x="63853" y="244433"/>
                  </a:lnTo>
                  <a:lnTo>
                    <a:pt x="71307" y="279064"/>
                  </a:lnTo>
                  <a:lnTo>
                    <a:pt x="80660" y="314460"/>
                  </a:lnTo>
                  <a:lnTo>
                    <a:pt x="91368" y="347967"/>
                  </a:lnTo>
                  <a:lnTo>
                    <a:pt x="99568" y="380120"/>
                  </a:lnTo>
                  <a:lnTo>
                    <a:pt x="109142" y="412665"/>
                  </a:lnTo>
                  <a:lnTo>
                    <a:pt x="119915" y="442417"/>
                  </a:lnTo>
                  <a:lnTo>
                    <a:pt x="130251" y="471340"/>
                  </a:lnTo>
                  <a:lnTo>
                    <a:pt x="143368" y="500019"/>
                  </a:lnTo>
                  <a:lnTo>
                    <a:pt x="157309" y="528624"/>
                  </a:lnTo>
                  <a:lnTo>
                    <a:pt x="162023" y="538153"/>
                  </a:lnTo>
                  <a:lnTo>
                    <a:pt x="190544" y="557208"/>
                  </a:lnTo>
                  <a:lnTo>
                    <a:pt x="225180" y="575466"/>
                  </a:lnTo>
                  <a:lnTo>
                    <a:pt x="254398" y="599927"/>
                  </a:lnTo>
                  <a:lnTo>
                    <a:pt x="287318" y="634118"/>
                  </a:lnTo>
                  <a:lnTo>
                    <a:pt x="314790" y="654611"/>
                  </a:lnTo>
                  <a:lnTo>
                    <a:pt x="345154" y="670738"/>
                  </a:lnTo>
                  <a:lnTo>
                    <a:pt x="368508" y="680693"/>
                  </a:lnTo>
                  <a:lnTo>
                    <a:pt x="394763" y="690409"/>
                  </a:lnTo>
                  <a:lnTo>
                    <a:pt x="422306" y="697902"/>
                  </a:lnTo>
                  <a:lnTo>
                    <a:pt x="450423" y="703879"/>
                  </a:lnTo>
                  <a:lnTo>
                    <a:pt x="478794" y="709181"/>
                  </a:lnTo>
                  <a:lnTo>
                    <a:pt x="509396" y="714183"/>
                  </a:lnTo>
                  <a:lnTo>
                    <a:pt x="541517" y="718258"/>
                  </a:lnTo>
                  <a:lnTo>
                    <a:pt x="574314" y="720069"/>
                  </a:lnTo>
                  <a:lnTo>
                    <a:pt x="609528" y="720874"/>
                  </a:lnTo>
                  <a:lnTo>
                    <a:pt x="627808" y="721089"/>
                  </a:lnTo>
                  <a:lnTo>
                    <a:pt x="647932" y="720438"/>
                  </a:lnTo>
                  <a:lnTo>
                    <a:pt x="669287" y="719211"/>
                  </a:lnTo>
                  <a:lnTo>
                    <a:pt x="691460" y="717599"/>
                  </a:lnTo>
                  <a:lnTo>
                    <a:pt x="713386" y="716524"/>
                  </a:lnTo>
                  <a:lnTo>
                    <a:pt x="735147" y="715807"/>
                  </a:lnTo>
                  <a:lnTo>
                    <a:pt x="756798" y="715329"/>
                  </a:lnTo>
                  <a:lnTo>
                    <a:pt x="779963" y="714218"/>
                  </a:lnTo>
                  <a:lnTo>
                    <a:pt x="804138" y="712682"/>
                  </a:lnTo>
                  <a:lnTo>
                    <a:pt x="828986" y="710865"/>
                  </a:lnTo>
                  <a:lnTo>
                    <a:pt x="854282" y="708860"/>
                  </a:lnTo>
                  <a:lnTo>
                    <a:pt x="879878" y="706729"/>
                  </a:lnTo>
                  <a:lnTo>
                    <a:pt x="905673" y="704515"/>
                  </a:lnTo>
                  <a:lnTo>
                    <a:pt x="932395" y="703039"/>
                  </a:lnTo>
                  <a:lnTo>
                    <a:pt x="959734" y="702055"/>
                  </a:lnTo>
                  <a:lnTo>
                    <a:pt x="987485" y="701399"/>
                  </a:lnTo>
                  <a:lnTo>
                    <a:pt x="1015511" y="700962"/>
                  </a:lnTo>
                  <a:lnTo>
                    <a:pt x="1043720" y="700670"/>
                  </a:lnTo>
                  <a:lnTo>
                    <a:pt x="1072051" y="700476"/>
                  </a:lnTo>
                  <a:lnTo>
                    <a:pt x="1099670" y="700346"/>
                  </a:lnTo>
                  <a:lnTo>
                    <a:pt x="1126813" y="700260"/>
                  </a:lnTo>
                  <a:lnTo>
                    <a:pt x="1153640" y="700202"/>
                  </a:lnTo>
                  <a:lnTo>
                    <a:pt x="1180256" y="700957"/>
                  </a:lnTo>
                  <a:lnTo>
                    <a:pt x="1206731" y="702255"/>
                  </a:lnTo>
                  <a:lnTo>
                    <a:pt x="1233113" y="703914"/>
                  </a:lnTo>
                  <a:lnTo>
                    <a:pt x="1259432" y="705019"/>
                  </a:lnTo>
                  <a:lnTo>
                    <a:pt x="1285709" y="705756"/>
                  </a:lnTo>
                  <a:lnTo>
                    <a:pt x="1311958" y="706248"/>
                  </a:lnTo>
                  <a:lnTo>
                    <a:pt x="1336601" y="707369"/>
                  </a:lnTo>
                  <a:lnTo>
                    <a:pt x="1360174" y="708910"/>
                  </a:lnTo>
                  <a:lnTo>
                    <a:pt x="1383033" y="710732"/>
                  </a:lnTo>
                  <a:lnTo>
                    <a:pt x="1406209" y="711946"/>
                  </a:lnTo>
                  <a:lnTo>
                    <a:pt x="1429598" y="712756"/>
                  </a:lnTo>
                  <a:lnTo>
                    <a:pt x="1453128" y="713295"/>
                  </a:lnTo>
                  <a:lnTo>
                    <a:pt x="1474371" y="714449"/>
                  </a:lnTo>
                  <a:lnTo>
                    <a:pt x="1494089" y="716012"/>
                  </a:lnTo>
                  <a:lnTo>
                    <a:pt x="1512790" y="717847"/>
                  </a:lnTo>
                  <a:lnTo>
                    <a:pt x="1546270" y="719887"/>
                  </a:lnTo>
                  <a:lnTo>
                    <a:pt x="1576231" y="720793"/>
                  </a:lnTo>
                  <a:lnTo>
                    <a:pt x="1602776" y="721196"/>
                  </a:lnTo>
                  <a:lnTo>
                    <a:pt x="1632449" y="721423"/>
                  </a:lnTo>
                  <a:lnTo>
                    <a:pt x="1667040" y="721513"/>
                  </a:lnTo>
                  <a:lnTo>
                    <a:pt x="1671638" y="7215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8"/>
            <p:cNvSpPr/>
            <p:nvPr/>
          </p:nvSpPr>
          <p:spPr>
            <a:xfrm>
              <a:off x="2593181" y="2907702"/>
              <a:ext cx="1335259" cy="528443"/>
            </a:xfrm>
            <a:custGeom>
              <a:avLst/>
              <a:gdLst/>
              <a:ahLst/>
              <a:cxnLst/>
              <a:rect l="0" t="0" r="0" b="0"/>
              <a:pathLst>
                <a:path w="1335259" h="528443">
                  <a:moveTo>
                    <a:pt x="0" y="6948"/>
                  </a:moveTo>
                  <a:lnTo>
                    <a:pt x="3793" y="6948"/>
                  </a:lnTo>
                  <a:lnTo>
                    <a:pt x="7771" y="4831"/>
                  </a:lnTo>
                  <a:lnTo>
                    <a:pt x="9943" y="3156"/>
                  </a:lnTo>
                  <a:lnTo>
                    <a:pt x="24377" y="797"/>
                  </a:lnTo>
                  <a:lnTo>
                    <a:pt x="57086" y="0"/>
                  </a:lnTo>
                  <a:lnTo>
                    <a:pt x="90292" y="656"/>
                  </a:lnTo>
                  <a:lnTo>
                    <a:pt x="116330" y="3623"/>
                  </a:lnTo>
                  <a:lnTo>
                    <a:pt x="143777" y="5470"/>
                  </a:lnTo>
                  <a:lnTo>
                    <a:pt x="173439" y="6291"/>
                  </a:lnTo>
                  <a:lnTo>
                    <a:pt x="207788" y="6656"/>
                  </a:lnTo>
                  <a:lnTo>
                    <a:pt x="225838" y="6753"/>
                  </a:lnTo>
                  <a:lnTo>
                    <a:pt x="244221" y="6818"/>
                  </a:lnTo>
                  <a:lnTo>
                    <a:pt x="262827" y="6861"/>
                  </a:lnTo>
                  <a:lnTo>
                    <a:pt x="283168" y="6890"/>
                  </a:lnTo>
                  <a:lnTo>
                    <a:pt x="304666" y="6909"/>
                  </a:lnTo>
                  <a:lnTo>
                    <a:pt x="326936" y="6922"/>
                  </a:lnTo>
                  <a:lnTo>
                    <a:pt x="349720" y="7725"/>
                  </a:lnTo>
                  <a:lnTo>
                    <a:pt x="372847" y="9053"/>
                  </a:lnTo>
                  <a:lnTo>
                    <a:pt x="396202" y="10733"/>
                  </a:lnTo>
                  <a:lnTo>
                    <a:pt x="419710" y="11852"/>
                  </a:lnTo>
                  <a:lnTo>
                    <a:pt x="443319" y="12599"/>
                  </a:lnTo>
                  <a:lnTo>
                    <a:pt x="466996" y="13096"/>
                  </a:lnTo>
                  <a:lnTo>
                    <a:pt x="490718" y="13428"/>
                  </a:lnTo>
                  <a:lnTo>
                    <a:pt x="514471" y="13649"/>
                  </a:lnTo>
                  <a:lnTo>
                    <a:pt x="538243" y="13797"/>
                  </a:lnTo>
                  <a:lnTo>
                    <a:pt x="562029" y="13895"/>
                  </a:lnTo>
                  <a:lnTo>
                    <a:pt x="585823" y="13961"/>
                  </a:lnTo>
                  <a:lnTo>
                    <a:pt x="609624" y="14005"/>
                  </a:lnTo>
                  <a:lnTo>
                    <a:pt x="634222" y="14827"/>
                  </a:lnTo>
                  <a:lnTo>
                    <a:pt x="659353" y="16170"/>
                  </a:lnTo>
                  <a:lnTo>
                    <a:pt x="684837" y="17858"/>
                  </a:lnTo>
                  <a:lnTo>
                    <a:pt x="709765" y="18984"/>
                  </a:lnTo>
                  <a:lnTo>
                    <a:pt x="734320" y="19734"/>
                  </a:lnTo>
                  <a:lnTo>
                    <a:pt x="758628" y="20235"/>
                  </a:lnTo>
                  <a:lnTo>
                    <a:pt x="783565" y="20568"/>
                  </a:lnTo>
                  <a:lnTo>
                    <a:pt x="808920" y="20791"/>
                  </a:lnTo>
                  <a:lnTo>
                    <a:pt x="834555" y="20939"/>
                  </a:lnTo>
                  <a:lnTo>
                    <a:pt x="859583" y="21038"/>
                  </a:lnTo>
                  <a:lnTo>
                    <a:pt x="884205" y="21104"/>
                  </a:lnTo>
                  <a:lnTo>
                    <a:pt x="908558" y="21148"/>
                  </a:lnTo>
                  <a:lnTo>
                    <a:pt x="933524" y="21971"/>
                  </a:lnTo>
                  <a:lnTo>
                    <a:pt x="958899" y="23313"/>
                  </a:lnTo>
                  <a:lnTo>
                    <a:pt x="984548" y="25002"/>
                  </a:lnTo>
                  <a:lnTo>
                    <a:pt x="1008790" y="26128"/>
                  </a:lnTo>
                  <a:lnTo>
                    <a:pt x="1032096" y="26878"/>
                  </a:lnTo>
                  <a:lnTo>
                    <a:pt x="1054777" y="27379"/>
                  </a:lnTo>
                  <a:lnTo>
                    <a:pt x="1076247" y="28506"/>
                  </a:lnTo>
                  <a:lnTo>
                    <a:pt x="1096910" y="30051"/>
                  </a:lnTo>
                  <a:lnTo>
                    <a:pt x="1117036" y="31875"/>
                  </a:lnTo>
                  <a:lnTo>
                    <a:pt x="1136803" y="33091"/>
                  </a:lnTo>
                  <a:lnTo>
                    <a:pt x="1156332" y="33902"/>
                  </a:lnTo>
                  <a:lnTo>
                    <a:pt x="1175700" y="34442"/>
                  </a:lnTo>
                  <a:lnTo>
                    <a:pt x="1209921" y="37159"/>
                  </a:lnTo>
                  <a:lnTo>
                    <a:pt x="1239418" y="41013"/>
                  </a:lnTo>
                  <a:lnTo>
                    <a:pt x="1273874" y="48438"/>
                  </a:lnTo>
                  <a:lnTo>
                    <a:pt x="1302604" y="60340"/>
                  </a:lnTo>
                  <a:lnTo>
                    <a:pt x="1316064" y="69307"/>
                  </a:lnTo>
                  <a:lnTo>
                    <a:pt x="1325222" y="82817"/>
                  </a:lnTo>
                  <a:lnTo>
                    <a:pt x="1331144" y="99405"/>
                  </a:lnTo>
                  <a:lnTo>
                    <a:pt x="1334478" y="128182"/>
                  </a:lnTo>
                  <a:lnTo>
                    <a:pt x="1335258" y="152905"/>
                  </a:lnTo>
                  <a:lnTo>
                    <a:pt x="1331371" y="179768"/>
                  </a:lnTo>
                  <a:lnTo>
                    <a:pt x="1324352" y="208376"/>
                  </a:lnTo>
                  <a:lnTo>
                    <a:pt x="1315940" y="239611"/>
                  </a:lnTo>
                  <a:lnTo>
                    <a:pt x="1304794" y="274131"/>
                  </a:lnTo>
                  <a:lnTo>
                    <a:pt x="1291902" y="309846"/>
                  </a:lnTo>
                  <a:lnTo>
                    <a:pt x="1278235" y="344240"/>
                  </a:lnTo>
                  <a:lnTo>
                    <a:pt x="1264223" y="378047"/>
                  </a:lnTo>
                  <a:lnTo>
                    <a:pt x="1250058" y="410800"/>
                  </a:lnTo>
                  <a:lnTo>
                    <a:pt x="1235826" y="441232"/>
                  </a:lnTo>
                  <a:lnTo>
                    <a:pt x="1223679" y="468515"/>
                  </a:lnTo>
                  <a:lnTo>
                    <a:pt x="1218217" y="481347"/>
                  </a:lnTo>
                  <a:lnTo>
                    <a:pt x="1217751" y="492283"/>
                  </a:lnTo>
                  <a:lnTo>
                    <a:pt x="1220615" y="501955"/>
                  </a:lnTo>
                  <a:lnTo>
                    <a:pt x="1235869" y="5284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9"/>
            <p:cNvSpPr/>
            <p:nvPr/>
          </p:nvSpPr>
          <p:spPr>
            <a:xfrm>
              <a:off x="2664706" y="2100263"/>
              <a:ext cx="1271403" cy="581365"/>
            </a:xfrm>
            <a:custGeom>
              <a:avLst/>
              <a:gdLst/>
              <a:ahLst/>
              <a:cxnLst/>
              <a:rect l="0" t="0" r="0" b="0"/>
              <a:pathLst>
                <a:path w="1271403" h="581365">
                  <a:moveTo>
                    <a:pt x="1171488" y="71437"/>
                  </a:moveTo>
                  <a:lnTo>
                    <a:pt x="1171488" y="103606"/>
                  </a:lnTo>
                  <a:lnTo>
                    <a:pt x="1177191" y="135030"/>
                  </a:lnTo>
                  <a:lnTo>
                    <a:pt x="1185961" y="164167"/>
                  </a:lnTo>
                  <a:lnTo>
                    <a:pt x="1195337" y="196646"/>
                  </a:lnTo>
                  <a:lnTo>
                    <a:pt x="1205626" y="228726"/>
                  </a:lnTo>
                  <a:lnTo>
                    <a:pt x="1220006" y="262697"/>
                  </a:lnTo>
                  <a:lnTo>
                    <a:pt x="1230725" y="292573"/>
                  </a:lnTo>
                  <a:lnTo>
                    <a:pt x="1240486" y="326314"/>
                  </a:lnTo>
                  <a:lnTo>
                    <a:pt x="1252442" y="360236"/>
                  </a:lnTo>
                  <a:lnTo>
                    <a:pt x="1265846" y="394328"/>
                  </a:lnTo>
                  <a:lnTo>
                    <a:pt x="1269825" y="405498"/>
                  </a:lnTo>
                  <a:lnTo>
                    <a:pt x="1271402" y="419970"/>
                  </a:lnTo>
                  <a:lnTo>
                    <a:pt x="1265341" y="427499"/>
                  </a:lnTo>
                  <a:lnTo>
                    <a:pt x="1257063" y="428291"/>
                  </a:lnTo>
                  <a:lnTo>
                    <a:pt x="1227677" y="422926"/>
                  </a:lnTo>
                  <a:lnTo>
                    <a:pt x="1192288" y="417974"/>
                  </a:lnTo>
                  <a:lnTo>
                    <a:pt x="1168033" y="415954"/>
                  </a:lnTo>
                  <a:lnTo>
                    <a:pt x="1140583" y="414262"/>
                  </a:lnTo>
                  <a:lnTo>
                    <a:pt x="1109863" y="410864"/>
                  </a:lnTo>
                  <a:lnTo>
                    <a:pt x="1075572" y="408825"/>
                  </a:lnTo>
                  <a:lnTo>
                    <a:pt x="1057538" y="408281"/>
                  </a:lnTo>
                  <a:lnTo>
                    <a:pt x="1039165" y="407918"/>
                  </a:lnTo>
                  <a:lnTo>
                    <a:pt x="1020566" y="407677"/>
                  </a:lnTo>
                  <a:lnTo>
                    <a:pt x="1001817" y="407516"/>
                  </a:lnTo>
                  <a:lnTo>
                    <a:pt x="982968" y="407408"/>
                  </a:lnTo>
                  <a:lnTo>
                    <a:pt x="964052" y="407337"/>
                  </a:lnTo>
                  <a:lnTo>
                    <a:pt x="945091" y="407289"/>
                  </a:lnTo>
                  <a:lnTo>
                    <a:pt x="924513" y="408051"/>
                  </a:lnTo>
                  <a:lnTo>
                    <a:pt x="902856" y="409352"/>
                  </a:lnTo>
                  <a:lnTo>
                    <a:pt x="880481" y="411014"/>
                  </a:lnTo>
                  <a:lnTo>
                    <a:pt x="858421" y="412122"/>
                  </a:lnTo>
                  <a:lnTo>
                    <a:pt x="836570" y="412860"/>
                  </a:lnTo>
                  <a:lnTo>
                    <a:pt x="814860" y="413353"/>
                  </a:lnTo>
                  <a:lnTo>
                    <a:pt x="792448" y="415268"/>
                  </a:lnTo>
                  <a:lnTo>
                    <a:pt x="769570" y="418133"/>
                  </a:lnTo>
                  <a:lnTo>
                    <a:pt x="746380" y="421630"/>
                  </a:lnTo>
                  <a:lnTo>
                    <a:pt x="722983" y="424755"/>
                  </a:lnTo>
                  <a:lnTo>
                    <a:pt x="699447" y="427632"/>
                  </a:lnTo>
                  <a:lnTo>
                    <a:pt x="675819" y="430345"/>
                  </a:lnTo>
                  <a:lnTo>
                    <a:pt x="651335" y="433740"/>
                  </a:lnTo>
                  <a:lnTo>
                    <a:pt x="626282" y="437591"/>
                  </a:lnTo>
                  <a:lnTo>
                    <a:pt x="600849" y="441746"/>
                  </a:lnTo>
                  <a:lnTo>
                    <a:pt x="576749" y="446103"/>
                  </a:lnTo>
                  <a:lnTo>
                    <a:pt x="553539" y="450596"/>
                  </a:lnTo>
                  <a:lnTo>
                    <a:pt x="530922" y="455178"/>
                  </a:lnTo>
                  <a:lnTo>
                    <a:pt x="508700" y="459821"/>
                  </a:lnTo>
                  <a:lnTo>
                    <a:pt x="486742" y="464503"/>
                  </a:lnTo>
                  <a:lnTo>
                    <a:pt x="464959" y="469212"/>
                  </a:lnTo>
                  <a:lnTo>
                    <a:pt x="444088" y="473940"/>
                  </a:lnTo>
                  <a:lnTo>
                    <a:pt x="423823" y="478678"/>
                  </a:lnTo>
                  <a:lnTo>
                    <a:pt x="403963" y="483425"/>
                  </a:lnTo>
                  <a:lnTo>
                    <a:pt x="384374" y="488177"/>
                  </a:lnTo>
                  <a:lnTo>
                    <a:pt x="364964" y="492933"/>
                  </a:lnTo>
                  <a:lnTo>
                    <a:pt x="345674" y="497690"/>
                  </a:lnTo>
                  <a:lnTo>
                    <a:pt x="311541" y="509327"/>
                  </a:lnTo>
                  <a:lnTo>
                    <a:pt x="279701" y="521642"/>
                  </a:lnTo>
                  <a:lnTo>
                    <a:pt x="247030" y="532407"/>
                  </a:lnTo>
                  <a:lnTo>
                    <a:pt x="218222" y="542483"/>
                  </a:lnTo>
                  <a:lnTo>
                    <a:pt x="192189" y="552254"/>
                  </a:lnTo>
                  <a:lnTo>
                    <a:pt x="167390" y="561887"/>
                  </a:lnTo>
                  <a:lnTo>
                    <a:pt x="134908" y="572444"/>
                  </a:lnTo>
                  <a:lnTo>
                    <a:pt x="105175" y="580599"/>
                  </a:lnTo>
                  <a:lnTo>
                    <a:pt x="90088" y="581364"/>
                  </a:lnTo>
                  <a:lnTo>
                    <a:pt x="67467" y="575388"/>
                  </a:lnTo>
                  <a:lnTo>
                    <a:pt x="52561" y="565067"/>
                  </a:lnTo>
                  <a:lnTo>
                    <a:pt x="41882" y="551955"/>
                  </a:lnTo>
                  <a:lnTo>
                    <a:pt x="33691" y="534223"/>
                  </a:lnTo>
                  <a:lnTo>
                    <a:pt x="28722" y="501195"/>
                  </a:lnTo>
                  <a:lnTo>
                    <a:pt x="23089" y="472705"/>
                  </a:lnTo>
                  <a:lnTo>
                    <a:pt x="17187" y="439480"/>
                  </a:lnTo>
                  <a:lnTo>
                    <a:pt x="15085" y="404501"/>
                  </a:lnTo>
                  <a:lnTo>
                    <a:pt x="14594" y="380861"/>
                  </a:lnTo>
                  <a:lnTo>
                    <a:pt x="14375" y="355009"/>
                  </a:lnTo>
                  <a:lnTo>
                    <a:pt x="13484" y="327644"/>
                  </a:lnTo>
                  <a:lnTo>
                    <a:pt x="10442" y="299607"/>
                  </a:lnTo>
                  <a:lnTo>
                    <a:pt x="8561" y="271271"/>
                  </a:lnTo>
                  <a:lnTo>
                    <a:pt x="7725" y="242802"/>
                  </a:lnTo>
                  <a:lnTo>
                    <a:pt x="7354" y="214274"/>
                  </a:lnTo>
                  <a:lnTo>
                    <a:pt x="7189" y="187837"/>
                  </a:lnTo>
                  <a:lnTo>
                    <a:pt x="7115" y="162858"/>
                  </a:lnTo>
                  <a:lnTo>
                    <a:pt x="7083" y="138527"/>
                  </a:lnTo>
                  <a:lnTo>
                    <a:pt x="4951" y="114484"/>
                  </a:lnTo>
                  <a:lnTo>
                    <a:pt x="1406" y="82869"/>
                  </a:lnTo>
                  <a:lnTo>
                    <a:pt x="208" y="50853"/>
                  </a:lnTo>
                  <a:lnTo>
                    <a:pt x="0" y="28825"/>
                  </a:lnTo>
                  <a:lnTo>
                    <a:pt x="1559" y="23186"/>
                  </a:lnTo>
                  <a:lnTo>
                    <a:pt x="142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0"/>
            <p:cNvSpPr/>
            <p:nvPr/>
          </p:nvSpPr>
          <p:spPr>
            <a:xfrm>
              <a:off x="1500188" y="2129292"/>
              <a:ext cx="1121559" cy="456708"/>
            </a:xfrm>
            <a:custGeom>
              <a:avLst/>
              <a:gdLst/>
              <a:ahLst/>
              <a:cxnLst/>
              <a:rect l="0" t="0" r="0" b="0"/>
              <a:pathLst>
                <a:path w="1121559" h="456708">
                  <a:moveTo>
                    <a:pt x="0" y="113846"/>
                  </a:moveTo>
                  <a:lnTo>
                    <a:pt x="11406" y="114639"/>
                  </a:lnTo>
                  <a:lnTo>
                    <a:pt x="31063" y="119500"/>
                  </a:lnTo>
                  <a:lnTo>
                    <a:pt x="61433" y="120695"/>
                  </a:lnTo>
                  <a:lnTo>
                    <a:pt x="92462" y="124694"/>
                  </a:lnTo>
                  <a:lnTo>
                    <a:pt x="119411" y="126605"/>
                  </a:lnTo>
                  <a:lnTo>
                    <a:pt x="149909" y="127454"/>
                  </a:lnTo>
                  <a:lnTo>
                    <a:pt x="181984" y="127831"/>
                  </a:lnTo>
                  <a:lnTo>
                    <a:pt x="216877" y="127999"/>
                  </a:lnTo>
                  <a:lnTo>
                    <a:pt x="235072" y="128044"/>
                  </a:lnTo>
                  <a:lnTo>
                    <a:pt x="253552" y="127280"/>
                  </a:lnTo>
                  <a:lnTo>
                    <a:pt x="272222" y="125977"/>
                  </a:lnTo>
                  <a:lnTo>
                    <a:pt x="291019" y="124314"/>
                  </a:lnTo>
                  <a:lnTo>
                    <a:pt x="310694" y="124000"/>
                  </a:lnTo>
                  <a:lnTo>
                    <a:pt x="330954" y="124584"/>
                  </a:lnTo>
                  <a:lnTo>
                    <a:pt x="351604" y="125767"/>
                  </a:lnTo>
                  <a:lnTo>
                    <a:pt x="371722" y="126556"/>
                  </a:lnTo>
                  <a:lnTo>
                    <a:pt x="391483" y="127081"/>
                  </a:lnTo>
                  <a:lnTo>
                    <a:pt x="411007" y="127432"/>
                  </a:lnTo>
                  <a:lnTo>
                    <a:pt x="431167" y="127666"/>
                  </a:lnTo>
                  <a:lnTo>
                    <a:pt x="451751" y="127821"/>
                  </a:lnTo>
                  <a:lnTo>
                    <a:pt x="472617" y="127925"/>
                  </a:lnTo>
                  <a:lnTo>
                    <a:pt x="494465" y="127201"/>
                  </a:lnTo>
                  <a:lnTo>
                    <a:pt x="516968" y="125924"/>
                  </a:lnTo>
                  <a:lnTo>
                    <a:pt x="539908" y="124279"/>
                  </a:lnTo>
                  <a:lnTo>
                    <a:pt x="562345" y="122389"/>
                  </a:lnTo>
                  <a:lnTo>
                    <a:pt x="584446" y="120335"/>
                  </a:lnTo>
                  <a:lnTo>
                    <a:pt x="606325" y="118172"/>
                  </a:lnTo>
                  <a:lnTo>
                    <a:pt x="628054" y="115936"/>
                  </a:lnTo>
                  <a:lnTo>
                    <a:pt x="649683" y="113652"/>
                  </a:lnTo>
                  <a:lnTo>
                    <a:pt x="671247" y="111335"/>
                  </a:lnTo>
                  <a:lnTo>
                    <a:pt x="693560" y="108997"/>
                  </a:lnTo>
                  <a:lnTo>
                    <a:pt x="716373" y="106644"/>
                  </a:lnTo>
                  <a:lnTo>
                    <a:pt x="739520" y="104282"/>
                  </a:lnTo>
                  <a:lnTo>
                    <a:pt x="762094" y="101120"/>
                  </a:lnTo>
                  <a:lnTo>
                    <a:pt x="784288" y="97424"/>
                  </a:lnTo>
                  <a:lnTo>
                    <a:pt x="806227" y="93373"/>
                  </a:lnTo>
                  <a:lnTo>
                    <a:pt x="827203" y="89085"/>
                  </a:lnTo>
                  <a:lnTo>
                    <a:pt x="847537" y="84638"/>
                  </a:lnTo>
                  <a:lnTo>
                    <a:pt x="867444" y="80087"/>
                  </a:lnTo>
                  <a:lnTo>
                    <a:pt x="886271" y="75465"/>
                  </a:lnTo>
                  <a:lnTo>
                    <a:pt x="904378" y="70796"/>
                  </a:lnTo>
                  <a:lnTo>
                    <a:pt x="938521" y="61375"/>
                  </a:lnTo>
                  <a:lnTo>
                    <a:pt x="969570" y="51896"/>
                  </a:lnTo>
                  <a:lnTo>
                    <a:pt x="995011" y="42392"/>
                  </a:lnTo>
                  <a:lnTo>
                    <a:pt x="1025068" y="28116"/>
                  </a:lnTo>
                  <a:lnTo>
                    <a:pt x="1057443" y="10011"/>
                  </a:lnTo>
                  <a:lnTo>
                    <a:pt x="1070965" y="0"/>
                  </a:lnTo>
                  <a:lnTo>
                    <a:pt x="1075177" y="7265"/>
                  </a:lnTo>
                  <a:lnTo>
                    <a:pt x="1083409" y="37040"/>
                  </a:lnTo>
                  <a:lnTo>
                    <a:pt x="1087484" y="66307"/>
                  </a:lnTo>
                  <a:lnTo>
                    <a:pt x="1093478" y="95262"/>
                  </a:lnTo>
                  <a:lnTo>
                    <a:pt x="1100280" y="128977"/>
                  </a:lnTo>
                  <a:lnTo>
                    <a:pt x="1105207" y="164102"/>
                  </a:lnTo>
                  <a:lnTo>
                    <a:pt x="1108783" y="199645"/>
                  </a:lnTo>
                  <a:lnTo>
                    <a:pt x="1114869" y="235311"/>
                  </a:lnTo>
                  <a:lnTo>
                    <a:pt x="1119583" y="271014"/>
                  </a:lnTo>
                  <a:lnTo>
                    <a:pt x="1120980" y="306729"/>
                  </a:lnTo>
                  <a:lnTo>
                    <a:pt x="1121394" y="340329"/>
                  </a:lnTo>
                  <a:lnTo>
                    <a:pt x="1121517" y="368277"/>
                  </a:lnTo>
                  <a:lnTo>
                    <a:pt x="1121558" y="399054"/>
                  </a:lnTo>
                  <a:lnTo>
                    <a:pt x="1115863" y="426476"/>
                  </a:lnTo>
                  <a:lnTo>
                    <a:pt x="1107094" y="441182"/>
                  </a:lnTo>
                  <a:lnTo>
                    <a:pt x="1101642" y="446654"/>
                  </a:lnTo>
                  <a:lnTo>
                    <a:pt x="1093927" y="451731"/>
                  </a:lnTo>
                  <a:lnTo>
                    <a:pt x="1076866" y="455260"/>
                  </a:lnTo>
                  <a:lnTo>
                    <a:pt x="1048973" y="456452"/>
                  </a:lnTo>
                  <a:lnTo>
                    <a:pt x="1021301" y="456659"/>
                  </a:lnTo>
                  <a:lnTo>
                    <a:pt x="996836" y="456707"/>
                  </a:lnTo>
                  <a:lnTo>
                    <a:pt x="970088" y="454612"/>
                  </a:lnTo>
                  <a:lnTo>
                    <a:pt x="942325" y="451828"/>
                  </a:lnTo>
                  <a:lnTo>
                    <a:pt x="914111" y="450591"/>
                  </a:lnTo>
                  <a:lnTo>
                    <a:pt x="881463" y="450042"/>
                  </a:lnTo>
                  <a:lnTo>
                    <a:pt x="845786" y="449004"/>
                  </a:lnTo>
                  <a:lnTo>
                    <a:pt x="827382" y="447615"/>
                  </a:lnTo>
                  <a:lnTo>
                    <a:pt x="808763" y="445896"/>
                  </a:lnTo>
                  <a:lnTo>
                    <a:pt x="790000" y="443956"/>
                  </a:lnTo>
                  <a:lnTo>
                    <a:pt x="771142" y="441869"/>
                  </a:lnTo>
                  <a:lnTo>
                    <a:pt x="752219" y="439684"/>
                  </a:lnTo>
                  <a:lnTo>
                    <a:pt x="732461" y="437434"/>
                  </a:lnTo>
                  <a:lnTo>
                    <a:pt x="712144" y="435140"/>
                  </a:lnTo>
                  <a:lnTo>
                    <a:pt x="691457" y="432817"/>
                  </a:lnTo>
                  <a:lnTo>
                    <a:pt x="670521" y="429680"/>
                  </a:lnTo>
                  <a:lnTo>
                    <a:pt x="649420" y="426002"/>
                  </a:lnTo>
                  <a:lnTo>
                    <a:pt x="628209" y="421962"/>
                  </a:lnTo>
                  <a:lnTo>
                    <a:pt x="606924" y="418475"/>
                  </a:lnTo>
                  <a:lnTo>
                    <a:pt x="585591" y="415357"/>
                  </a:lnTo>
                  <a:lnTo>
                    <a:pt x="564225" y="412485"/>
                  </a:lnTo>
                  <a:lnTo>
                    <a:pt x="542837" y="409776"/>
                  </a:lnTo>
                  <a:lnTo>
                    <a:pt x="521435" y="407176"/>
                  </a:lnTo>
                  <a:lnTo>
                    <a:pt x="500023" y="404649"/>
                  </a:lnTo>
                  <a:lnTo>
                    <a:pt x="479399" y="402171"/>
                  </a:lnTo>
                  <a:lnTo>
                    <a:pt x="459299" y="399725"/>
                  </a:lnTo>
                  <a:lnTo>
                    <a:pt x="439549" y="397301"/>
                  </a:lnTo>
                  <a:lnTo>
                    <a:pt x="420033" y="394891"/>
                  </a:lnTo>
                  <a:lnTo>
                    <a:pt x="400672" y="392490"/>
                  </a:lnTo>
                  <a:lnTo>
                    <a:pt x="381414" y="390096"/>
                  </a:lnTo>
                  <a:lnTo>
                    <a:pt x="363020" y="387706"/>
                  </a:lnTo>
                  <a:lnTo>
                    <a:pt x="327765" y="382934"/>
                  </a:lnTo>
                  <a:lnTo>
                    <a:pt x="295692" y="378167"/>
                  </a:lnTo>
                  <a:lnTo>
                    <a:pt x="266356" y="373403"/>
                  </a:lnTo>
                  <a:lnTo>
                    <a:pt x="240088" y="368640"/>
                  </a:lnTo>
                  <a:lnTo>
                    <a:pt x="206780" y="357703"/>
                  </a:lnTo>
                  <a:lnTo>
                    <a:pt x="172784" y="339786"/>
                  </a:lnTo>
                  <a:lnTo>
                    <a:pt x="157755" y="330415"/>
                  </a:lnTo>
                  <a:lnTo>
                    <a:pt x="147372" y="316726"/>
                  </a:lnTo>
                  <a:lnTo>
                    <a:pt x="134238" y="285860"/>
                  </a:lnTo>
                  <a:lnTo>
                    <a:pt x="124000" y="251922"/>
                  </a:lnTo>
                  <a:lnTo>
                    <a:pt x="114334" y="221465"/>
                  </a:lnTo>
                  <a:lnTo>
                    <a:pt x="101604" y="186138"/>
                  </a:lnTo>
                  <a:lnTo>
                    <a:pt x="89548" y="170367"/>
                  </a:lnTo>
                  <a:lnTo>
                    <a:pt x="77509" y="159520"/>
                  </a:lnTo>
                  <a:lnTo>
                    <a:pt x="71437" y="1424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1"/>
            <p:cNvSpPr/>
            <p:nvPr/>
          </p:nvSpPr>
          <p:spPr>
            <a:xfrm>
              <a:off x="3321844" y="1482096"/>
              <a:ext cx="776709" cy="529136"/>
            </a:xfrm>
            <a:custGeom>
              <a:avLst/>
              <a:gdLst/>
              <a:ahLst/>
              <a:cxnLst/>
              <a:rect l="0" t="0" r="0" b="0"/>
              <a:pathLst>
                <a:path w="776709" h="529136">
                  <a:moveTo>
                    <a:pt x="78581" y="260979"/>
                  </a:moveTo>
                  <a:lnTo>
                    <a:pt x="50940" y="292413"/>
                  </a:lnTo>
                  <a:lnTo>
                    <a:pt x="36155" y="325649"/>
                  </a:lnTo>
                  <a:lnTo>
                    <a:pt x="30821" y="348932"/>
                  </a:lnTo>
                  <a:lnTo>
                    <a:pt x="25226" y="381452"/>
                  </a:lnTo>
                  <a:lnTo>
                    <a:pt x="17271" y="410806"/>
                  </a:lnTo>
                  <a:lnTo>
                    <a:pt x="14680" y="442899"/>
                  </a:lnTo>
                  <a:lnTo>
                    <a:pt x="15104" y="476795"/>
                  </a:lnTo>
                  <a:lnTo>
                    <a:pt x="18090" y="483368"/>
                  </a:lnTo>
                  <a:lnTo>
                    <a:pt x="19997" y="485438"/>
                  </a:lnTo>
                  <a:lnTo>
                    <a:pt x="24234" y="487739"/>
                  </a:lnTo>
                  <a:lnTo>
                    <a:pt x="35008" y="489215"/>
                  </a:lnTo>
                  <a:lnTo>
                    <a:pt x="67886" y="489547"/>
                  </a:lnTo>
                  <a:lnTo>
                    <a:pt x="101192" y="487456"/>
                  </a:lnTo>
                  <a:lnTo>
                    <a:pt x="133170" y="483923"/>
                  </a:lnTo>
                  <a:lnTo>
                    <a:pt x="158406" y="483096"/>
                  </a:lnTo>
                  <a:lnTo>
                    <a:pt x="182850" y="482729"/>
                  </a:lnTo>
                  <a:lnTo>
                    <a:pt x="211177" y="484683"/>
                  </a:lnTo>
                  <a:lnTo>
                    <a:pt x="241494" y="487403"/>
                  </a:lnTo>
                  <a:lnTo>
                    <a:pt x="270843" y="488612"/>
                  </a:lnTo>
                  <a:lnTo>
                    <a:pt x="301879" y="491266"/>
                  </a:lnTo>
                  <a:lnTo>
                    <a:pt x="334193" y="495091"/>
                  </a:lnTo>
                  <a:lnTo>
                    <a:pt x="367076" y="499437"/>
                  </a:lnTo>
                  <a:lnTo>
                    <a:pt x="395978" y="504015"/>
                  </a:lnTo>
                  <a:lnTo>
                    <a:pt x="422846" y="508695"/>
                  </a:lnTo>
                  <a:lnTo>
                    <a:pt x="450663" y="513421"/>
                  </a:lnTo>
                  <a:lnTo>
                    <a:pt x="476784" y="518167"/>
                  </a:lnTo>
                  <a:lnTo>
                    <a:pt x="511686" y="523185"/>
                  </a:lnTo>
                  <a:lnTo>
                    <a:pt x="540019" y="526788"/>
                  </a:lnTo>
                  <a:lnTo>
                    <a:pt x="554333" y="529135"/>
                  </a:lnTo>
                  <a:lnTo>
                    <a:pt x="572875" y="525960"/>
                  </a:lnTo>
                  <a:lnTo>
                    <a:pt x="575591" y="524152"/>
                  </a:lnTo>
                  <a:lnTo>
                    <a:pt x="580726" y="517909"/>
                  </a:lnTo>
                  <a:lnTo>
                    <a:pt x="581620" y="514022"/>
                  </a:lnTo>
                  <a:lnTo>
                    <a:pt x="576771" y="480216"/>
                  </a:lnTo>
                  <a:lnTo>
                    <a:pt x="568748" y="449630"/>
                  </a:lnTo>
                  <a:lnTo>
                    <a:pt x="561865" y="422356"/>
                  </a:lnTo>
                  <a:lnTo>
                    <a:pt x="558591" y="390374"/>
                  </a:lnTo>
                  <a:lnTo>
                    <a:pt x="557621" y="355763"/>
                  </a:lnTo>
                  <a:lnTo>
                    <a:pt x="561126" y="320372"/>
                  </a:lnTo>
                  <a:lnTo>
                    <a:pt x="565037" y="294520"/>
                  </a:lnTo>
                  <a:lnTo>
                    <a:pt x="570215" y="267949"/>
                  </a:lnTo>
                  <a:lnTo>
                    <a:pt x="577808" y="242910"/>
                  </a:lnTo>
                  <a:lnTo>
                    <a:pt x="586474" y="216436"/>
                  </a:lnTo>
                  <a:lnTo>
                    <a:pt x="596411" y="189588"/>
                  </a:lnTo>
                  <a:lnTo>
                    <a:pt x="608765" y="164427"/>
                  </a:lnTo>
                  <a:lnTo>
                    <a:pt x="629108" y="131741"/>
                  </a:lnTo>
                  <a:lnTo>
                    <a:pt x="650217" y="98156"/>
                  </a:lnTo>
                  <a:lnTo>
                    <a:pt x="679476" y="62658"/>
                  </a:lnTo>
                  <a:lnTo>
                    <a:pt x="712891" y="34832"/>
                  </a:lnTo>
                  <a:lnTo>
                    <a:pt x="742656" y="17606"/>
                  </a:lnTo>
                  <a:lnTo>
                    <a:pt x="774257" y="4062"/>
                  </a:lnTo>
                  <a:lnTo>
                    <a:pt x="775728" y="2388"/>
                  </a:lnTo>
                  <a:lnTo>
                    <a:pt x="776708" y="479"/>
                  </a:lnTo>
                  <a:lnTo>
                    <a:pt x="776568" y="0"/>
                  </a:lnTo>
                  <a:lnTo>
                    <a:pt x="771784" y="2324"/>
                  </a:lnTo>
                  <a:lnTo>
                    <a:pt x="744297" y="7401"/>
                  </a:lnTo>
                  <a:lnTo>
                    <a:pt x="720795" y="9372"/>
                  </a:lnTo>
                  <a:lnTo>
                    <a:pt x="690241" y="11041"/>
                  </a:lnTo>
                  <a:lnTo>
                    <a:pt x="672092" y="12597"/>
                  </a:lnTo>
                  <a:lnTo>
                    <a:pt x="652849" y="14429"/>
                  </a:lnTo>
                  <a:lnTo>
                    <a:pt x="631288" y="17237"/>
                  </a:lnTo>
                  <a:lnTo>
                    <a:pt x="608184" y="20697"/>
                  </a:lnTo>
                  <a:lnTo>
                    <a:pt x="584049" y="24591"/>
                  </a:lnTo>
                  <a:lnTo>
                    <a:pt x="558435" y="27981"/>
                  </a:lnTo>
                  <a:lnTo>
                    <a:pt x="531834" y="31034"/>
                  </a:lnTo>
                  <a:lnTo>
                    <a:pt x="504574" y="33864"/>
                  </a:lnTo>
                  <a:lnTo>
                    <a:pt x="476083" y="38131"/>
                  </a:lnTo>
                  <a:lnTo>
                    <a:pt x="446770" y="43358"/>
                  </a:lnTo>
                  <a:lnTo>
                    <a:pt x="416909" y="49223"/>
                  </a:lnTo>
                  <a:lnTo>
                    <a:pt x="386683" y="54721"/>
                  </a:lnTo>
                  <a:lnTo>
                    <a:pt x="356214" y="59974"/>
                  </a:lnTo>
                  <a:lnTo>
                    <a:pt x="325582" y="65063"/>
                  </a:lnTo>
                  <a:lnTo>
                    <a:pt x="295636" y="70043"/>
                  </a:lnTo>
                  <a:lnTo>
                    <a:pt x="266147" y="74951"/>
                  </a:lnTo>
                  <a:lnTo>
                    <a:pt x="236962" y="79810"/>
                  </a:lnTo>
                  <a:lnTo>
                    <a:pt x="208775" y="84637"/>
                  </a:lnTo>
                  <a:lnTo>
                    <a:pt x="181252" y="89443"/>
                  </a:lnTo>
                  <a:lnTo>
                    <a:pt x="154172" y="94234"/>
                  </a:lnTo>
                  <a:lnTo>
                    <a:pt x="128975" y="99016"/>
                  </a:lnTo>
                  <a:lnTo>
                    <a:pt x="105033" y="103791"/>
                  </a:lnTo>
                  <a:lnTo>
                    <a:pt x="81928" y="108562"/>
                  </a:lnTo>
                  <a:lnTo>
                    <a:pt x="62556" y="112536"/>
                  </a:lnTo>
                  <a:lnTo>
                    <a:pt x="30448" y="119069"/>
                  </a:lnTo>
                  <a:lnTo>
                    <a:pt x="0" y="1252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32"/>
            <p:cNvSpPr/>
            <p:nvPr/>
          </p:nvSpPr>
          <p:spPr>
            <a:xfrm>
              <a:off x="1507955" y="1350169"/>
              <a:ext cx="1142377" cy="342360"/>
            </a:xfrm>
            <a:custGeom>
              <a:avLst/>
              <a:gdLst/>
              <a:ahLst/>
              <a:cxnLst/>
              <a:rect l="0" t="0" r="0" b="0"/>
              <a:pathLst>
                <a:path w="1142377" h="342360">
                  <a:moveTo>
                    <a:pt x="35095" y="0"/>
                  </a:moveTo>
                  <a:lnTo>
                    <a:pt x="35095" y="3792"/>
                  </a:lnTo>
                  <a:lnTo>
                    <a:pt x="27820" y="37814"/>
                  </a:lnTo>
                  <a:lnTo>
                    <a:pt x="20311" y="72322"/>
                  </a:lnTo>
                  <a:lnTo>
                    <a:pt x="13517" y="102391"/>
                  </a:lnTo>
                  <a:lnTo>
                    <a:pt x="6476" y="136436"/>
                  </a:lnTo>
                  <a:lnTo>
                    <a:pt x="1480" y="171659"/>
                  </a:lnTo>
                  <a:lnTo>
                    <a:pt x="0" y="202997"/>
                  </a:lnTo>
                  <a:lnTo>
                    <a:pt x="1678" y="227364"/>
                  </a:lnTo>
                  <a:lnTo>
                    <a:pt x="9356" y="253138"/>
                  </a:lnTo>
                  <a:lnTo>
                    <a:pt x="15982" y="261466"/>
                  </a:lnTo>
                  <a:lnTo>
                    <a:pt x="25013" y="267813"/>
                  </a:lnTo>
                  <a:lnTo>
                    <a:pt x="43485" y="275055"/>
                  </a:lnTo>
                  <a:lnTo>
                    <a:pt x="73177" y="277905"/>
                  </a:lnTo>
                  <a:lnTo>
                    <a:pt x="104322" y="276282"/>
                  </a:lnTo>
                  <a:lnTo>
                    <a:pt x="130156" y="272810"/>
                  </a:lnTo>
                  <a:lnTo>
                    <a:pt x="157513" y="268622"/>
                  </a:lnTo>
                  <a:lnTo>
                    <a:pt x="189780" y="266231"/>
                  </a:lnTo>
                  <a:lnTo>
                    <a:pt x="225288" y="265169"/>
                  </a:lnTo>
                  <a:lnTo>
                    <a:pt x="243646" y="264885"/>
                  </a:lnTo>
                  <a:lnTo>
                    <a:pt x="262235" y="264696"/>
                  </a:lnTo>
                  <a:lnTo>
                    <a:pt x="281772" y="264570"/>
                  </a:lnTo>
                  <a:lnTo>
                    <a:pt x="301940" y="264486"/>
                  </a:lnTo>
                  <a:lnTo>
                    <a:pt x="322529" y="264430"/>
                  </a:lnTo>
                  <a:lnTo>
                    <a:pt x="344193" y="264393"/>
                  </a:lnTo>
                  <a:lnTo>
                    <a:pt x="366573" y="264368"/>
                  </a:lnTo>
                  <a:lnTo>
                    <a:pt x="389430" y="264352"/>
                  </a:lnTo>
                  <a:lnTo>
                    <a:pt x="412606" y="265134"/>
                  </a:lnTo>
                  <a:lnTo>
                    <a:pt x="435994" y="266450"/>
                  </a:lnTo>
                  <a:lnTo>
                    <a:pt x="459523" y="268121"/>
                  </a:lnTo>
                  <a:lnTo>
                    <a:pt x="483147" y="270028"/>
                  </a:lnTo>
                  <a:lnTo>
                    <a:pt x="506834" y="272094"/>
                  </a:lnTo>
                  <a:lnTo>
                    <a:pt x="530563" y="274265"/>
                  </a:lnTo>
                  <a:lnTo>
                    <a:pt x="554319" y="277299"/>
                  </a:lnTo>
                  <a:lnTo>
                    <a:pt x="578095" y="280910"/>
                  </a:lnTo>
                  <a:lnTo>
                    <a:pt x="601882" y="284904"/>
                  </a:lnTo>
                  <a:lnTo>
                    <a:pt x="625678" y="289155"/>
                  </a:lnTo>
                  <a:lnTo>
                    <a:pt x="649480" y="293576"/>
                  </a:lnTo>
                  <a:lnTo>
                    <a:pt x="673285" y="298111"/>
                  </a:lnTo>
                  <a:lnTo>
                    <a:pt x="697092" y="302722"/>
                  </a:lnTo>
                  <a:lnTo>
                    <a:pt x="720902" y="307383"/>
                  </a:lnTo>
                  <a:lnTo>
                    <a:pt x="744712" y="312078"/>
                  </a:lnTo>
                  <a:lnTo>
                    <a:pt x="767729" y="316796"/>
                  </a:lnTo>
                  <a:lnTo>
                    <a:pt x="790218" y="321528"/>
                  </a:lnTo>
                  <a:lnTo>
                    <a:pt x="812354" y="326271"/>
                  </a:lnTo>
                  <a:lnTo>
                    <a:pt x="834255" y="330226"/>
                  </a:lnTo>
                  <a:lnTo>
                    <a:pt x="856000" y="333657"/>
                  </a:lnTo>
                  <a:lnTo>
                    <a:pt x="877640" y="336738"/>
                  </a:lnTo>
                  <a:lnTo>
                    <a:pt x="898417" y="338792"/>
                  </a:lnTo>
                  <a:lnTo>
                    <a:pt x="918618" y="340161"/>
                  </a:lnTo>
                  <a:lnTo>
                    <a:pt x="938435" y="341074"/>
                  </a:lnTo>
                  <a:lnTo>
                    <a:pt x="957203" y="341683"/>
                  </a:lnTo>
                  <a:lnTo>
                    <a:pt x="992873" y="342359"/>
                  </a:lnTo>
                  <a:lnTo>
                    <a:pt x="1025130" y="340543"/>
                  </a:lnTo>
                  <a:lnTo>
                    <a:pt x="1054548" y="337090"/>
                  </a:lnTo>
                  <a:lnTo>
                    <a:pt x="1080852" y="332909"/>
                  </a:lnTo>
                  <a:lnTo>
                    <a:pt x="1110389" y="326093"/>
                  </a:lnTo>
                  <a:lnTo>
                    <a:pt x="1142376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33"/>
            <p:cNvSpPr/>
            <p:nvPr/>
          </p:nvSpPr>
          <p:spPr>
            <a:xfrm>
              <a:off x="1700213" y="1237281"/>
              <a:ext cx="871481" cy="548658"/>
            </a:xfrm>
            <a:custGeom>
              <a:avLst/>
              <a:gdLst/>
              <a:ahLst/>
              <a:cxnLst/>
              <a:rect l="0" t="0" r="0" b="0"/>
              <a:pathLst>
                <a:path w="871481" h="548658">
                  <a:moveTo>
                    <a:pt x="0" y="91457"/>
                  </a:moveTo>
                  <a:lnTo>
                    <a:pt x="35296" y="76983"/>
                  </a:lnTo>
                  <a:lnTo>
                    <a:pt x="68402" y="69970"/>
                  </a:lnTo>
                  <a:lnTo>
                    <a:pt x="96282" y="65238"/>
                  </a:lnTo>
                  <a:lnTo>
                    <a:pt x="129840" y="60489"/>
                  </a:lnTo>
                  <a:lnTo>
                    <a:pt x="147678" y="57318"/>
                  </a:lnTo>
                  <a:lnTo>
                    <a:pt x="165921" y="53616"/>
                  </a:lnTo>
                  <a:lnTo>
                    <a:pt x="184432" y="49561"/>
                  </a:lnTo>
                  <a:lnTo>
                    <a:pt x="203917" y="46064"/>
                  </a:lnTo>
                  <a:lnTo>
                    <a:pt x="224051" y="42938"/>
                  </a:lnTo>
                  <a:lnTo>
                    <a:pt x="244617" y="40061"/>
                  </a:lnTo>
                  <a:lnTo>
                    <a:pt x="265472" y="37349"/>
                  </a:lnTo>
                  <a:lnTo>
                    <a:pt x="286518" y="34747"/>
                  </a:lnTo>
                  <a:lnTo>
                    <a:pt x="307693" y="32219"/>
                  </a:lnTo>
                  <a:lnTo>
                    <a:pt x="329748" y="29740"/>
                  </a:lnTo>
                  <a:lnTo>
                    <a:pt x="352388" y="27293"/>
                  </a:lnTo>
                  <a:lnTo>
                    <a:pt x="375419" y="24869"/>
                  </a:lnTo>
                  <a:lnTo>
                    <a:pt x="397916" y="22458"/>
                  </a:lnTo>
                  <a:lnTo>
                    <a:pt x="420059" y="20058"/>
                  </a:lnTo>
                  <a:lnTo>
                    <a:pt x="441964" y="17664"/>
                  </a:lnTo>
                  <a:lnTo>
                    <a:pt x="463711" y="15274"/>
                  </a:lnTo>
                  <a:lnTo>
                    <a:pt x="485353" y="12887"/>
                  </a:lnTo>
                  <a:lnTo>
                    <a:pt x="506925" y="10502"/>
                  </a:lnTo>
                  <a:lnTo>
                    <a:pt x="527656" y="8118"/>
                  </a:lnTo>
                  <a:lnTo>
                    <a:pt x="547827" y="5735"/>
                  </a:lnTo>
                  <a:lnTo>
                    <a:pt x="567624" y="3353"/>
                  </a:lnTo>
                  <a:lnTo>
                    <a:pt x="587172" y="1764"/>
                  </a:lnTo>
                  <a:lnTo>
                    <a:pt x="606554" y="705"/>
                  </a:lnTo>
                  <a:lnTo>
                    <a:pt x="625826" y="0"/>
                  </a:lnTo>
                  <a:lnTo>
                    <a:pt x="659938" y="1332"/>
                  </a:lnTo>
                  <a:lnTo>
                    <a:pt x="690180" y="4570"/>
                  </a:lnTo>
                  <a:lnTo>
                    <a:pt x="716851" y="8655"/>
                  </a:lnTo>
                  <a:lnTo>
                    <a:pt x="741934" y="13116"/>
                  </a:lnTo>
                  <a:lnTo>
                    <a:pt x="774134" y="22207"/>
                  </a:lnTo>
                  <a:lnTo>
                    <a:pt x="798756" y="37071"/>
                  </a:lnTo>
                  <a:lnTo>
                    <a:pt x="812996" y="50617"/>
                  </a:lnTo>
                  <a:lnTo>
                    <a:pt x="835073" y="85183"/>
                  </a:lnTo>
                  <a:lnTo>
                    <a:pt x="847768" y="115262"/>
                  </a:lnTo>
                  <a:lnTo>
                    <a:pt x="853829" y="138549"/>
                  </a:lnTo>
                  <a:lnTo>
                    <a:pt x="859169" y="164774"/>
                  </a:lnTo>
                  <a:lnTo>
                    <a:pt x="864188" y="192305"/>
                  </a:lnTo>
                  <a:lnTo>
                    <a:pt x="868271" y="221209"/>
                  </a:lnTo>
                  <a:lnTo>
                    <a:pt x="870085" y="252576"/>
                  </a:lnTo>
                  <a:lnTo>
                    <a:pt x="870892" y="285038"/>
                  </a:lnTo>
                  <a:lnTo>
                    <a:pt x="871250" y="317987"/>
                  </a:lnTo>
                  <a:lnTo>
                    <a:pt x="871410" y="351151"/>
                  </a:lnTo>
                  <a:lnTo>
                    <a:pt x="871480" y="384412"/>
                  </a:lnTo>
                  <a:lnTo>
                    <a:pt x="870718" y="417715"/>
                  </a:lnTo>
                  <a:lnTo>
                    <a:pt x="867733" y="451037"/>
                  </a:lnTo>
                  <a:lnTo>
                    <a:pt x="863761" y="482251"/>
                  </a:lnTo>
                  <a:lnTo>
                    <a:pt x="860144" y="509618"/>
                  </a:lnTo>
                  <a:lnTo>
                    <a:pt x="857250" y="5486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34"/>
            <p:cNvSpPr/>
            <p:nvPr/>
          </p:nvSpPr>
          <p:spPr>
            <a:xfrm>
              <a:off x="2172780" y="1678781"/>
              <a:ext cx="456121" cy="318442"/>
            </a:xfrm>
            <a:custGeom>
              <a:avLst/>
              <a:gdLst/>
              <a:ahLst/>
              <a:cxnLst/>
              <a:rect l="0" t="0" r="0" b="0"/>
              <a:pathLst>
                <a:path w="456121" h="318442">
                  <a:moveTo>
                    <a:pt x="13208" y="0"/>
                  </a:moveTo>
                  <a:lnTo>
                    <a:pt x="2566" y="0"/>
                  </a:lnTo>
                  <a:lnTo>
                    <a:pt x="1350" y="794"/>
                  </a:lnTo>
                  <a:lnTo>
                    <a:pt x="540" y="2117"/>
                  </a:lnTo>
                  <a:lnTo>
                    <a:pt x="0" y="3793"/>
                  </a:lnTo>
                  <a:lnTo>
                    <a:pt x="11168" y="37815"/>
                  </a:lnTo>
                  <a:lnTo>
                    <a:pt x="22535" y="72322"/>
                  </a:lnTo>
                  <a:lnTo>
                    <a:pt x="33169" y="102391"/>
                  </a:lnTo>
                  <a:lnTo>
                    <a:pt x="41347" y="134320"/>
                  </a:lnTo>
                  <a:lnTo>
                    <a:pt x="48797" y="163888"/>
                  </a:lnTo>
                  <a:lnTo>
                    <a:pt x="53915" y="192757"/>
                  </a:lnTo>
                  <a:lnTo>
                    <a:pt x="55431" y="221420"/>
                  </a:lnTo>
                  <a:lnTo>
                    <a:pt x="55944" y="251965"/>
                  </a:lnTo>
                  <a:lnTo>
                    <a:pt x="56045" y="287220"/>
                  </a:lnTo>
                  <a:lnTo>
                    <a:pt x="56856" y="301708"/>
                  </a:lnTo>
                  <a:lnTo>
                    <a:pt x="59859" y="308188"/>
                  </a:lnTo>
                  <a:lnTo>
                    <a:pt x="61771" y="310234"/>
                  </a:lnTo>
                  <a:lnTo>
                    <a:pt x="66012" y="312507"/>
                  </a:lnTo>
                  <a:lnTo>
                    <a:pt x="100176" y="314219"/>
                  </a:lnTo>
                  <a:lnTo>
                    <a:pt x="129870" y="314304"/>
                  </a:lnTo>
                  <a:lnTo>
                    <a:pt x="156782" y="314319"/>
                  </a:lnTo>
                  <a:lnTo>
                    <a:pt x="184865" y="314324"/>
                  </a:lnTo>
                  <a:lnTo>
                    <a:pt x="213294" y="314325"/>
                  </a:lnTo>
                  <a:lnTo>
                    <a:pt x="241826" y="316442"/>
                  </a:lnTo>
                  <a:lnTo>
                    <a:pt x="261659" y="318441"/>
                  </a:lnTo>
                  <a:lnTo>
                    <a:pt x="294344" y="315898"/>
                  </a:lnTo>
                  <a:lnTo>
                    <a:pt x="324490" y="314791"/>
                  </a:lnTo>
                  <a:lnTo>
                    <a:pt x="354324" y="314463"/>
                  </a:lnTo>
                  <a:lnTo>
                    <a:pt x="387153" y="314366"/>
                  </a:lnTo>
                  <a:lnTo>
                    <a:pt x="422859" y="314333"/>
                  </a:lnTo>
                  <a:lnTo>
                    <a:pt x="434987" y="313535"/>
                  </a:lnTo>
                  <a:lnTo>
                    <a:pt x="456120" y="3071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35"/>
            <p:cNvSpPr/>
            <p:nvPr/>
          </p:nvSpPr>
          <p:spPr>
            <a:xfrm>
              <a:off x="2193131" y="1665902"/>
              <a:ext cx="452649" cy="448649"/>
            </a:xfrm>
            <a:custGeom>
              <a:avLst/>
              <a:gdLst/>
              <a:ahLst/>
              <a:cxnLst/>
              <a:rect l="0" t="0" r="0" b="0"/>
              <a:pathLst>
                <a:path w="452649" h="448649">
                  <a:moveTo>
                    <a:pt x="0" y="34311"/>
                  </a:moveTo>
                  <a:lnTo>
                    <a:pt x="30867" y="22126"/>
                  </a:lnTo>
                  <a:lnTo>
                    <a:pt x="57741" y="15178"/>
                  </a:lnTo>
                  <a:lnTo>
                    <a:pt x="82019" y="10461"/>
                  </a:lnTo>
                  <a:lnTo>
                    <a:pt x="112918" y="5719"/>
                  </a:lnTo>
                  <a:lnTo>
                    <a:pt x="147023" y="1760"/>
                  </a:lnTo>
                  <a:lnTo>
                    <a:pt x="180702" y="0"/>
                  </a:lnTo>
                  <a:lnTo>
                    <a:pt x="216308" y="1334"/>
                  </a:lnTo>
                  <a:lnTo>
                    <a:pt x="234693" y="2801"/>
                  </a:lnTo>
                  <a:lnTo>
                    <a:pt x="269937" y="6548"/>
                  </a:lnTo>
                  <a:lnTo>
                    <a:pt x="303329" y="11653"/>
                  </a:lnTo>
                  <a:lnTo>
                    <a:pt x="334044" y="19213"/>
                  </a:lnTo>
                  <a:lnTo>
                    <a:pt x="361454" y="29982"/>
                  </a:lnTo>
                  <a:lnTo>
                    <a:pt x="397081" y="49432"/>
                  </a:lnTo>
                  <a:lnTo>
                    <a:pt x="416193" y="64050"/>
                  </a:lnTo>
                  <a:lnTo>
                    <a:pt x="435084" y="90130"/>
                  </a:lnTo>
                  <a:lnTo>
                    <a:pt x="446061" y="119553"/>
                  </a:lnTo>
                  <a:lnTo>
                    <a:pt x="451720" y="144427"/>
                  </a:lnTo>
                  <a:lnTo>
                    <a:pt x="452648" y="169241"/>
                  </a:lnTo>
                  <a:lnTo>
                    <a:pt x="450415" y="195086"/>
                  </a:lnTo>
                  <a:lnTo>
                    <a:pt x="446776" y="225093"/>
                  </a:lnTo>
                  <a:lnTo>
                    <a:pt x="440396" y="259068"/>
                  </a:lnTo>
                  <a:lnTo>
                    <a:pt x="436473" y="277017"/>
                  </a:lnTo>
                  <a:lnTo>
                    <a:pt x="433063" y="295334"/>
                  </a:lnTo>
                  <a:lnTo>
                    <a:pt x="429996" y="313895"/>
                  </a:lnTo>
                  <a:lnTo>
                    <a:pt x="427158" y="332619"/>
                  </a:lnTo>
                  <a:lnTo>
                    <a:pt x="421888" y="366123"/>
                  </a:lnTo>
                  <a:lnTo>
                    <a:pt x="416900" y="396095"/>
                  </a:lnTo>
                  <a:lnTo>
                    <a:pt x="407194" y="448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SMARTInkShape-36"/>
          <p:cNvSpPr/>
          <p:nvPr/>
        </p:nvSpPr>
        <p:spPr>
          <a:xfrm>
            <a:off x="879173" y="4579144"/>
            <a:ext cx="206678" cy="671513"/>
          </a:xfrm>
          <a:custGeom>
            <a:avLst/>
            <a:gdLst/>
            <a:ahLst/>
            <a:cxnLst/>
            <a:rect l="0" t="0" r="0" b="0"/>
            <a:pathLst>
              <a:path w="206678" h="671513">
                <a:moveTo>
                  <a:pt x="206677" y="0"/>
                </a:moveTo>
                <a:lnTo>
                  <a:pt x="179941" y="30528"/>
                </a:lnTo>
                <a:lnTo>
                  <a:pt x="154829" y="59123"/>
                </a:lnTo>
                <a:lnTo>
                  <a:pt x="130020" y="89308"/>
                </a:lnTo>
                <a:lnTo>
                  <a:pt x="107235" y="119507"/>
                </a:lnTo>
                <a:lnTo>
                  <a:pt x="85402" y="152443"/>
                </a:lnTo>
                <a:lnTo>
                  <a:pt x="63852" y="181870"/>
                </a:lnTo>
                <a:lnTo>
                  <a:pt x="35237" y="211431"/>
                </a:lnTo>
                <a:lnTo>
                  <a:pt x="0" y="242418"/>
                </a:lnTo>
                <a:lnTo>
                  <a:pt x="3446" y="242748"/>
                </a:lnTo>
                <a:lnTo>
                  <a:pt x="7344" y="240709"/>
                </a:lnTo>
                <a:lnTo>
                  <a:pt x="20237" y="230694"/>
                </a:lnTo>
                <a:lnTo>
                  <a:pt x="39410" y="223516"/>
                </a:lnTo>
                <a:lnTo>
                  <a:pt x="72602" y="221577"/>
                </a:lnTo>
                <a:lnTo>
                  <a:pt x="94067" y="221466"/>
                </a:lnTo>
                <a:lnTo>
                  <a:pt x="101330" y="227811"/>
                </a:lnTo>
                <a:lnTo>
                  <a:pt x="115136" y="247494"/>
                </a:lnTo>
                <a:lnTo>
                  <a:pt x="116250" y="259222"/>
                </a:lnTo>
                <a:lnTo>
                  <a:pt x="113336" y="293163"/>
                </a:lnTo>
                <a:lnTo>
                  <a:pt x="107407" y="314405"/>
                </a:lnTo>
                <a:lnTo>
                  <a:pt x="90877" y="346262"/>
                </a:lnTo>
                <a:lnTo>
                  <a:pt x="73379" y="375215"/>
                </a:lnTo>
                <a:lnTo>
                  <a:pt x="66199" y="382284"/>
                </a:lnTo>
                <a:lnTo>
                  <a:pt x="61428" y="384217"/>
                </a:lnTo>
                <a:lnTo>
                  <a:pt x="49933" y="385722"/>
                </a:lnTo>
                <a:lnTo>
                  <a:pt x="49551" y="391910"/>
                </a:lnTo>
                <a:lnTo>
                  <a:pt x="48745" y="392242"/>
                </a:lnTo>
                <a:lnTo>
                  <a:pt x="42371" y="392906"/>
                </a:lnTo>
                <a:lnTo>
                  <a:pt x="46486" y="392906"/>
                </a:lnTo>
                <a:lnTo>
                  <a:pt x="42432" y="392906"/>
                </a:lnTo>
                <a:lnTo>
                  <a:pt x="49515" y="392906"/>
                </a:lnTo>
                <a:lnTo>
                  <a:pt x="49515" y="403548"/>
                </a:lnTo>
                <a:lnTo>
                  <a:pt x="47398" y="407690"/>
                </a:lnTo>
                <a:lnTo>
                  <a:pt x="38123" y="419166"/>
                </a:lnTo>
                <a:lnTo>
                  <a:pt x="36514" y="423891"/>
                </a:lnTo>
                <a:lnTo>
                  <a:pt x="34687" y="438302"/>
                </a:lnTo>
                <a:lnTo>
                  <a:pt x="28110" y="457068"/>
                </a:lnTo>
                <a:lnTo>
                  <a:pt x="28091" y="460953"/>
                </a:lnTo>
                <a:lnTo>
                  <a:pt x="28882" y="462083"/>
                </a:lnTo>
                <a:lnTo>
                  <a:pt x="30203" y="462837"/>
                </a:lnTo>
                <a:lnTo>
                  <a:pt x="38027" y="464046"/>
                </a:lnTo>
                <a:lnTo>
                  <a:pt x="44876" y="464255"/>
                </a:lnTo>
                <a:lnTo>
                  <a:pt x="46422" y="463491"/>
                </a:lnTo>
                <a:lnTo>
                  <a:pt x="47453" y="462188"/>
                </a:lnTo>
                <a:lnTo>
                  <a:pt x="48140" y="460525"/>
                </a:lnTo>
                <a:lnTo>
                  <a:pt x="50186" y="459417"/>
                </a:lnTo>
                <a:lnTo>
                  <a:pt x="76291" y="455213"/>
                </a:lnTo>
                <a:lnTo>
                  <a:pt x="95462" y="445825"/>
                </a:lnTo>
                <a:lnTo>
                  <a:pt x="129093" y="443026"/>
                </a:lnTo>
                <a:lnTo>
                  <a:pt x="156311" y="442912"/>
                </a:lnTo>
                <a:lnTo>
                  <a:pt x="156564" y="446705"/>
                </a:lnTo>
                <a:lnTo>
                  <a:pt x="154507" y="450683"/>
                </a:lnTo>
                <a:lnTo>
                  <a:pt x="127412" y="484929"/>
                </a:lnTo>
                <a:lnTo>
                  <a:pt x="94718" y="519063"/>
                </a:lnTo>
                <a:lnTo>
                  <a:pt x="66328" y="550859"/>
                </a:lnTo>
                <a:lnTo>
                  <a:pt x="55202" y="556123"/>
                </a:lnTo>
                <a:lnTo>
                  <a:pt x="53306" y="558074"/>
                </a:lnTo>
                <a:lnTo>
                  <a:pt x="52042" y="560168"/>
                </a:lnTo>
                <a:lnTo>
                  <a:pt x="50406" y="561564"/>
                </a:lnTo>
                <a:lnTo>
                  <a:pt x="43586" y="563989"/>
                </a:lnTo>
                <a:lnTo>
                  <a:pt x="43974" y="564111"/>
                </a:lnTo>
                <a:lnTo>
                  <a:pt x="46523" y="564247"/>
                </a:lnTo>
                <a:lnTo>
                  <a:pt x="47520" y="563490"/>
                </a:lnTo>
                <a:lnTo>
                  <a:pt x="48628" y="560531"/>
                </a:lnTo>
                <a:lnTo>
                  <a:pt x="49717" y="559425"/>
                </a:lnTo>
                <a:lnTo>
                  <a:pt x="53044" y="558196"/>
                </a:lnTo>
                <a:lnTo>
                  <a:pt x="57169" y="553416"/>
                </a:lnTo>
                <a:lnTo>
                  <a:pt x="62441" y="546794"/>
                </a:lnTo>
                <a:lnTo>
                  <a:pt x="95509" y="523914"/>
                </a:lnTo>
                <a:lnTo>
                  <a:pt x="122945" y="508619"/>
                </a:lnTo>
                <a:lnTo>
                  <a:pt x="133794" y="507330"/>
                </a:lnTo>
                <a:lnTo>
                  <a:pt x="134276" y="508083"/>
                </a:lnTo>
                <a:lnTo>
                  <a:pt x="134811" y="511035"/>
                </a:lnTo>
                <a:lnTo>
                  <a:pt x="132933" y="514993"/>
                </a:lnTo>
                <a:lnTo>
                  <a:pt x="125259" y="527794"/>
                </a:lnTo>
                <a:lnTo>
                  <a:pt x="116099" y="556223"/>
                </a:lnTo>
                <a:lnTo>
                  <a:pt x="104530" y="587709"/>
                </a:lnTo>
                <a:lnTo>
                  <a:pt x="90985" y="620474"/>
                </a:lnTo>
                <a:lnTo>
                  <a:pt x="80336" y="652856"/>
                </a:lnTo>
                <a:lnTo>
                  <a:pt x="78533" y="665887"/>
                </a:lnTo>
                <a:lnTo>
                  <a:pt x="79179" y="667762"/>
                </a:lnTo>
                <a:lnTo>
                  <a:pt x="80403" y="669012"/>
                </a:lnTo>
                <a:lnTo>
                  <a:pt x="84279" y="671018"/>
                </a:lnTo>
                <a:lnTo>
                  <a:pt x="92377" y="67151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Shape-37"/>
          <p:cNvSpPr/>
          <p:nvPr/>
        </p:nvSpPr>
        <p:spPr>
          <a:xfrm>
            <a:off x="2536087" y="4429208"/>
            <a:ext cx="1206812" cy="621423"/>
          </a:xfrm>
          <a:custGeom>
            <a:avLst/>
            <a:gdLst/>
            <a:ahLst/>
            <a:cxnLst/>
            <a:rect l="0" t="0" r="0" b="0"/>
            <a:pathLst>
              <a:path w="1206812" h="621423">
                <a:moveTo>
                  <a:pt x="992926" y="157080"/>
                </a:moveTo>
                <a:lnTo>
                  <a:pt x="989133" y="153287"/>
                </a:lnTo>
                <a:lnTo>
                  <a:pt x="985155" y="151425"/>
                </a:lnTo>
                <a:lnTo>
                  <a:pt x="955341" y="146231"/>
                </a:lnTo>
                <a:lnTo>
                  <a:pt x="923359" y="135474"/>
                </a:lnTo>
                <a:lnTo>
                  <a:pt x="892218" y="122925"/>
                </a:lnTo>
                <a:lnTo>
                  <a:pt x="857103" y="105682"/>
                </a:lnTo>
                <a:lnTo>
                  <a:pt x="821463" y="90799"/>
                </a:lnTo>
                <a:lnTo>
                  <a:pt x="789106" y="77136"/>
                </a:lnTo>
                <a:lnTo>
                  <a:pt x="757050" y="61884"/>
                </a:lnTo>
                <a:lnTo>
                  <a:pt x="730243" y="52232"/>
                </a:lnTo>
                <a:lnTo>
                  <a:pt x="702192" y="40465"/>
                </a:lnTo>
                <a:lnTo>
                  <a:pt x="673773" y="31598"/>
                </a:lnTo>
                <a:lnTo>
                  <a:pt x="644450" y="23945"/>
                </a:lnTo>
                <a:lnTo>
                  <a:pt x="611773" y="16649"/>
                </a:lnTo>
                <a:lnTo>
                  <a:pt x="580836" y="9461"/>
                </a:lnTo>
                <a:lnTo>
                  <a:pt x="546887" y="3097"/>
                </a:lnTo>
                <a:lnTo>
                  <a:pt x="511692" y="860"/>
                </a:lnTo>
                <a:lnTo>
                  <a:pt x="476129" y="196"/>
                </a:lnTo>
                <a:lnTo>
                  <a:pt x="440456" y="0"/>
                </a:lnTo>
                <a:lnTo>
                  <a:pt x="404751" y="735"/>
                </a:lnTo>
                <a:lnTo>
                  <a:pt x="369830" y="5628"/>
                </a:lnTo>
                <a:lnTo>
                  <a:pt x="338228" y="12104"/>
                </a:lnTo>
                <a:lnTo>
                  <a:pt x="304876" y="19844"/>
                </a:lnTo>
                <a:lnTo>
                  <a:pt x="274533" y="31045"/>
                </a:lnTo>
                <a:lnTo>
                  <a:pt x="244640" y="40537"/>
                </a:lnTo>
                <a:lnTo>
                  <a:pt x="211794" y="52257"/>
                </a:lnTo>
                <a:lnTo>
                  <a:pt x="182394" y="61904"/>
                </a:lnTo>
                <a:lnTo>
                  <a:pt x="148608" y="78983"/>
                </a:lnTo>
                <a:lnTo>
                  <a:pt x="119180" y="93852"/>
                </a:lnTo>
                <a:lnTo>
                  <a:pt x="85379" y="114671"/>
                </a:lnTo>
                <a:lnTo>
                  <a:pt x="60829" y="133357"/>
                </a:lnTo>
                <a:lnTo>
                  <a:pt x="49381" y="147581"/>
                </a:lnTo>
                <a:lnTo>
                  <a:pt x="29649" y="182283"/>
                </a:lnTo>
                <a:lnTo>
                  <a:pt x="14694" y="214726"/>
                </a:lnTo>
                <a:lnTo>
                  <a:pt x="3180" y="250014"/>
                </a:lnTo>
                <a:lnTo>
                  <a:pt x="370" y="285676"/>
                </a:lnTo>
                <a:lnTo>
                  <a:pt x="0" y="321387"/>
                </a:lnTo>
                <a:lnTo>
                  <a:pt x="745" y="357105"/>
                </a:lnTo>
                <a:lnTo>
                  <a:pt x="9888" y="392823"/>
                </a:lnTo>
                <a:lnTo>
                  <a:pt x="23547" y="428542"/>
                </a:lnTo>
                <a:lnTo>
                  <a:pt x="40564" y="459351"/>
                </a:lnTo>
                <a:lnTo>
                  <a:pt x="66841" y="494472"/>
                </a:lnTo>
                <a:lnTo>
                  <a:pt x="96007" y="522933"/>
                </a:lnTo>
                <a:lnTo>
                  <a:pt x="128952" y="537653"/>
                </a:lnTo>
                <a:lnTo>
                  <a:pt x="164306" y="555584"/>
                </a:lnTo>
                <a:lnTo>
                  <a:pt x="196629" y="566349"/>
                </a:lnTo>
                <a:lnTo>
                  <a:pt x="228678" y="575325"/>
                </a:lnTo>
                <a:lnTo>
                  <a:pt x="255483" y="578396"/>
                </a:lnTo>
                <a:lnTo>
                  <a:pt x="290869" y="584026"/>
                </a:lnTo>
                <a:lnTo>
                  <a:pt x="324816" y="589166"/>
                </a:lnTo>
                <a:lnTo>
                  <a:pt x="352672" y="591757"/>
                </a:lnTo>
                <a:lnTo>
                  <a:pt x="381034" y="596317"/>
                </a:lnTo>
                <a:lnTo>
                  <a:pt x="409546" y="598903"/>
                </a:lnTo>
                <a:lnTo>
                  <a:pt x="438102" y="599670"/>
                </a:lnTo>
                <a:lnTo>
                  <a:pt x="466672" y="603689"/>
                </a:lnTo>
                <a:lnTo>
                  <a:pt x="495245" y="606114"/>
                </a:lnTo>
                <a:lnTo>
                  <a:pt x="523819" y="606833"/>
                </a:lnTo>
                <a:lnTo>
                  <a:pt x="552394" y="610839"/>
                </a:lnTo>
                <a:lnTo>
                  <a:pt x="580969" y="613260"/>
                </a:lnTo>
                <a:lnTo>
                  <a:pt x="609544" y="613977"/>
                </a:lnTo>
                <a:lnTo>
                  <a:pt x="638119" y="617982"/>
                </a:lnTo>
                <a:lnTo>
                  <a:pt x="670487" y="620404"/>
                </a:lnTo>
                <a:lnTo>
                  <a:pt x="701420" y="621121"/>
                </a:lnTo>
                <a:lnTo>
                  <a:pt x="730694" y="621334"/>
                </a:lnTo>
                <a:lnTo>
                  <a:pt x="763268" y="621397"/>
                </a:lnTo>
                <a:lnTo>
                  <a:pt x="790471" y="621415"/>
                </a:lnTo>
                <a:lnTo>
                  <a:pt x="821196" y="621421"/>
                </a:lnTo>
                <a:lnTo>
                  <a:pt x="851643" y="621422"/>
                </a:lnTo>
                <a:lnTo>
                  <a:pt x="880773" y="617630"/>
                </a:lnTo>
                <a:lnTo>
                  <a:pt x="909513" y="611480"/>
                </a:lnTo>
                <a:lnTo>
                  <a:pt x="938137" y="604630"/>
                </a:lnTo>
                <a:lnTo>
                  <a:pt x="966726" y="597574"/>
                </a:lnTo>
                <a:lnTo>
                  <a:pt x="995305" y="590456"/>
                </a:lnTo>
                <a:lnTo>
                  <a:pt x="1028497" y="575237"/>
                </a:lnTo>
                <a:lnTo>
                  <a:pt x="1062688" y="554827"/>
                </a:lnTo>
                <a:lnTo>
                  <a:pt x="1092607" y="531892"/>
                </a:lnTo>
                <a:lnTo>
                  <a:pt x="1126496" y="499478"/>
                </a:lnTo>
                <a:lnTo>
                  <a:pt x="1156300" y="464195"/>
                </a:lnTo>
                <a:lnTo>
                  <a:pt x="1176943" y="428533"/>
                </a:lnTo>
                <a:lnTo>
                  <a:pt x="1189759" y="394262"/>
                </a:lnTo>
                <a:lnTo>
                  <a:pt x="1199934" y="359035"/>
                </a:lnTo>
                <a:lnTo>
                  <a:pt x="1205795" y="325119"/>
                </a:lnTo>
                <a:lnTo>
                  <a:pt x="1206811" y="297268"/>
                </a:lnTo>
                <a:lnTo>
                  <a:pt x="1206360" y="265116"/>
                </a:lnTo>
                <a:lnTo>
                  <a:pt x="1199450" y="233718"/>
                </a:lnTo>
                <a:lnTo>
                  <a:pt x="1187310" y="198392"/>
                </a:lnTo>
                <a:lnTo>
                  <a:pt x="1166328" y="167812"/>
                </a:lnTo>
                <a:lnTo>
                  <a:pt x="1135117" y="142951"/>
                </a:lnTo>
                <a:lnTo>
                  <a:pt x="1099992" y="119000"/>
                </a:lnTo>
                <a:lnTo>
                  <a:pt x="1069372" y="102050"/>
                </a:lnTo>
                <a:lnTo>
                  <a:pt x="1042299" y="93414"/>
                </a:lnTo>
                <a:lnTo>
                  <a:pt x="1014169" y="85828"/>
                </a:lnTo>
                <a:lnTo>
                  <a:pt x="985726" y="78553"/>
                </a:lnTo>
                <a:lnTo>
                  <a:pt x="957190" y="71371"/>
                </a:lnTo>
                <a:lnTo>
                  <a:pt x="926510" y="66332"/>
                </a:lnTo>
                <a:lnTo>
                  <a:pt x="894401" y="64839"/>
                </a:lnTo>
                <a:lnTo>
                  <a:pt x="862662" y="64397"/>
                </a:lnTo>
                <a:lnTo>
                  <a:pt x="830239" y="64266"/>
                </a:lnTo>
                <a:lnTo>
                  <a:pt x="800524" y="64227"/>
                </a:lnTo>
                <a:lnTo>
                  <a:pt x="769495" y="64215"/>
                </a:lnTo>
                <a:lnTo>
                  <a:pt x="737282" y="64212"/>
                </a:lnTo>
                <a:lnTo>
                  <a:pt x="716587" y="65799"/>
                </a:lnTo>
                <a:lnTo>
                  <a:pt x="683418" y="74824"/>
                </a:lnTo>
                <a:lnTo>
                  <a:pt x="652335" y="83671"/>
                </a:lnTo>
                <a:lnTo>
                  <a:pt x="619136" y="96788"/>
                </a:lnTo>
                <a:lnTo>
                  <a:pt x="589632" y="114609"/>
                </a:lnTo>
                <a:lnTo>
                  <a:pt x="557927" y="135255"/>
                </a:lnTo>
                <a:lnTo>
                  <a:pt x="535726" y="14993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Shape-38"/>
          <p:cNvSpPr/>
          <p:nvPr/>
        </p:nvSpPr>
        <p:spPr>
          <a:xfrm>
            <a:off x="3236119" y="2807494"/>
            <a:ext cx="471146" cy="21432"/>
          </a:xfrm>
          <a:custGeom>
            <a:avLst/>
            <a:gdLst/>
            <a:ahLst/>
            <a:cxnLst/>
            <a:rect l="0" t="0" r="0" b="0"/>
            <a:pathLst>
              <a:path w="471146" h="21432">
                <a:moveTo>
                  <a:pt x="0" y="14287"/>
                </a:moveTo>
                <a:lnTo>
                  <a:pt x="24370" y="13494"/>
                </a:lnTo>
                <a:lnTo>
                  <a:pt x="58933" y="2896"/>
                </a:lnTo>
                <a:lnTo>
                  <a:pt x="91574" y="572"/>
                </a:lnTo>
                <a:lnTo>
                  <a:pt x="124980" y="113"/>
                </a:lnTo>
                <a:lnTo>
                  <a:pt x="157244" y="22"/>
                </a:lnTo>
                <a:lnTo>
                  <a:pt x="184085" y="6"/>
                </a:lnTo>
                <a:lnTo>
                  <a:pt x="212147" y="2"/>
                </a:lnTo>
                <a:lnTo>
                  <a:pt x="240570" y="0"/>
                </a:lnTo>
                <a:lnTo>
                  <a:pt x="268306" y="0"/>
                </a:lnTo>
                <a:lnTo>
                  <a:pt x="301531" y="0"/>
                </a:lnTo>
                <a:lnTo>
                  <a:pt x="329055" y="0"/>
                </a:lnTo>
                <a:lnTo>
                  <a:pt x="353085" y="2116"/>
                </a:lnTo>
                <a:lnTo>
                  <a:pt x="383012" y="6151"/>
                </a:lnTo>
                <a:lnTo>
                  <a:pt x="418440" y="13207"/>
                </a:lnTo>
                <a:lnTo>
                  <a:pt x="442825" y="16262"/>
                </a:lnTo>
                <a:lnTo>
                  <a:pt x="462510" y="21128"/>
                </a:lnTo>
                <a:lnTo>
                  <a:pt x="471145" y="21423"/>
                </a:lnTo>
                <a:lnTo>
                  <a:pt x="437214" y="21431"/>
                </a:lnTo>
                <a:lnTo>
                  <a:pt x="407194" y="2143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Shape-39"/>
          <p:cNvSpPr/>
          <p:nvPr/>
        </p:nvSpPr>
        <p:spPr>
          <a:xfrm>
            <a:off x="3001368" y="5143529"/>
            <a:ext cx="649089" cy="48449"/>
          </a:xfrm>
          <a:custGeom>
            <a:avLst/>
            <a:gdLst/>
            <a:ahLst/>
            <a:cxnLst/>
            <a:rect l="0" t="0" r="0" b="0"/>
            <a:pathLst>
              <a:path w="649089" h="48449">
                <a:moveTo>
                  <a:pt x="6151" y="14259"/>
                </a:moveTo>
                <a:lnTo>
                  <a:pt x="0" y="14259"/>
                </a:lnTo>
                <a:lnTo>
                  <a:pt x="5245" y="14259"/>
                </a:lnTo>
                <a:lnTo>
                  <a:pt x="12222" y="20409"/>
                </a:lnTo>
                <a:lnTo>
                  <a:pt x="16769" y="21108"/>
                </a:lnTo>
                <a:lnTo>
                  <a:pt x="23144" y="21315"/>
                </a:lnTo>
                <a:lnTo>
                  <a:pt x="27726" y="23480"/>
                </a:lnTo>
                <a:lnTo>
                  <a:pt x="30059" y="25169"/>
                </a:lnTo>
                <a:lnTo>
                  <a:pt x="40928" y="27545"/>
                </a:lnTo>
                <a:lnTo>
                  <a:pt x="53913" y="29142"/>
                </a:lnTo>
                <a:lnTo>
                  <a:pt x="70942" y="34161"/>
                </a:lnTo>
                <a:lnTo>
                  <a:pt x="104717" y="37672"/>
                </a:lnTo>
                <a:lnTo>
                  <a:pt x="122139" y="41304"/>
                </a:lnTo>
                <a:lnTo>
                  <a:pt x="156392" y="43426"/>
                </a:lnTo>
                <a:lnTo>
                  <a:pt x="186905" y="48448"/>
                </a:lnTo>
                <a:lnTo>
                  <a:pt x="211843" y="47407"/>
                </a:lnTo>
                <a:lnTo>
                  <a:pt x="245395" y="43737"/>
                </a:lnTo>
                <a:lnTo>
                  <a:pt x="273183" y="43101"/>
                </a:lnTo>
                <a:lnTo>
                  <a:pt x="301524" y="39121"/>
                </a:lnTo>
                <a:lnTo>
                  <a:pt x="333822" y="32914"/>
                </a:lnTo>
                <a:lnTo>
                  <a:pt x="360943" y="26048"/>
                </a:lnTo>
                <a:lnTo>
                  <a:pt x="391645" y="22779"/>
                </a:lnTo>
                <a:lnTo>
                  <a:pt x="418292" y="18018"/>
                </a:lnTo>
                <a:lnTo>
                  <a:pt x="448853" y="11580"/>
                </a:lnTo>
                <a:lnTo>
                  <a:pt x="479252" y="8438"/>
                </a:lnTo>
                <a:lnTo>
                  <a:pt x="508367" y="3714"/>
                </a:lnTo>
                <a:lnTo>
                  <a:pt x="537102" y="1080"/>
                </a:lnTo>
                <a:lnTo>
                  <a:pt x="569553" y="190"/>
                </a:lnTo>
                <a:lnTo>
                  <a:pt x="602308" y="0"/>
                </a:lnTo>
                <a:lnTo>
                  <a:pt x="636724" y="6821"/>
                </a:lnTo>
                <a:lnTo>
                  <a:pt x="638464" y="7713"/>
                </a:lnTo>
                <a:lnTo>
                  <a:pt x="639624" y="9101"/>
                </a:lnTo>
                <a:lnTo>
                  <a:pt x="641707" y="12760"/>
                </a:lnTo>
                <a:lnTo>
                  <a:pt x="649088" y="2140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2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“Legal Alien”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Let’s check her tone. What did you write for #8?</a:t>
            </a:r>
          </a:p>
          <a:p>
            <a:endParaRPr lang="en-US" dirty="0"/>
          </a:p>
          <a:p>
            <a:r>
              <a:rPr lang="en-US" dirty="0" smtClean="0"/>
              <a:t>What’s the effect of having this poem be ONE stanza and ONE sentence (with many different parts)?</a:t>
            </a:r>
          </a:p>
          <a:p>
            <a:endParaRPr lang="en-US" dirty="0"/>
          </a:p>
          <a:p>
            <a:r>
              <a:rPr lang="en-US" dirty="0" smtClean="0"/>
              <a:t>What’s her theme? Write the theme on that paper. You’ll need that later. </a:t>
            </a:r>
          </a:p>
        </p:txBody>
      </p:sp>
    </p:spTree>
    <p:extLst>
      <p:ext uri="{BB962C8B-B14F-4D97-AF65-F5344CB8AC3E}">
        <p14:creationId xmlns:p14="http://schemas.microsoft.com/office/powerpoint/2010/main" val="349215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1982</TotalTime>
  <Words>793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Bellringer: March 18</vt:lpstr>
      <vt:lpstr>End of MP 3</vt:lpstr>
      <vt:lpstr>REMIND </vt:lpstr>
      <vt:lpstr>How do the poets control diction and structure to explore problems with isolation?</vt:lpstr>
      <vt:lpstr>TERMS YOU SHOULD ALREADY KNOW and which you will use to discuss the poems!</vt:lpstr>
      <vt:lpstr>Close Reading </vt:lpstr>
      <vt:lpstr>Homework</vt:lpstr>
      <vt:lpstr>Bellringer:  March 20</vt:lpstr>
      <vt:lpstr>Review of “Legal Alien”</vt:lpstr>
      <vt:lpstr>“Negro Hero”</vt:lpstr>
      <vt:lpstr>Homework:</vt:lpstr>
      <vt:lpstr>Your 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 5 Bellringer:</dc:title>
  <dc:creator>Windows User</dc:creator>
  <cp:lastModifiedBy>Windows User</cp:lastModifiedBy>
  <cp:revision>42</cp:revision>
  <dcterms:created xsi:type="dcterms:W3CDTF">2015-03-13T11:06:27Z</dcterms:created>
  <dcterms:modified xsi:type="dcterms:W3CDTF">2015-03-20T15:38:53Z</dcterms:modified>
</cp:coreProperties>
</file>