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1C1C6-F326-4195-BF0C-F8B4522CA8D0}" type="datetimeFigureOut">
              <a:rPr lang="en-US" smtClean="0"/>
              <a:t>3/24/2014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AFA97-3415-4E13-9402-EDBB6DF715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4689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1C1C6-F326-4195-BF0C-F8B4522CA8D0}" type="datetimeFigureOut">
              <a:rPr lang="en-US" smtClean="0"/>
              <a:t>3/24/2014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AFA97-3415-4E13-9402-EDBB6DF715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0355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1C1C6-F326-4195-BF0C-F8B4522CA8D0}" type="datetimeFigureOut">
              <a:rPr lang="en-US" smtClean="0"/>
              <a:t>3/24/2014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AFA97-3415-4E13-9402-EDBB6DF715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3754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1C1C6-F326-4195-BF0C-F8B4522CA8D0}" type="datetimeFigureOut">
              <a:rPr lang="en-US" smtClean="0"/>
              <a:t>3/24/2014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AFA97-3415-4E13-9402-EDBB6DF715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3000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1C1C6-F326-4195-BF0C-F8B4522CA8D0}" type="datetimeFigureOut">
              <a:rPr lang="en-US" smtClean="0"/>
              <a:t>3/24/2014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AFA97-3415-4E13-9402-EDBB6DF715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0007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1C1C6-F326-4195-BF0C-F8B4522CA8D0}" type="datetimeFigureOut">
              <a:rPr lang="en-US" smtClean="0"/>
              <a:t>3/24/2014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AFA97-3415-4E13-9402-EDBB6DF715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652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1C1C6-F326-4195-BF0C-F8B4522CA8D0}" type="datetimeFigureOut">
              <a:rPr lang="en-US" smtClean="0"/>
              <a:t>3/24/2014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AFA97-3415-4E13-9402-EDBB6DF715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9739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1C1C6-F326-4195-BF0C-F8B4522CA8D0}" type="datetimeFigureOut">
              <a:rPr lang="en-US" smtClean="0"/>
              <a:t>3/24/2014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AFA97-3415-4E13-9402-EDBB6DF715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0687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1C1C6-F326-4195-BF0C-F8B4522CA8D0}" type="datetimeFigureOut">
              <a:rPr lang="en-US" smtClean="0"/>
              <a:t>3/24/2014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AFA97-3415-4E13-9402-EDBB6DF715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2970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1C1C6-F326-4195-BF0C-F8B4522CA8D0}" type="datetimeFigureOut">
              <a:rPr lang="en-US" smtClean="0"/>
              <a:t>3/24/2014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AFA97-3415-4E13-9402-EDBB6DF715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3890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1C1C6-F326-4195-BF0C-F8B4522CA8D0}" type="datetimeFigureOut">
              <a:rPr lang="en-US" smtClean="0"/>
              <a:t>3/24/2014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AFA97-3415-4E13-9402-EDBB6DF715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8642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E1C1C6-F326-4195-BF0C-F8B4522CA8D0}" type="datetimeFigureOut">
              <a:rPr lang="en-US" smtClean="0"/>
              <a:t>3/24/2014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0AFA97-3415-4E13-9402-EDBB6DF715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3848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BELLRINGER March 24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600" dirty="0" smtClean="0"/>
              <a:t>Read these lines:</a:t>
            </a:r>
          </a:p>
          <a:p>
            <a:pPr marL="400050" lvl="1" indent="0">
              <a:buNone/>
            </a:pPr>
            <a:r>
              <a:rPr lang="en-US" sz="2200" dirty="0" smtClean="0"/>
              <a:t>“They had seen how quickly Papa was removed, and they knew now that he would not be back for quite a while…. He had been imprisoned at Fort Lincoln, in an all-male camp for enemy aliens.”</a:t>
            </a:r>
          </a:p>
          <a:p>
            <a:endParaRPr lang="en-US" sz="2600" dirty="0"/>
          </a:p>
          <a:p>
            <a:pPr marL="0" indent="0">
              <a:buNone/>
            </a:pPr>
            <a:r>
              <a:rPr lang="en-US" sz="2600" dirty="0" smtClean="0"/>
              <a:t>What emotion do you think the author is feeling? What words give you that impression?  Make the connection between the words and the feeling. </a:t>
            </a:r>
            <a:endParaRPr lang="en-US" sz="2600" dirty="0"/>
          </a:p>
        </p:txBody>
      </p:sp>
      <p:sp>
        <p:nvSpPr>
          <p:cNvPr id="4" name="SMARTInkShape-764"/>
          <p:cNvSpPr/>
          <p:nvPr/>
        </p:nvSpPr>
        <p:spPr>
          <a:xfrm>
            <a:off x="6826158" y="2486790"/>
            <a:ext cx="64546" cy="85664"/>
          </a:xfrm>
          <a:custGeom>
            <a:avLst/>
            <a:gdLst/>
            <a:ahLst/>
            <a:cxnLst/>
            <a:rect l="0" t="0" r="0" b="0"/>
            <a:pathLst>
              <a:path w="64546" h="85664">
                <a:moveTo>
                  <a:pt x="0" y="85663"/>
                </a:moveTo>
                <a:lnTo>
                  <a:pt x="3617" y="83182"/>
                </a:lnTo>
                <a:lnTo>
                  <a:pt x="46076" y="38914"/>
                </a:lnTo>
                <a:lnTo>
                  <a:pt x="64545" y="0"/>
                </a:lnTo>
              </a:path>
            </a:pathLst>
          </a:custGeom>
          <a:ln w="19050">
            <a:solidFill>
              <a:srgbClr val="009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SMARTInkShape-Group202"/>
          <p:cNvGrpSpPr/>
          <p:nvPr/>
        </p:nvGrpSpPr>
        <p:grpSpPr>
          <a:xfrm>
            <a:off x="7393953" y="2897977"/>
            <a:ext cx="517750" cy="888211"/>
            <a:chOff x="7393953" y="2897977"/>
            <a:chExt cx="517750" cy="888211"/>
          </a:xfrm>
        </p:grpSpPr>
        <p:sp>
          <p:nvSpPr>
            <p:cNvPr id="5" name="SMARTInkShape-765"/>
            <p:cNvSpPr/>
            <p:nvPr/>
          </p:nvSpPr>
          <p:spPr>
            <a:xfrm>
              <a:off x="7438429" y="2937877"/>
              <a:ext cx="285751" cy="848311"/>
            </a:xfrm>
            <a:custGeom>
              <a:avLst/>
              <a:gdLst/>
              <a:ahLst/>
              <a:cxnLst/>
              <a:rect l="0" t="0" r="0" b="0"/>
              <a:pathLst>
                <a:path w="285751" h="848311">
                  <a:moveTo>
                    <a:pt x="285750" y="8920"/>
                  </a:moveTo>
                  <a:lnTo>
                    <a:pt x="285750" y="0"/>
                  </a:lnTo>
                  <a:lnTo>
                    <a:pt x="285750" y="13293"/>
                  </a:lnTo>
                  <a:lnTo>
                    <a:pt x="277372" y="46787"/>
                  </a:lnTo>
                  <a:lnTo>
                    <a:pt x="277189" y="52024"/>
                  </a:lnTo>
                  <a:lnTo>
                    <a:pt x="260088" y="94682"/>
                  </a:lnTo>
                  <a:lnTo>
                    <a:pt x="244227" y="134646"/>
                  </a:lnTo>
                  <a:lnTo>
                    <a:pt x="229215" y="178678"/>
                  </a:lnTo>
                  <a:lnTo>
                    <a:pt x="217294" y="221450"/>
                  </a:lnTo>
                  <a:lnTo>
                    <a:pt x="207369" y="256328"/>
                  </a:lnTo>
                  <a:lnTo>
                    <a:pt x="193294" y="291798"/>
                  </a:lnTo>
                  <a:lnTo>
                    <a:pt x="182398" y="327443"/>
                  </a:lnTo>
                  <a:lnTo>
                    <a:pt x="172887" y="363140"/>
                  </a:lnTo>
                  <a:lnTo>
                    <a:pt x="163784" y="399844"/>
                  </a:lnTo>
                  <a:lnTo>
                    <a:pt x="153811" y="440706"/>
                  </a:lnTo>
                  <a:lnTo>
                    <a:pt x="139722" y="479381"/>
                  </a:lnTo>
                  <a:lnTo>
                    <a:pt x="128822" y="520827"/>
                  </a:lnTo>
                  <a:lnTo>
                    <a:pt x="119309" y="558684"/>
                  </a:lnTo>
                  <a:lnTo>
                    <a:pt x="110206" y="595036"/>
                  </a:lnTo>
                  <a:lnTo>
                    <a:pt x="100233" y="630942"/>
                  </a:lnTo>
                  <a:lnTo>
                    <a:pt x="86143" y="665724"/>
                  </a:lnTo>
                  <a:lnTo>
                    <a:pt x="71991" y="704647"/>
                  </a:lnTo>
                  <a:lnTo>
                    <a:pt x="56627" y="748988"/>
                  </a:lnTo>
                  <a:lnTo>
                    <a:pt x="38702" y="788422"/>
                  </a:lnTo>
                  <a:lnTo>
                    <a:pt x="14884" y="828702"/>
                  </a:lnTo>
                  <a:lnTo>
                    <a:pt x="8930" y="834635"/>
                  </a:lnTo>
                  <a:lnTo>
                    <a:pt x="5954" y="836217"/>
                  </a:lnTo>
                  <a:lnTo>
                    <a:pt x="3969" y="838264"/>
                  </a:lnTo>
                  <a:lnTo>
                    <a:pt x="0" y="84831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SMARTInkShape-766"/>
            <p:cNvSpPr/>
            <p:nvPr/>
          </p:nvSpPr>
          <p:spPr>
            <a:xfrm>
              <a:off x="7393953" y="2897977"/>
              <a:ext cx="517750" cy="406008"/>
            </a:xfrm>
            <a:custGeom>
              <a:avLst/>
              <a:gdLst/>
              <a:ahLst/>
              <a:cxnLst/>
              <a:rect l="0" t="0" r="0" b="0"/>
              <a:pathLst>
                <a:path w="517750" h="406008">
                  <a:moveTo>
                    <a:pt x="285577" y="48820"/>
                  </a:moveTo>
                  <a:lnTo>
                    <a:pt x="245626" y="87780"/>
                  </a:lnTo>
                  <a:lnTo>
                    <a:pt x="202491" y="120882"/>
                  </a:lnTo>
                  <a:lnTo>
                    <a:pt x="158462" y="156031"/>
                  </a:lnTo>
                  <a:lnTo>
                    <a:pt x="115637" y="191886"/>
                  </a:lnTo>
                  <a:lnTo>
                    <a:pt x="75969" y="224070"/>
                  </a:lnTo>
                  <a:lnTo>
                    <a:pt x="37636" y="251508"/>
                  </a:lnTo>
                  <a:lnTo>
                    <a:pt x="407" y="280455"/>
                  </a:lnTo>
                  <a:lnTo>
                    <a:pt x="0" y="276092"/>
                  </a:lnTo>
                  <a:lnTo>
                    <a:pt x="2550" y="271207"/>
                  </a:lnTo>
                  <a:lnTo>
                    <a:pt x="42069" y="229853"/>
                  </a:lnTo>
                  <a:lnTo>
                    <a:pt x="82009" y="186935"/>
                  </a:lnTo>
                  <a:lnTo>
                    <a:pt x="125082" y="146419"/>
                  </a:lnTo>
                  <a:lnTo>
                    <a:pt x="169523" y="108452"/>
                  </a:lnTo>
                  <a:lnTo>
                    <a:pt x="214145" y="71041"/>
                  </a:lnTo>
                  <a:lnTo>
                    <a:pt x="255997" y="46117"/>
                  </a:lnTo>
                  <a:lnTo>
                    <a:pt x="293956" y="24730"/>
                  </a:lnTo>
                  <a:lnTo>
                    <a:pt x="330118" y="10658"/>
                  </a:lnTo>
                  <a:lnTo>
                    <a:pt x="372214" y="2380"/>
                  </a:lnTo>
                  <a:lnTo>
                    <a:pt x="379054" y="0"/>
                  </a:lnTo>
                  <a:lnTo>
                    <a:pt x="391946" y="3"/>
                  </a:lnTo>
                  <a:lnTo>
                    <a:pt x="425738" y="6451"/>
                  </a:lnTo>
                  <a:lnTo>
                    <a:pt x="439823" y="16528"/>
                  </a:lnTo>
                  <a:lnTo>
                    <a:pt x="449130" y="29881"/>
                  </a:lnTo>
                  <a:lnTo>
                    <a:pt x="461021" y="70759"/>
                  </a:lnTo>
                  <a:lnTo>
                    <a:pt x="463757" y="111865"/>
                  </a:lnTo>
                  <a:lnTo>
                    <a:pt x="471185" y="156047"/>
                  </a:lnTo>
                  <a:lnTo>
                    <a:pt x="478986" y="200634"/>
                  </a:lnTo>
                  <a:lnTo>
                    <a:pt x="481429" y="238991"/>
                  </a:lnTo>
                  <a:lnTo>
                    <a:pt x="484499" y="272846"/>
                  </a:lnTo>
                  <a:lnTo>
                    <a:pt x="491692" y="308013"/>
                  </a:lnTo>
                  <a:lnTo>
                    <a:pt x="503011" y="350711"/>
                  </a:lnTo>
                  <a:lnTo>
                    <a:pt x="510702" y="391560"/>
                  </a:lnTo>
                  <a:lnTo>
                    <a:pt x="517749" y="40600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" name="SMARTInkShape-Group203"/>
          <p:cNvGrpSpPr/>
          <p:nvPr/>
        </p:nvGrpSpPr>
        <p:grpSpPr>
          <a:xfrm>
            <a:off x="6081117" y="3582046"/>
            <a:ext cx="2419946" cy="480962"/>
            <a:chOff x="6081117" y="3582046"/>
            <a:chExt cx="2419946" cy="480962"/>
          </a:xfrm>
        </p:grpSpPr>
        <p:sp>
          <p:nvSpPr>
            <p:cNvPr id="8" name="SMARTInkShape-767"/>
            <p:cNvSpPr/>
            <p:nvPr/>
          </p:nvSpPr>
          <p:spPr>
            <a:xfrm>
              <a:off x="6232921" y="3582046"/>
              <a:ext cx="133947" cy="329158"/>
            </a:xfrm>
            <a:custGeom>
              <a:avLst/>
              <a:gdLst/>
              <a:ahLst/>
              <a:cxnLst/>
              <a:rect l="0" t="0" r="0" b="0"/>
              <a:pathLst>
                <a:path w="133947" h="329158">
                  <a:moveTo>
                    <a:pt x="133946" y="7688"/>
                  </a:moveTo>
                  <a:lnTo>
                    <a:pt x="133946" y="0"/>
                  </a:lnTo>
                  <a:lnTo>
                    <a:pt x="133946" y="42211"/>
                  </a:lnTo>
                  <a:lnTo>
                    <a:pt x="121517" y="81046"/>
                  </a:lnTo>
                  <a:lnTo>
                    <a:pt x="107088" y="121381"/>
                  </a:lnTo>
                  <a:lnTo>
                    <a:pt x="90497" y="156595"/>
                  </a:lnTo>
                  <a:lnTo>
                    <a:pt x="74248" y="194639"/>
                  </a:lnTo>
                  <a:lnTo>
                    <a:pt x="51952" y="235044"/>
                  </a:lnTo>
                  <a:lnTo>
                    <a:pt x="28829" y="273475"/>
                  </a:lnTo>
                  <a:lnTo>
                    <a:pt x="11755" y="308467"/>
                  </a:lnTo>
                  <a:lnTo>
                    <a:pt x="9488" y="322644"/>
                  </a:lnTo>
                  <a:lnTo>
                    <a:pt x="8309" y="324815"/>
                  </a:lnTo>
                  <a:lnTo>
                    <a:pt x="6532" y="326262"/>
                  </a:lnTo>
                  <a:lnTo>
                    <a:pt x="0" y="32915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SMARTInkShape-768"/>
            <p:cNvSpPr/>
            <p:nvPr/>
          </p:nvSpPr>
          <p:spPr>
            <a:xfrm>
              <a:off x="6563320" y="3687961"/>
              <a:ext cx="71438" cy="294680"/>
            </a:xfrm>
            <a:custGeom>
              <a:avLst/>
              <a:gdLst/>
              <a:ahLst/>
              <a:cxnLst/>
              <a:rect l="0" t="0" r="0" b="0"/>
              <a:pathLst>
                <a:path w="71438" h="294680">
                  <a:moveTo>
                    <a:pt x="71437" y="0"/>
                  </a:moveTo>
                  <a:lnTo>
                    <a:pt x="70446" y="40139"/>
                  </a:lnTo>
                  <a:lnTo>
                    <a:pt x="63749" y="80949"/>
                  </a:lnTo>
                  <a:lnTo>
                    <a:pt x="52958" y="118024"/>
                  </a:lnTo>
                  <a:lnTo>
                    <a:pt x="38613" y="160989"/>
                  </a:lnTo>
                  <a:lnTo>
                    <a:pt x="23803" y="200676"/>
                  </a:lnTo>
                  <a:lnTo>
                    <a:pt x="3968" y="242984"/>
                  </a:lnTo>
                  <a:lnTo>
                    <a:pt x="522" y="261401"/>
                  </a:lnTo>
                  <a:lnTo>
                    <a:pt x="0" y="29467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SMARTInkShape-769"/>
            <p:cNvSpPr/>
            <p:nvPr/>
          </p:nvSpPr>
          <p:spPr>
            <a:xfrm>
              <a:off x="6215062" y="3589734"/>
              <a:ext cx="321469" cy="17860"/>
            </a:xfrm>
            <a:custGeom>
              <a:avLst/>
              <a:gdLst/>
              <a:ahLst/>
              <a:cxnLst/>
              <a:rect l="0" t="0" r="0" b="0"/>
              <a:pathLst>
                <a:path w="321469" h="17860">
                  <a:moveTo>
                    <a:pt x="0" y="8930"/>
                  </a:moveTo>
                  <a:lnTo>
                    <a:pt x="4740" y="8930"/>
                  </a:lnTo>
                  <a:lnTo>
                    <a:pt x="9713" y="6284"/>
                  </a:lnTo>
                  <a:lnTo>
                    <a:pt x="15232" y="2793"/>
                  </a:lnTo>
                  <a:lnTo>
                    <a:pt x="24909" y="828"/>
                  </a:lnTo>
                  <a:lnTo>
                    <a:pt x="64042" y="73"/>
                  </a:lnTo>
                  <a:lnTo>
                    <a:pt x="101176" y="14"/>
                  </a:lnTo>
                  <a:lnTo>
                    <a:pt x="134820" y="5"/>
                  </a:lnTo>
                  <a:lnTo>
                    <a:pt x="172569" y="1"/>
                  </a:lnTo>
                  <a:lnTo>
                    <a:pt x="209882" y="0"/>
                  </a:lnTo>
                  <a:lnTo>
                    <a:pt x="253897" y="0"/>
                  </a:lnTo>
                  <a:lnTo>
                    <a:pt x="293229" y="7068"/>
                  </a:lnTo>
                  <a:lnTo>
                    <a:pt x="304949" y="9095"/>
                  </a:lnTo>
                  <a:lnTo>
                    <a:pt x="321468" y="1785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SMARTInkShape-770"/>
            <p:cNvSpPr/>
            <p:nvPr/>
          </p:nvSpPr>
          <p:spPr>
            <a:xfrm>
              <a:off x="6081117" y="3937992"/>
              <a:ext cx="267891" cy="17846"/>
            </a:xfrm>
            <a:custGeom>
              <a:avLst/>
              <a:gdLst/>
              <a:ahLst/>
              <a:cxnLst/>
              <a:rect l="0" t="0" r="0" b="0"/>
              <a:pathLst>
                <a:path w="267891" h="17846">
                  <a:moveTo>
                    <a:pt x="0" y="8929"/>
                  </a:moveTo>
                  <a:lnTo>
                    <a:pt x="0" y="16618"/>
                  </a:lnTo>
                  <a:lnTo>
                    <a:pt x="992" y="17032"/>
                  </a:lnTo>
                  <a:lnTo>
                    <a:pt x="39218" y="17845"/>
                  </a:lnTo>
                  <a:lnTo>
                    <a:pt x="63544" y="15209"/>
                  </a:lnTo>
                  <a:lnTo>
                    <a:pt x="98431" y="10170"/>
                  </a:lnTo>
                  <a:lnTo>
                    <a:pt x="140122" y="3038"/>
                  </a:lnTo>
                  <a:lnTo>
                    <a:pt x="178050" y="600"/>
                  </a:lnTo>
                  <a:lnTo>
                    <a:pt x="222178" y="79"/>
                  </a:lnTo>
                  <a:lnTo>
                    <a:pt x="26789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SMARTInkShape-771"/>
            <p:cNvSpPr/>
            <p:nvPr/>
          </p:nvSpPr>
          <p:spPr>
            <a:xfrm>
              <a:off x="6599038" y="3752423"/>
              <a:ext cx="383978" cy="292522"/>
            </a:xfrm>
            <a:custGeom>
              <a:avLst/>
              <a:gdLst/>
              <a:ahLst/>
              <a:cxnLst/>
              <a:rect l="0" t="0" r="0" b="0"/>
              <a:pathLst>
                <a:path w="383978" h="292522">
                  <a:moveTo>
                    <a:pt x="0" y="194498"/>
                  </a:moveTo>
                  <a:lnTo>
                    <a:pt x="39903" y="194498"/>
                  </a:lnTo>
                  <a:lnTo>
                    <a:pt x="84204" y="193506"/>
                  </a:lnTo>
                  <a:lnTo>
                    <a:pt x="113224" y="182070"/>
                  </a:lnTo>
                  <a:lnTo>
                    <a:pt x="122421" y="173761"/>
                  </a:lnTo>
                  <a:lnTo>
                    <a:pt x="128824" y="164446"/>
                  </a:lnTo>
                  <a:lnTo>
                    <a:pt x="132429" y="153624"/>
                  </a:lnTo>
                  <a:lnTo>
                    <a:pt x="133746" y="138048"/>
                  </a:lnTo>
                  <a:lnTo>
                    <a:pt x="131211" y="132038"/>
                  </a:lnTo>
                  <a:lnTo>
                    <a:pt x="121500" y="120094"/>
                  </a:lnTo>
                  <a:lnTo>
                    <a:pt x="115847" y="116782"/>
                  </a:lnTo>
                  <a:lnTo>
                    <a:pt x="112950" y="115898"/>
                  </a:lnTo>
                  <a:lnTo>
                    <a:pt x="104440" y="117562"/>
                  </a:lnTo>
                  <a:lnTo>
                    <a:pt x="88493" y="121432"/>
                  </a:lnTo>
                  <a:lnTo>
                    <a:pt x="82808" y="121975"/>
                  </a:lnTo>
                  <a:lnTo>
                    <a:pt x="78026" y="124321"/>
                  </a:lnTo>
                  <a:lnTo>
                    <a:pt x="50736" y="153460"/>
                  </a:lnTo>
                  <a:lnTo>
                    <a:pt x="40610" y="170874"/>
                  </a:lnTo>
                  <a:lnTo>
                    <a:pt x="36686" y="197182"/>
                  </a:lnTo>
                  <a:lnTo>
                    <a:pt x="38651" y="222083"/>
                  </a:lnTo>
                  <a:lnTo>
                    <a:pt x="43968" y="238508"/>
                  </a:lnTo>
                  <a:lnTo>
                    <a:pt x="69156" y="271413"/>
                  </a:lnTo>
                  <a:lnTo>
                    <a:pt x="91268" y="284867"/>
                  </a:lnTo>
                  <a:lnTo>
                    <a:pt x="125406" y="291173"/>
                  </a:lnTo>
                  <a:lnTo>
                    <a:pt x="164975" y="292521"/>
                  </a:lnTo>
                  <a:lnTo>
                    <a:pt x="177833" y="287343"/>
                  </a:lnTo>
                  <a:lnTo>
                    <a:pt x="202257" y="267849"/>
                  </a:lnTo>
                  <a:lnTo>
                    <a:pt x="215481" y="250738"/>
                  </a:lnTo>
                  <a:lnTo>
                    <a:pt x="231935" y="211533"/>
                  </a:lnTo>
                  <a:lnTo>
                    <a:pt x="238386" y="182679"/>
                  </a:lnTo>
                  <a:lnTo>
                    <a:pt x="240565" y="142114"/>
                  </a:lnTo>
                  <a:lnTo>
                    <a:pt x="240996" y="105437"/>
                  </a:lnTo>
                  <a:lnTo>
                    <a:pt x="241088" y="65325"/>
                  </a:lnTo>
                  <a:lnTo>
                    <a:pt x="242094" y="22955"/>
                  </a:lnTo>
                  <a:lnTo>
                    <a:pt x="245843" y="14739"/>
                  </a:lnTo>
                  <a:lnTo>
                    <a:pt x="249223" y="12151"/>
                  </a:lnTo>
                  <a:lnTo>
                    <a:pt x="281630" y="210"/>
                  </a:lnTo>
                  <a:lnTo>
                    <a:pt x="296817" y="0"/>
                  </a:lnTo>
                  <a:lnTo>
                    <a:pt x="339611" y="5860"/>
                  </a:lnTo>
                  <a:lnTo>
                    <a:pt x="383977" y="1590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SMARTInkShape-772"/>
            <p:cNvSpPr/>
            <p:nvPr/>
          </p:nvSpPr>
          <p:spPr>
            <a:xfrm>
              <a:off x="6786562" y="3884414"/>
              <a:ext cx="133946" cy="26790"/>
            </a:xfrm>
            <a:custGeom>
              <a:avLst/>
              <a:gdLst/>
              <a:ahLst/>
              <a:cxnLst/>
              <a:rect l="0" t="0" r="0" b="0"/>
              <a:pathLst>
                <a:path w="133946" h="26790">
                  <a:moveTo>
                    <a:pt x="0" y="26789"/>
                  </a:moveTo>
                  <a:lnTo>
                    <a:pt x="39166" y="25797"/>
                  </a:lnTo>
                  <a:lnTo>
                    <a:pt x="81637" y="17075"/>
                  </a:lnTo>
                  <a:lnTo>
                    <a:pt x="123823" y="3865"/>
                  </a:lnTo>
                  <a:lnTo>
                    <a:pt x="13394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SMARTInkShape-773"/>
            <p:cNvSpPr/>
            <p:nvPr/>
          </p:nvSpPr>
          <p:spPr>
            <a:xfrm>
              <a:off x="6991945" y="3750868"/>
              <a:ext cx="121159" cy="312140"/>
            </a:xfrm>
            <a:custGeom>
              <a:avLst/>
              <a:gdLst/>
              <a:ahLst/>
              <a:cxnLst/>
              <a:rect l="0" t="0" r="0" b="0"/>
              <a:pathLst>
                <a:path w="121159" h="312140">
                  <a:moveTo>
                    <a:pt x="107156" y="17460"/>
                  </a:moveTo>
                  <a:lnTo>
                    <a:pt x="114844" y="9772"/>
                  </a:lnTo>
                  <a:lnTo>
                    <a:pt x="115718" y="4158"/>
                  </a:lnTo>
                  <a:lnTo>
                    <a:pt x="116833" y="2639"/>
                  </a:lnTo>
                  <a:lnTo>
                    <a:pt x="120718" y="951"/>
                  </a:lnTo>
                  <a:lnTo>
                    <a:pt x="121158" y="501"/>
                  </a:lnTo>
                  <a:lnTo>
                    <a:pt x="120460" y="201"/>
                  </a:lnTo>
                  <a:lnTo>
                    <a:pt x="119002" y="0"/>
                  </a:lnTo>
                  <a:lnTo>
                    <a:pt x="118030" y="859"/>
                  </a:lnTo>
                  <a:lnTo>
                    <a:pt x="100905" y="39747"/>
                  </a:lnTo>
                  <a:lnTo>
                    <a:pt x="86592" y="74559"/>
                  </a:lnTo>
                  <a:lnTo>
                    <a:pt x="64949" y="114618"/>
                  </a:lnTo>
                  <a:lnTo>
                    <a:pt x="42558" y="157331"/>
                  </a:lnTo>
                  <a:lnTo>
                    <a:pt x="24907" y="198106"/>
                  </a:lnTo>
                  <a:lnTo>
                    <a:pt x="7345" y="239344"/>
                  </a:lnTo>
                  <a:lnTo>
                    <a:pt x="967" y="279880"/>
                  </a:lnTo>
                  <a:lnTo>
                    <a:pt x="0" y="31213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SMARTInkShape-774"/>
            <p:cNvSpPr/>
            <p:nvPr/>
          </p:nvSpPr>
          <p:spPr>
            <a:xfrm>
              <a:off x="6924293" y="3884532"/>
              <a:ext cx="201598" cy="17742"/>
            </a:xfrm>
            <a:custGeom>
              <a:avLst/>
              <a:gdLst/>
              <a:ahLst/>
              <a:cxnLst/>
              <a:rect l="0" t="0" r="0" b="0"/>
              <a:pathLst>
                <a:path w="201598" h="17742">
                  <a:moveTo>
                    <a:pt x="5144" y="17741"/>
                  </a:moveTo>
                  <a:lnTo>
                    <a:pt x="5144" y="13001"/>
                  </a:lnTo>
                  <a:lnTo>
                    <a:pt x="4152" y="11604"/>
                  </a:lnTo>
                  <a:lnTo>
                    <a:pt x="2499" y="10673"/>
                  </a:lnTo>
                  <a:lnTo>
                    <a:pt x="404" y="10053"/>
                  </a:lnTo>
                  <a:lnTo>
                    <a:pt x="0" y="8647"/>
                  </a:lnTo>
                  <a:lnTo>
                    <a:pt x="2196" y="4439"/>
                  </a:lnTo>
                  <a:lnTo>
                    <a:pt x="4171" y="2920"/>
                  </a:lnTo>
                  <a:lnTo>
                    <a:pt x="9011" y="1232"/>
                  </a:lnTo>
                  <a:lnTo>
                    <a:pt x="50916" y="0"/>
                  </a:lnTo>
                  <a:lnTo>
                    <a:pt x="93855" y="897"/>
                  </a:lnTo>
                  <a:lnTo>
                    <a:pt x="132742" y="6025"/>
                  </a:lnTo>
                  <a:lnTo>
                    <a:pt x="173554" y="8261"/>
                  </a:lnTo>
                  <a:lnTo>
                    <a:pt x="201597" y="881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SMARTInkShape-775"/>
            <p:cNvSpPr/>
            <p:nvPr/>
          </p:nvSpPr>
          <p:spPr>
            <a:xfrm>
              <a:off x="7233689" y="3866554"/>
              <a:ext cx="93728" cy="138467"/>
            </a:xfrm>
            <a:custGeom>
              <a:avLst/>
              <a:gdLst/>
              <a:ahLst/>
              <a:cxnLst/>
              <a:rect l="0" t="0" r="0" b="0"/>
              <a:pathLst>
                <a:path w="93728" h="138467">
                  <a:moveTo>
                    <a:pt x="79724" y="0"/>
                  </a:moveTo>
                  <a:lnTo>
                    <a:pt x="93727" y="0"/>
                  </a:lnTo>
                  <a:lnTo>
                    <a:pt x="91570" y="0"/>
                  </a:lnTo>
                  <a:lnTo>
                    <a:pt x="87305" y="2646"/>
                  </a:lnTo>
                  <a:lnTo>
                    <a:pt x="46437" y="42241"/>
                  </a:lnTo>
                  <a:lnTo>
                    <a:pt x="14372" y="83377"/>
                  </a:lnTo>
                  <a:lnTo>
                    <a:pt x="4248" y="100221"/>
                  </a:lnTo>
                  <a:lnTo>
                    <a:pt x="806" y="112929"/>
                  </a:lnTo>
                  <a:lnTo>
                    <a:pt x="0" y="123282"/>
                  </a:lnTo>
                  <a:lnTo>
                    <a:pt x="778" y="126837"/>
                  </a:lnTo>
                  <a:lnTo>
                    <a:pt x="2289" y="129206"/>
                  </a:lnTo>
                  <a:lnTo>
                    <a:pt x="16584" y="137750"/>
                  </a:lnTo>
                  <a:lnTo>
                    <a:pt x="20764" y="138466"/>
                  </a:lnTo>
                  <a:lnTo>
                    <a:pt x="24542" y="137952"/>
                  </a:lnTo>
                  <a:lnTo>
                    <a:pt x="46955" y="127344"/>
                  </a:lnTo>
                  <a:lnTo>
                    <a:pt x="54577" y="121751"/>
                  </a:lnTo>
                  <a:lnTo>
                    <a:pt x="70619" y="97405"/>
                  </a:lnTo>
                  <a:lnTo>
                    <a:pt x="77027" y="82770"/>
                  </a:lnTo>
                  <a:lnTo>
                    <a:pt x="79724" y="3571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SMARTInkShape-776"/>
            <p:cNvSpPr/>
            <p:nvPr/>
          </p:nvSpPr>
          <p:spPr>
            <a:xfrm>
              <a:off x="7349132" y="3830836"/>
              <a:ext cx="205384" cy="178059"/>
            </a:xfrm>
            <a:custGeom>
              <a:avLst/>
              <a:gdLst/>
              <a:ahLst/>
              <a:cxnLst/>
              <a:rect l="0" t="0" r="0" b="0"/>
              <a:pathLst>
                <a:path w="205384" h="178059">
                  <a:moveTo>
                    <a:pt x="0" y="62507"/>
                  </a:moveTo>
                  <a:lnTo>
                    <a:pt x="0" y="105315"/>
                  </a:lnTo>
                  <a:lnTo>
                    <a:pt x="992" y="145136"/>
                  </a:lnTo>
                  <a:lnTo>
                    <a:pt x="7689" y="163224"/>
                  </a:lnTo>
                  <a:lnTo>
                    <a:pt x="13671" y="169448"/>
                  </a:lnTo>
                  <a:lnTo>
                    <a:pt x="21951" y="174529"/>
                  </a:lnTo>
                  <a:lnTo>
                    <a:pt x="33184" y="177389"/>
                  </a:lnTo>
                  <a:lnTo>
                    <a:pt x="43191" y="178058"/>
                  </a:lnTo>
                  <a:lnTo>
                    <a:pt x="59982" y="173694"/>
                  </a:lnTo>
                  <a:lnTo>
                    <a:pt x="96424" y="150767"/>
                  </a:lnTo>
                  <a:lnTo>
                    <a:pt x="140856" y="113349"/>
                  </a:lnTo>
                  <a:lnTo>
                    <a:pt x="171383" y="71077"/>
                  </a:lnTo>
                  <a:lnTo>
                    <a:pt x="189333" y="33001"/>
                  </a:lnTo>
                  <a:lnTo>
                    <a:pt x="205383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SMARTInkShape-777"/>
            <p:cNvSpPr/>
            <p:nvPr/>
          </p:nvSpPr>
          <p:spPr>
            <a:xfrm>
              <a:off x="7546105" y="3732609"/>
              <a:ext cx="61989" cy="250032"/>
            </a:xfrm>
            <a:custGeom>
              <a:avLst/>
              <a:gdLst/>
              <a:ahLst/>
              <a:cxnLst/>
              <a:rect l="0" t="0" r="0" b="0"/>
              <a:pathLst>
                <a:path w="61989" h="250032">
                  <a:moveTo>
                    <a:pt x="44129" y="0"/>
                  </a:moveTo>
                  <a:lnTo>
                    <a:pt x="44129" y="4741"/>
                  </a:lnTo>
                  <a:lnTo>
                    <a:pt x="41484" y="9714"/>
                  </a:lnTo>
                  <a:lnTo>
                    <a:pt x="37993" y="15232"/>
                  </a:lnTo>
                  <a:lnTo>
                    <a:pt x="20042" y="57904"/>
                  </a:lnTo>
                  <a:lnTo>
                    <a:pt x="3426" y="101399"/>
                  </a:lnTo>
                  <a:lnTo>
                    <a:pt x="0" y="143293"/>
                  </a:lnTo>
                  <a:lnTo>
                    <a:pt x="2195" y="180511"/>
                  </a:lnTo>
                  <a:lnTo>
                    <a:pt x="9214" y="200659"/>
                  </a:lnTo>
                  <a:lnTo>
                    <a:pt x="24391" y="225780"/>
                  </a:lnTo>
                  <a:lnTo>
                    <a:pt x="50931" y="248134"/>
                  </a:lnTo>
                  <a:lnTo>
                    <a:pt x="54758" y="249188"/>
                  </a:lnTo>
                  <a:lnTo>
                    <a:pt x="61988" y="25003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SMARTInkShape-778"/>
            <p:cNvSpPr/>
            <p:nvPr/>
          </p:nvSpPr>
          <p:spPr>
            <a:xfrm>
              <a:off x="7492376" y="3849523"/>
              <a:ext cx="178226" cy="34892"/>
            </a:xfrm>
            <a:custGeom>
              <a:avLst/>
              <a:gdLst/>
              <a:ahLst/>
              <a:cxnLst/>
              <a:rect l="0" t="0" r="0" b="0"/>
              <a:pathLst>
                <a:path w="178226" h="34892">
                  <a:moveTo>
                    <a:pt x="8561" y="8102"/>
                  </a:moveTo>
                  <a:lnTo>
                    <a:pt x="873" y="8102"/>
                  </a:lnTo>
                  <a:lnTo>
                    <a:pt x="459" y="7109"/>
                  </a:lnTo>
                  <a:lnTo>
                    <a:pt x="0" y="3361"/>
                  </a:lnTo>
                  <a:lnTo>
                    <a:pt x="869" y="1965"/>
                  </a:lnTo>
                  <a:lnTo>
                    <a:pt x="2441" y="1034"/>
                  </a:lnTo>
                  <a:lnTo>
                    <a:pt x="7826" y="0"/>
                  </a:lnTo>
                  <a:lnTo>
                    <a:pt x="23006" y="410"/>
                  </a:lnTo>
                  <a:lnTo>
                    <a:pt x="67605" y="6893"/>
                  </a:lnTo>
                  <a:lnTo>
                    <a:pt x="106313" y="12484"/>
                  </a:lnTo>
                  <a:lnTo>
                    <a:pt x="148586" y="23262"/>
                  </a:lnTo>
                  <a:lnTo>
                    <a:pt x="178225" y="3489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SMARTInkShape-779"/>
            <p:cNvSpPr/>
            <p:nvPr/>
          </p:nvSpPr>
          <p:spPr>
            <a:xfrm>
              <a:off x="7746628" y="3885821"/>
              <a:ext cx="377469" cy="131895"/>
            </a:xfrm>
            <a:custGeom>
              <a:avLst/>
              <a:gdLst/>
              <a:ahLst/>
              <a:cxnLst/>
              <a:rect l="0" t="0" r="0" b="0"/>
              <a:pathLst>
                <a:path w="377469" h="131895">
                  <a:moveTo>
                    <a:pt x="22199" y="25382"/>
                  </a:moveTo>
                  <a:lnTo>
                    <a:pt x="17460" y="25382"/>
                  </a:lnTo>
                  <a:lnTo>
                    <a:pt x="16063" y="26374"/>
                  </a:lnTo>
                  <a:lnTo>
                    <a:pt x="15132" y="28028"/>
                  </a:lnTo>
                  <a:lnTo>
                    <a:pt x="2294" y="70331"/>
                  </a:lnTo>
                  <a:lnTo>
                    <a:pt x="0" y="76184"/>
                  </a:lnTo>
                  <a:lnTo>
                    <a:pt x="95" y="87979"/>
                  </a:lnTo>
                  <a:lnTo>
                    <a:pt x="4774" y="110538"/>
                  </a:lnTo>
                  <a:lnTo>
                    <a:pt x="13944" y="123378"/>
                  </a:lnTo>
                  <a:lnTo>
                    <a:pt x="16695" y="126432"/>
                  </a:lnTo>
                  <a:lnTo>
                    <a:pt x="19523" y="127475"/>
                  </a:lnTo>
                  <a:lnTo>
                    <a:pt x="22399" y="127179"/>
                  </a:lnTo>
                  <a:lnTo>
                    <a:pt x="29234" y="125195"/>
                  </a:lnTo>
                  <a:lnTo>
                    <a:pt x="49790" y="121276"/>
                  </a:lnTo>
                  <a:lnTo>
                    <a:pt x="55476" y="119077"/>
                  </a:lnTo>
                  <a:lnTo>
                    <a:pt x="64439" y="111342"/>
                  </a:lnTo>
                  <a:lnTo>
                    <a:pt x="72723" y="102282"/>
                  </a:lnTo>
                  <a:lnTo>
                    <a:pt x="116349" y="64970"/>
                  </a:lnTo>
                  <a:lnTo>
                    <a:pt x="134220" y="46296"/>
                  </a:lnTo>
                  <a:lnTo>
                    <a:pt x="137751" y="36086"/>
                  </a:lnTo>
                  <a:lnTo>
                    <a:pt x="137929" y="36486"/>
                  </a:lnTo>
                  <a:lnTo>
                    <a:pt x="138271" y="55349"/>
                  </a:lnTo>
                  <a:lnTo>
                    <a:pt x="135634" y="61190"/>
                  </a:lnTo>
                  <a:lnTo>
                    <a:pt x="132146" y="67094"/>
                  </a:lnTo>
                  <a:lnTo>
                    <a:pt x="129908" y="78968"/>
                  </a:lnTo>
                  <a:lnTo>
                    <a:pt x="129723" y="81942"/>
                  </a:lnTo>
                  <a:lnTo>
                    <a:pt x="132165" y="87892"/>
                  </a:lnTo>
                  <a:lnTo>
                    <a:pt x="135566" y="93843"/>
                  </a:lnTo>
                  <a:lnTo>
                    <a:pt x="137076" y="99797"/>
                  </a:lnTo>
                  <a:lnTo>
                    <a:pt x="139464" y="100788"/>
                  </a:lnTo>
                  <a:lnTo>
                    <a:pt x="147407" y="99245"/>
                  </a:lnTo>
                  <a:lnTo>
                    <a:pt x="187089" y="81730"/>
                  </a:lnTo>
                  <a:lnTo>
                    <a:pt x="216828" y="67344"/>
                  </a:lnTo>
                  <a:lnTo>
                    <a:pt x="260217" y="35890"/>
                  </a:lnTo>
                  <a:lnTo>
                    <a:pt x="286759" y="11758"/>
                  </a:lnTo>
                  <a:lnTo>
                    <a:pt x="298950" y="5713"/>
                  </a:lnTo>
                  <a:lnTo>
                    <a:pt x="304942" y="1758"/>
                  </a:lnTo>
                  <a:lnTo>
                    <a:pt x="310912" y="0"/>
                  </a:lnTo>
                  <a:lnTo>
                    <a:pt x="312901" y="523"/>
                  </a:lnTo>
                  <a:lnTo>
                    <a:pt x="314227" y="1864"/>
                  </a:lnTo>
                  <a:lnTo>
                    <a:pt x="316356" y="6405"/>
                  </a:lnTo>
                  <a:lnTo>
                    <a:pt x="309648" y="14431"/>
                  </a:lnTo>
                  <a:lnTo>
                    <a:pt x="290016" y="37014"/>
                  </a:lnTo>
                  <a:lnTo>
                    <a:pt x="276190" y="58296"/>
                  </a:lnTo>
                  <a:lnTo>
                    <a:pt x="272752" y="85328"/>
                  </a:lnTo>
                  <a:lnTo>
                    <a:pt x="272386" y="98155"/>
                  </a:lnTo>
                  <a:lnTo>
                    <a:pt x="277592" y="107666"/>
                  </a:lnTo>
                  <a:lnTo>
                    <a:pt x="286520" y="117515"/>
                  </a:lnTo>
                  <a:lnTo>
                    <a:pt x="297102" y="125200"/>
                  </a:lnTo>
                  <a:lnTo>
                    <a:pt x="308421" y="129277"/>
                  </a:lnTo>
                  <a:lnTo>
                    <a:pt x="331855" y="131894"/>
                  </a:lnTo>
                  <a:lnTo>
                    <a:pt x="349649" y="127607"/>
                  </a:lnTo>
                  <a:lnTo>
                    <a:pt x="362748" y="120053"/>
                  </a:lnTo>
                  <a:lnTo>
                    <a:pt x="372914" y="106790"/>
                  </a:lnTo>
                  <a:lnTo>
                    <a:pt x="377468" y="90293"/>
                  </a:lnTo>
                  <a:lnTo>
                    <a:pt x="375889" y="78705"/>
                  </a:lnTo>
                  <a:lnTo>
                    <a:pt x="358346" y="37273"/>
                  </a:lnTo>
                  <a:lnTo>
                    <a:pt x="346604" y="15457"/>
                  </a:lnTo>
                  <a:lnTo>
                    <a:pt x="334738" y="752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SMARTInkShape-780"/>
            <p:cNvSpPr/>
            <p:nvPr/>
          </p:nvSpPr>
          <p:spPr>
            <a:xfrm>
              <a:off x="8143874" y="3634382"/>
              <a:ext cx="231920" cy="401647"/>
            </a:xfrm>
            <a:custGeom>
              <a:avLst/>
              <a:gdLst/>
              <a:ahLst/>
              <a:cxnLst/>
              <a:rect l="0" t="0" r="0" b="0"/>
              <a:pathLst>
                <a:path w="231920" h="401647">
                  <a:moveTo>
                    <a:pt x="0" y="375047"/>
                  </a:moveTo>
                  <a:lnTo>
                    <a:pt x="8562" y="383610"/>
                  </a:lnTo>
                  <a:lnTo>
                    <a:pt x="8898" y="391633"/>
                  </a:lnTo>
                  <a:lnTo>
                    <a:pt x="13661" y="387789"/>
                  </a:lnTo>
                  <a:lnTo>
                    <a:pt x="15994" y="383026"/>
                  </a:lnTo>
                  <a:lnTo>
                    <a:pt x="17788" y="350041"/>
                  </a:lnTo>
                  <a:lnTo>
                    <a:pt x="17853" y="310112"/>
                  </a:lnTo>
                  <a:lnTo>
                    <a:pt x="18850" y="291867"/>
                  </a:lnTo>
                  <a:lnTo>
                    <a:pt x="30288" y="261960"/>
                  </a:lnTo>
                  <a:lnTo>
                    <a:pt x="38851" y="248826"/>
                  </a:lnTo>
                  <a:lnTo>
                    <a:pt x="52413" y="238650"/>
                  </a:lnTo>
                  <a:lnTo>
                    <a:pt x="68998" y="234092"/>
                  </a:lnTo>
                  <a:lnTo>
                    <a:pt x="99487" y="232341"/>
                  </a:lnTo>
                  <a:lnTo>
                    <a:pt x="114365" y="236963"/>
                  </a:lnTo>
                  <a:lnTo>
                    <a:pt x="117916" y="239335"/>
                  </a:lnTo>
                  <a:lnTo>
                    <a:pt x="124081" y="248427"/>
                  </a:lnTo>
                  <a:lnTo>
                    <a:pt x="124934" y="267061"/>
                  </a:lnTo>
                  <a:lnTo>
                    <a:pt x="122333" y="275129"/>
                  </a:lnTo>
                  <a:lnTo>
                    <a:pt x="106921" y="294532"/>
                  </a:lnTo>
                  <a:lnTo>
                    <a:pt x="98157" y="306212"/>
                  </a:lnTo>
                  <a:lnTo>
                    <a:pt x="91922" y="319594"/>
                  </a:lnTo>
                  <a:lnTo>
                    <a:pt x="89528" y="348878"/>
                  </a:lnTo>
                  <a:lnTo>
                    <a:pt x="90392" y="359448"/>
                  </a:lnTo>
                  <a:lnTo>
                    <a:pt x="101740" y="382278"/>
                  </a:lnTo>
                  <a:lnTo>
                    <a:pt x="110042" y="390829"/>
                  </a:lnTo>
                  <a:lnTo>
                    <a:pt x="120345" y="396944"/>
                  </a:lnTo>
                  <a:lnTo>
                    <a:pt x="143128" y="400870"/>
                  </a:lnTo>
                  <a:lnTo>
                    <a:pt x="166738" y="401646"/>
                  </a:lnTo>
                  <a:lnTo>
                    <a:pt x="178617" y="396460"/>
                  </a:lnTo>
                  <a:lnTo>
                    <a:pt x="202411" y="376962"/>
                  </a:lnTo>
                  <a:lnTo>
                    <a:pt x="215527" y="359850"/>
                  </a:lnTo>
                  <a:lnTo>
                    <a:pt x="225698" y="337471"/>
                  </a:lnTo>
                  <a:lnTo>
                    <a:pt x="230893" y="297106"/>
                  </a:lnTo>
                  <a:lnTo>
                    <a:pt x="231919" y="256795"/>
                  </a:lnTo>
                  <a:lnTo>
                    <a:pt x="229451" y="219955"/>
                  </a:lnTo>
                  <a:lnTo>
                    <a:pt x="225083" y="180266"/>
                  </a:lnTo>
                  <a:lnTo>
                    <a:pt x="222077" y="155525"/>
                  </a:lnTo>
                  <a:lnTo>
                    <a:pt x="210220" y="120275"/>
                  </a:lnTo>
                  <a:lnTo>
                    <a:pt x="196821" y="81195"/>
                  </a:lnTo>
                  <a:lnTo>
                    <a:pt x="178627" y="36576"/>
                  </a:lnTo>
                  <a:lnTo>
                    <a:pt x="173647" y="24194"/>
                  </a:lnTo>
                  <a:lnTo>
                    <a:pt x="169664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SMARTInkShape-781"/>
            <p:cNvSpPr/>
            <p:nvPr/>
          </p:nvSpPr>
          <p:spPr>
            <a:xfrm>
              <a:off x="8402835" y="3866554"/>
              <a:ext cx="98228" cy="160165"/>
            </a:xfrm>
            <a:custGeom>
              <a:avLst/>
              <a:gdLst/>
              <a:ahLst/>
              <a:cxnLst/>
              <a:rect l="0" t="0" r="0" b="0"/>
              <a:pathLst>
                <a:path w="98228" h="160165">
                  <a:moveTo>
                    <a:pt x="98227" y="0"/>
                  </a:moveTo>
                  <a:lnTo>
                    <a:pt x="98227" y="4741"/>
                  </a:lnTo>
                  <a:lnTo>
                    <a:pt x="97235" y="6138"/>
                  </a:lnTo>
                  <a:lnTo>
                    <a:pt x="95581" y="7068"/>
                  </a:lnTo>
                  <a:lnTo>
                    <a:pt x="93487" y="7689"/>
                  </a:lnTo>
                  <a:lnTo>
                    <a:pt x="80136" y="15835"/>
                  </a:lnTo>
                  <a:lnTo>
                    <a:pt x="63675" y="22200"/>
                  </a:lnTo>
                  <a:lnTo>
                    <a:pt x="51830" y="30171"/>
                  </a:lnTo>
                  <a:lnTo>
                    <a:pt x="47841" y="35899"/>
                  </a:lnTo>
                  <a:lnTo>
                    <a:pt x="46068" y="42745"/>
                  </a:lnTo>
                  <a:lnTo>
                    <a:pt x="45280" y="52402"/>
                  </a:lnTo>
                  <a:lnTo>
                    <a:pt x="57133" y="91219"/>
                  </a:lnTo>
                  <a:lnTo>
                    <a:pt x="69568" y="118267"/>
                  </a:lnTo>
                  <a:lnTo>
                    <a:pt x="84813" y="140072"/>
                  </a:lnTo>
                  <a:lnTo>
                    <a:pt x="88297" y="147583"/>
                  </a:lnTo>
                  <a:lnTo>
                    <a:pt x="93152" y="154228"/>
                  </a:lnTo>
                  <a:lnTo>
                    <a:pt x="93852" y="156397"/>
                  </a:lnTo>
                  <a:lnTo>
                    <a:pt x="93326" y="157843"/>
                  </a:lnTo>
                  <a:lnTo>
                    <a:pt x="91983" y="158807"/>
                  </a:lnTo>
                  <a:lnTo>
                    <a:pt x="85353" y="160164"/>
                  </a:lnTo>
                  <a:lnTo>
                    <a:pt x="79938" y="157835"/>
                  </a:lnTo>
                  <a:lnTo>
                    <a:pt x="57308" y="145470"/>
                  </a:lnTo>
                  <a:lnTo>
                    <a:pt x="16477" y="127640"/>
                  </a:lnTo>
                  <a:lnTo>
                    <a:pt x="0" y="12501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4" name="SMARTInkShape-Group204"/>
          <p:cNvGrpSpPr/>
          <p:nvPr/>
        </p:nvGrpSpPr>
        <p:grpSpPr>
          <a:xfrm>
            <a:off x="1376457" y="3696890"/>
            <a:ext cx="1320310" cy="406545"/>
            <a:chOff x="1376457" y="3696890"/>
            <a:chExt cx="1320310" cy="406545"/>
          </a:xfrm>
        </p:grpSpPr>
        <p:sp>
          <p:nvSpPr>
            <p:cNvPr id="24" name="SMARTInkShape-782"/>
            <p:cNvSpPr/>
            <p:nvPr/>
          </p:nvSpPr>
          <p:spPr>
            <a:xfrm>
              <a:off x="1376457" y="3768328"/>
              <a:ext cx="175857" cy="257676"/>
            </a:xfrm>
            <a:custGeom>
              <a:avLst/>
              <a:gdLst/>
              <a:ahLst/>
              <a:cxnLst/>
              <a:rect l="0" t="0" r="0" b="0"/>
              <a:pathLst>
                <a:path w="175857" h="257676">
                  <a:moveTo>
                    <a:pt x="159449" y="71437"/>
                  </a:moveTo>
                  <a:lnTo>
                    <a:pt x="121873" y="71437"/>
                  </a:lnTo>
                  <a:lnTo>
                    <a:pt x="90564" y="83866"/>
                  </a:lnTo>
                  <a:lnTo>
                    <a:pt x="47544" y="113678"/>
                  </a:lnTo>
                  <a:lnTo>
                    <a:pt x="19378" y="142950"/>
                  </a:lnTo>
                  <a:lnTo>
                    <a:pt x="5222" y="166702"/>
                  </a:lnTo>
                  <a:lnTo>
                    <a:pt x="0" y="196640"/>
                  </a:lnTo>
                  <a:lnTo>
                    <a:pt x="88" y="216462"/>
                  </a:lnTo>
                  <a:lnTo>
                    <a:pt x="5957" y="233911"/>
                  </a:lnTo>
                  <a:lnTo>
                    <a:pt x="11194" y="242205"/>
                  </a:lnTo>
                  <a:lnTo>
                    <a:pt x="29201" y="252453"/>
                  </a:lnTo>
                  <a:lnTo>
                    <a:pt x="54824" y="257675"/>
                  </a:lnTo>
                  <a:lnTo>
                    <a:pt x="73989" y="257588"/>
                  </a:lnTo>
                  <a:lnTo>
                    <a:pt x="115306" y="246482"/>
                  </a:lnTo>
                  <a:lnTo>
                    <a:pt x="136999" y="233215"/>
                  </a:lnTo>
                  <a:lnTo>
                    <a:pt x="155994" y="216716"/>
                  </a:lnTo>
                  <a:lnTo>
                    <a:pt x="169450" y="194519"/>
                  </a:lnTo>
                  <a:lnTo>
                    <a:pt x="174980" y="173831"/>
                  </a:lnTo>
                  <a:lnTo>
                    <a:pt x="175856" y="142927"/>
                  </a:lnTo>
                  <a:lnTo>
                    <a:pt x="164819" y="105791"/>
                  </a:lnTo>
                  <a:lnTo>
                    <a:pt x="139803" y="65887"/>
                  </a:lnTo>
                  <a:lnTo>
                    <a:pt x="103608" y="24828"/>
                  </a:lnTo>
                  <a:lnTo>
                    <a:pt x="92082" y="14081"/>
                  </a:lnTo>
                  <a:lnTo>
                    <a:pt x="83375" y="9464"/>
                  </a:lnTo>
                  <a:lnTo>
                    <a:pt x="79082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SMARTInkShape-783"/>
            <p:cNvSpPr/>
            <p:nvPr/>
          </p:nvSpPr>
          <p:spPr>
            <a:xfrm>
              <a:off x="1616797" y="3696890"/>
              <a:ext cx="115005" cy="294400"/>
            </a:xfrm>
            <a:custGeom>
              <a:avLst/>
              <a:gdLst/>
              <a:ahLst/>
              <a:cxnLst/>
              <a:rect l="0" t="0" r="0" b="0"/>
              <a:pathLst>
                <a:path w="115005" h="294400">
                  <a:moveTo>
                    <a:pt x="79843" y="0"/>
                  </a:moveTo>
                  <a:lnTo>
                    <a:pt x="79843" y="4741"/>
                  </a:lnTo>
                  <a:lnTo>
                    <a:pt x="78851" y="6137"/>
                  </a:lnTo>
                  <a:lnTo>
                    <a:pt x="77198" y="7068"/>
                  </a:lnTo>
                  <a:lnTo>
                    <a:pt x="75103" y="7689"/>
                  </a:lnTo>
                  <a:lnTo>
                    <a:pt x="73707" y="10087"/>
                  </a:lnTo>
                  <a:lnTo>
                    <a:pt x="66541" y="33679"/>
                  </a:lnTo>
                  <a:lnTo>
                    <a:pt x="42267" y="73284"/>
                  </a:lnTo>
                  <a:lnTo>
                    <a:pt x="26413" y="116330"/>
                  </a:lnTo>
                  <a:lnTo>
                    <a:pt x="14388" y="151853"/>
                  </a:lnTo>
                  <a:lnTo>
                    <a:pt x="3451" y="192678"/>
                  </a:lnTo>
                  <a:lnTo>
                    <a:pt x="0" y="233047"/>
                  </a:lnTo>
                  <a:lnTo>
                    <a:pt x="572" y="259943"/>
                  </a:lnTo>
                  <a:lnTo>
                    <a:pt x="11919" y="283883"/>
                  </a:lnTo>
                  <a:lnTo>
                    <a:pt x="17574" y="289881"/>
                  </a:lnTo>
                  <a:lnTo>
                    <a:pt x="23395" y="292547"/>
                  </a:lnTo>
                  <a:lnTo>
                    <a:pt x="42926" y="294399"/>
                  </a:lnTo>
                  <a:lnTo>
                    <a:pt x="59534" y="289857"/>
                  </a:lnTo>
                  <a:lnTo>
                    <a:pt x="68502" y="282283"/>
                  </a:lnTo>
                  <a:lnTo>
                    <a:pt x="102734" y="237990"/>
                  </a:lnTo>
                  <a:lnTo>
                    <a:pt x="111321" y="220226"/>
                  </a:lnTo>
                  <a:lnTo>
                    <a:pt x="115004" y="190496"/>
                  </a:lnTo>
                  <a:lnTo>
                    <a:pt x="110022" y="178592"/>
                  </a:lnTo>
                  <a:lnTo>
                    <a:pt x="101194" y="167679"/>
                  </a:lnTo>
                  <a:lnTo>
                    <a:pt x="61840" y="143108"/>
                  </a:lnTo>
                  <a:lnTo>
                    <a:pt x="50014" y="138018"/>
                  </a:lnTo>
                  <a:lnTo>
                    <a:pt x="17336" y="13394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SMARTInkShape-784"/>
            <p:cNvSpPr/>
            <p:nvPr/>
          </p:nvSpPr>
          <p:spPr>
            <a:xfrm>
              <a:off x="1723429" y="3902273"/>
              <a:ext cx="103055" cy="201162"/>
            </a:xfrm>
            <a:custGeom>
              <a:avLst/>
              <a:gdLst/>
              <a:ahLst/>
              <a:cxnLst/>
              <a:rect l="0" t="0" r="0" b="0"/>
              <a:pathLst>
                <a:path w="103055" h="201162">
                  <a:moveTo>
                    <a:pt x="80368" y="0"/>
                  </a:moveTo>
                  <a:lnTo>
                    <a:pt x="80368" y="4741"/>
                  </a:lnTo>
                  <a:lnTo>
                    <a:pt x="81360" y="6137"/>
                  </a:lnTo>
                  <a:lnTo>
                    <a:pt x="83014" y="7068"/>
                  </a:lnTo>
                  <a:lnTo>
                    <a:pt x="85108" y="7689"/>
                  </a:lnTo>
                  <a:lnTo>
                    <a:pt x="90081" y="13670"/>
                  </a:lnTo>
                  <a:lnTo>
                    <a:pt x="94607" y="22943"/>
                  </a:lnTo>
                  <a:lnTo>
                    <a:pt x="103054" y="62877"/>
                  </a:lnTo>
                  <a:lnTo>
                    <a:pt x="94318" y="99647"/>
                  </a:lnTo>
                  <a:lnTo>
                    <a:pt x="77310" y="144241"/>
                  </a:lnTo>
                  <a:lnTo>
                    <a:pt x="59525" y="176456"/>
                  </a:lnTo>
                  <a:lnTo>
                    <a:pt x="50930" y="185251"/>
                  </a:lnTo>
                  <a:lnTo>
                    <a:pt x="41487" y="191474"/>
                  </a:lnTo>
                  <a:lnTo>
                    <a:pt x="27341" y="198116"/>
                  </a:lnTo>
                  <a:lnTo>
                    <a:pt x="24181" y="200538"/>
                  </a:lnTo>
                  <a:lnTo>
                    <a:pt x="21082" y="201161"/>
                  </a:lnTo>
                  <a:lnTo>
                    <a:pt x="18023" y="200584"/>
                  </a:lnTo>
                  <a:lnTo>
                    <a:pt x="10727" y="197269"/>
                  </a:lnTo>
                  <a:lnTo>
                    <a:pt x="0" y="19645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SMARTInkShape-785"/>
            <p:cNvSpPr/>
            <p:nvPr/>
          </p:nvSpPr>
          <p:spPr>
            <a:xfrm>
              <a:off x="1759148" y="3733851"/>
              <a:ext cx="44650" cy="7689"/>
            </a:xfrm>
            <a:custGeom>
              <a:avLst/>
              <a:gdLst/>
              <a:ahLst/>
              <a:cxnLst/>
              <a:rect l="0" t="0" r="0" b="0"/>
              <a:pathLst>
                <a:path w="44650" h="7689">
                  <a:moveTo>
                    <a:pt x="0" y="7688"/>
                  </a:moveTo>
                  <a:lnTo>
                    <a:pt x="4741" y="7688"/>
                  </a:lnTo>
                  <a:lnTo>
                    <a:pt x="6137" y="6695"/>
                  </a:lnTo>
                  <a:lnTo>
                    <a:pt x="7068" y="5042"/>
                  </a:lnTo>
                  <a:lnTo>
                    <a:pt x="7689" y="2947"/>
                  </a:lnTo>
                  <a:lnTo>
                    <a:pt x="10087" y="1551"/>
                  </a:lnTo>
                  <a:lnTo>
                    <a:pt x="18043" y="0"/>
                  </a:lnTo>
                  <a:lnTo>
                    <a:pt x="25548" y="1956"/>
                  </a:lnTo>
                  <a:lnTo>
                    <a:pt x="32191" y="5140"/>
                  </a:lnTo>
                  <a:lnTo>
                    <a:pt x="44649" y="768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SMARTInkShape-786"/>
            <p:cNvSpPr/>
            <p:nvPr/>
          </p:nvSpPr>
          <p:spPr>
            <a:xfrm>
              <a:off x="1843300" y="3875899"/>
              <a:ext cx="129994" cy="151391"/>
            </a:xfrm>
            <a:custGeom>
              <a:avLst/>
              <a:gdLst/>
              <a:ahLst/>
              <a:cxnLst/>
              <a:rect l="0" t="0" r="0" b="0"/>
              <a:pathLst>
                <a:path w="129994" h="151391">
                  <a:moveTo>
                    <a:pt x="5145" y="71022"/>
                  </a:moveTo>
                  <a:lnTo>
                    <a:pt x="0" y="71022"/>
                  </a:lnTo>
                  <a:lnTo>
                    <a:pt x="2197" y="71022"/>
                  </a:lnTo>
                  <a:lnTo>
                    <a:pt x="3180" y="72015"/>
                  </a:lnTo>
                  <a:lnTo>
                    <a:pt x="4272" y="75763"/>
                  </a:lnTo>
                  <a:lnTo>
                    <a:pt x="5555" y="77160"/>
                  </a:lnTo>
                  <a:lnTo>
                    <a:pt x="9627" y="78711"/>
                  </a:lnTo>
                  <a:lnTo>
                    <a:pt x="46231" y="79843"/>
                  </a:lnTo>
                  <a:lnTo>
                    <a:pt x="70514" y="72801"/>
                  </a:lnTo>
                  <a:lnTo>
                    <a:pt x="100380" y="58959"/>
                  </a:lnTo>
                  <a:lnTo>
                    <a:pt x="109649" y="50447"/>
                  </a:lnTo>
                  <a:lnTo>
                    <a:pt x="125843" y="30169"/>
                  </a:lnTo>
                  <a:lnTo>
                    <a:pt x="128881" y="20664"/>
                  </a:lnTo>
                  <a:lnTo>
                    <a:pt x="129993" y="10311"/>
                  </a:lnTo>
                  <a:lnTo>
                    <a:pt x="125371" y="4306"/>
                  </a:lnTo>
                  <a:lnTo>
                    <a:pt x="120425" y="1683"/>
                  </a:lnTo>
                  <a:lnTo>
                    <a:pt x="109166" y="0"/>
                  </a:lnTo>
                  <a:lnTo>
                    <a:pt x="84708" y="9353"/>
                  </a:lnTo>
                  <a:lnTo>
                    <a:pt x="49723" y="29094"/>
                  </a:lnTo>
                  <a:lnTo>
                    <a:pt x="34559" y="45039"/>
                  </a:lnTo>
                  <a:lnTo>
                    <a:pt x="11252" y="85953"/>
                  </a:lnTo>
                  <a:lnTo>
                    <a:pt x="6955" y="103779"/>
                  </a:lnTo>
                  <a:lnTo>
                    <a:pt x="8595" y="115678"/>
                  </a:lnTo>
                  <a:lnTo>
                    <a:pt x="10422" y="121629"/>
                  </a:lnTo>
                  <a:lnTo>
                    <a:pt x="17743" y="130886"/>
                  </a:lnTo>
                  <a:lnTo>
                    <a:pt x="37195" y="147073"/>
                  </a:lnTo>
                  <a:lnTo>
                    <a:pt x="49794" y="15139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SMARTInkShape-787"/>
            <p:cNvSpPr/>
            <p:nvPr/>
          </p:nvSpPr>
          <p:spPr>
            <a:xfrm>
              <a:off x="2009712" y="3937992"/>
              <a:ext cx="79836" cy="123575"/>
            </a:xfrm>
            <a:custGeom>
              <a:avLst/>
              <a:gdLst/>
              <a:ahLst/>
              <a:cxnLst/>
              <a:rect l="0" t="0" r="0" b="0"/>
              <a:pathLst>
                <a:path w="79836" h="123575">
                  <a:moveTo>
                    <a:pt x="79835" y="0"/>
                  </a:moveTo>
                  <a:lnTo>
                    <a:pt x="58585" y="0"/>
                  </a:lnTo>
                  <a:lnTo>
                    <a:pt x="52862" y="2646"/>
                  </a:lnTo>
                  <a:lnTo>
                    <a:pt x="24511" y="28679"/>
                  </a:lnTo>
                  <a:lnTo>
                    <a:pt x="5529" y="59958"/>
                  </a:lnTo>
                  <a:lnTo>
                    <a:pt x="1263" y="77517"/>
                  </a:lnTo>
                  <a:lnTo>
                    <a:pt x="0" y="95287"/>
                  </a:lnTo>
                  <a:lnTo>
                    <a:pt x="2350" y="104527"/>
                  </a:lnTo>
                  <a:lnTo>
                    <a:pt x="4366" y="108380"/>
                  </a:lnTo>
                  <a:lnTo>
                    <a:pt x="7694" y="110949"/>
                  </a:lnTo>
                  <a:lnTo>
                    <a:pt x="44761" y="121771"/>
                  </a:lnTo>
                  <a:lnTo>
                    <a:pt x="57962" y="123574"/>
                  </a:lnTo>
                  <a:lnTo>
                    <a:pt x="67799" y="121729"/>
                  </a:lnTo>
                  <a:lnTo>
                    <a:pt x="79835" y="11608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SMARTInkShape-788"/>
            <p:cNvSpPr/>
            <p:nvPr/>
          </p:nvSpPr>
          <p:spPr>
            <a:xfrm>
              <a:off x="2214562" y="3786187"/>
              <a:ext cx="44650" cy="267892"/>
            </a:xfrm>
            <a:custGeom>
              <a:avLst/>
              <a:gdLst/>
              <a:ahLst/>
              <a:cxnLst/>
              <a:rect l="0" t="0" r="0" b="0"/>
              <a:pathLst>
                <a:path w="44650" h="267892">
                  <a:moveTo>
                    <a:pt x="44649" y="0"/>
                  </a:moveTo>
                  <a:lnTo>
                    <a:pt x="44649" y="12429"/>
                  </a:lnTo>
                  <a:lnTo>
                    <a:pt x="33625" y="56477"/>
                  </a:lnTo>
                  <a:lnTo>
                    <a:pt x="20561" y="99601"/>
                  </a:lnTo>
                  <a:lnTo>
                    <a:pt x="11521" y="141089"/>
                  </a:lnTo>
                  <a:lnTo>
                    <a:pt x="4702" y="178241"/>
                  </a:lnTo>
                  <a:lnTo>
                    <a:pt x="1393" y="214759"/>
                  </a:lnTo>
                  <a:lnTo>
                    <a:pt x="122" y="258906"/>
                  </a:lnTo>
                  <a:lnTo>
                    <a:pt x="0" y="26789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SMARTInkShape-789"/>
            <p:cNvSpPr/>
            <p:nvPr/>
          </p:nvSpPr>
          <p:spPr>
            <a:xfrm>
              <a:off x="2089547" y="3938608"/>
              <a:ext cx="276236" cy="142260"/>
            </a:xfrm>
            <a:custGeom>
              <a:avLst/>
              <a:gdLst/>
              <a:ahLst/>
              <a:cxnLst/>
              <a:rect l="0" t="0" r="0" b="0"/>
              <a:pathLst>
                <a:path w="276236" h="142260">
                  <a:moveTo>
                    <a:pt x="0" y="44032"/>
                  </a:moveTo>
                  <a:lnTo>
                    <a:pt x="0" y="39292"/>
                  </a:lnTo>
                  <a:lnTo>
                    <a:pt x="992" y="37895"/>
                  </a:lnTo>
                  <a:lnTo>
                    <a:pt x="2646" y="36964"/>
                  </a:lnTo>
                  <a:lnTo>
                    <a:pt x="4740" y="36344"/>
                  </a:lnTo>
                  <a:lnTo>
                    <a:pt x="18092" y="28198"/>
                  </a:lnTo>
                  <a:lnTo>
                    <a:pt x="60618" y="13862"/>
                  </a:lnTo>
                  <a:lnTo>
                    <a:pt x="99837" y="8417"/>
                  </a:lnTo>
                  <a:lnTo>
                    <a:pt x="137179" y="2502"/>
                  </a:lnTo>
                  <a:lnTo>
                    <a:pt x="180114" y="0"/>
                  </a:lnTo>
                  <a:lnTo>
                    <a:pt x="212117" y="2212"/>
                  </a:lnTo>
                  <a:lnTo>
                    <a:pt x="255338" y="10423"/>
                  </a:lnTo>
                  <a:lnTo>
                    <a:pt x="270151" y="20637"/>
                  </a:lnTo>
                  <a:lnTo>
                    <a:pt x="273856" y="26358"/>
                  </a:lnTo>
                  <a:lnTo>
                    <a:pt x="275942" y="35158"/>
                  </a:lnTo>
                  <a:lnTo>
                    <a:pt x="276235" y="38116"/>
                  </a:lnTo>
                  <a:lnTo>
                    <a:pt x="269576" y="57122"/>
                  </a:lnTo>
                  <a:lnTo>
                    <a:pt x="252894" y="97898"/>
                  </a:lnTo>
                  <a:lnTo>
                    <a:pt x="241079" y="121223"/>
                  </a:lnTo>
                  <a:lnTo>
                    <a:pt x="236130" y="128941"/>
                  </a:lnTo>
                  <a:lnTo>
                    <a:pt x="232172" y="14225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SMARTInkShape-790"/>
            <p:cNvSpPr/>
            <p:nvPr/>
          </p:nvSpPr>
          <p:spPr>
            <a:xfrm>
              <a:off x="2375297" y="3812976"/>
              <a:ext cx="1" cy="35720"/>
            </a:xfrm>
            <a:custGeom>
              <a:avLst/>
              <a:gdLst/>
              <a:ahLst/>
              <a:cxnLst/>
              <a:rect l="0" t="0" r="0" b="0"/>
              <a:pathLst>
                <a:path w="1" h="35720">
                  <a:moveTo>
                    <a:pt x="0" y="35719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SMARTInkShape-791"/>
            <p:cNvSpPr/>
            <p:nvPr/>
          </p:nvSpPr>
          <p:spPr>
            <a:xfrm>
              <a:off x="2428875" y="3848932"/>
              <a:ext cx="267892" cy="187287"/>
            </a:xfrm>
            <a:custGeom>
              <a:avLst/>
              <a:gdLst/>
              <a:ahLst/>
              <a:cxnLst/>
              <a:rect l="0" t="0" r="0" b="0"/>
              <a:pathLst>
                <a:path w="267892" h="187287">
                  <a:moveTo>
                    <a:pt x="0" y="124779"/>
                  </a:moveTo>
                  <a:lnTo>
                    <a:pt x="0" y="163411"/>
                  </a:lnTo>
                  <a:lnTo>
                    <a:pt x="2646" y="169399"/>
                  </a:lnTo>
                  <a:lnTo>
                    <a:pt x="7688" y="176588"/>
                  </a:lnTo>
                  <a:lnTo>
                    <a:pt x="8102" y="176185"/>
                  </a:lnTo>
                  <a:lnTo>
                    <a:pt x="9849" y="163022"/>
                  </a:lnTo>
                  <a:lnTo>
                    <a:pt x="32844" y="120450"/>
                  </a:lnTo>
                  <a:lnTo>
                    <a:pt x="47314" y="90851"/>
                  </a:lnTo>
                  <a:lnTo>
                    <a:pt x="74047" y="59922"/>
                  </a:lnTo>
                  <a:lnTo>
                    <a:pt x="103331" y="39487"/>
                  </a:lnTo>
                  <a:lnTo>
                    <a:pt x="109755" y="37262"/>
                  </a:lnTo>
                  <a:lnTo>
                    <a:pt x="111865" y="37661"/>
                  </a:lnTo>
                  <a:lnTo>
                    <a:pt x="113272" y="38919"/>
                  </a:lnTo>
                  <a:lnTo>
                    <a:pt x="114210" y="40750"/>
                  </a:lnTo>
                  <a:lnTo>
                    <a:pt x="115828" y="41970"/>
                  </a:lnTo>
                  <a:lnTo>
                    <a:pt x="120271" y="43326"/>
                  </a:lnTo>
                  <a:lnTo>
                    <a:pt x="121852" y="44680"/>
                  </a:lnTo>
                  <a:lnTo>
                    <a:pt x="131867" y="59579"/>
                  </a:lnTo>
                  <a:lnTo>
                    <a:pt x="149899" y="77179"/>
                  </a:lnTo>
                  <a:lnTo>
                    <a:pt x="164910" y="85098"/>
                  </a:lnTo>
                  <a:lnTo>
                    <a:pt x="203694" y="88905"/>
                  </a:lnTo>
                  <a:lnTo>
                    <a:pt x="226473" y="81900"/>
                  </a:lnTo>
                  <a:lnTo>
                    <a:pt x="238238" y="76618"/>
                  </a:lnTo>
                  <a:lnTo>
                    <a:pt x="247436" y="68317"/>
                  </a:lnTo>
                  <a:lnTo>
                    <a:pt x="263580" y="47193"/>
                  </a:lnTo>
                  <a:lnTo>
                    <a:pt x="265974" y="37048"/>
                  </a:lnTo>
                  <a:lnTo>
                    <a:pt x="264393" y="28571"/>
                  </a:lnTo>
                  <a:lnTo>
                    <a:pt x="257924" y="18221"/>
                  </a:lnTo>
                  <a:lnTo>
                    <a:pt x="246850" y="5835"/>
                  </a:lnTo>
                  <a:lnTo>
                    <a:pt x="235719" y="2461"/>
                  </a:lnTo>
                  <a:lnTo>
                    <a:pt x="194119" y="0"/>
                  </a:lnTo>
                  <a:lnTo>
                    <a:pt x="178548" y="861"/>
                  </a:lnTo>
                  <a:lnTo>
                    <a:pt x="157634" y="7916"/>
                  </a:lnTo>
                  <a:lnTo>
                    <a:pt x="125158" y="28446"/>
                  </a:lnTo>
                  <a:lnTo>
                    <a:pt x="114033" y="42878"/>
                  </a:lnTo>
                  <a:lnTo>
                    <a:pt x="109194" y="59722"/>
                  </a:lnTo>
                  <a:lnTo>
                    <a:pt x="110708" y="71391"/>
                  </a:lnTo>
                  <a:lnTo>
                    <a:pt x="119764" y="95051"/>
                  </a:lnTo>
                  <a:lnTo>
                    <a:pt x="132941" y="112884"/>
                  </a:lnTo>
                  <a:lnTo>
                    <a:pt x="162300" y="135695"/>
                  </a:lnTo>
                  <a:lnTo>
                    <a:pt x="205588" y="158763"/>
                  </a:lnTo>
                  <a:lnTo>
                    <a:pt x="241714" y="175748"/>
                  </a:lnTo>
                  <a:lnTo>
                    <a:pt x="267891" y="18728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5" name="SMARTInkShape-792"/>
          <p:cNvSpPr/>
          <p:nvPr/>
        </p:nvSpPr>
        <p:spPr>
          <a:xfrm>
            <a:off x="2402086" y="3884414"/>
            <a:ext cx="8930" cy="160735"/>
          </a:xfrm>
          <a:custGeom>
            <a:avLst/>
            <a:gdLst/>
            <a:ahLst/>
            <a:cxnLst/>
            <a:rect l="0" t="0" r="0" b="0"/>
            <a:pathLst>
              <a:path w="8930" h="160735">
                <a:moveTo>
                  <a:pt x="8929" y="0"/>
                </a:moveTo>
                <a:lnTo>
                  <a:pt x="8929" y="31052"/>
                </a:lnTo>
                <a:lnTo>
                  <a:pt x="7937" y="32607"/>
                </a:lnTo>
                <a:lnTo>
                  <a:pt x="6284" y="33644"/>
                </a:lnTo>
                <a:lnTo>
                  <a:pt x="4189" y="34336"/>
                </a:lnTo>
                <a:lnTo>
                  <a:pt x="2793" y="35789"/>
                </a:lnTo>
                <a:lnTo>
                  <a:pt x="1241" y="40049"/>
                </a:lnTo>
                <a:lnTo>
                  <a:pt x="2" y="81177"/>
                </a:lnTo>
                <a:lnTo>
                  <a:pt x="0" y="111298"/>
                </a:lnTo>
                <a:lnTo>
                  <a:pt x="2646" y="116604"/>
                </a:lnTo>
                <a:lnTo>
                  <a:pt x="6137" y="122269"/>
                </a:lnTo>
                <a:lnTo>
                  <a:pt x="8378" y="133990"/>
                </a:lnTo>
                <a:lnTo>
                  <a:pt x="8929" y="160734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SMARTInkShape-793"/>
          <p:cNvSpPr/>
          <p:nvPr/>
        </p:nvSpPr>
        <p:spPr>
          <a:xfrm>
            <a:off x="4839889" y="2090990"/>
            <a:ext cx="2087199" cy="632566"/>
          </a:xfrm>
          <a:custGeom>
            <a:avLst/>
            <a:gdLst/>
            <a:ahLst/>
            <a:cxnLst/>
            <a:rect l="0" t="0" r="0" b="0"/>
            <a:pathLst>
              <a:path w="2087199" h="632566">
                <a:moveTo>
                  <a:pt x="0" y="623635"/>
                </a:moveTo>
                <a:lnTo>
                  <a:pt x="40141" y="623635"/>
                </a:lnTo>
                <a:lnTo>
                  <a:pt x="72312" y="620989"/>
                </a:lnTo>
                <a:lnTo>
                  <a:pt x="107330" y="615947"/>
                </a:lnTo>
                <a:lnTo>
                  <a:pt x="150039" y="614950"/>
                </a:lnTo>
                <a:lnTo>
                  <a:pt x="184907" y="613785"/>
                </a:lnTo>
                <a:lnTo>
                  <a:pt x="221365" y="608590"/>
                </a:lnTo>
                <a:lnTo>
                  <a:pt x="263147" y="606609"/>
                </a:lnTo>
                <a:lnTo>
                  <a:pt x="292241" y="606146"/>
                </a:lnTo>
                <a:lnTo>
                  <a:pt x="324354" y="603295"/>
                </a:lnTo>
                <a:lnTo>
                  <a:pt x="357479" y="598720"/>
                </a:lnTo>
                <a:lnTo>
                  <a:pt x="388736" y="593379"/>
                </a:lnTo>
                <a:lnTo>
                  <a:pt x="421812" y="590344"/>
                </a:lnTo>
                <a:lnTo>
                  <a:pt x="457347" y="588003"/>
                </a:lnTo>
                <a:lnTo>
                  <a:pt x="496293" y="583655"/>
                </a:lnTo>
                <a:lnTo>
                  <a:pt x="534107" y="581062"/>
                </a:lnTo>
                <a:lnTo>
                  <a:pt x="571749" y="578917"/>
                </a:lnTo>
                <a:lnTo>
                  <a:pt x="611629" y="574656"/>
                </a:lnTo>
                <a:lnTo>
                  <a:pt x="652506" y="572101"/>
                </a:lnTo>
                <a:lnTo>
                  <a:pt x="693823" y="569973"/>
                </a:lnTo>
                <a:lnTo>
                  <a:pt x="735338" y="565720"/>
                </a:lnTo>
                <a:lnTo>
                  <a:pt x="776940" y="563168"/>
                </a:lnTo>
                <a:lnTo>
                  <a:pt x="818581" y="562034"/>
                </a:lnTo>
                <a:lnTo>
                  <a:pt x="860239" y="561530"/>
                </a:lnTo>
                <a:lnTo>
                  <a:pt x="901904" y="558660"/>
                </a:lnTo>
                <a:lnTo>
                  <a:pt x="943573" y="555070"/>
                </a:lnTo>
                <a:lnTo>
                  <a:pt x="985244" y="553474"/>
                </a:lnTo>
                <a:lnTo>
                  <a:pt x="1024270" y="552765"/>
                </a:lnTo>
                <a:lnTo>
                  <a:pt x="1062450" y="552449"/>
                </a:lnTo>
                <a:lnTo>
                  <a:pt x="1102571" y="552310"/>
                </a:lnTo>
                <a:lnTo>
                  <a:pt x="1140908" y="549602"/>
                </a:lnTo>
                <a:lnTo>
                  <a:pt x="1178781" y="546083"/>
                </a:lnTo>
                <a:lnTo>
                  <a:pt x="1218765" y="544519"/>
                </a:lnTo>
                <a:lnTo>
                  <a:pt x="1259688" y="541178"/>
                </a:lnTo>
                <a:lnTo>
                  <a:pt x="1300034" y="537378"/>
                </a:lnTo>
                <a:lnTo>
                  <a:pt x="1337810" y="535689"/>
                </a:lnTo>
                <a:lnTo>
                  <a:pt x="1377088" y="534939"/>
                </a:lnTo>
                <a:lnTo>
                  <a:pt x="1417696" y="534605"/>
                </a:lnTo>
                <a:lnTo>
                  <a:pt x="1458897" y="534457"/>
                </a:lnTo>
                <a:lnTo>
                  <a:pt x="1500357" y="534391"/>
                </a:lnTo>
                <a:lnTo>
                  <a:pt x="1540944" y="534361"/>
                </a:lnTo>
                <a:lnTo>
                  <a:pt x="1578826" y="534348"/>
                </a:lnTo>
                <a:lnTo>
                  <a:pt x="1618151" y="534343"/>
                </a:lnTo>
                <a:lnTo>
                  <a:pt x="1657788" y="534340"/>
                </a:lnTo>
                <a:lnTo>
                  <a:pt x="1695249" y="534339"/>
                </a:lnTo>
                <a:lnTo>
                  <a:pt x="1731742" y="531693"/>
                </a:lnTo>
                <a:lnTo>
                  <a:pt x="1767805" y="527209"/>
                </a:lnTo>
                <a:lnTo>
                  <a:pt x="1803675" y="521909"/>
                </a:lnTo>
                <a:lnTo>
                  <a:pt x="1839462" y="518892"/>
                </a:lnTo>
                <a:lnTo>
                  <a:pt x="1874219" y="516559"/>
                </a:lnTo>
                <a:lnTo>
                  <a:pt x="1906202" y="512215"/>
                </a:lnTo>
                <a:lnTo>
                  <a:pt x="1936955" y="504331"/>
                </a:lnTo>
                <a:lnTo>
                  <a:pt x="1979513" y="488736"/>
                </a:lnTo>
                <a:lnTo>
                  <a:pt x="2014612" y="471548"/>
                </a:lnTo>
                <a:lnTo>
                  <a:pt x="2033422" y="458806"/>
                </a:lnTo>
                <a:lnTo>
                  <a:pt x="2073187" y="415100"/>
                </a:lnTo>
                <a:lnTo>
                  <a:pt x="2084260" y="390529"/>
                </a:lnTo>
                <a:lnTo>
                  <a:pt x="2087198" y="373188"/>
                </a:lnTo>
                <a:lnTo>
                  <a:pt x="2084112" y="346691"/>
                </a:lnTo>
                <a:lnTo>
                  <a:pt x="2066058" y="303943"/>
                </a:lnTo>
                <a:lnTo>
                  <a:pt x="2042239" y="269068"/>
                </a:lnTo>
                <a:lnTo>
                  <a:pt x="2009495" y="233600"/>
                </a:lnTo>
                <a:lnTo>
                  <a:pt x="1967823" y="198948"/>
                </a:lnTo>
                <a:lnTo>
                  <a:pt x="1935237" y="178900"/>
                </a:lnTo>
                <a:lnTo>
                  <a:pt x="1898265" y="157423"/>
                </a:lnTo>
                <a:lnTo>
                  <a:pt x="1858683" y="135641"/>
                </a:lnTo>
                <a:lnTo>
                  <a:pt x="1817938" y="116037"/>
                </a:lnTo>
                <a:lnTo>
                  <a:pt x="1774034" y="97403"/>
                </a:lnTo>
                <a:lnTo>
                  <a:pt x="1751212" y="88267"/>
                </a:lnTo>
                <a:lnTo>
                  <a:pt x="1728060" y="80192"/>
                </a:lnTo>
                <a:lnTo>
                  <a:pt x="1704690" y="72824"/>
                </a:lnTo>
                <a:lnTo>
                  <a:pt x="1681171" y="65927"/>
                </a:lnTo>
                <a:lnTo>
                  <a:pt x="1656562" y="59345"/>
                </a:lnTo>
                <a:lnTo>
                  <a:pt x="1631227" y="52973"/>
                </a:lnTo>
                <a:lnTo>
                  <a:pt x="1605407" y="46741"/>
                </a:lnTo>
                <a:lnTo>
                  <a:pt x="1580257" y="40601"/>
                </a:lnTo>
                <a:lnTo>
                  <a:pt x="1555552" y="34524"/>
                </a:lnTo>
                <a:lnTo>
                  <a:pt x="1531144" y="28488"/>
                </a:lnTo>
                <a:lnTo>
                  <a:pt x="1504950" y="23472"/>
                </a:lnTo>
                <a:lnTo>
                  <a:pt x="1477567" y="19135"/>
                </a:lnTo>
                <a:lnTo>
                  <a:pt x="1449388" y="15253"/>
                </a:lnTo>
                <a:lnTo>
                  <a:pt x="1421673" y="12664"/>
                </a:lnTo>
                <a:lnTo>
                  <a:pt x="1394267" y="10938"/>
                </a:lnTo>
                <a:lnTo>
                  <a:pt x="1367067" y="9788"/>
                </a:lnTo>
                <a:lnTo>
                  <a:pt x="1339010" y="8028"/>
                </a:lnTo>
                <a:lnTo>
                  <a:pt x="1310386" y="5863"/>
                </a:lnTo>
                <a:lnTo>
                  <a:pt x="1281380" y="3428"/>
                </a:lnTo>
                <a:lnTo>
                  <a:pt x="1252121" y="1804"/>
                </a:lnTo>
                <a:lnTo>
                  <a:pt x="1222693" y="722"/>
                </a:lnTo>
                <a:lnTo>
                  <a:pt x="1193152" y="0"/>
                </a:lnTo>
                <a:lnTo>
                  <a:pt x="1164529" y="511"/>
                </a:lnTo>
                <a:lnTo>
                  <a:pt x="1136518" y="1844"/>
                </a:lnTo>
                <a:lnTo>
                  <a:pt x="1108913" y="3725"/>
                </a:lnTo>
                <a:lnTo>
                  <a:pt x="1080588" y="6963"/>
                </a:lnTo>
                <a:lnTo>
                  <a:pt x="1051784" y="11106"/>
                </a:lnTo>
                <a:lnTo>
                  <a:pt x="1022657" y="15853"/>
                </a:lnTo>
                <a:lnTo>
                  <a:pt x="994311" y="20009"/>
                </a:lnTo>
                <a:lnTo>
                  <a:pt x="966484" y="23773"/>
                </a:lnTo>
                <a:lnTo>
                  <a:pt x="939003" y="27274"/>
                </a:lnTo>
                <a:lnTo>
                  <a:pt x="910760" y="31592"/>
                </a:lnTo>
                <a:lnTo>
                  <a:pt x="882011" y="36455"/>
                </a:lnTo>
                <a:lnTo>
                  <a:pt x="852921" y="41682"/>
                </a:lnTo>
                <a:lnTo>
                  <a:pt x="824599" y="48143"/>
                </a:lnTo>
                <a:lnTo>
                  <a:pt x="796787" y="55426"/>
                </a:lnTo>
                <a:lnTo>
                  <a:pt x="769317" y="63259"/>
                </a:lnTo>
                <a:lnTo>
                  <a:pt x="742074" y="71457"/>
                </a:lnTo>
                <a:lnTo>
                  <a:pt x="714982" y="79899"/>
                </a:lnTo>
                <a:lnTo>
                  <a:pt x="687991" y="88504"/>
                </a:lnTo>
                <a:lnTo>
                  <a:pt x="662059" y="97217"/>
                </a:lnTo>
                <a:lnTo>
                  <a:pt x="636834" y="106002"/>
                </a:lnTo>
                <a:lnTo>
                  <a:pt x="612080" y="114835"/>
                </a:lnTo>
                <a:lnTo>
                  <a:pt x="587640" y="124693"/>
                </a:lnTo>
                <a:lnTo>
                  <a:pt x="563409" y="135233"/>
                </a:lnTo>
                <a:lnTo>
                  <a:pt x="539317" y="146229"/>
                </a:lnTo>
                <a:lnTo>
                  <a:pt x="516311" y="156536"/>
                </a:lnTo>
                <a:lnTo>
                  <a:pt x="472227" y="175926"/>
                </a:lnTo>
                <a:lnTo>
                  <a:pt x="449756" y="186256"/>
                </a:lnTo>
                <a:lnTo>
                  <a:pt x="426839" y="197111"/>
                </a:lnTo>
                <a:lnTo>
                  <a:pt x="382191" y="219757"/>
                </a:lnTo>
                <a:lnTo>
                  <a:pt x="342504" y="243050"/>
                </a:lnTo>
                <a:lnTo>
                  <a:pt x="305021" y="266632"/>
                </a:lnTo>
                <a:lnTo>
                  <a:pt x="269511" y="290342"/>
                </a:lnTo>
                <a:lnTo>
                  <a:pt x="237192" y="314109"/>
                </a:lnTo>
                <a:lnTo>
                  <a:pt x="195847" y="349802"/>
                </a:lnTo>
                <a:lnTo>
                  <a:pt x="158461" y="385513"/>
                </a:lnTo>
                <a:lnTo>
                  <a:pt x="122249" y="421230"/>
                </a:lnTo>
                <a:lnTo>
                  <a:pt x="95864" y="456948"/>
                </a:lnTo>
                <a:lnTo>
                  <a:pt x="70164" y="497443"/>
                </a:lnTo>
                <a:lnTo>
                  <a:pt x="61611" y="515956"/>
                </a:lnTo>
                <a:lnTo>
                  <a:pt x="59795" y="534106"/>
                </a:lnTo>
                <a:lnTo>
                  <a:pt x="66713" y="570011"/>
                </a:lnTo>
                <a:lnTo>
                  <a:pt x="74630" y="582604"/>
                </a:lnTo>
                <a:lnTo>
                  <a:pt x="100622" y="603514"/>
                </a:lnTo>
                <a:lnTo>
                  <a:pt x="119797" y="609731"/>
                </a:lnTo>
                <a:lnTo>
                  <a:pt x="164444" y="618463"/>
                </a:lnTo>
                <a:lnTo>
                  <a:pt x="195788" y="623982"/>
                </a:lnTo>
                <a:lnTo>
                  <a:pt x="239317" y="630869"/>
                </a:lnTo>
                <a:lnTo>
                  <a:pt x="250033" y="632565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SMARTInkShape-794"/>
          <p:cNvSpPr/>
          <p:nvPr/>
        </p:nvSpPr>
        <p:spPr>
          <a:xfrm>
            <a:off x="2804335" y="2678906"/>
            <a:ext cx="2571338" cy="1196579"/>
          </a:xfrm>
          <a:custGeom>
            <a:avLst/>
            <a:gdLst/>
            <a:ahLst/>
            <a:cxnLst/>
            <a:rect l="0" t="0" r="0" b="0"/>
            <a:pathLst>
              <a:path w="2571338" h="1196579">
                <a:moveTo>
                  <a:pt x="2571337" y="0"/>
                </a:moveTo>
                <a:lnTo>
                  <a:pt x="2571337" y="43815"/>
                </a:lnTo>
                <a:lnTo>
                  <a:pt x="2571337" y="55426"/>
                </a:lnTo>
                <a:lnTo>
                  <a:pt x="2568691" y="62006"/>
                </a:lnTo>
                <a:lnTo>
                  <a:pt x="2565200" y="68238"/>
                </a:lnTo>
                <a:lnTo>
                  <a:pt x="2562242" y="77325"/>
                </a:lnTo>
                <a:lnTo>
                  <a:pt x="2556515" y="87293"/>
                </a:lnTo>
                <a:lnTo>
                  <a:pt x="2553385" y="101381"/>
                </a:lnTo>
                <a:lnTo>
                  <a:pt x="2546614" y="112280"/>
                </a:lnTo>
                <a:lnTo>
                  <a:pt x="2514771" y="153530"/>
                </a:lnTo>
                <a:lnTo>
                  <a:pt x="2501882" y="172577"/>
                </a:lnTo>
                <a:lnTo>
                  <a:pt x="2461302" y="203343"/>
                </a:lnTo>
                <a:lnTo>
                  <a:pt x="2439185" y="216354"/>
                </a:lnTo>
                <a:lnTo>
                  <a:pt x="2417416" y="230131"/>
                </a:lnTo>
                <a:lnTo>
                  <a:pt x="2375598" y="252923"/>
                </a:lnTo>
                <a:lnTo>
                  <a:pt x="2333147" y="275205"/>
                </a:lnTo>
                <a:lnTo>
                  <a:pt x="2294099" y="291789"/>
                </a:lnTo>
                <a:lnTo>
                  <a:pt x="2260769" y="306501"/>
                </a:lnTo>
                <a:lnTo>
                  <a:pt x="2225758" y="318578"/>
                </a:lnTo>
                <a:lnTo>
                  <a:pt x="2189256" y="333290"/>
                </a:lnTo>
                <a:lnTo>
                  <a:pt x="2147463" y="345367"/>
                </a:lnTo>
                <a:lnTo>
                  <a:pt x="2103660" y="360079"/>
                </a:lnTo>
                <a:lnTo>
                  <a:pt x="2060255" y="372156"/>
                </a:lnTo>
                <a:lnTo>
                  <a:pt x="2020825" y="387860"/>
                </a:lnTo>
                <a:lnTo>
                  <a:pt x="1978164" y="404089"/>
                </a:lnTo>
                <a:lnTo>
                  <a:pt x="1948863" y="412098"/>
                </a:lnTo>
                <a:lnTo>
                  <a:pt x="1916659" y="421610"/>
                </a:lnTo>
                <a:lnTo>
                  <a:pt x="1883494" y="431460"/>
                </a:lnTo>
                <a:lnTo>
                  <a:pt x="1852217" y="439146"/>
                </a:lnTo>
                <a:lnTo>
                  <a:pt x="1821781" y="448515"/>
                </a:lnTo>
                <a:lnTo>
                  <a:pt x="1790724" y="458300"/>
                </a:lnTo>
                <a:lnTo>
                  <a:pt x="1757077" y="465957"/>
                </a:lnTo>
                <a:lnTo>
                  <a:pt x="1724925" y="475314"/>
                </a:lnTo>
                <a:lnTo>
                  <a:pt x="1694099" y="486087"/>
                </a:lnTo>
                <a:lnTo>
                  <a:pt x="1663862" y="497489"/>
                </a:lnTo>
                <a:lnTo>
                  <a:pt x="1633887" y="506525"/>
                </a:lnTo>
                <a:lnTo>
                  <a:pt x="1603036" y="514841"/>
                </a:lnTo>
                <a:lnTo>
                  <a:pt x="1569481" y="525151"/>
                </a:lnTo>
                <a:lnTo>
                  <a:pt x="1537369" y="536349"/>
                </a:lnTo>
                <a:lnTo>
                  <a:pt x="1505569" y="546947"/>
                </a:lnTo>
                <a:lnTo>
                  <a:pt x="1471592" y="554966"/>
                </a:lnTo>
                <a:lnTo>
                  <a:pt x="1439292" y="564482"/>
                </a:lnTo>
                <a:lnTo>
                  <a:pt x="1408401" y="574334"/>
                </a:lnTo>
                <a:lnTo>
                  <a:pt x="1378136" y="582020"/>
                </a:lnTo>
                <a:lnTo>
                  <a:pt x="1345502" y="591389"/>
                </a:lnTo>
                <a:lnTo>
                  <a:pt x="1312146" y="601176"/>
                </a:lnTo>
                <a:lnTo>
                  <a:pt x="1280785" y="608832"/>
                </a:lnTo>
                <a:lnTo>
                  <a:pt x="1250310" y="615543"/>
                </a:lnTo>
                <a:lnTo>
                  <a:pt x="1219238" y="622825"/>
                </a:lnTo>
                <a:lnTo>
                  <a:pt x="1185583" y="632676"/>
                </a:lnTo>
                <a:lnTo>
                  <a:pt x="1153428" y="641023"/>
                </a:lnTo>
                <a:lnTo>
                  <a:pt x="1122600" y="649032"/>
                </a:lnTo>
                <a:lnTo>
                  <a:pt x="1092362" y="659206"/>
                </a:lnTo>
                <a:lnTo>
                  <a:pt x="1062387" y="667697"/>
                </a:lnTo>
                <a:lnTo>
                  <a:pt x="1032528" y="674778"/>
                </a:lnTo>
                <a:lnTo>
                  <a:pt x="1002721" y="681232"/>
                </a:lnTo>
                <a:lnTo>
                  <a:pt x="972937" y="687408"/>
                </a:lnTo>
                <a:lnTo>
                  <a:pt x="930924" y="696463"/>
                </a:lnTo>
                <a:lnTo>
                  <a:pt x="890695" y="708076"/>
                </a:lnTo>
                <a:lnTo>
                  <a:pt x="847356" y="721438"/>
                </a:lnTo>
                <a:lnTo>
                  <a:pt x="808387" y="734327"/>
                </a:lnTo>
                <a:lnTo>
                  <a:pt x="763813" y="751720"/>
                </a:lnTo>
                <a:lnTo>
                  <a:pt x="728622" y="766340"/>
                </a:lnTo>
                <a:lnTo>
                  <a:pt x="693060" y="778500"/>
                </a:lnTo>
                <a:lnTo>
                  <a:pt x="657388" y="793127"/>
                </a:lnTo>
                <a:lnTo>
                  <a:pt x="615915" y="815847"/>
                </a:lnTo>
                <a:lnTo>
                  <a:pt x="573180" y="839444"/>
                </a:lnTo>
                <a:lnTo>
                  <a:pt x="535782" y="863213"/>
                </a:lnTo>
                <a:lnTo>
                  <a:pt x="493594" y="887018"/>
                </a:lnTo>
                <a:lnTo>
                  <a:pt x="455569" y="910829"/>
                </a:lnTo>
                <a:lnTo>
                  <a:pt x="419394" y="934640"/>
                </a:lnTo>
                <a:lnTo>
                  <a:pt x="377449" y="964590"/>
                </a:lnTo>
                <a:lnTo>
                  <a:pt x="339471" y="990644"/>
                </a:lnTo>
                <a:lnTo>
                  <a:pt x="303306" y="1014899"/>
                </a:lnTo>
                <a:lnTo>
                  <a:pt x="261362" y="1039791"/>
                </a:lnTo>
                <a:lnTo>
                  <a:pt x="220739" y="1067051"/>
                </a:lnTo>
                <a:lnTo>
                  <a:pt x="179532" y="1087318"/>
                </a:lnTo>
                <a:lnTo>
                  <a:pt x="142729" y="1103301"/>
                </a:lnTo>
                <a:lnTo>
                  <a:pt x="102589" y="1119056"/>
                </a:lnTo>
                <a:lnTo>
                  <a:pt x="73907" y="1124339"/>
                </a:lnTo>
                <a:lnTo>
                  <a:pt x="64428" y="1124982"/>
                </a:lnTo>
                <a:lnTo>
                  <a:pt x="58045" y="1120353"/>
                </a:lnTo>
                <a:lnTo>
                  <a:pt x="55334" y="1115406"/>
                </a:lnTo>
                <a:lnTo>
                  <a:pt x="53593" y="1104146"/>
                </a:lnTo>
                <a:lnTo>
                  <a:pt x="54242" y="1085238"/>
                </a:lnTo>
                <a:lnTo>
                  <a:pt x="64194" y="1047349"/>
                </a:lnTo>
                <a:lnTo>
                  <a:pt x="67988" y="1038973"/>
                </a:lnTo>
                <a:lnTo>
                  <a:pt x="70945" y="995274"/>
                </a:lnTo>
                <a:lnTo>
                  <a:pt x="71021" y="975143"/>
                </a:lnTo>
                <a:lnTo>
                  <a:pt x="70030" y="974540"/>
                </a:lnTo>
                <a:lnTo>
                  <a:pt x="66283" y="973871"/>
                </a:lnTo>
                <a:lnTo>
                  <a:pt x="64887" y="974685"/>
                </a:lnTo>
                <a:lnTo>
                  <a:pt x="63956" y="976220"/>
                </a:lnTo>
                <a:lnTo>
                  <a:pt x="62646" y="983120"/>
                </a:lnTo>
                <a:lnTo>
                  <a:pt x="62462" y="985812"/>
                </a:lnTo>
                <a:lnTo>
                  <a:pt x="59612" y="991449"/>
                </a:lnTo>
                <a:lnTo>
                  <a:pt x="32286" y="1034268"/>
                </a:lnTo>
                <a:lnTo>
                  <a:pt x="12483" y="1074621"/>
                </a:lnTo>
                <a:lnTo>
                  <a:pt x="8699" y="1091431"/>
                </a:lnTo>
                <a:lnTo>
                  <a:pt x="2728" y="1104128"/>
                </a:lnTo>
                <a:lnTo>
                  <a:pt x="0" y="1126722"/>
                </a:lnTo>
                <a:lnTo>
                  <a:pt x="2416" y="1133450"/>
                </a:lnTo>
                <a:lnTo>
                  <a:pt x="20588" y="1154870"/>
                </a:lnTo>
                <a:lnTo>
                  <a:pt x="40483" y="1166806"/>
                </a:lnTo>
                <a:lnTo>
                  <a:pt x="63629" y="1174748"/>
                </a:lnTo>
                <a:lnTo>
                  <a:pt x="100762" y="1180580"/>
                </a:lnTo>
                <a:lnTo>
                  <a:pt x="141280" y="1190992"/>
                </a:lnTo>
                <a:lnTo>
                  <a:pt x="178180" y="1196578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SMARTInkShape-795"/>
          <p:cNvSpPr/>
          <p:nvPr/>
        </p:nvSpPr>
        <p:spPr>
          <a:xfrm>
            <a:off x="2643188" y="3196828"/>
            <a:ext cx="1089422" cy="53579"/>
          </a:xfrm>
          <a:custGeom>
            <a:avLst/>
            <a:gdLst/>
            <a:ahLst/>
            <a:cxnLst/>
            <a:rect l="0" t="0" r="0" b="0"/>
            <a:pathLst>
              <a:path w="1089422" h="53579">
                <a:moveTo>
                  <a:pt x="0" y="53578"/>
                </a:moveTo>
                <a:lnTo>
                  <a:pt x="38731" y="53578"/>
                </a:lnTo>
                <a:lnTo>
                  <a:pt x="44664" y="50932"/>
                </a:lnTo>
                <a:lnTo>
                  <a:pt x="50608" y="47441"/>
                </a:lnTo>
                <a:lnTo>
                  <a:pt x="62508" y="45200"/>
                </a:lnTo>
                <a:lnTo>
                  <a:pt x="105171" y="44650"/>
                </a:lnTo>
                <a:lnTo>
                  <a:pt x="145356" y="44648"/>
                </a:lnTo>
                <a:lnTo>
                  <a:pt x="184459" y="45641"/>
                </a:lnTo>
                <a:lnTo>
                  <a:pt x="211716" y="52337"/>
                </a:lnTo>
                <a:lnTo>
                  <a:pt x="253030" y="53505"/>
                </a:lnTo>
                <a:lnTo>
                  <a:pt x="294680" y="53574"/>
                </a:lnTo>
                <a:lnTo>
                  <a:pt x="336351" y="53578"/>
                </a:lnTo>
                <a:lnTo>
                  <a:pt x="378023" y="53578"/>
                </a:lnTo>
                <a:lnTo>
                  <a:pt x="422341" y="53578"/>
                </a:lnTo>
                <a:lnTo>
                  <a:pt x="466437" y="53578"/>
                </a:lnTo>
                <a:lnTo>
                  <a:pt x="508275" y="53578"/>
                </a:lnTo>
                <a:lnTo>
                  <a:pt x="548355" y="53578"/>
                </a:lnTo>
                <a:lnTo>
                  <a:pt x="592471" y="53578"/>
                </a:lnTo>
                <a:lnTo>
                  <a:pt x="637073" y="53578"/>
                </a:lnTo>
                <a:lnTo>
                  <a:pt x="680725" y="53578"/>
                </a:lnTo>
                <a:lnTo>
                  <a:pt x="723408" y="53578"/>
                </a:lnTo>
                <a:lnTo>
                  <a:pt x="743289" y="52586"/>
                </a:lnTo>
                <a:lnTo>
                  <a:pt x="781768" y="45476"/>
                </a:lnTo>
                <a:lnTo>
                  <a:pt x="824991" y="44758"/>
                </a:lnTo>
                <a:lnTo>
                  <a:pt x="844667" y="43677"/>
                </a:lnTo>
                <a:lnTo>
                  <a:pt x="872435" y="36963"/>
                </a:lnTo>
                <a:lnTo>
                  <a:pt x="895012" y="34972"/>
                </a:lnTo>
                <a:lnTo>
                  <a:pt x="912702" y="28699"/>
                </a:lnTo>
                <a:lnTo>
                  <a:pt x="952388" y="26863"/>
                </a:lnTo>
                <a:lnTo>
                  <a:pt x="992519" y="26792"/>
                </a:lnTo>
                <a:lnTo>
                  <a:pt x="1035660" y="26789"/>
                </a:lnTo>
                <a:lnTo>
                  <a:pt x="1038698" y="26789"/>
                </a:lnTo>
                <a:lnTo>
                  <a:pt x="1044719" y="24143"/>
                </a:lnTo>
                <a:lnTo>
                  <a:pt x="1050702" y="20652"/>
                </a:lnTo>
                <a:lnTo>
                  <a:pt x="1060865" y="18227"/>
                </a:lnTo>
                <a:lnTo>
                  <a:pt x="1070165" y="17892"/>
                </a:lnTo>
                <a:lnTo>
                  <a:pt x="1089421" y="0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1" name="SMARTInkShape-Group209"/>
          <p:cNvGrpSpPr/>
          <p:nvPr/>
        </p:nvGrpSpPr>
        <p:grpSpPr>
          <a:xfrm>
            <a:off x="4723804" y="2268140"/>
            <a:ext cx="151806" cy="169665"/>
            <a:chOff x="4723804" y="2268140"/>
            <a:chExt cx="151806" cy="169665"/>
          </a:xfrm>
        </p:grpSpPr>
        <p:sp>
          <p:nvSpPr>
            <p:cNvPr id="39" name="SMARTInkShape-796"/>
            <p:cNvSpPr/>
            <p:nvPr/>
          </p:nvSpPr>
          <p:spPr>
            <a:xfrm>
              <a:off x="4723804" y="2366367"/>
              <a:ext cx="44650" cy="71438"/>
            </a:xfrm>
            <a:custGeom>
              <a:avLst/>
              <a:gdLst/>
              <a:ahLst/>
              <a:cxnLst/>
              <a:rect l="0" t="0" r="0" b="0"/>
              <a:pathLst>
                <a:path w="44650" h="71438">
                  <a:moveTo>
                    <a:pt x="0" y="0"/>
                  </a:moveTo>
                  <a:lnTo>
                    <a:pt x="0" y="13302"/>
                  </a:lnTo>
                  <a:lnTo>
                    <a:pt x="7689" y="37577"/>
                  </a:lnTo>
                  <a:lnTo>
                    <a:pt x="13670" y="44151"/>
                  </a:lnTo>
                  <a:lnTo>
                    <a:pt x="21951" y="51373"/>
                  </a:lnTo>
                  <a:lnTo>
                    <a:pt x="32191" y="64611"/>
                  </a:lnTo>
                  <a:lnTo>
                    <a:pt x="44649" y="7143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SMARTInkShape-797"/>
            <p:cNvSpPr/>
            <p:nvPr/>
          </p:nvSpPr>
          <p:spPr>
            <a:xfrm>
              <a:off x="4778624" y="2268140"/>
              <a:ext cx="96986" cy="80369"/>
            </a:xfrm>
            <a:custGeom>
              <a:avLst/>
              <a:gdLst/>
              <a:ahLst/>
              <a:cxnLst/>
              <a:rect l="0" t="0" r="0" b="0"/>
              <a:pathLst>
                <a:path w="96986" h="80369">
                  <a:moveTo>
                    <a:pt x="7688" y="0"/>
                  </a:moveTo>
                  <a:lnTo>
                    <a:pt x="0" y="0"/>
                  </a:lnTo>
                  <a:lnTo>
                    <a:pt x="5991" y="9714"/>
                  </a:lnTo>
                  <a:lnTo>
                    <a:pt x="6556" y="12430"/>
                  </a:lnTo>
                  <a:lnTo>
                    <a:pt x="16834" y="25732"/>
                  </a:lnTo>
                  <a:lnTo>
                    <a:pt x="61391" y="60489"/>
                  </a:lnTo>
                  <a:lnTo>
                    <a:pt x="96985" y="8036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4" name="SMARTInkShape-Group210"/>
          <p:cNvGrpSpPr/>
          <p:nvPr/>
        </p:nvGrpSpPr>
        <p:grpSpPr>
          <a:xfrm>
            <a:off x="6849070" y="2116336"/>
            <a:ext cx="205383" cy="133946"/>
            <a:chOff x="6849070" y="2116336"/>
            <a:chExt cx="205383" cy="133946"/>
          </a:xfrm>
        </p:grpSpPr>
        <p:sp>
          <p:nvSpPr>
            <p:cNvPr id="42" name="SMARTInkShape-798"/>
            <p:cNvSpPr/>
            <p:nvPr/>
          </p:nvSpPr>
          <p:spPr>
            <a:xfrm>
              <a:off x="6849070" y="2116336"/>
              <a:ext cx="71330" cy="133946"/>
            </a:xfrm>
            <a:custGeom>
              <a:avLst/>
              <a:gdLst/>
              <a:ahLst/>
              <a:cxnLst/>
              <a:rect l="0" t="0" r="0" b="0"/>
              <a:pathLst>
                <a:path w="71330" h="133946">
                  <a:moveTo>
                    <a:pt x="62507" y="0"/>
                  </a:moveTo>
                  <a:lnTo>
                    <a:pt x="71070" y="0"/>
                  </a:lnTo>
                  <a:lnTo>
                    <a:pt x="71329" y="4740"/>
                  </a:lnTo>
                  <a:lnTo>
                    <a:pt x="68743" y="9714"/>
                  </a:lnTo>
                  <a:lnTo>
                    <a:pt x="58999" y="25731"/>
                  </a:lnTo>
                  <a:lnTo>
                    <a:pt x="45773" y="65597"/>
                  </a:lnTo>
                  <a:lnTo>
                    <a:pt x="18361" y="107163"/>
                  </a:lnTo>
                  <a:lnTo>
                    <a:pt x="0" y="13394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SMARTInkShape-799"/>
            <p:cNvSpPr/>
            <p:nvPr/>
          </p:nvSpPr>
          <p:spPr>
            <a:xfrm>
              <a:off x="6974085" y="2169914"/>
              <a:ext cx="80368" cy="62509"/>
            </a:xfrm>
            <a:custGeom>
              <a:avLst/>
              <a:gdLst/>
              <a:ahLst/>
              <a:cxnLst/>
              <a:rect l="0" t="0" r="0" b="0"/>
              <a:pathLst>
                <a:path w="80368" h="62509">
                  <a:moveTo>
                    <a:pt x="80367" y="0"/>
                  </a:moveTo>
                  <a:lnTo>
                    <a:pt x="75628" y="0"/>
                  </a:lnTo>
                  <a:lnTo>
                    <a:pt x="70654" y="2646"/>
                  </a:lnTo>
                  <a:lnTo>
                    <a:pt x="65136" y="8121"/>
                  </a:lnTo>
                  <a:lnTo>
                    <a:pt x="55460" y="21368"/>
                  </a:lnTo>
                  <a:lnTo>
                    <a:pt x="11748" y="55218"/>
                  </a:lnTo>
                  <a:lnTo>
                    <a:pt x="0" y="6250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9" name="SMARTInkShape-Group211"/>
          <p:cNvGrpSpPr/>
          <p:nvPr/>
        </p:nvGrpSpPr>
        <p:grpSpPr>
          <a:xfrm>
            <a:off x="3725052" y="3786187"/>
            <a:ext cx="864808" cy="339329"/>
            <a:chOff x="3725052" y="3786187"/>
            <a:chExt cx="864808" cy="339329"/>
          </a:xfrm>
        </p:grpSpPr>
        <p:sp>
          <p:nvSpPr>
            <p:cNvPr id="45" name="SMARTInkShape-800"/>
            <p:cNvSpPr/>
            <p:nvPr/>
          </p:nvSpPr>
          <p:spPr>
            <a:xfrm>
              <a:off x="3725052" y="3884514"/>
              <a:ext cx="221870" cy="232073"/>
            </a:xfrm>
            <a:custGeom>
              <a:avLst/>
              <a:gdLst/>
              <a:ahLst/>
              <a:cxnLst/>
              <a:rect l="0" t="0" r="0" b="0"/>
              <a:pathLst>
                <a:path w="221870" h="232073">
                  <a:moveTo>
                    <a:pt x="221869" y="35618"/>
                  </a:moveTo>
                  <a:lnTo>
                    <a:pt x="221869" y="22057"/>
                  </a:lnTo>
                  <a:lnTo>
                    <a:pt x="219224" y="17024"/>
                  </a:lnTo>
                  <a:lnTo>
                    <a:pt x="213748" y="11479"/>
                  </a:lnTo>
                  <a:lnTo>
                    <a:pt x="204700" y="5707"/>
                  </a:lnTo>
                  <a:lnTo>
                    <a:pt x="188450" y="1621"/>
                  </a:lnTo>
                  <a:lnTo>
                    <a:pt x="146424" y="0"/>
                  </a:lnTo>
                  <a:lnTo>
                    <a:pt x="123448" y="922"/>
                  </a:lnTo>
                  <a:lnTo>
                    <a:pt x="102640" y="8030"/>
                  </a:lnTo>
                  <a:lnTo>
                    <a:pt x="59059" y="32910"/>
                  </a:lnTo>
                  <a:lnTo>
                    <a:pt x="23511" y="65669"/>
                  </a:lnTo>
                  <a:lnTo>
                    <a:pt x="5114" y="95187"/>
                  </a:lnTo>
                  <a:lnTo>
                    <a:pt x="549" y="113020"/>
                  </a:lnTo>
                  <a:lnTo>
                    <a:pt x="0" y="142961"/>
                  </a:lnTo>
                  <a:lnTo>
                    <a:pt x="3537" y="156417"/>
                  </a:lnTo>
                  <a:lnTo>
                    <a:pt x="15847" y="175149"/>
                  </a:lnTo>
                  <a:lnTo>
                    <a:pt x="53297" y="198166"/>
                  </a:lnTo>
                  <a:lnTo>
                    <a:pt x="96998" y="219229"/>
                  </a:lnTo>
                  <a:lnTo>
                    <a:pt x="141502" y="23207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SMARTInkShape-801"/>
            <p:cNvSpPr/>
            <p:nvPr/>
          </p:nvSpPr>
          <p:spPr>
            <a:xfrm>
              <a:off x="3975664" y="3964816"/>
              <a:ext cx="203430" cy="160700"/>
            </a:xfrm>
            <a:custGeom>
              <a:avLst/>
              <a:gdLst/>
              <a:ahLst/>
              <a:cxnLst/>
              <a:rect l="0" t="0" r="0" b="0"/>
              <a:pathLst>
                <a:path w="203430" h="160700">
                  <a:moveTo>
                    <a:pt x="167711" y="17824"/>
                  </a:moveTo>
                  <a:lnTo>
                    <a:pt x="167711" y="4522"/>
                  </a:lnTo>
                  <a:lnTo>
                    <a:pt x="166718" y="3003"/>
                  </a:lnTo>
                  <a:lnTo>
                    <a:pt x="165065" y="1990"/>
                  </a:lnTo>
                  <a:lnTo>
                    <a:pt x="157997" y="565"/>
                  </a:lnTo>
                  <a:lnTo>
                    <a:pt x="133159" y="0"/>
                  </a:lnTo>
                  <a:lnTo>
                    <a:pt x="94351" y="12397"/>
                  </a:lnTo>
                  <a:lnTo>
                    <a:pt x="50215" y="34517"/>
                  </a:lnTo>
                  <a:lnTo>
                    <a:pt x="23749" y="50741"/>
                  </a:lnTo>
                  <a:lnTo>
                    <a:pt x="4641" y="73030"/>
                  </a:lnTo>
                  <a:lnTo>
                    <a:pt x="977" y="82378"/>
                  </a:lnTo>
                  <a:lnTo>
                    <a:pt x="0" y="87650"/>
                  </a:lnTo>
                  <a:lnTo>
                    <a:pt x="1561" y="96152"/>
                  </a:lnTo>
                  <a:lnTo>
                    <a:pt x="3366" y="99808"/>
                  </a:lnTo>
                  <a:lnTo>
                    <a:pt x="5562" y="102246"/>
                  </a:lnTo>
                  <a:lnTo>
                    <a:pt x="23829" y="111220"/>
                  </a:lnTo>
                  <a:lnTo>
                    <a:pt x="46061" y="115097"/>
                  </a:lnTo>
                  <a:lnTo>
                    <a:pt x="64639" y="114776"/>
                  </a:lnTo>
                  <a:lnTo>
                    <a:pt x="107362" y="100795"/>
                  </a:lnTo>
                  <a:lnTo>
                    <a:pt x="133097" y="86236"/>
                  </a:lnTo>
                  <a:lnTo>
                    <a:pt x="152664" y="68422"/>
                  </a:lnTo>
                  <a:lnTo>
                    <a:pt x="156062" y="62471"/>
                  </a:lnTo>
                  <a:lnTo>
                    <a:pt x="158734" y="53698"/>
                  </a:lnTo>
                  <a:lnTo>
                    <a:pt x="158781" y="93446"/>
                  </a:lnTo>
                  <a:lnTo>
                    <a:pt x="159774" y="109464"/>
                  </a:lnTo>
                  <a:lnTo>
                    <a:pt x="168868" y="131609"/>
                  </a:lnTo>
                  <a:lnTo>
                    <a:pt x="187719" y="153463"/>
                  </a:lnTo>
                  <a:lnTo>
                    <a:pt x="194132" y="157484"/>
                  </a:lnTo>
                  <a:lnTo>
                    <a:pt x="203429" y="16069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SMARTInkShape-802"/>
            <p:cNvSpPr/>
            <p:nvPr/>
          </p:nvSpPr>
          <p:spPr>
            <a:xfrm>
              <a:off x="4295212" y="3786187"/>
              <a:ext cx="8898" cy="321470"/>
            </a:xfrm>
            <a:custGeom>
              <a:avLst/>
              <a:gdLst/>
              <a:ahLst/>
              <a:cxnLst/>
              <a:rect l="0" t="0" r="0" b="0"/>
              <a:pathLst>
                <a:path w="8898" h="321470">
                  <a:moveTo>
                    <a:pt x="8897" y="0"/>
                  </a:moveTo>
                  <a:lnTo>
                    <a:pt x="1209" y="0"/>
                  </a:lnTo>
                  <a:lnTo>
                    <a:pt x="795" y="993"/>
                  </a:lnTo>
                  <a:lnTo>
                    <a:pt x="0" y="25731"/>
                  </a:lnTo>
                  <a:lnTo>
                    <a:pt x="7659" y="64440"/>
                  </a:lnTo>
                  <a:lnTo>
                    <a:pt x="8788" y="108568"/>
                  </a:lnTo>
                  <a:lnTo>
                    <a:pt x="8883" y="151991"/>
                  </a:lnTo>
                  <a:lnTo>
                    <a:pt x="7903" y="196478"/>
                  </a:lnTo>
                  <a:lnTo>
                    <a:pt x="1208" y="236365"/>
                  </a:lnTo>
                  <a:lnTo>
                    <a:pt x="40" y="279694"/>
                  </a:lnTo>
                  <a:lnTo>
                    <a:pt x="981" y="296634"/>
                  </a:lnTo>
                  <a:lnTo>
                    <a:pt x="8897" y="32146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SMARTInkShape-803"/>
            <p:cNvSpPr/>
            <p:nvPr/>
          </p:nvSpPr>
          <p:spPr>
            <a:xfrm>
              <a:off x="4357687" y="3938260"/>
              <a:ext cx="232173" cy="133520"/>
            </a:xfrm>
            <a:custGeom>
              <a:avLst/>
              <a:gdLst/>
              <a:ahLst/>
              <a:cxnLst/>
              <a:rect l="0" t="0" r="0" b="0"/>
              <a:pathLst>
                <a:path w="232173" h="133520">
                  <a:moveTo>
                    <a:pt x="0" y="71169"/>
                  </a:moveTo>
                  <a:lnTo>
                    <a:pt x="0" y="97948"/>
                  </a:lnTo>
                  <a:lnTo>
                    <a:pt x="0" y="85529"/>
                  </a:lnTo>
                  <a:lnTo>
                    <a:pt x="2646" y="79866"/>
                  </a:lnTo>
                  <a:lnTo>
                    <a:pt x="6137" y="74042"/>
                  </a:lnTo>
                  <a:lnTo>
                    <a:pt x="17952" y="39252"/>
                  </a:lnTo>
                  <a:lnTo>
                    <a:pt x="39972" y="4821"/>
                  </a:lnTo>
                  <a:lnTo>
                    <a:pt x="45216" y="1994"/>
                  </a:lnTo>
                  <a:lnTo>
                    <a:pt x="48004" y="1239"/>
                  </a:lnTo>
                  <a:lnTo>
                    <a:pt x="50854" y="1729"/>
                  </a:lnTo>
                  <a:lnTo>
                    <a:pt x="60778" y="7553"/>
                  </a:lnTo>
                  <a:lnTo>
                    <a:pt x="92306" y="52026"/>
                  </a:lnTo>
                  <a:lnTo>
                    <a:pt x="105761" y="96267"/>
                  </a:lnTo>
                  <a:lnTo>
                    <a:pt x="109183" y="104814"/>
                  </a:lnTo>
                  <a:lnTo>
                    <a:pt x="113017" y="111919"/>
                  </a:lnTo>
                  <a:lnTo>
                    <a:pt x="115480" y="124566"/>
                  </a:lnTo>
                  <a:lnTo>
                    <a:pt x="116076" y="133519"/>
                  </a:lnTo>
                  <a:lnTo>
                    <a:pt x="116083" y="128890"/>
                  </a:lnTo>
                  <a:lnTo>
                    <a:pt x="118731" y="123943"/>
                  </a:lnTo>
                  <a:lnTo>
                    <a:pt x="120826" y="121234"/>
                  </a:lnTo>
                  <a:lnTo>
                    <a:pt x="123154" y="112934"/>
                  </a:lnTo>
                  <a:lnTo>
                    <a:pt x="125180" y="103622"/>
                  </a:lnTo>
                  <a:lnTo>
                    <a:pt x="130907" y="91810"/>
                  </a:lnTo>
                  <a:lnTo>
                    <a:pt x="143482" y="53124"/>
                  </a:lnTo>
                  <a:lnTo>
                    <a:pt x="149339" y="38041"/>
                  </a:lnTo>
                  <a:lnTo>
                    <a:pt x="151701" y="30649"/>
                  </a:lnTo>
                  <a:lnTo>
                    <a:pt x="168829" y="10026"/>
                  </a:lnTo>
                  <a:lnTo>
                    <a:pt x="176900" y="4307"/>
                  </a:lnTo>
                  <a:lnTo>
                    <a:pt x="185425" y="636"/>
                  </a:lnTo>
                  <a:lnTo>
                    <a:pt x="191643" y="0"/>
                  </a:lnTo>
                  <a:lnTo>
                    <a:pt x="193246" y="902"/>
                  </a:lnTo>
                  <a:lnTo>
                    <a:pt x="194315" y="2497"/>
                  </a:lnTo>
                  <a:lnTo>
                    <a:pt x="196495" y="6914"/>
                  </a:lnTo>
                  <a:lnTo>
                    <a:pt x="202308" y="14979"/>
                  </a:lnTo>
                  <a:lnTo>
                    <a:pt x="212271" y="45186"/>
                  </a:lnTo>
                  <a:lnTo>
                    <a:pt x="216353" y="62479"/>
                  </a:lnTo>
                  <a:lnTo>
                    <a:pt x="229705" y="100626"/>
                  </a:lnTo>
                  <a:lnTo>
                    <a:pt x="232172" y="12474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0" name="SMARTInkShape-804"/>
          <p:cNvSpPr/>
          <p:nvPr/>
        </p:nvSpPr>
        <p:spPr>
          <a:xfrm>
            <a:off x="5089922" y="4478367"/>
            <a:ext cx="1125089" cy="84693"/>
          </a:xfrm>
          <a:custGeom>
            <a:avLst/>
            <a:gdLst/>
            <a:ahLst/>
            <a:cxnLst/>
            <a:rect l="0" t="0" r="0" b="0"/>
            <a:pathLst>
              <a:path w="1125089" h="84693">
                <a:moveTo>
                  <a:pt x="0" y="66844"/>
                </a:moveTo>
                <a:lnTo>
                  <a:pt x="0" y="62103"/>
                </a:lnTo>
                <a:lnTo>
                  <a:pt x="992" y="60707"/>
                </a:lnTo>
                <a:lnTo>
                  <a:pt x="2645" y="59776"/>
                </a:lnTo>
                <a:lnTo>
                  <a:pt x="4740" y="59156"/>
                </a:lnTo>
                <a:lnTo>
                  <a:pt x="6136" y="57750"/>
                </a:lnTo>
                <a:lnTo>
                  <a:pt x="7688" y="53541"/>
                </a:lnTo>
                <a:lnTo>
                  <a:pt x="9094" y="52023"/>
                </a:lnTo>
                <a:lnTo>
                  <a:pt x="31217" y="43114"/>
                </a:lnTo>
                <a:lnTo>
                  <a:pt x="71522" y="40234"/>
                </a:lnTo>
                <a:lnTo>
                  <a:pt x="91968" y="37462"/>
                </a:lnTo>
                <a:lnTo>
                  <a:pt x="135288" y="31960"/>
                </a:lnTo>
                <a:lnTo>
                  <a:pt x="179446" y="31290"/>
                </a:lnTo>
                <a:lnTo>
                  <a:pt x="217210" y="28528"/>
                </a:lnTo>
                <a:lnTo>
                  <a:pt x="257174" y="24071"/>
                </a:lnTo>
                <a:lnTo>
                  <a:pt x="296796" y="22751"/>
                </a:lnTo>
                <a:lnTo>
                  <a:pt x="339955" y="22360"/>
                </a:lnTo>
                <a:lnTo>
                  <a:pt x="384162" y="22244"/>
                </a:lnTo>
                <a:lnTo>
                  <a:pt x="428680" y="19563"/>
                </a:lnTo>
                <a:lnTo>
                  <a:pt x="459406" y="16064"/>
                </a:lnTo>
                <a:lnTo>
                  <a:pt x="492908" y="14510"/>
                </a:lnTo>
                <a:lnTo>
                  <a:pt x="524994" y="13818"/>
                </a:lnTo>
                <a:lnTo>
                  <a:pt x="555791" y="13511"/>
                </a:lnTo>
                <a:lnTo>
                  <a:pt x="586015" y="13375"/>
                </a:lnTo>
                <a:lnTo>
                  <a:pt x="615984" y="13314"/>
                </a:lnTo>
                <a:lnTo>
                  <a:pt x="646834" y="14279"/>
                </a:lnTo>
                <a:lnTo>
                  <a:pt x="680387" y="18016"/>
                </a:lnTo>
                <a:lnTo>
                  <a:pt x="712498" y="20338"/>
                </a:lnTo>
                <a:lnTo>
                  <a:pt x="743307" y="22362"/>
                </a:lnTo>
                <a:lnTo>
                  <a:pt x="773534" y="26569"/>
                </a:lnTo>
                <a:lnTo>
                  <a:pt x="803506" y="31745"/>
                </a:lnTo>
                <a:lnTo>
                  <a:pt x="833364" y="36362"/>
                </a:lnTo>
                <a:lnTo>
                  <a:pt x="863170" y="38414"/>
                </a:lnTo>
                <a:lnTo>
                  <a:pt x="892954" y="41971"/>
                </a:lnTo>
                <a:lnTo>
                  <a:pt x="934966" y="49552"/>
                </a:lnTo>
                <a:lnTo>
                  <a:pt x="972550" y="55436"/>
                </a:lnTo>
                <a:lnTo>
                  <a:pt x="1016065" y="57424"/>
                </a:lnTo>
                <a:lnTo>
                  <a:pt x="1053324" y="63954"/>
                </a:lnTo>
                <a:lnTo>
                  <a:pt x="1093561" y="66463"/>
                </a:lnTo>
                <a:lnTo>
                  <a:pt x="1107957" y="66731"/>
                </a:lnTo>
                <a:lnTo>
                  <a:pt x="1115188" y="64148"/>
                </a:lnTo>
                <a:lnTo>
                  <a:pt x="1125088" y="57946"/>
                </a:lnTo>
                <a:lnTo>
                  <a:pt x="1086979" y="57915"/>
                </a:lnTo>
                <a:lnTo>
                  <a:pt x="1044451" y="50846"/>
                </a:lnTo>
                <a:lnTo>
                  <a:pt x="1004250" y="49352"/>
                </a:lnTo>
                <a:lnTo>
                  <a:pt x="965077" y="49093"/>
                </a:lnTo>
                <a:lnTo>
                  <a:pt x="922051" y="49017"/>
                </a:lnTo>
                <a:lnTo>
                  <a:pt x="890020" y="48999"/>
                </a:lnTo>
                <a:lnTo>
                  <a:pt x="855939" y="48991"/>
                </a:lnTo>
                <a:lnTo>
                  <a:pt x="820947" y="48988"/>
                </a:lnTo>
                <a:lnTo>
                  <a:pt x="785552" y="48986"/>
                </a:lnTo>
                <a:lnTo>
                  <a:pt x="748986" y="48985"/>
                </a:lnTo>
                <a:lnTo>
                  <a:pt x="709583" y="48985"/>
                </a:lnTo>
                <a:lnTo>
                  <a:pt x="668919" y="51631"/>
                </a:lnTo>
                <a:lnTo>
                  <a:pt x="628687" y="55121"/>
                </a:lnTo>
                <a:lnTo>
                  <a:pt x="590963" y="56672"/>
                </a:lnTo>
                <a:lnTo>
                  <a:pt x="551707" y="60008"/>
                </a:lnTo>
                <a:lnTo>
                  <a:pt x="511111" y="64798"/>
                </a:lnTo>
                <a:lnTo>
                  <a:pt x="469915" y="70234"/>
                </a:lnTo>
                <a:lnTo>
                  <a:pt x="431101" y="73311"/>
                </a:lnTo>
                <a:lnTo>
                  <a:pt x="393013" y="75671"/>
                </a:lnTo>
                <a:lnTo>
                  <a:pt x="352935" y="80028"/>
                </a:lnTo>
                <a:lnTo>
                  <a:pt x="314618" y="82626"/>
                </a:lnTo>
                <a:lnTo>
                  <a:pt x="278736" y="83781"/>
                </a:lnTo>
                <a:lnTo>
                  <a:pt x="246253" y="84292"/>
                </a:lnTo>
                <a:lnTo>
                  <a:pt x="215279" y="84520"/>
                </a:lnTo>
                <a:lnTo>
                  <a:pt x="172596" y="84649"/>
                </a:lnTo>
                <a:lnTo>
                  <a:pt x="132099" y="84692"/>
                </a:lnTo>
                <a:lnTo>
                  <a:pt x="105983" y="83709"/>
                </a:lnTo>
                <a:lnTo>
                  <a:pt x="90005" y="76141"/>
                </a:lnTo>
                <a:lnTo>
                  <a:pt x="121784" y="60564"/>
                </a:lnTo>
                <a:lnTo>
                  <a:pt x="162447" y="51565"/>
                </a:lnTo>
                <a:lnTo>
                  <a:pt x="202252" y="47104"/>
                </a:lnTo>
                <a:lnTo>
                  <a:pt x="234749" y="43188"/>
                </a:lnTo>
                <a:lnTo>
                  <a:pt x="269035" y="41447"/>
                </a:lnTo>
                <a:lnTo>
                  <a:pt x="306764" y="38027"/>
                </a:lnTo>
                <a:lnTo>
                  <a:pt x="346684" y="33201"/>
                </a:lnTo>
                <a:lnTo>
                  <a:pt x="387576" y="27747"/>
                </a:lnTo>
                <a:lnTo>
                  <a:pt x="428902" y="24663"/>
                </a:lnTo>
                <a:lnTo>
                  <a:pt x="470420" y="22300"/>
                </a:lnTo>
                <a:lnTo>
                  <a:pt x="512023" y="17943"/>
                </a:lnTo>
                <a:lnTo>
                  <a:pt x="553664" y="15344"/>
                </a:lnTo>
                <a:lnTo>
                  <a:pt x="595323" y="13196"/>
                </a:lnTo>
                <a:lnTo>
                  <a:pt x="636989" y="8935"/>
                </a:lnTo>
                <a:lnTo>
                  <a:pt x="678658" y="6381"/>
                </a:lnTo>
                <a:lnTo>
                  <a:pt x="720328" y="4252"/>
                </a:lnTo>
                <a:lnTo>
                  <a:pt x="761999" y="0"/>
                </a:lnTo>
                <a:lnTo>
                  <a:pt x="801026" y="93"/>
                </a:lnTo>
                <a:lnTo>
                  <a:pt x="838214" y="2451"/>
                </a:lnTo>
                <a:lnTo>
                  <a:pt x="874586" y="3498"/>
                </a:lnTo>
                <a:lnTo>
                  <a:pt x="907949" y="6609"/>
                </a:lnTo>
                <a:lnTo>
                  <a:pt x="951978" y="13939"/>
                </a:lnTo>
                <a:lnTo>
                  <a:pt x="990158" y="22394"/>
                </a:lnTo>
                <a:lnTo>
                  <a:pt x="1033875" y="34141"/>
                </a:lnTo>
                <a:lnTo>
                  <a:pt x="1069437" y="48463"/>
                </a:lnTo>
                <a:lnTo>
                  <a:pt x="1069153" y="48636"/>
                </a:lnTo>
                <a:lnTo>
                  <a:pt x="1062632" y="48984"/>
                </a:lnTo>
              </a:path>
            </a:pathLst>
          </a:custGeom>
          <a:ln w="19050">
            <a:solidFill>
              <a:srgbClr val="009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3" name="SMARTInkShape-Group213"/>
          <p:cNvGrpSpPr/>
          <p:nvPr/>
        </p:nvGrpSpPr>
        <p:grpSpPr>
          <a:xfrm>
            <a:off x="4662441" y="2246670"/>
            <a:ext cx="2882036" cy="762015"/>
            <a:chOff x="4662441" y="2246670"/>
            <a:chExt cx="2882036" cy="762015"/>
          </a:xfrm>
        </p:grpSpPr>
        <p:sp>
          <p:nvSpPr>
            <p:cNvPr id="51" name="SMARTInkShape-805"/>
            <p:cNvSpPr/>
            <p:nvPr/>
          </p:nvSpPr>
          <p:spPr>
            <a:xfrm>
              <a:off x="5884664" y="2246670"/>
              <a:ext cx="972653" cy="476667"/>
            </a:xfrm>
            <a:custGeom>
              <a:avLst/>
              <a:gdLst/>
              <a:ahLst/>
              <a:cxnLst/>
              <a:rect l="0" t="0" r="0" b="0"/>
              <a:pathLst>
                <a:path w="972653" h="476667">
                  <a:moveTo>
                    <a:pt x="26789" y="360799"/>
                  </a:moveTo>
                  <a:lnTo>
                    <a:pt x="66692" y="361791"/>
                  </a:lnTo>
                  <a:lnTo>
                    <a:pt x="109872" y="378890"/>
                  </a:lnTo>
                  <a:lnTo>
                    <a:pt x="152162" y="393571"/>
                  </a:lnTo>
                  <a:lnTo>
                    <a:pt x="190240" y="405453"/>
                  </a:lnTo>
                  <a:lnTo>
                    <a:pt x="224047" y="414378"/>
                  </a:lnTo>
                  <a:lnTo>
                    <a:pt x="259199" y="423307"/>
                  </a:lnTo>
                  <a:lnTo>
                    <a:pt x="294750" y="434882"/>
                  </a:lnTo>
                  <a:lnTo>
                    <a:pt x="333065" y="448234"/>
                  </a:lnTo>
                  <a:lnTo>
                    <a:pt x="375836" y="455828"/>
                  </a:lnTo>
                  <a:lnTo>
                    <a:pt x="419929" y="460724"/>
                  </a:lnTo>
                  <a:lnTo>
                    <a:pt x="450557" y="465733"/>
                  </a:lnTo>
                  <a:lnTo>
                    <a:pt x="484013" y="471267"/>
                  </a:lnTo>
                  <a:lnTo>
                    <a:pt x="516080" y="474388"/>
                  </a:lnTo>
                  <a:lnTo>
                    <a:pt x="546869" y="475775"/>
                  </a:lnTo>
                  <a:lnTo>
                    <a:pt x="577089" y="476392"/>
                  </a:lnTo>
                  <a:lnTo>
                    <a:pt x="607056" y="476666"/>
                  </a:lnTo>
                  <a:lnTo>
                    <a:pt x="636912" y="475795"/>
                  </a:lnTo>
                  <a:lnTo>
                    <a:pt x="666717" y="472101"/>
                  </a:lnTo>
                  <a:lnTo>
                    <a:pt x="696501" y="469798"/>
                  </a:lnTo>
                  <a:lnTo>
                    <a:pt x="738513" y="463209"/>
                  </a:lnTo>
                  <a:lnTo>
                    <a:pt x="776097" y="451335"/>
                  </a:lnTo>
                  <a:lnTo>
                    <a:pt x="812368" y="438887"/>
                  </a:lnTo>
                  <a:lnTo>
                    <a:pt x="855440" y="416903"/>
                  </a:lnTo>
                  <a:lnTo>
                    <a:pt x="897755" y="392460"/>
                  </a:lnTo>
                  <a:lnTo>
                    <a:pt x="939968" y="348720"/>
                  </a:lnTo>
                  <a:lnTo>
                    <a:pt x="961637" y="315528"/>
                  </a:lnTo>
                  <a:lnTo>
                    <a:pt x="969870" y="291823"/>
                  </a:lnTo>
                  <a:lnTo>
                    <a:pt x="972652" y="261294"/>
                  </a:lnTo>
                  <a:lnTo>
                    <a:pt x="966071" y="220464"/>
                  </a:lnTo>
                  <a:lnTo>
                    <a:pt x="952571" y="182707"/>
                  </a:lnTo>
                  <a:lnTo>
                    <a:pt x="926349" y="141845"/>
                  </a:lnTo>
                  <a:lnTo>
                    <a:pt x="890522" y="102685"/>
                  </a:lnTo>
                  <a:lnTo>
                    <a:pt x="851785" y="76292"/>
                  </a:lnTo>
                  <a:lnTo>
                    <a:pt x="807896" y="55463"/>
                  </a:lnTo>
                  <a:lnTo>
                    <a:pt x="774791" y="42862"/>
                  </a:lnTo>
                  <a:lnTo>
                    <a:pt x="740234" y="30647"/>
                  </a:lnTo>
                  <a:lnTo>
                    <a:pt x="704040" y="19596"/>
                  </a:lnTo>
                  <a:lnTo>
                    <a:pt x="664802" y="11377"/>
                  </a:lnTo>
                  <a:lnTo>
                    <a:pt x="624212" y="4417"/>
                  </a:lnTo>
                  <a:lnTo>
                    <a:pt x="582028" y="0"/>
                  </a:lnTo>
                  <a:lnTo>
                    <a:pt x="559668" y="212"/>
                  </a:lnTo>
                  <a:lnTo>
                    <a:pt x="536823" y="1345"/>
                  </a:lnTo>
                  <a:lnTo>
                    <a:pt x="513654" y="2100"/>
                  </a:lnTo>
                  <a:lnTo>
                    <a:pt x="490272" y="2604"/>
                  </a:lnTo>
                  <a:lnTo>
                    <a:pt x="466747" y="2940"/>
                  </a:lnTo>
                  <a:lnTo>
                    <a:pt x="444117" y="5148"/>
                  </a:lnTo>
                  <a:lnTo>
                    <a:pt x="400454" y="12893"/>
                  </a:lnTo>
                  <a:lnTo>
                    <a:pt x="378094" y="18729"/>
                  </a:lnTo>
                  <a:lnTo>
                    <a:pt x="355251" y="25596"/>
                  </a:lnTo>
                  <a:lnTo>
                    <a:pt x="332083" y="33151"/>
                  </a:lnTo>
                  <a:lnTo>
                    <a:pt x="287821" y="49482"/>
                  </a:lnTo>
                  <a:lnTo>
                    <a:pt x="244999" y="67654"/>
                  </a:lnTo>
                  <a:lnTo>
                    <a:pt x="202816" y="88960"/>
                  </a:lnTo>
                  <a:lnTo>
                    <a:pt x="166208" y="111658"/>
                  </a:lnTo>
                  <a:lnTo>
                    <a:pt x="133401" y="134976"/>
                  </a:lnTo>
                  <a:lnTo>
                    <a:pt x="102284" y="158568"/>
                  </a:lnTo>
                  <a:lnTo>
                    <a:pt x="74563" y="187575"/>
                  </a:lnTo>
                  <a:lnTo>
                    <a:pt x="41936" y="232082"/>
                  </a:lnTo>
                  <a:lnTo>
                    <a:pt x="0" y="29829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SMARTInkShape-806"/>
            <p:cNvSpPr/>
            <p:nvPr/>
          </p:nvSpPr>
          <p:spPr>
            <a:xfrm>
              <a:off x="4662441" y="2474966"/>
              <a:ext cx="2882036" cy="533719"/>
            </a:xfrm>
            <a:custGeom>
              <a:avLst/>
              <a:gdLst/>
              <a:ahLst/>
              <a:cxnLst/>
              <a:rect l="0" t="0" r="0" b="0"/>
              <a:pathLst>
                <a:path w="2882036" h="533719">
                  <a:moveTo>
                    <a:pt x="114941" y="489690"/>
                  </a:moveTo>
                  <a:lnTo>
                    <a:pt x="124055" y="490682"/>
                  </a:lnTo>
                  <a:lnTo>
                    <a:pt x="160790" y="497378"/>
                  </a:lnTo>
                  <a:lnTo>
                    <a:pt x="204396" y="498456"/>
                  </a:lnTo>
                  <a:lnTo>
                    <a:pt x="236367" y="498571"/>
                  </a:lnTo>
                  <a:lnTo>
                    <a:pt x="274612" y="498606"/>
                  </a:lnTo>
                  <a:lnTo>
                    <a:pt x="313725" y="498615"/>
                  </a:lnTo>
                  <a:lnTo>
                    <a:pt x="356734" y="498619"/>
                  </a:lnTo>
                  <a:lnTo>
                    <a:pt x="387108" y="497627"/>
                  </a:lnTo>
                  <a:lnTo>
                    <a:pt x="420451" y="493879"/>
                  </a:lnTo>
                  <a:lnTo>
                    <a:pt x="455114" y="491552"/>
                  </a:lnTo>
                  <a:lnTo>
                    <a:pt x="490364" y="490518"/>
                  </a:lnTo>
                  <a:lnTo>
                    <a:pt x="525874" y="490058"/>
                  </a:lnTo>
                  <a:lnTo>
                    <a:pt x="561499" y="487208"/>
                  </a:lnTo>
                  <a:lnTo>
                    <a:pt x="598169" y="483626"/>
                  </a:lnTo>
                  <a:lnTo>
                    <a:pt x="637618" y="482034"/>
                  </a:lnTo>
                  <a:lnTo>
                    <a:pt x="678302" y="478681"/>
                  </a:lnTo>
                  <a:lnTo>
                    <a:pt x="719536" y="474875"/>
                  </a:lnTo>
                  <a:lnTo>
                    <a:pt x="761012" y="473184"/>
                  </a:lnTo>
                  <a:lnTo>
                    <a:pt x="805243" y="472432"/>
                  </a:lnTo>
                  <a:lnTo>
                    <a:pt x="828150" y="472232"/>
                  </a:lnTo>
                  <a:lnTo>
                    <a:pt x="872124" y="469363"/>
                  </a:lnTo>
                  <a:lnTo>
                    <a:pt x="914819" y="464781"/>
                  </a:lnTo>
                  <a:lnTo>
                    <a:pt x="956945" y="459437"/>
                  </a:lnTo>
                  <a:lnTo>
                    <a:pt x="998818" y="456400"/>
                  </a:lnTo>
                  <a:lnTo>
                    <a:pt x="1041572" y="455051"/>
                  </a:lnTo>
                  <a:lnTo>
                    <a:pt x="1064086" y="454691"/>
                  </a:lnTo>
                  <a:lnTo>
                    <a:pt x="1087032" y="454451"/>
                  </a:lnTo>
                  <a:lnTo>
                    <a:pt x="1110268" y="453299"/>
                  </a:lnTo>
                  <a:lnTo>
                    <a:pt x="1133695" y="451539"/>
                  </a:lnTo>
                  <a:lnTo>
                    <a:pt x="1157251" y="449373"/>
                  </a:lnTo>
                  <a:lnTo>
                    <a:pt x="1179900" y="447929"/>
                  </a:lnTo>
                  <a:lnTo>
                    <a:pt x="1223587" y="446325"/>
                  </a:lnTo>
                  <a:lnTo>
                    <a:pt x="1245952" y="445897"/>
                  </a:lnTo>
                  <a:lnTo>
                    <a:pt x="1268800" y="445612"/>
                  </a:lnTo>
                  <a:lnTo>
                    <a:pt x="1291969" y="445422"/>
                  </a:lnTo>
                  <a:lnTo>
                    <a:pt x="1315353" y="445295"/>
                  </a:lnTo>
                  <a:lnTo>
                    <a:pt x="1338881" y="445211"/>
                  </a:lnTo>
                  <a:lnTo>
                    <a:pt x="1362502" y="445154"/>
                  </a:lnTo>
                  <a:lnTo>
                    <a:pt x="1386187" y="445117"/>
                  </a:lnTo>
                  <a:lnTo>
                    <a:pt x="1409915" y="445091"/>
                  </a:lnTo>
                  <a:lnTo>
                    <a:pt x="1433672" y="445075"/>
                  </a:lnTo>
                  <a:lnTo>
                    <a:pt x="1457446" y="445064"/>
                  </a:lnTo>
                  <a:lnTo>
                    <a:pt x="1481234" y="445057"/>
                  </a:lnTo>
                  <a:lnTo>
                    <a:pt x="1505029" y="445052"/>
                  </a:lnTo>
                  <a:lnTo>
                    <a:pt x="1529823" y="445048"/>
                  </a:lnTo>
                  <a:lnTo>
                    <a:pt x="1555282" y="445046"/>
                  </a:lnTo>
                  <a:lnTo>
                    <a:pt x="1581184" y="445045"/>
                  </a:lnTo>
                  <a:lnTo>
                    <a:pt x="1606390" y="445044"/>
                  </a:lnTo>
                  <a:lnTo>
                    <a:pt x="1631130" y="445043"/>
                  </a:lnTo>
                  <a:lnTo>
                    <a:pt x="1655563" y="445043"/>
                  </a:lnTo>
                  <a:lnTo>
                    <a:pt x="1679788" y="446035"/>
                  </a:lnTo>
                  <a:lnTo>
                    <a:pt x="1703876" y="447688"/>
                  </a:lnTo>
                  <a:lnTo>
                    <a:pt x="1727871" y="449782"/>
                  </a:lnTo>
                  <a:lnTo>
                    <a:pt x="1751806" y="451179"/>
                  </a:lnTo>
                  <a:lnTo>
                    <a:pt x="1775701" y="452109"/>
                  </a:lnTo>
                  <a:lnTo>
                    <a:pt x="1799568" y="452730"/>
                  </a:lnTo>
                  <a:lnTo>
                    <a:pt x="1823416" y="453144"/>
                  </a:lnTo>
                  <a:lnTo>
                    <a:pt x="1847252" y="453420"/>
                  </a:lnTo>
                  <a:lnTo>
                    <a:pt x="1871080" y="453603"/>
                  </a:lnTo>
                  <a:lnTo>
                    <a:pt x="1895897" y="454718"/>
                  </a:lnTo>
                  <a:lnTo>
                    <a:pt x="1921370" y="456453"/>
                  </a:lnTo>
                  <a:lnTo>
                    <a:pt x="1947282" y="458603"/>
                  </a:lnTo>
                  <a:lnTo>
                    <a:pt x="1972494" y="461028"/>
                  </a:lnTo>
                  <a:lnTo>
                    <a:pt x="1997239" y="463637"/>
                  </a:lnTo>
                  <a:lnTo>
                    <a:pt x="2021673" y="466368"/>
                  </a:lnTo>
                  <a:lnTo>
                    <a:pt x="2046893" y="469181"/>
                  </a:lnTo>
                  <a:lnTo>
                    <a:pt x="2072635" y="472049"/>
                  </a:lnTo>
                  <a:lnTo>
                    <a:pt x="2098727" y="474952"/>
                  </a:lnTo>
                  <a:lnTo>
                    <a:pt x="2124059" y="477881"/>
                  </a:lnTo>
                  <a:lnTo>
                    <a:pt x="2148885" y="480825"/>
                  </a:lnTo>
                  <a:lnTo>
                    <a:pt x="2173374" y="483780"/>
                  </a:lnTo>
                  <a:lnTo>
                    <a:pt x="2197635" y="486742"/>
                  </a:lnTo>
                  <a:lnTo>
                    <a:pt x="2221747" y="489709"/>
                  </a:lnTo>
                  <a:lnTo>
                    <a:pt x="2245760" y="492680"/>
                  </a:lnTo>
                  <a:lnTo>
                    <a:pt x="2269706" y="495652"/>
                  </a:lnTo>
                  <a:lnTo>
                    <a:pt x="2293608" y="498625"/>
                  </a:lnTo>
                  <a:lnTo>
                    <a:pt x="2317479" y="501600"/>
                  </a:lnTo>
                  <a:lnTo>
                    <a:pt x="2341331" y="504576"/>
                  </a:lnTo>
                  <a:lnTo>
                    <a:pt x="2365170" y="507551"/>
                  </a:lnTo>
                  <a:lnTo>
                    <a:pt x="2389001" y="510527"/>
                  </a:lnTo>
                  <a:lnTo>
                    <a:pt x="2412825" y="513503"/>
                  </a:lnTo>
                  <a:lnTo>
                    <a:pt x="2436645" y="516480"/>
                  </a:lnTo>
                  <a:lnTo>
                    <a:pt x="2460463" y="519456"/>
                  </a:lnTo>
                  <a:lnTo>
                    <a:pt x="2483286" y="521440"/>
                  </a:lnTo>
                  <a:lnTo>
                    <a:pt x="2527167" y="523645"/>
                  </a:lnTo>
                  <a:lnTo>
                    <a:pt x="2569820" y="527270"/>
                  </a:lnTo>
                  <a:lnTo>
                    <a:pt x="2611929" y="531197"/>
                  </a:lnTo>
                  <a:lnTo>
                    <a:pt x="2653795" y="532943"/>
                  </a:lnTo>
                  <a:lnTo>
                    <a:pt x="2690260" y="533718"/>
                  </a:lnTo>
                  <a:lnTo>
                    <a:pt x="2723004" y="533071"/>
                  </a:lnTo>
                  <a:lnTo>
                    <a:pt x="2754093" y="529476"/>
                  </a:lnTo>
                  <a:lnTo>
                    <a:pt x="2794746" y="526614"/>
                  </a:lnTo>
                  <a:lnTo>
                    <a:pt x="2827186" y="516285"/>
                  </a:lnTo>
                  <a:lnTo>
                    <a:pt x="2864188" y="489272"/>
                  </a:lnTo>
                  <a:lnTo>
                    <a:pt x="2870508" y="483459"/>
                  </a:lnTo>
                  <a:lnTo>
                    <a:pt x="2877527" y="469061"/>
                  </a:lnTo>
                  <a:lnTo>
                    <a:pt x="2882035" y="435565"/>
                  </a:lnTo>
                  <a:lnTo>
                    <a:pt x="2878075" y="409161"/>
                  </a:lnTo>
                  <a:lnTo>
                    <a:pt x="2853589" y="366443"/>
                  </a:lnTo>
                  <a:lnTo>
                    <a:pt x="2827754" y="331574"/>
                  </a:lnTo>
                  <a:lnTo>
                    <a:pt x="2794413" y="296107"/>
                  </a:lnTo>
                  <a:lnTo>
                    <a:pt x="2752563" y="260463"/>
                  </a:lnTo>
                  <a:lnTo>
                    <a:pt x="2719936" y="236668"/>
                  </a:lnTo>
                  <a:lnTo>
                    <a:pt x="2682946" y="212864"/>
                  </a:lnTo>
                  <a:lnTo>
                    <a:pt x="2642363" y="189055"/>
                  </a:lnTo>
                  <a:lnTo>
                    <a:pt x="2597868" y="165243"/>
                  </a:lnTo>
                  <a:lnTo>
                    <a:pt x="2554279" y="144078"/>
                  </a:lnTo>
                  <a:lnTo>
                    <a:pt x="2509771" y="124749"/>
                  </a:lnTo>
                  <a:lnTo>
                    <a:pt x="2485401" y="115427"/>
                  </a:lnTo>
                  <a:lnTo>
                    <a:pt x="2460225" y="106236"/>
                  </a:lnTo>
                  <a:lnTo>
                    <a:pt x="2434511" y="98124"/>
                  </a:lnTo>
                  <a:lnTo>
                    <a:pt x="2408438" y="90732"/>
                  </a:lnTo>
                  <a:lnTo>
                    <a:pt x="2382127" y="83820"/>
                  </a:lnTo>
                  <a:lnTo>
                    <a:pt x="2355655" y="77227"/>
                  </a:lnTo>
                  <a:lnTo>
                    <a:pt x="2329079" y="70848"/>
                  </a:lnTo>
                  <a:lnTo>
                    <a:pt x="2302432" y="64610"/>
                  </a:lnTo>
                  <a:lnTo>
                    <a:pt x="2274745" y="58468"/>
                  </a:lnTo>
                  <a:lnTo>
                    <a:pt x="2246365" y="52388"/>
                  </a:lnTo>
                  <a:lnTo>
                    <a:pt x="2217524" y="46351"/>
                  </a:lnTo>
                  <a:lnTo>
                    <a:pt x="2188374" y="40342"/>
                  </a:lnTo>
                  <a:lnTo>
                    <a:pt x="2159019" y="34351"/>
                  </a:lnTo>
                  <a:lnTo>
                    <a:pt x="2129527" y="28373"/>
                  </a:lnTo>
                  <a:lnTo>
                    <a:pt x="2098952" y="23395"/>
                  </a:lnTo>
                  <a:lnTo>
                    <a:pt x="2067654" y="19085"/>
                  </a:lnTo>
                  <a:lnTo>
                    <a:pt x="2035875" y="15219"/>
                  </a:lnTo>
                  <a:lnTo>
                    <a:pt x="2004767" y="12641"/>
                  </a:lnTo>
                  <a:lnTo>
                    <a:pt x="1974107" y="10924"/>
                  </a:lnTo>
                  <a:lnTo>
                    <a:pt x="1943744" y="9778"/>
                  </a:lnTo>
                  <a:lnTo>
                    <a:pt x="1912589" y="8022"/>
                  </a:lnTo>
                  <a:lnTo>
                    <a:pt x="1880905" y="5860"/>
                  </a:lnTo>
                  <a:lnTo>
                    <a:pt x="1848868" y="3425"/>
                  </a:lnTo>
                  <a:lnTo>
                    <a:pt x="1816596" y="1803"/>
                  </a:lnTo>
                  <a:lnTo>
                    <a:pt x="1784166" y="721"/>
                  </a:lnTo>
                  <a:lnTo>
                    <a:pt x="1751633" y="0"/>
                  </a:lnTo>
                  <a:lnTo>
                    <a:pt x="1719030" y="511"/>
                  </a:lnTo>
                  <a:lnTo>
                    <a:pt x="1686381" y="1844"/>
                  </a:lnTo>
                  <a:lnTo>
                    <a:pt x="1653699" y="3725"/>
                  </a:lnTo>
                  <a:lnTo>
                    <a:pt x="1620999" y="4979"/>
                  </a:lnTo>
                  <a:lnTo>
                    <a:pt x="1588285" y="5815"/>
                  </a:lnTo>
                  <a:lnTo>
                    <a:pt x="1555561" y="6372"/>
                  </a:lnTo>
                  <a:lnTo>
                    <a:pt x="1522831" y="7736"/>
                  </a:lnTo>
                  <a:lnTo>
                    <a:pt x="1490097" y="9637"/>
                  </a:lnTo>
                  <a:lnTo>
                    <a:pt x="1457361" y="11897"/>
                  </a:lnTo>
                  <a:lnTo>
                    <a:pt x="1425614" y="13404"/>
                  </a:lnTo>
                  <a:lnTo>
                    <a:pt x="1394528" y="14408"/>
                  </a:lnTo>
                  <a:lnTo>
                    <a:pt x="1363881" y="15078"/>
                  </a:lnTo>
                  <a:lnTo>
                    <a:pt x="1332537" y="16516"/>
                  </a:lnTo>
                  <a:lnTo>
                    <a:pt x="1300726" y="18467"/>
                  </a:lnTo>
                  <a:lnTo>
                    <a:pt x="1268606" y="20761"/>
                  </a:lnTo>
                  <a:lnTo>
                    <a:pt x="1237270" y="23281"/>
                  </a:lnTo>
                  <a:lnTo>
                    <a:pt x="1206457" y="25954"/>
                  </a:lnTo>
                  <a:lnTo>
                    <a:pt x="1175993" y="28728"/>
                  </a:lnTo>
                  <a:lnTo>
                    <a:pt x="1145761" y="32562"/>
                  </a:lnTo>
                  <a:lnTo>
                    <a:pt x="1115687" y="37102"/>
                  </a:lnTo>
                  <a:lnTo>
                    <a:pt x="1085714" y="42113"/>
                  </a:lnTo>
                  <a:lnTo>
                    <a:pt x="1055811" y="46446"/>
                  </a:lnTo>
                  <a:lnTo>
                    <a:pt x="1025953" y="50327"/>
                  </a:lnTo>
                  <a:lnTo>
                    <a:pt x="996127" y="53906"/>
                  </a:lnTo>
                  <a:lnTo>
                    <a:pt x="967313" y="58277"/>
                  </a:lnTo>
                  <a:lnTo>
                    <a:pt x="939174" y="63175"/>
                  </a:lnTo>
                  <a:lnTo>
                    <a:pt x="911484" y="68425"/>
                  </a:lnTo>
                  <a:lnTo>
                    <a:pt x="884095" y="72917"/>
                  </a:lnTo>
                  <a:lnTo>
                    <a:pt x="856906" y="76904"/>
                  </a:lnTo>
                  <a:lnTo>
                    <a:pt x="829850" y="80554"/>
                  </a:lnTo>
                  <a:lnTo>
                    <a:pt x="802883" y="84972"/>
                  </a:lnTo>
                  <a:lnTo>
                    <a:pt x="775975" y="89901"/>
                  </a:lnTo>
                  <a:lnTo>
                    <a:pt x="749107" y="95172"/>
                  </a:lnTo>
                  <a:lnTo>
                    <a:pt x="722265" y="100670"/>
                  </a:lnTo>
                  <a:lnTo>
                    <a:pt x="695441" y="106320"/>
                  </a:lnTo>
                  <a:lnTo>
                    <a:pt x="668629" y="112071"/>
                  </a:lnTo>
                  <a:lnTo>
                    <a:pt x="642816" y="118881"/>
                  </a:lnTo>
                  <a:lnTo>
                    <a:pt x="617670" y="126398"/>
                  </a:lnTo>
                  <a:lnTo>
                    <a:pt x="592969" y="134386"/>
                  </a:lnTo>
                  <a:lnTo>
                    <a:pt x="568564" y="141696"/>
                  </a:lnTo>
                  <a:lnTo>
                    <a:pt x="544357" y="148553"/>
                  </a:lnTo>
                  <a:lnTo>
                    <a:pt x="520281" y="155109"/>
                  </a:lnTo>
                  <a:lnTo>
                    <a:pt x="495300" y="162457"/>
                  </a:lnTo>
                  <a:lnTo>
                    <a:pt x="469717" y="170331"/>
                  </a:lnTo>
                  <a:lnTo>
                    <a:pt x="443732" y="178557"/>
                  </a:lnTo>
                  <a:lnTo>
                    <a:pt x="419463" y="186026"/>
                  </a:lnTo>
                  <a:lnTo>
                    <a:pt x="396339" y="192990"/>
                  </a:lnTo>
                  <a:lnTo>
                    <a:pt x="352124" y="207011"/>
                  </a:lnTo>
                  <a:lnTo>
                    <a:pt x="309322" y="223164"/>
                  </a:lnTo>
                  <a:lnTo>
                    <a:pt x="267148" y="240265"/>
                  </a:lnTo>
                  <a:lnTo>
                    <a:pt x="227237" y="257788"/>
                  </a:lnTo>
                  <a:lnTo>
                    <a:pt x="192963" y="275498"/>
                  </a:lnTo>
                  <a:lnTo>
                    <a:pt x="158547" y="290644"/>
                  </a:lnTo>
                  <a:lnTo>
                    <a:pt x="125392" y="304984"/>
                  </a:lnTo>
                  <a:lnTo>
                    <a:pt x="84414" y="329791"/>
                  </a:lnTo>
                  <a:lnTo>
                    <a:pt x="40303" y="362193"/>
                  </a:lnTo>
                  <a:lnTo>
                    <a:pt x="11894" y="392737"/>
                  </a:lnTo>
                  <a:lnTo>
                    <a:pt x="4650" y="407243"/>
                  </a:lnTo>
                  <a:lnTo>
                    <a:pt x="0" y="432725"/>
                  </a:lnTo>
                  <a:lnTo>
                    <a:pt x="1603" y="437823"/>
                  </a:lnTo>
                  <a:lnTo>
                    <a:pt x="8676" y="446133"/>
                  </a:lnTo>
                  <a:lnTo>
                    <a:pt x="23814" y="456389"/>
                  </a:lnTo>
                  <a:lnTo>
                    <a:pt x="61957" y="468744"/>
                  </a:lnTo>
                  <a:lnTo>
                    <a:pt x="102990" y="477751"/>
                  </a:lnTo>
                  <a:lnTo>
                    <a:pt x="135427" y="483722"/>
                  </a:lnTo>
                  <a:lnTo>
                    <a:pt x="167041" y="487038"/>
                  </a:lnTo>
                  <a:lnTo>
                    <a:pt x="207438" y="491550"/>
                  </a:lnTo>
                  <a:lnTo>
                    <a:pt x="239957" y="49862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1" name="SMARTInkShape-Group214"/>
          <p:cNvGrpSpPr/>
          <p:nvPr/>
        </p:nvGrpSpPr>
        <p:grpSpPr>
          <a:xfrm>
            <a:off x="965433" y="2189739"/>
            <a:ext cx="2892147" cy="1819691"/>
            <a:chOff x="965433" y="2189739"/>
            <a:chExt cx="2892147" cy="1819691"/>
          </a:xfrm>
        </p:grpSpPr>
        <p:sp>
          <p:nvSpPr>
            <p:cNvPr id="54" name="SMARTInkShape-807"/>
            <p:cNvSpPr/>
            <p:nvPr/>
          </p:nvSpPr>
          <p:spPr>
            <a:xfrm>
              <a:off x="1643062" y="2189739"/>
              <a:ext cx="2078036" cy="577179"/>
            </a:xfrm>
            <a:custGeom>
              <a:avLst/>
              <a:gdLst/>
              <a:ahLst/>
              <a:cxnLst/>
              <a:rect l="0" t="0" r="0" b="0"/>
              <a:pathLst>
                <a:path w="2078036" h="577179">
                  <a:moveTo>
                    <a:pt x="0" y="426659"/>
                  </a:moveTo>
                  <a:lnTo>
                    <a:pt x="0" y="431400"/>
                  </a:lnTo>
                  <a:lnTo>
                    <a:pt x="1985" y="432796"/>
                  </a:lnTo>
                  <a:lnTo>
                    <a:pt x="19428" y="435037"/>
                  </a:lnTo>
                  <a:lnTo>
                    <a:pt x="38830" y="438071"/>
                  </a:lnTo>
                  <a:lnTo>
                    <a:pt x="80777" y="450798"/>
                  </a:lnTo>
                  <a:lnTo>
                    <a:pt x="121459" y="465089"/>
                  </a:lnTo>
                  <a:lnTo>
                    <a:pt x="162327" y="478394"/>
                  </a:lnTo>
                  <a:lnTo>
                    <a:pt x="205855" y="488621"/>
                  </a:lnTo>
                  <a:lnTo>
                    <a:pt x="236351" y="494878"/>
                  </a:lnTo>
                  <a:lnTo>
                    <a:pt x="269748" y="500966"/>
                  </a:lnTo>
                  <a:lnTo>
                    <a:pt x="304435" y="506979"/>
                  </a:lnTo>
                  <a:lnTo>
                    <a:pt x="340688" y="512958"/>
                  </a:lnTo>
                  <a:lnTo>
                    <a:pt x="379951" y="518923"/>
                  </a:lnTo>
                  <a:lnTo>
                    <a:pt x="423198" y="524882"/>
                  </a:lnTo>
                  <a:lnTo>
                    <a:pt x="445843" y="527860"/>
                  </a:lnTo>
                  <a:lnTo>
                    <a:pt x="468877" y="530837"/>
                  </a:lnTo>
                  <a:lnTo>
                    <a:pt x="492171" y="533815"/>
                  </a:lnTo>
                  <a:lnTo>
                    <a:pt x="515637" y="536791"/>
                  </a:lnTo>
                  <a:lnTo>
                    <a:pt x="539219" y="538776"/>
                  </a:lnTo>
                  <a:lnTo>
                    <a:pt x="562878" y="540099"/>
                  </a:lnTo>
                  <a:lnTo>
                    <a:pt x="586588" y="540981"/>
                  </a:lnTo>
                  <a:lnTo>
                    <a:pt x="611324" y="542561"/>
                  </a:lnTo>
                  <a:lnTo>
                    <a:pt x="636745" y="544607"/>
                  </a:lnTo>
                  <a:lnTo>
                    <a:pt x="662621" y="546963"/>
                  </a:lnTo>
                  <a:lnTo>
                    <a:pt x="688802" y="549526"/>
                  </a:lnTo>
                  <a:lnTo>
                    <a:pt x="715186" y="552227"/>
                  </a:lnTo>
                  <a:lnTo>
                    <a:pt x="741705" y="555019"/>
                  </a:lnTo>
                  <a:lnTo>
                    <a:pt x="768314" y="557873"/>
                  </a:lnTo>
                  <a:lnTo>
                    <a:pt x="794983" y="560768"/>
                  </a:lnTo>
                  <a:lnTo>
                    <a:pt x="821692" y="563690"/>
                  </a:lnTo>
                  <a:lnTo>
                    <a:pt x="849419" y="565639"/>
                  </a:lnTo>
                  <a:lnTo>
                    <a:pt x="877827" y="566937"/>
                  </a:lnTo>
                  <a:lnTo>
                    <a:pt x="906687" y="567803"/>
                  </a:lnTo>
                  <a:lnTo>
                    <a:pt x="935848" y="568380"/>
                  </a:lnTo>
                  <a:lnTo>
                    <a:pt x="965212" y="568765"/>
                  </a:lnTo>
                  <a:lnTo>
                    <a:pt x="994709" y="569021"/>
                  </a:lnTo>
                  <a:lnTo>
                    <a:pt x="1023304" y="570185"/>
                  </a:lnTo>
                  <a:lnTo>
                    <a:pt x="1051296" y="571952"/>
                  </a:lnTo>
                  <a:lnTo>
                    <a:pt x="1078888" y="574123"/>
                  </a:lnTo>
                  <a:lnTo>
                    <a:pt x="1107204" y="575570"/>
                  </a:lnTo>
                  <a:lnTo>
                    <a:pt x="1136003" y="576535"/>
                  </a:lnTo>
                  <a:lnTo>
                    <a:pt x="1165125" y="577178"/>
                  </a:lnTo>
                  <a:lnTo>
                    <a:pt x="1193469" y="576615"/>
                  </a:lnTo>
                  <a:lnTo>
                    <a:pt x="1221294" y="575246"/>
                  </a:lnTo>
                  <a:lnTo>
                    <a:pt x="1248775" y="573343"/>
                  </a:lnTo>
                  <a:lnTo>
                    <a:pt x="1276024" y="572073"/>
                  </a:lnTo>
                  <a:lnTo>
                    <a:pt x="1303120" y="571227"/>
                  </a:lnTo>
                  <a:lnTo>
                    <a:pt x="1330114" y="570663"/>
                  </a:lnTo>
                  <a:lnTo>
                    <a:pt x="1356048" y="569295"/>
                  </a:lnTo>
                  <a:lnTo>
                    <a:pt x="1381274" y="567390"/>
                  </a:lnTo>
                  <a:lnTo>
                    <a:pt x="1406029" y="565128"/>
                  </a:lnTo>
                  <a:lnTo>
                    <a:pt x="1431462" y="562628"/>
                  </a:lnTo>
                  <a:lnTo>
                    <a:pt x="1457348" y="559969"/>
                  </a:lnTo>
                  <a:lnTo>
                    <a:pt x="1483534" y="557204"/>
                  </a:lnTo>
                  <a:lnTo>
                    <a:pt x="1508929" y="554369"/>
                  </a:lnTo>
                  <a:lnTo>
                    <a:pt x="1533796" y="551487"/>
                  </a:lnTo>
                  <a:lnTo>
                    <a:pt x="1558312" y="548573"/>
                  </a:lnTo>
                  <a:lnTo>
                    <a:pt x="1581601" y="546630"/>
                  </a:lnTo>
                  <a:lnTo>
                    <a:pt x="1625999" y="544472"/>
                  </a:lnTo>
                  <a:lnTo>
                    <a:pt x="1648554" y="541912"/>
                  </a:lnTo>
                  <a:lnTo>
                    <a:pt x="1671528" y="538221"/>
                  </a:lnTo>
                  <a:lnTo>
                    <a:pt x="1694782" y="533776"/>
                  </a:lnTo>
                  <a:lnTo>
                    <a:pt x="1739140" y="526191"/>
                  </a:lnTo>
                  <a:lnTo>
                    <a:pt x="1781014" y="519513"/>
                  </a:lnTo>
                  <a:lnTo>
                    <a:pt x="1819468" y="513237"/>
                  </a:lnTo>
                  <a:lnTo>
                    <a:pt x="1856403" y="504495"/>
                  </a:lnTo>
                  <a:lnTo>
                    <a:pt x="1892662" y="493995"/>
                  </a:lnTo>
                  <a:lnTo>
                    <a:pt x="1928620" y="482714"/>
                  </a:lnTo>
                  <a:lnTo>
                    <a:pt x="1972853" y="465207"/>
                  </a:lnTo>
                  <a:lnTo>
                    <a:pt x="2011094" y="442711"/>
                  </a:lnTo>
                  <a:lnTo>
                    <a:pt x="2045314" y="414580"/>
                  </a:lnTo>
                  <a:lnTo>
                    <a:pt x="2063983" y="390008"/>
                  </a:lnTo>
                  <a:lnTo>
                    <a:pt x="2075248" y="363875"/>
                  </a:lnTo>
                  <a:lnTo>
                    <a:pt x="2078035" y="336288"/>
                  </a:lnTo>
                  <a:lnTo>
                    <a:pt x="2072025" y="303420"/>
                  </a:lnTo>
                  <a:lnTo>
                    <a:pt x="2056133" y="268546"/>
                  </a:lnTo>
                  <a:lnTo>
                    <a:pt x="2026179" y="233077"/>
                  </a:lnTo>
                  <a:lnTo>
                    <a:pt x="1985333" y="197433"/>
                  </a:lnTo>
                  <a:lnTo>
                    <a:pt x="1952941" y="173637"/>
                  </a:lnTo>
                  <a:lnTo>
                    <a:pt x="1913409" y="149833"/>
                  </a:lnTo>
                  <a:lnTo>
                    <a:pt x="1869381" y="127016"/>
                  </a:lnTo>
                  <a:lnTo>
                    <a:pt x="1846527" y="116764"/>
                  </a:lnTo>
                  <a:lnTo>
                    <a:pt x="1823354" y="106954"/>
                  </a:lnTo>
                  <a:lnTo>
                    <a:pt x="1797984" y="97436"/>
                  </a:lnTo>
                  <a:lnTo>
                    <a:pt x="1771148" y="88114"/>
                  </a:lnTo>
                  <a:lnTo>
                    <a:pt x="1743336" y="78924"/>
                  </a:lnTo>
                  <a:lnTo>
                    <a:pt x="1714872" y="69820"/>
                  </a:lnTo>
                  <a:lnTo>
                    <a:pt x="1685975" y="60774"/>
                  </a:lnTo>
                  <a:lnTo>
                    <a:pt x="1656788" y="51767"/>
                  </a:lnTo>
                  <a:lnTo>
                    <a:pt x="1625424" y="43778"/>
                  </a:lnTo>
                  <a:lnTo>
                    <a:pt x="1592608" y="36468"/>
                  </a:lnTo>
                  <a:lnTo>
                    <a:pt x="1558825" y="29610"/>
                  </a:lnTo>
                  <a:lnTo>
                    <a:pt x="1524396" y="24046"/>
                  </a:lnTo>
                  <a:lnTo>
                    <a:pt x="1489538" y="19344"/>
                  </a:lnTo>
                  <a:lnTo>
                    <a:pt x="1454393" y="15217"/>
                  </a:lnTo>
                  <a:lnTo>
                    <a:pt x="1419056" y="11474"/>
                  </a:lnTo>
                  <a:lnTo>
                    <a:pt x="1383592" y="7986"/>
                  </a:lnTo>
                  <a:lnTo>
                    <a:pt x="1348043" y="4669"/>
                  </a:lnTo>
                  <a:lnTo>
                    <a:pt x="1311446" y="2457"/>
                  </a:lnTo>
                  <a:lnTo>
                    <a:pt x="1274149" y="983"/>
                  </a:lnTo>
                  <a:lnTo>
                    <a:pt x="1236386" y="0"/>
                  </a:lnTo>
                  <a:lnTo>
                    <a:pt x="1198312" y="337"/>
                  </a:lnTo>
                  <a:lnTo>
                    <a:pt x="1160031" y="1554"/>
                  </a:lnTo>
                  <a:lnTo>
                    <a:pt x="1121612" y="3357"/>
                  </a:lnTo>
                  <a:lnTo>
                    <a:pt x="1083101" y="6544"/>
                  </a:lnTo>
                  <a:lnTo>
                    <a:pt x="1044528" y="10652"/>
                  </a:lnTo>
                  <a:lnTo>
                    <a:pt x="1005915" y="15376"/>
                  </a:lnTo>
                  <a:lnTo>
                    <a:pt x="967274" y="21502"/>
                  </a:lnTo>
                  <a:lnTo>
                    <a:pt x="928615" y="28562"/>
                  </a:lnTo>
                  <a:lnTo>
                    <a:pt x="889944" y="36245"/>
                  </a:lnTo>
                  <a:lnTo>
                    <a:pt x="851265" y="44345"/>
                  </a:lnTo>
                  <a:lnTo>
                    <a:pt x="812580" y="52720"/>
                  </a:lnTo>
                  <a:lnTo>
                    <a:pt x="773892" y="61281"/>
                  </a:lnTo>
                  <a:lnTo>
                    <a:pt x="736194" y="70956"/>
                  </a:lnTo>
                  <a:lnTo>
                    <a:pt x="699155" y="81376"/>
                  </a:lnTo>
                  <a:lnTo>
                    <a:pt x="662557" y="92291"/>
                  </a:lnTo>
                  <a:lnTo>
                    <a:pt x="626251" y="103536"/>
                  </a:lnTo>
                  <a:lnTo>
                    <a:pt x="590142" y="115002"/>
                  </a:lnTo>
                  <a:lnTo>
                    <a:pt x="554162" y="126614"/>
                  </a:lnTo>
                  <a:lnTo>
                    <a:pt x="518270" y="139317"/>
                  </a:lnTo>
                  <a:lnTo>
                    <a:pt x="482435" y="152746"/>
                  </a:lnTo>
                  <a:lnTo>
                    <a:pt x="446639" y="166660"/>
                  </a:lnTo>
                  <a:lnTo>
                    <a:pt x="412853" y="180896"/>
                  </a:lnTo>
                  <a:lnTo>
                    <a:pt x="380408" y="195349"/>
                  </a:lnTo>
                  <a:lnTo>
                    <a:pt x="348855" y="209945"/>
                  </a:lnTo>
                  <a:lnTo>
                    <a:pt x="319883" y="223644"/>
                  </a:lnTo>
                  <a:lnTo>
                    <a:pt x="292630" y="236745"/>
                  </a:lnTo>
                  <a:lnTo>
                    <a:pt x="266525" y="249448"/>
                  </a:lnTo>
                  <a:lnTo>
                    <a:pt x="242175" y="262878"/>
                  </a:lnTo>
                  <a:lnTo>
                    <a:pt x="218997" y="276792"/>
                  </a:lnTo>
                  <a:lnTo>
                    <a:pt x="176707" y="304489"/>
                  </a:lnTo>
                  <a:lnTo>
                    <a:pt x="141375" y="330028"/>
                  </a:lnTo>
                  <a:lnTo>
                    <a:pt x="98334" y="366719"/>
                  </a:lnTo>
                  <a:lnTo>
                    <a:pt x="64477" y="400414"/>
                  </a:lnTo>
                  <a:lnTo>
                    <a:pt x="53578" y="42665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SMARTInkShape-808"/>
            <p:cNvSpPr/>
            <p:nvPr/>
          </p:nvSpPr>
          <p:spPr>
            <a:xfrm>
              <a:off x="1276945" y="2500997"/>
              <a:ext cx="1445833" cy="463660"/>
            </a:xfrm>
            <a:custGeom>
              <a:avLst/>
              <a:gdLst/>
              <a:ahLst/>
              <a:cxnLst/>
              <a:rect l="0" t="0" r="0" b="0"/>
              <a:pathLst>
                <a:path w="1445833" h="463660">
                  <a:moveTo>
                    <a:pt x="26789" y="463659"/>
                  </a:moveTo>
                  <a:lnTo>
                    <a:pt x="65955" y="463659"/>
                  </a:lnTo>
                  <a:lnTo>
                    <a:pt x="98146" y="463659"/>
                  </a:lnTo>
                  <a:lnTo>
                    <a:pt x="139654" y="462667"/>
                  </a:lnTo>
                  <a:lnTo>
                    <a:pt x="172201" y="458918"/>
                  </a:lnTo>
                  <a:lnTo>
                    <a:pt x="209157" y="456591"/>
                  </a:lnTo>
                  <a:lnTo>
                    <a:pt x="248732" y="455557"/>
                  </a:lnTo>
                  <a:lnTo>
                    <a:pt x="289472" y="455097"/>
                  </a:lnTo>
                  <a:lnTo>
                    <a:pt x="312044" y="454975"/>
                  </a:lnTo>
                  <a:lnTo>
                    <a:pt x="336022" y="454893"/>
                  </a:lnTo>
                  <a:lnTo>
                    <a:pt x="360936" y="454839"/>
                  </a:lnTo>
                  <a:lnTo>
                    <a:pt x="385484" y="454802"/>
                  </a:lnTo>
                  <a:lnTo>
                    <a:pt x="409786" y="454778"/>
                  </a:lnTo>
                  <a:lnTo>
                    <a:pt x="433925" y="454762"/>
                  </a:lnTo>
                  <a:lnTo>
                    <a:pt x="458948" y="454751"/>
                  </a:lnTo>
                  <a:lnTo>
                    <a:pt x="484559" y="454744"/>
                  </a:lnTo>
                  <a:lnTo>
                    <a:pt x="510563" y="454739"/>
                  </a:lnTo>
                  <a:lnTo>
                    <a:pt x="536828" y="454736"/>
                  </a:lnTo>
                  <a:lnTo>
                    <a:pt x="563268" y="454734"/>
                  </a:lnTo>
                  <a:lnTo>
                    <a:pt x="589825" y="454732"/>
                  </a:lnTo>
                  <a:lnTo>
                    <a:pt x="616459" y="454731"/>
                  </a:lnTo>
                  <a:lnTo>
                    <a:pt x="643144" y="454730"/>
                  </a:lnTo>
                  <a:lnTo>
                    <a:pt x="669865" y="454730"/>
                  </a:lnTo>
                  <a:lnTo>
                    <a:pt x="696608" y="454730"/>
                  </a:lnTo>
                  <a:lnTo>
                    <a:pt x="723366" y="454730"/>
                  </a:lnTo>
                  <a:lnTo>
                    <a:pt x="750135" y="454729"/>
                  </a:lnTo>
                  <a:lnTo>
                    <a:pt x="775918" y="453737"/>
                  </a:lnTo>
                  <a:lnTo>
                    <a:pt x="801044" y="452083"/>
                  </a:lnTo>
                  <a:lnTo>
                    <a:pt x="825733" y="449989"/>
                  </a:lnTo>
                  <a:lnTo>
                    <a:pt x="851121" y="448593"/>
                  </a:lnTo>
                  <a:lnTo>
                    <a:pt x="876977" y="447661"/>
                  </a:lnTo>
                  <a:lnTo>
                    <a:pt x="903143" y="447041"/>
                  </a:lnTo>
                  <a:lnTo>
                    <a:pt x="929517" y="445635"/>
                  </a:lnTo>
                  <a:lnTo>
                    <a:pt x="956030" y="443706"/>
                  </a:lnTo>
                  <a:lnTo>
                    <a:pt x="982635" y="441427"/>
                  </a:lnTo>
                  <a:lnTo>
                    <a:pt x="1008309" y="438916"/>
                  </a:lnTo>
                  <a:lnTo>
                    <a:pt x="1033362" y="436250"/>
                  </a:lnTo>
                  <a:lnTo>
                    <a:pt x="1058002" y="433480"/>
                  </a:lnTo>
                  <a:lnTo>
                    <a:pt x="1082366" y="430641"/>
                  </a:lnTo>
                  <a:lnTo>
                    <a:pt x="1106546" y="427757"/>
                  </a:lnTo>
                  <a:lnTo>
                    <a:pt x="1130604" y="424841"/>
                  </a:lnTo>
                  <a:lnTo>
                    <a:pt x="1153587" y="420913"/>
                  </a:lnTo>
                  <a:lnTo>
                    <a:pt x="1197646" y="411257"/>
                  </a:lnTo>
                  <a:lnTo>
                    <a:pt x="1237732" y="400351"/>
                  </a:lnTo>
                  <a:lnTo>
                    <a:pt x="1275392" y="388889"/>
                  </a:lnTo>
                  <a:lnTo>
                    <a:pt x="1311974" y="377181"/>
                  </a:lnTo>
                  <a:lnTo>
                    <a:pt x="1356557" y="359433"/>
                  </a:lnTo>
                  <a:lnTo>
                    <a:pt x="1394902" y="336866"/>
                  </a:lnTo>
                  <a:lnTo>
                    <a:pt x="1421918" y="311327"/>
                  </a:lnTo>
                  <a:lnTo>
                    <a:pt x="1437750" y="284909"/>
                  </a:lnTo>
                  <a:lnTo>
                    <a:pt x="1444859" y="249316"/>
                  </a:lnTo>
                  <a:lnTo>
                    <a:pt x="1445832" y="231474"/>
                  </a:lnTo>
                  <a:lnTo>
                    <a:pt x="1440972" y="213622"/>
                  </a:lnTo>
                  <a:lnTo>
                    <a:pt x="1416943" y="173167"/>
                  </a:lnTo>
                  <a:lnTo>
                    <a:pt x="1382698" y="143432"/>
                  </a:lnTo>
                  <a:lnTo>
                    <a:pt x="1352720" y="124882"/>
                  </a:lnTo>
                  <a:lnTo>
                    <a:pt x="1318561" y="105725"/>
                  </a:lnTo>
                  <a:lnTo>
                    <a:pt x="1280228" y="83981"/>
                  </a:lnTo>
                  <a:lnTo>
                    <a:pt x="1237394" y="66379"/>
                  </a:lnTo>
                  <a:lnTo>
                    <a:pt x="1214859" y="58907"/>
                  </a:lnTo>
                  <a:lnTo>
                    <a:pt x="1190906" y="51942"/>
                  </a:lnTo>
                  <a:lnTo>
                    <a:pt x="1166008" y="45314"/>
                  </a:lnTo>
                  <a:lnTo>
                    <a:pt x="1140479" y="38911"/>
                  </a:lnTo>
                  <a:lnTo>
                    <a:pt x="1114530" y="32658"/>
                  </a:lnTo>
                  <a:lnTo>
                    <a:pt x="1088302" y="26505"/>
                  </a:lnTo>
                  <a:lnTo>
                    <a:pt x="1061886" y="20418"/>
                  </a:lnTo>
                  <a:lnTo>
                    <a:pt x="1035346" y="15368"/>
                  </a:lnTo>
                  <a:lnTo>
                    <a:pt x="1008723" y="11010"/>
                  </a:lnTo>
                  <a:lnTo>
                    <a:pt x="982044" y="7111"/>
                  </a:lnTo>
                  <a:lnTo>
                    <a:pt x="954337" y="4513"/>
                  </a:lnTo>
                  <a:lnTo>
                    <a:pt x="925944" y="2780"/>
                  </a:lnTo>
                  <a:lnTo>
                    <a:pt x="897093" y="1625"/>
                  </a:lnTo>
                  <a:lnTo>
                    <a:pt x="868929" y="855"/>
                  </a:lnTo>
                  <a:lnTo>
                    <a:pt x="841224" y="342"/>
                  </a:lnTo>
                  <a:lnTo>
                    <a:pt x="813824" y="0"/>
                  </a:lnTo>
                  <a:lnTo>
                    <a:pt x="785635" y="764"/>
                  </a:lnTo>
                  <a:lnTo>
                    <a:pt x="756921" y="2266"/>
                  </a:lnTo>
                  <a:lnTo>
                    <a:pt x="727856" y="4259"/>
                  </a:lnTo>
                  <a:lnTo>
                    <a:pt x="698558" y="7572"/>
                  </a:lnTo>
                  <a:lnTo>
                    <a:pt x="669104" y="11765"/>
                  </a:lnTo>
                  <a:lnTo>
                    <a:pt x="639546" y="16545"/>
                  </a:lnTo>
                  <a:lnTo>
                    <a:pt x="609919" y="21716"/>
                  </a:lnTo>
                  <a:lnTo>
                    <a:pt x="580245" y="27147"/>
                  </a:lnTo>
                  <a:lnTo>
                    <a:pt x="550541" y="32753"/>
                  </a:lnTo>
                  <a:lnTo>
                    <a:pt x="521809" y="38474"/>
                  </a:lnTo>
                  <a:lnTo>
                    <a:pt x="493724" y="44273"/>
                  </a:lnTo>
                  <a:lnTo>
                    <a:pt x="466071" y="50123"/>
                  </a:lnTo>
                  <a:lnTo>
                    <a:pt x="437714" y="57992"/>
                  </a:lnTo>
                  <a:lnTo>
                    <a:pt x="408888" y="67207"/>
                  </a:lnTo>
                  <a:lnTo>
                    <a:pt x="379748" y="77318"/>
                  </a:lnTo>
                  <a:lnTo>
                    <a:pt x="352384" y="87036"/>
                  </a:lnTo>
                  <a:lnTo>
                    <a:pt x="326204" y="96491"/>
                  </a:lnTo>
                  <a:lnTo>
                    <a:pt x="300813" y="105771"/>
                  </a:lnTo>
                  <a:lnTo>
                    <a:pt x="275948" y="115926"/>
                  </a:lnTo>
                  <a:lnTo>
                    <a:pt x="251435" y="126666"/>
                  </a:lnTo>
                  <a:lnTo>
                    <a:pt x="227154" y="137794"/>
                  </a:lnTo>
                  <a:lnTo>
                    <a:pt x="204022" y="149181"/>
                  </a:lnTo>
                  <a:lnTo>
                    <a:pt x="159799" y="172417"/>
                  </a:lnTo>
                  <a:lnTo>
                    <a:pt x="122285" y="195973"/>
                  </a:lnTo>
                  <a:lnTo>
                    <a:pt x="90068" y="219672"/>
                  </a:lnTo>
                  <a:lnTo>
                    <a:pt x="50610" y="255327"/>
                  </a:lnTo>
                  <a:lnTo>
                    <a:pt x="21610" y="291026"/>
                  </a:lnTo>
                  <a:lnTo>
                    <a:pt x="0" y="33864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SMARTInkShape-809"/>
            <p:cNvSpPr/>
            <p:nvPr/>
          </p:nvSpPr>
          <p:spPr>
            <a:xfrm>
              <a:off x="1410891" y="2929218"/>
              <a:ext cx="1391361" cy="462659"/>
            </a:xfrm>
            <a:custGeom>
              <a:avLst/>
              <a:gdLst/>
              <a:ahLst/>
              <a:cxnLst/>
              <a:rect l="0" t="0" r="0" b="0"/>
              <a:pathLst>
                <a:path w="1391361" h="462659">
                  <a:moveTo>
                    <a:pt x="0" y="347977"/>
                  </a:moveTo>
                  <a:lnTo>
                    <a:pt x="4740" y="347977"/>
                  </a:lnTo>
                  <a:lnTo>
                    <a:pt x="9713" y="350623"/>
                  </a:lnTo>
                  <a:lnTo>
                    <a:pt x="17215" y="355106"/>
                  </a:lnTo>
                  <a:lnTo>
                    <a:pt x="38173" y="362216"/>
                  </a:lnTo>
                  <a:lnTo>
                    <a:pt x="77214" y="367767"/>
                  </a:lnTo>
                  <a:lnTo>
                    <a:pt x="117797" y="375338"/>
                  </a:lnTo>
                  <a:lnTo>
                    <a:pt x="148596" y="380973"/>
                  </a:lnTo>
                  <a:lnTo>
                    <a:pt x="185436" y="386785"/>
                  </a:lnTo>
                  <a:lnTo>
                    <a:pt x="224960" y="392676"/>
                  </a:lnTo>
                  <a:lnTo>
                    <a:pt x="266670" y="398601"/>
                  </a:lnTo>
                  <a:lnTo>
                    <a:pt x="288904" y="401570"/>
                  </a:lnTo>
                  <a:lnTo>
                    <a:pt x="311665" y="404542"/>
                  </a:lnTo>
                  <a:lnTo>
                    <a:pt x="335769" y="407515"/>
                  </a:lnTo>
                  <a:lnTo>
                    <a:pt x="360768" y="410489"/>
                  </a:lnTo>
                  <a:lnTo>
                    <a:pt x="386363" y="413465"/>
                  </a:lnTo>
                  <a:lnTo>
                    <a:pt x="412357" y="417432"/>
                  </a:lnTo>
                  <a:lnTo>
                    <a:pt x="438615" y="422062"/>
                  </a:lnTo>
                  <a:lnTo>
                    <a:pt x="465051" y="427133"/>
                  </a:lnTo>
                  <a:lnTo>
                    <a:pt x="491604" y="431505"/>
                  </a:lnTo>
                  <a:lnTo>
                    <a:pt x="518236" y="435412"/>
                  </a:lnTo>
                  <a:lnTo>
                    <a:pt x="544920" y="439009"/>
                  </a:lnTo>
                  <a:lnTo>
                    <a:pt x="572631" y="442400"/>
                  </a:lnTo>
                  <a:lnTo>
                    <a:pt x="601028" y="445652"/>
                  </a:lnTo>
                  <a:lnTo>
                    <a:pt x="629880" y="448813"/>
                  </a:lnTo>
                  <a:lnTo>
                    <a:pt x="658045" y="450919"/>
                  </a:lnTo>
                  <a:lnTo>
                    <a:pt x="685751" y="452324"/>
                  </a:lnTo>
                  <a:lnTo>
                    <a:pt x="713152" y="453261"/>
                  </a:lnTo>
                  <a:lnTo>
                    <a:pt x="740348" y="454877"/>
                  </a:lnTo>
                  <a:lnTo>
                    <a:pt x="767409" y="456947"/>
                  </a:lnTo>
                  <a:lnTo>
                    <a:pt x="794379" y="459319"/>
                  </a:lnTo>
                  <a:lnTo>
                    <a:pt x="822281" y="460901"/>
                  </a:lnTo>
                  <a:lnTo>
                    <a:pt x="850804" y="461954"/>
                  </a:lnTo>
                  <a:lnTo>
                    <a:pt x="879742" y="462658"/>
                  </a:lnTo>
                  <a:lnTo>
                    <a:pt x="906971" y="462134"/>
                  </a:lnTo>
                  <a:lnTo>
                    <a:pt x="933061" y="460793"/>
                  </a:lnTo>
                  <a:lnTo>
                    <a:pt x="958392" y="458906"/>
                  </a:lnTo>
                  <a:lnTo>
                    <a:pt x="983217" y="456656"/>
                  </a:lnTo>
                  <a:lnTo>
                    <a:pt x="1007704" y="454164"/>
                  </a:lnTo>
                  <a:lnTo>
                    <a:pt x="1031967" y="451511"/>
                  </a:lnTo>
                  <a:lnTo>
                    <a:pt x="1056079" y="448750"/>
                  </a:lnTo>
                  <a:lnTo>
                    <a:pt x="1080092" y="445917"/>
                  </a:lnTo>
                  <a:lnTo>
                    <a:pt x="1104037" y="443036"/>
                  </a:lnTo>
                  <a:lnTo>
                    <a:pt x="1146519" y="434544"/>
                  </a:lnTo>
                  <a:lnTo>
                    <a:pt x="1185243" y="424154"/>
                  </a:lnTo>
                  <a:lnTo>
                    <a:pt x="1222298" y="412922"/>
                  </a:lnTo>
                  <a:lnTo>
                    <a:pt x="1255965" y="401316"/>
                  </a:lnTo>
                  <a:lnTo>
                    <a:pt x="1300163" y="380979"/>
                  </a:lnTo>
                  <a:lnTo>
                    <a:pt x="1335749" y="356102"/>
                  </a:lnTo>
                  <a:lnTo>
                    <a:pt x="1369700" y="321029"/>
                  </a:lnTo>
                  <a:lnTo>
                    <a:pt x="1384575" y="289611"/>
                  </a:lnTo>
                  <a:lnTo>
                    <a:pt x="1391360" y="249577"/>
                  </a:lnTo>
                  <a:lnTo>
                    <a:pt x="1390552" y="217067"/>
                  </a:lnTo>
                  <a:lnTo>
                    <a:pt x="1373506" y="178913"/>
                  </a:lnTo>
                  <a:lnTo>
                    <a:pt x="1360540" y="160720"/>
                  </a:lnTo>
                  <a:lnTo>
                    <a:pt x="1319879" y="122142"/>
                  </a:lnTo>
                  <a:lnTo>
                    <a:pt x="1282721" y="93540"/>
                  </a:lnTo>
                  <a:lnTo>
                    <a:pt x="1252723" y="78128"/>
                  </a:lnTo>
                  <a:lnTo>
                    <a:pt x="1216239" y="61357"/>
                  </a:lnTo>
                  <a:lnTo>
                    <a:pt x="1176874" y="46627"/>
                  </a:lnTo>
                  <a:lnTo>
                    <a:pt x="1135234" y="34457"/>
                  </a:lnTo>
                  <a:lnTo>
                    <a:pt x="1113018" y="29823"/>
                  </a:lnTo>
                  <a:lnTo>
                    <a:pt x="1090270" y="25741"/>
                  </a:lnTo>
                  <a:lnTo>
                    <a:pt x="1066174" y="21036"/>
                  </a:lnTo>
                  <a:lnTo>
                    <a:pt x="1041181" y="15915"/>
                  </a:lnTo>
                  <a:lnTo>
                    <a:pt x="1015589" y="10517"/>
                  </a:lnTo>
                  <a:lnTo>
                    <a:pt x="990591" y="6918"/>
                  </a:lnTo>
                  <a:lnTo>
                    <a:pt x="965987" y="4518"/>
                  </a:lnTo>
                  <a:lnTo>
                    <a:pt x="941648" y="2919"/>
                  </a:lnTo>
                  <a:lnTo>
                    <a:pt x="915499" y="1852"/>
                  </a:lnTo>
                  <a:lnTo>
                    <a:pt x="888145" y="1141"/>
                  </a:lnTo>
                  <a:lnTo>
                    <a:pt x="859987" y="667"/>
                  </a:lnTo>
                  <a:lnTo>
                    <a:pt x="831293" y="351"/>
                  </a:lnTo>
                  <a:lnTo>
                    <a:pt x="802242" y="141"/>
                  </a:lnTo>
                  <a:lnTo>
                    <a:pt x="772953" y="0"/>
                  </a:lnTo>
                  <a:lnTo>
                    <a:pt x="743505" y="1891"/>
                  </a:lnTo>
                  <a:lnTo>
                    <a:pt x="713951" y="5136"/>
                  </a:lnTo>
                  <a:lnTo>
                    <a:pt x="684327" y="9283"/>
                  </a:lnTo>
                  <a:lnTo>
                    <a:pt x="654655" y="13040"/>
                  </a:lnTo>
                  <a:lnTo>
                    <a:pt x="624952" y="16538"/>
                  </a:lnTo>
                  <a:lnTo>
                    <a:pt x="595228" y="19862"/>
                  </a:lnTo>
                  <a:lnTo>
                    <a:pt x="565491" y="25054"/>
                  </a:lnTo>
                  <a:lnTo>
                    <a:pt x="535743" y="31492"/>
                  </a:lnTo>
                  <a:lnTo>
                    <a:pt x="505990" y="38761"/>
                  </a:lnTo>
                  <a:lnTo>
                    <a:pt x="477225" y="45590"/>
                  </a:lnTo>
                  <a:lnTo>
                    <a:pt x="449119" y="52128"/>
                  </a:lnTo>
                  <a:lnTo>
                    <a:pt x="421451" y="58471"/>
                  </a:lnTo>
                  <a:lnTo>
                    <a:pt x="394077" y="66668"/>
                  </a:lnTo>
                  <a:lnTo>
                    <a:pt x="366897" y="76102"/>
                  </a:lnTo>
                  <a:lnTo>
                    <a:pt x="339848" y="86360"/>
                  </a:lnTo>
                  <a:lnTo>
                    <a:pt x="312885" y="97167"/>
                  </a:lnTo>
                  <a:lnTo>
                    <a:pt x="285981" y="108341"/>
                  </a:lnTo>
                  <a:lnTo>
                    <a:pt x="259115" y="119759"/>
                  </a:lnTo>
                  <a:lnTo>
                    <a:pt x="234258" y="131339"/>
                  </a:lnTo>
                  <a:lnTo>
                    <a:pt x="210743" y="143029"/>
                  </a:lnTo>
                  <a:lnTo>
                    <a:pt x="167085" y="166600"/>
                  </a:lnTo>
                  <a:lnTo>
                    <a:pt x="127838" y="190305"/>
                  </a:lnTo>
                  <a:lnTo>
                    <a:pt x="93197" y="214070"/>
                  </a:lnTo>
                  <a:lnTo>
                    <a:pt x="53741" y="247116"/>
                  </a:lnTo>
                  <a:lnTo>
                    <a:pt x="22632" y="289690"/>
                  </a:lnTo>
                  <a:lnTo>
                    <a:pt x="12989" y="315052"/>
                  </a:lnTo>
                  <a:lnTo>
                    <a:pt x="16025" y="331359"/>
                  </a:lnTo>
                  <a:lnTo>
                    <a:pt x="28891" y="354629"/>
                  </a:lnTo>
                  <a:lnTo>
                    <a:pt x="47917" y="374092"/>
                  </a:lnTo>
                  <a:lnTo>
                    <a:pt x="62968" y="384388"/>
                  </a:lnTo>
                  <a:lnTo>
                    <a:pt x="89296" y="39262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SMARTInkShape-810"/>
            <p:cNvSpPr/>
            <p:nvPr/>
          </p:nvSpPr>
          <p:spPr>
            <a:xfrm>
              <a:off x="1158128" y="2991445"/>
              <a:ext cx="359920" cy="741165"/>
            </a:xfrm>
            <a:custGeom>
              <a:avLst/>
              <a:gdLst/>
              <a:ahLst/>
              <a:cxnLst/>
              <a:rect l="0" t="0" r="0" b="0"/>
              <a:pathLst>
                <a:path w="359920" h="741165">
                  <a:moveTo>
                    <a:pt x="306341" y="0"/>
                  </a:moveTo>
                  <a:lnTo>
                    <a:pt x="301600" y="0"/>
                  </a:lnTo>
                  <a:lnTo>
                    <a:pt x="296627" y="2646"/>
                  </a:lnTo>
                  <a:lnTo>
                    <a:pt x="290117" y="9114"/>
                  </a:lnTo>
                  <a:lnTo>
                    <a:pt x="267123" y="34873"/>
                  </a:lnTo>
                  <a:lnTo>
                    <a:pt x="229472" y="64105"/>
                  </a:lnTo>
                  <a:lnTo>
                    <a:pt x="195480" y="94511"/>
                  </a:lnTo>
                  <a:lnTo>
                    <a:pt x="160274" y="128655"/>
                  </a:lnTo>
                  <a:lnTo>
                    <a:pt x="124706" y="168648"/>
                  </a:lnTo>
                  <a:lnTo>
                    <a:pt x="93773" y="207176"/>
                  </a:lnTo>
                  <a:lnTo>
                    <a:pt x="72298" y="236938"/>
                  </a:lnTo>
                  <a:lnTo>
                    <a:pt x="51509" y="269017"/>
                  </a:lnTo>
                  <a:lnTo>
                    <a:pt x="35655" y="299810"/>
                  </a:lnTo>
                  <a:lnTo>
                    <a:pt x="21994" y="330033"/>
                  </a:lnTo>
                  <a:lnTo>
                    <a:pt x="10300" y="360002"/>
                  </a:lnTo>
                  <a:lnTo>
                    <a:pt x="1796" y="389858"/>
                  </a:lnTo>
                  <a:lnTo>
                    <a:pt x="0" y="419663"/>
                  </a:lnTo>
                  <a:lnTo>
                    <a:pt x="2510" y="449447"/>
                  </a:lnTo>
                  <a:lnTo>
                    <a:pt x="6932" y="479220"/>
                  </a:lnTo>
                  <a:lnTo>
                    <a:pt x="17497" y="508989"/>
                  </a:lnTo>
                  <a:lnTo>
                    <a:pt x="40179" y="550994"/>
                  </a:lnTo>
                  <a:lnTo>
                    <a:pt x="71043" y="588575"/>
                  </a:lnTo>
                  <a:lnTo>
                    <a:pt x="114253" y="624846"/>
                  </a:lnTo>
                  <a:lnTo>
                    <a:pt x="147547" y="647795"/>
                  </a:lnTo>
                  <a:lnTo>
                    <a:pt x="182187" y="667917"/>
                  </a:lnTo>
                  <a:lnTo>
                    <a:pt x="220073" y="686782"/>
                  </a:lnTo>
                  <a:lnTo>
                    <a:pt x="259070" y="704096"/>
                  </a:lnTo>
                  <a:lnTo>
                    <a:pt x="296245" y="718406"/>
                  </a:lnTo>
                  <a:lnTo>
                    <a:pt x="359919" y="74116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SMARTInkShape-811"/>
            <p:cNvSpPr/>
            <p:nvPr/>
          </p:nvSpPr>
          <p:spPr>
            <a:xfrm>
              <a:off x="965433" y="2455707"/>
              <a:ext cx="2793966" cy="1553723"/>
            </a:xfrm>
            <a:custGeom>
              <a:avLst/>
              <a:gdLst/>
              <a:ahLst/>
              <a:cxnLst/>
              <a:rect l="0" t="0" r="0" b="0"/>
              <a:pathLst>
                <a:path w="2793966" h="1553723">
                  <a:moveTo>
                    <a:pt x="856223" y="26746"/>
                  </a:moveTo>
                  <a:lnTo>
                    <a:pt x="851483" y="26746"/>
                  </a:lnTo>
                  <a:lnTo>
                    <a:pt x="846510" y="24100"/>
                  </a:lnTo>
                  <a:lnTo>
                    <a:pt x="843794" y="22005"/>
                  </a:lnTo>
                  <a:lnTo>
                    <a:pt x="835486" y="19678"/>
                  </a:lnTo>
                  <a:lnTo>
                    <a:pt x="819652" y="15723"/>
                  </a:lnTo>
                  <a:lnTo>
                    <a:pt x="782505" y="3650"/>
                  </a:lnTo>
                  <a:lnTo>
                    <a:pt x="741745" y="686"/>
                  </a:lnTo>
                  <a:lnTo>
                    <a:pt x="699996" y="101"/>
                  </a:lnTo>
                  <a:lnTo>
                    <a:pt x="665294" y="0"/>
                  </a:lnTo>
                  <a:lnTo>
                    <a:pt x="625137" y="4710"/>
                  </a:lnTo>
                  <a:lnTo>
                    <a:pt x="581819" y="7649"/>
                  </a:lnTo>
                  <a:lnTo>
                    <a:pt x="537565" y="18001"/>
                  </a:lnTo>
                  <a:lnTo>
                    <a:pt x="497774" y="33636"/>
                  </a:lnTo>
                  <a:lnTo>
                    <a:pt x="456108" y="50836"/>
                  </a:lnTo>
                  <a:lnTo>
                    <a:pt x="412343" y="68500"/>
                  </a:lnTo>
                  <a:lnTo>
                    <a:pt x="367957" y="91042"/>
                  </a:lnTo>
                  <a:lnTo>
                    <a:pt x="335607" y="110553"/>
                  </a:lnTo>
                  <a:lnTo>
                    <a:pt x="302377" y="132455"/>
                  </a:lnTo>
                  <a:lnTo>
                    <a:pt x="271072" y="155418"/>
                  </a:lnTo>
                  <a:lnTo>
                    <a:pt x="230297" y="195399"/>
                  </a:lnTo>
                  <a:lnTo>
                    <a:pt x="188340" y="238664"/>
                  </a:lnTo>
                  <a:lnTo>
                    <a:pt x="149229" y="282903"/>
                  </a:lnTo>
                  <a:lnTo>
                    <a:pt x="117246" y="327430"/>
                  </a:lnTo>
                  <a:lnTo>
                    <a:pt x="95526" y="359813"/>
                  </a:lnTo>
                  <a:lnTo>
                    <a:pt x="74628" y="394049"/>
                  </a:lnTo>
                  <a:lnTo>
                    <a:pt x="58725" y="429109"/>
                  </a:lnTo>
                  <a:lnTo>
                    <a:pt x="45043" y="464535"/>
                  </a:lnTo>
                  <a:lnTo>
                    <a:pt x="32347" y="500124"/>
                  </a:lnTo>
                  <a:lnTo>
                    <a:pt x="20090" y="535785"/>
                  </a:lnTo>
                  <a:lnTo>
                    <a:pt x="10674" y="571478"/>
                  </a:lnTo>
                  <a:lnTo>
                    <a:pt x="4173" y="608177"/>
                  </a:lnTo>
                  <a:lnTo>
                    <a:pt x="1284" y="647639"/>
                  </a:lnTo>
                  <a:lnTo>
                    <a:pt x="0" y="685683"/>
                  </a:lnTo>
                  <a:lnTo>
                    <a:pt x="422" y="722435"/>
                  </a:lnTo>
                  <a:lnTo>
                    <a:pt x="3916" y="758613"/>
                  </a:lnTo>
                  <a:lnTo>
                    <a:pt x="11423" y="794536"/>
                  </a:lnTo>
                  <a:lnTo>
                    <a:pt x="21374" y="829353"/>
                  </a:lnTo>
                  <a:lnTo>
                    <a:pt x="32411" y="861364"/>
                  </a:lnTo>
                  <a:lnTo>
                    <a:pt x="46577" y="892127"/>
                  </a:lnTo>
                  <a:lnTo>
                    <a:pt x="63786" y="922336"/>
                  </a:lnTo>
                  <a:lnTo>
                    <a:pt x="95788" y="966242"/>
                  </a:lnTo>
                  <a:lnTo>
                    <a:pt x="132390" y="1003836"/>
                  </a:lnTo>
                  <a:lnTo>
                    <a:pt x="163442" y="1024571"/>
                  </a:lnTo>
                  <a:lnTo>
                    <a:pt x="194440" y="1046354"/>
                  </a:lnTo>
                  <a:lnTo>
                    <a:pt x="225746" y="1067280"/>
                  </a:lnTo>
                  <a:lnTo>
                    <a:pt x="259503" y="1083195"/>
                  </a:lnTo>
                  <a:lnTo>
                    <a:pt x="296996" y="1099529"/>
                  </a:lnTo>
                  <a:lnTo>
                    <a:pt x="337803" y="1115718"/>
                  </a:lnTo>
                  <a:lnTo>
                    <a:pt x="382398" y="1129528"/>
                  </a:lnTo>
                  <a:lnTo>
                    <a:pt x="426030" y="1142280"/>
                  </a:lnTo>
                  <a:lnTo>
                    <a:pt x="470557" y="1153570"/>
                  </a:lnTo>
                  <a:lnTo>
                    <a:pt x="494933" y="1157970"/>
                  </a:lnTo>
                  <a:lnTo>
                    <a:pt x="520113" y="1161895"/>
                  </a:lnTo>
                  <a:lnTo>
                    <a:pt x="545829" y="1166496"/>
                  </a:lnTo>
                  <a:lnTo>
                    <a:pt x="571903" y="1171548"/>
                  </a:lnTo>
                  <a:lnTo>
                    <a:pt x="598216" y="1176900"/>
                  </a:lnTo>
                  <a:lnTo>
                    <a:pt x="625679" y="1181461"/>
                  </a:lnTo>
                  <a:lnTo>
                    <a:pt x="653910" y="1185494"/>
                  </a:lnTo>
                  <a:lnTo>
                    <a:pt x="682652" y="1189174"/>
                  </a:lnTo>
                  <a:lnTo>
                    <a:pt x="710744" y="1191628"/>
                  </a:lnTo>
                  <a:lnTo>
                    <a:pt x="738401" y="1193264"/>
                  </a:lnTo>
                  <a:lnTo>
                    <a:pt x="765769" y="1194354"/>
                  </a:lnTo>
                  <a:lnTo>
                    <a:pt x="793936" y="1196073"/>
                  </a:lnTo>
                  <a:lnTo>
                    <a:pt x="822636" y="1198211"/>
                  </a:lnTo>
                  <a:lnTo>
                    <a:pt x="851691" y="1200629"/>
                  </a:lnTo>
                  <a:lnTo>
                    <a:pt x="879991" y="1201248"/>
                  </a:lnTo>
                  <a:lnTo>
                    <a:pt x="907787" y="1200669"/>
                  </a:lnTo>
                  <a:lnTo>
                    <a:pt x="935247" y="1199291"/>
                  </a:lnTo>
                  <a:lnTo>
                    <a:pt x="963476" y="1198373"/>
                  </a:lnTo>
                  <a:lnTo>
                    <a:pt x="992217" y="1197760"/>
                  </a:lnTo>
                  <a:lnTo>
                    <a:pt x="1021300" y="1197351"/>
                  </a:lnTo>
                  <a:lnTo>
                    <a:pt x="1049618" y="1196087"/>
                  </a:lnTo>
                  <a:lnTo>
                    <a:pt x="1077426" y="1194252"/>
                  </a:lnTo>
                  <a:lnTo>
                    <a:pt x="1104895" y="1192037"/>
                  </a:lnTo>
                  <a:lnTo>
                    <a:pt x="1132137" y="1189567"/>
                  </a:lnTo>
                  <a:lnTo>
                    <a:pt x="1159228" y="1186929"/>
                  </a:lnTo>
                  <a:lnTo>
                    <a:pt x="1186219" y="1184178"/>
                  </a:lnTo>
                  <a:lnTo>
                    <a:pt x="1213142" y="1181352"/>
                  </a:lnTo>
                  <a:lnTo>
                    <a:pt x="1240021" y="1178475"/>
                  </a:lnTo>
                  <a:lnTo>
                    <a:pt x="1266870" y="1175566"/>
                  </a:lnTo>
                  <a:lnTo>
                    <a:pt x="1293698" y="1172634"/>
                  </a:lnTo>
                  <a:lnTo>
                    <a:pt x="1320514" y="1169686"/>
                  </a:lnTo>
                  <a:lnTo>
                    <a:pt x="1347320" y="1166730"/>
                  </a:lnTo>
                  <a:lnTo>
                    <a:pt x="1374121" y="1163767"/>
                  </a:lnTo>
                  <a:lnTo>
                    <a:pt x="1400918" y="1160799"/>
                  </a:lnTo>
                  <a:lnTo>
                    <a:pt x="1427712" y="1157828"/>
                  </a:lnTo>
                  <a:lnTo>
                    <a:pt x="1453513" y="1153863"/>
                  </a:lnTo>
                  <a:lnTo>
                    <a:pt x="1478651" y="1149235"/>
                  </a:lnTo>
                  <a:lnTo>
                    <a:pt x="1503347" y="1144166"/>
                  </a:lnTo>
                  <a:lnTo>
                    <a:pt x="1528740" y="1139794"/>
                  </a:lnTo>
                  <a:lnTo>
                    <a:pt x="1554599" y="1135888"/>
                  </a:lnTo>
                  <a:lnTo>
                    <a:pt x="1580768" y="1132291"/>
                  </a:lnTo>
                  <a:lnTo>
                    <a:pt x="1606151" y="1128901"/>
                  </a:lnTo>
                  <a:lnTo>
                    <a:pt x="1631011" y="1125649"/>
                  </a:lnTo>
                  <a:lnTo>
                    <a:pt x="1655522" y="1122489"/>
                  </a:lnTo>
                  <a:lnTo>
                    <a:pt x="1680792" y="1120382"/>
                  </a:lnTo>
                  <a:lnTo>
                    <a:pt x="1706568" y="1118977"/>
                  </a:lnTo>
                  <a:lnTo>
                    <a:pt x="1732682" y="1118040"/>
                  </a:lnTo>
                  <a:lnTo>
                    <a:pt x="1758029" y="1117416"/>
                  </a:lnTo>
                  <a:lnTo>
                    <a:pt x="1782865" y="1117000"/>
                  </a:lnTo>
                  <a:lnTo>
                    <a:pt x="1807359" y="1116723"/>
                  </a:lnTo>
                  <a:lnTo>
                    <a:pt x="1831626" y="1116538"/>
                  </a:lnTo>
                  <a:lnTo>
                    <a:pt x="1855742" y="1116414"/>
                  </a:lnTo>
                  <a:lnTo>
                    <a:pt x="1879756" y="1116332"/>
                  </a:lnTo>
                  <a:lnTo>
                    <a:pt x="1903703" y="1117270"/>
                  </a:lnTo>
                  <a:lnTo>
                    <a:pt x="1927606" y="1118887"/>
                  </a:lnTo>
                  <a:lnTo>
                    <a:pt x="1951478" y="1120957"/>
                  </a:lnTo>
                  <a:lnTo>
                    <a:pt x="1974339" y="1123330"/>
                  </a:lnTo>
                  <a:lnTo>
                    <a:pt x="2018259" y="1128611"/>
                  </a:lnTo>
                  <a:lnTo>
                    <a:pt x="2040688" y="1132401"/>
                  </a:lnTo>
                  <a:lnTo>
                    <a:pt x="2063577" y="1136912"/>
                  </a:lnTo>
                  <a:lnTo>
                    <a:pt x="2086774" y="1141903"/>
                  </a:lnTo>
                  <a:lnTo>
                    <a:pt x="2131069" y="1155387"/>
                  </a:lnTo>
                  <a:lnTo>
                    <a:pt x="2173908" y="1170310"/>
                  </a:lnTo>
                  <a:lnTo>
                    <a:pt x="2216098" y="1183557"/>
                  </a:lnTo>
                  <a:lnTo>
                    <a:pt x="2258000" y="1198704"/>
                  </a:lnTo>
                  <a:lnTo>
                    <a:pt x="2298782" y="1216351"/>
                  </a:lnTo>
                  <a:lnTo>
                    <a:pt x="2336751" y="1237423"/>
                  </a:lnTo>
                  <a:lnTo>
                    <a:pt x="2376116" y="1257371"/>
                  </a:lnTo>
                  <a:lnTo>
                    <a:pt x="2415770" y="1277152"/>
                  </a:lnTo>
                  <a:lnTo>
                    <a:pt x="2453238" y="1299172"/>
                  </a:lnTo>
                  <a:lnTo>
                    <a:pt x="2489734" y="1322188"/>
                  </a:lnTo>
                  <a:lnTo>
                    <a:pt x="2524806" y="1345647"/>
                  </a:lnTo>
                  <a:lnTo>
                    <a:pt x="2556930" y="1369302"/>
                  </a:lnTo>
                  <a:lnTo>
                    <a:pt x="2587744" y="1393044"/>
                  </a:lnTo>
                  <a:lnTo>
                    <a:pt x="2617975" y="1416826"/>
                  </a:lnTo>
                  <a:lnTo>
                    <a:pt x="2661894" y="1451534"/>
                  </a:lnTo>
                  <a:lnTo>
                    <a:pt x="2699491" y="1480119"/>
                  </a:lnTo>
                  <a:lnTo>
                    <a:pt x="2739365" y="1508058"/>
                  </a:lnTo>
                  <a:lnTo>
                    <a:pt x="2793965" y="155372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SMARTInkShape-812"/>
            <p:cNvSpPr/>
            <p:nvPr/>
          </p:nvSpPr>
          <p:spPr>
            <a:xfrm>
              <a:off x="1410891" y="3448673"/>
              <a:ext cx="2223492" cy="391093"/>
            </a:xfrm>
            <a:custGeom>
              <a:avLst/>
              <a:gdLst/>
              <a:ahLst/>
              <a:cxnLst/>
              <a:rect l="0" t="0" r="0" b="0"/>
              <a:pathLst>
                <a:path w="2223492" h="391093">
                  <a:moveTo>
                    <a:pt x="0" y="301795"/>
                  </a:moveTo>
                  <a:lnTo>
                    <a:pt x="4740" y="301795"/>
                  </a:lnTo>
                  <a:lnTo>
                    <a:pt x="41131" y="317027"/>
                  </a:lnTo>
                  <a:lnTo>
                    <a:pt x="82024" y="328653"/>
                  </a:lnTo>
                  <a:lnTo>
                    <a:pt x="121868" y="337535"/>
                  </a:lnTo>
                  <a:lnTo>
                    <a:pt x="153382" y="342484"/>
                  </a:lnTo>
                  <a:lnTo>
                    <a:pt x="183925" y="344684"/>
                  </a:lnTo>
                  <a:lnTo>
                    <a:pt x="219327" y="345662"/>
                  </a:lnTo>
                  <a:lnTo>
                    <a:pt x="258213" y="346097"/>
                  </a:lnTo>
                  <a:lnTo>
                    <a:pt x="298646" y="346290"/>
                  </a:lnTo>
                  <a:lnTo>
                    <a:pt x="339768" y="343730"/>
                  </a:lnTo>
                  <a:lnTo>
                    <a:pt x="382188" y="340277"/>
                  </a:lnTo>
                  <a:lnTo>
                    <a:pt x="404612" y="339356"/>
                  </a:lnTo>
                  <a:lnTo>
                    <a:pt x="427499" y="338742"/>
                  </a:lnTo>
                  <a:lnTo>
                    <a:pt x="450694" y="337340"/>
                  </a:lnTo>
                  <a:lnTo>
                    <a:pt x="474095" y="335414"/>
                  </a:lnTo>
                  <a:lnTo>
                    <a:pt x="497634" y="333137"/>
                  </a:lnTo>
                  <a:lnTo>
                    <a:pt x="521264" y="329636"/>
                  </a:lnTo>
                  <a:lnTo>
                    <a:pt x="544954" y="325316"/>
                  </a:lnTo>
                  <a:lnTo>
                    <a:pt x="568685" y="320452"/>
                  </a:lnTo>
                  <a:lnTo>
                    <a:pt x="592444" y="315226"/>
                  </a:lnTo>
                  <a:lnTo>
                    <a:pt x="616220" y="309757"/>
                  </a:lnTo>
                  <a:lnTo>
                    <a:pt x="640009" y="304126"/>
                  </a:lnTo>
                  <a:lnTo>
                    <a:pt x="663805" y="298389"/>
                  </a:lnTo>
                  <a:lnTo>
                    <a:pt x="687607" y="292579"/>
                  </a:lnTo>
                  <a:lnTo>
                    <a:pt x="711412" y="286722"/>
                  </a:lnTo>
                  <a:lnTo>
                    <a:pt x="734228" y="279840"/>
                  </a:lnTo>
                  <a:lnTo>
                    <a:pt x="778099" y="264257"/>
                  </a:lnTo>
                  <a:lnTo>
                    <a:pt x="800514" y="256926"/>
                  </a:lnTo>
                  <a:lnTo>
                    <a:pt x="823394" y="250054"/>
                  </a:lnTo>
                  <a:lnTo>
                    <a:pt x="846586" y="243489"/>
                  </a:lnTo>
                  <a:lnTo>
                    <a:pt x="890875" y="228256"/>
                  </a:lnTo>
                  <a:lnTo>
                    <a:pt x="933709" y="210573"/>
                  </a:lnTo>
                  <a:lnTo>
                    <a:pt x="975898" y="189484"/>
                  </a:lnTo>
                  <a:lnTo>
                    <a:pt x="1015155" y="169528"/>
                  </a:lnTo>
                  <a:lnTo>
                    <a:pt x="1053437" y="150736"/>
                  </a:lnTo>
                  <a:lnTo>
                    <a:pt x="1093603" y="132463"/>
                  </a:lnTo>
                  <a:lnTo>
                    <a:pt x="1131959" y="114419"/>
                  </a:lnTo>
                  <a:lnTo>
                    <a:pt x="1169843" y="96478"/>
                  </a:lnTo>
                  <a:lnTo>
                    <a:pt x="1209831" y="78583"/>
                  </a:lnTo>
                  <a:lnTo>
                    <a:pt x="1248109" y="63353"/>
                  </a:lnTo>
                  <a:lnTo>
                    <a:pt x="1285957" y="49970"/>
                  </a:lnTo>
                  <a:lnTo>
                    <a:pt x="1325929" y="37407"/>
                  </a:lnTo>
                  <a:lnTo>
                    <a:pt x="1369491" y="27854"/>
                  </a:lnTo>
                  <a:lnTo>
                    <a:pt x="1392221" y="23918"/>
                  </a:lnTo>
                  <a:lnTo>
                    <a:pt x="1415311" y="20302"/>
                  </a:lnTo>
                  <a:lnTo>
                    <a:pt x="1438642" y="16899"/>
                  </a:lnTo>
                  <a:lnTo>
                    <a:pt x="1462134" y="13638"/>
                  </a:lnTo>
                  <a:lnTo>
                    <a:pt x="1485732" y="10472"/>
                  </a:lnTo>
                  <a:lnTo>
                    <a:pt x="1509402" y="7368"/>
                  </a:lnTo>
                  <a:lnTo>
                    <a:pt x="1533119" y="4308"/>
                  </a:lnTo>
                  <a:lnTo>
                    <a:pt x="1556868" y="2267"/>
                  </a:lnTo>
                  <a:lnTo>
                    <a:pt x="1580638" y="907"/>
                  </a:lnTo>
                  <a:lnTo>
                    <a:pt x="1604423" y="0"/>
                  </a:lnTo>
                  <a:lnTo>
                    <a:pt x="1629209" y="388"/>
                  </a:lnTo>
                  <a:lnTo>
                    <a:pt x="1654662" y="1638"/>
                  </a:lnTo>
                  <a:lnTo>
                    <a:pt x="1680561" y="3464"/>
                  </a:lnTo>
                  <a:lnTo>
                    <a:pt x="1706757" y="5674"/>
                  </a:lnTo>
                  <a:lnTo>
                    <a:pt x="1733150" y="8139"/>
                  </a:lnTo>
                  <a:lnTo>
                    <a:pt x="1759675" y="10774"/>
                  </a:lnTo>
                  <a:lnTo>
                    <a:pt x="1785296" y="14516"/>
                  </a:lnTo>
                  <a:lnTo>
                    <a:pt x="1810315" y="18994"/>
                  </a:lnTo>
                  <a:lnTo>
                    <a:pt x="1834930" y="23965"/>
                  </a:lnTo>
                  <a:lnTo>
                    <a:pt x="1858287" y="29262"/>
                  </a:lnTo>
                  <a:lnTo>
                    <a:pt x="1902759" y="40440"/>
                  </a:lnTo>
                  <a:lnTo>
                    <a:pt x="1945676" y="52023"/>
                  </a:lnTo>
                  <a:lnTo>
                    <a:pt x="1986909" y="64778"/>
                  </a:lnTo>
                  <a:lnTo>
                    <a:pt x="2025078" y="80369"/>
                  </a:lnTo>
                  <a:lnTo>
                    <a:pt x="2061886" y="97219"/>
                  </a:lnTo>
                  <a:lnTo>
                    <a:pt x="2096105" y="114631"/>
                  </a:lnTo>
                  <a:lnTo>
                    <a:pt x="2137681" y="140175"/>
                  </a:lnTo>
                  <a:lnTo>
                    <a:pt x="2181994" y="169733"/>
                  </a:lnTo>
                  <a:lnTo>
                    <a:pt x="2210444" y="203941"/>
                  </a:lnTo>
                  <a:lnTo>
                    <a:pt x="2217693" y="218948"/>
                  </a:lnTo>
                  <a:lnTo>
                    <a:pt x="2222346" y="249491"/>
                  </a:lnTo>
                  <a:lnTo>
                    <a:pt x="2223265" y="290325"/>
                  </a:lnTo>
                  <a:lnTo>
                    <a:pt x="2223462" y="332439"/>
                  </a:lnTo>
                  <a:lnTo>
                    <a:pt x="2223489" y="374813"/>
                  </a:lnTo>
                  <a:lnTo>
                    <a:pt x="2223491" y="39109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SMARTInkShape-813"/>
            <p:cNvSpPr/>
            <p:nvPr/>
          </p:nvSpPr>
          <p:spPr>
            <a:xfrm>
              <a:off x="3554015" y="3636101"/>
              <a:ext cx="303565" cy="292962"/>
            </a:xfrm>
            <a:custGeom>
              <a:avLst/>
              <a:gdLst/>
              <a:ahLst/>
              <a:cxnLst/>
              <a:rect l="0" t="0" r="0" b="0"/>
              <a:pathLst>
                <a:path w="303565" h="292962">
                  <a:moveTo>
                    <a:pt x="258961" y="25070"/>
                  </a:moveTo>
                  <a:lnTo>
                    <a:pt x="258961" y="12642"/>
                  </a:lnTo>
                  <a:lnTo>
                    <a:pt x="256316" y="6979"/>
                  </a:lnTo>
                  <a:lnTo>
                    <a:pt x="251273" y="0"/>
                  </a:lnTo>
                  <a:lnTo>
                    <a:pt x="255140" y="3531"/>
                  </a:lnTo>
                  <a:lnTo>
                    <a:pt x="257263" y="8222"/>
                  </a:lnTo>
                  <a:lnTo>
                    <a:pt x="268631" y="52118"/>
                  </a:lnTo>
                  <a:lnTo>
                    <a:pt x="285815" y="94669"/>
                  </a:lnTo>
                  <a:lnTo>
                    <a:pt x="299650" y="132169"/>
                  </a:lnTo>
                  <a:lnTo>
                    <a:pt x="303541" y="176591"/>
                  </a:lnTo>
                  <a:lnTo>
                    <a:pt x="303564" y="179662"/>
                  </a:lnTo>
                  <a:lnTo>
                    <a:pt x="302587" y="181710"/>
                  </a:lnTo>
                  <a:lnTo>
                    <a:pt x="300943" y="183075"/>
                  </a:lnTo>
                  <a:lnTo>
                    <a:pt x="298856" y="183985"/>
                  </a:lnTo>
                  <a:lnTo>
                    <a:pt x="286436" y="185266"/>
                  </a:lnTo>
                  <a:lnTo>
                    <a:pt x="248066" y="178069"/>
                  </a:lnTo>
                  <a:lnTo>
                    <a:pt x="205125" y="169965"/>
                  </a:lnTo>
                  <a:lnTo>
                    <a:pt x="160701" y="168212"/>
                  </a:lnTo>
                  <a:lnTo>
                    <a:pt x="125009" y="170644"/>
                  </a:lnTo>
                  <a:lnTo>
                    <a:pt x="94036" y="180385"/>
                  </a:lnTo>
                  <a:lnTo>
                    <a:pt x="51697" y="209813"/>
                  </a:lnTo>
                  <a:lnTo>
                    <a:pt x="33279" y="236825"/>
                  </a:lnTo>
                  <a:lnTo>
                    <a:pt x="0" y="29296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20" name="SMARTInkShape-Group215"/>
          <p:cNvGrpSpPr/>
          <p:nvPr/>
        </p:nvGrpSpPr>
        <p:grpSpPr>
          <a:xfrm>
            <a:off x="1440321" y="3126947"/>
            <a:ext cx="1746850" cy="2685752"/>
            <a:chOff x="1440321" y="3126947"/>
            <a:chExt cx="1746850" cy="2685752"/>
          </a:xfrm>
        </p:grpSpPr>
        <p:sp>
          <p:nvSpPr>
            <p:cNvPr id="62" name="SMARTInkShape-814"/>
            <p:cNvSpPr/>
            <p:nvPr/>
          </p:nvSpPr>
          <p:spPr>
            <a:xfrm>
              <a:off x="1440321" y="3126947"/>
              <a:ext cx="1746850" cy="525291"/>
            </a:xfrm>
            <a:custGeom>
              <a:avLst/>
              <a:gdLst/>
              <a:ahLst/>
              <a:cxnLst/>
              <a:rect l="0" t="0" r="0" b="0"/>
              <a:pathLst>
                <a:path w="1746850" h="525291">
                  <a:moveTo>
                    <a:pt x="104515" y="435998"/>
                  </a:moveTo>
                  <a:lnTo>
                    <a:pt x="126875" y="436991"/>
                  </a:lnTo>
                  <a:lnTo>
                    <a:pt x="163188" y="450237"/>
                  </a:lnTo>
                  <a:lnTo>
                    <a:pt x="201690" y="455788"/>
                  </a:lnTo>
                  <a:lnTo>
                    <a:pt x="242993" y="461404"/>
                  </a:lnTo>
                  <a:lnTo>
                    <a:pt x="277617" y="467118"/>
                  </a:lnTo>
                  <a:lnTo>
                    <a:pt x="317751" y="475095"/>
                  </a:lnTo>
                  <a:lnTo>
                    <a:pt x="349107" y="478179"/>
                  </a:lnTo>
                  <a:lnTo>
                    <a:pt x="382887" y="480542"/>
                  </a:lnTo>
                  <a:lnTo>
                    <a:pt x="417743" y="484900"/>
                  </a:lnTo>
                  <a:lnTo>
                    <a:pt x="453079" y="487497"/>
                  </a:lnTo>
                  <a:lnTo>
                    <a:pt x="489620" y="489645"/>
                  </a:lnTo>
                  <a:lnTo>
                    <a:pt x="529011" y="493906"/>
                  </a:lnTo>
                  <a:lnTo>
                    <a:pt x="569669" y="496462"/>
                  </a:lnTo>
                  <a:lnTo>
                    <a:pt x="611883" y="497597"/>
                  </a:lnTo>
                  <a:lnTo>
                    <a:pt x="634253" y="497900"/>
                  </a:lnTo>
                  <a:lnTo>
                    <a:pt x="657103" y="498102"/>
                  </a:lnTo>
                  <a:lnTo>
                    <a:pt x="701013" y="500973"/>
                  </a:lnTo>
                  <a:lnTo>
                    <a:pt x="744672" y="504564"/>
                  </a:lnTo>
                  <a:lnTo>
                    <a:pt x="767427" y="505521"/>
                  </a:lnTo>
                  <a:lnTo>
                    <a:pt x="790534" y="506159"/>
                  </a:lnTo>
                  <a:lnTo>
                    <a:pt x="814869" y="507577"/>
                  </a:lnTo>
                  <a:lnTo>
                    <a:pt x="840022" y="509514"/>
                  </a:lnTo>
                  <a:lnTo>
                    <a:pt x="865720" y="511798"/>
                  </a:lnTo>
                  <a:lnTo>
                    <a:pt x="890789" y="513320"/>
                  </a:lnTo>
                  <a:lnTo>
                    <a:pt x="915440" y="514335"/>
                  </a:lnTo>
                  <a:lnTo>
                    <a:pt x="939811" y="515012"/>
                  </a:lnTo>
                  <a:lnTo>
                    <a:pt x="963997" y="516455"/>
                  </a:lnTo>
                  <a:lnTo>
                    <a:pt x="988057" y="518410"/>
                  </a:lnTo>
                  <a:lnTo>
                    <a:pt x="1012036" y="520705"/>
                  </a:lnTo>
                  <a:lnTo>
                    <a:pt x="1036950" y="522235"/>
                  </a:lnTo>
                  <a:lnTo>
                    <a:pt x="1062490" y="523255"/>
                  </a:lnTo>
                  <a:lnTo>
                    <a:pt x="1088446" y="523935"/>
                  </a:lnTo>
                  <a:lnTo>
                    <a:pt x="1113688" y="524388"/>
                  </a:lnTo>
                  <a:lnTo>
                    <a:pt x="1138453" y="524690"/>
                  </a:lnTo>
                  <a:lnTo>
                    <a:pt x="1162901" y="524892"/>
                  </a:lnTo>
                  <a:lnTo>
                    <a:pt x="1187137" y="525026"/>
                  </a:lnTo>
                  <a:lnTo>
                    <a:pt x="1211232" y="525116"/>
                  </a:lnTo>
                  <a:lnTo>
                    <a:pt x="1235232" y="525175"/>
                  </a:lnTo>
                  <a:lnTo>
                    <a:pt x="1259170" y="525216"/>
                  </a:lnTo>
                  <a:lnTo>
                    <a:pt x="1283066" y="525242"/>
                  </a:lnTo>
                  <a:lnTo>
                    <a:pt x="1306935" y="525260"/>
                  </a:lnTo>
                  <a:lnTo>
                    <a:pt x="1329792" y="525272"/>
                  </a:lnTo>
                  <a:lnTo>
                    <a:pt x="1373710" y="525285"/>
                  </a:lnTo>
                  <a:lnTo>
                    <a:pt x="1416380" y="525290"/>
                  </a:lnTo>
                  <a:lnTo>
                    <a:pt x="1457504" y="524300"/>
                  </a:lnTo>
                  <a:lnTo>
                    <a:pt x="1495624" y="520554"/>
                  </a:lnTo>
                  <a:lnTo>
                    <a:pt x="1532411" y="515581"/>
                  </a:lnTo>
                  <a:lnTo>
                    <a:pt x="1567612" y="509071"/>
                  </a:lnTo>
                  <a:lnTo>
                    <a:pt x="1599793" y="499563"/>
                  </a:lnTo>
                  <a:lnTo>
                    <a:pt x="1641061" y="483055"/>
                  </a:lnTo>
                  <a:lnTo>
                    <a:pt x="1683432" y="459698"/>
                  </a:lnTo>
                  <a:lnTo>
                    <a:pt x="1710381" y="440926"/>
                  </a:lnTo>
                  <a:lnTo>
                    <a:pt x="1730383" y="416953"/>
                  </a:lnTo>
                  <a:lnTo>
                    <a:pt x="1742042" y="390998"/>
                  </a:lnTo>
                  <a:lnTo>
                    <a:pt x="1746484" y="352915"/>
                  </a:lnTo>
                  <a:lnTo>
                    <a:pt x="1746849" y="341915"/>
                  </a:lnTo>
                  <a:lnTo>
                    <a:pt x="1736670" y="319108"/>
                  </a:lnTo>
                  <a:lnTo>
                    <a:pt x="1713918" y="283955"/>
                  </a:lnTo>
                  <a:lnTo>
                    <a:pt x="1683712" y="241262"/>
                  </a:lnTo>
                  <a:lnTo>
                    <a:pt x="1648397" y="208524"/>
                  </a:lnTo>
                  <a:lnTo>
                    <a:pt x="1611255" y="173688"/>
                  </a:lnTo>
                  <a:lnTo>
                    <a:pt x="1581818" y="152729"/>
                  </a:lnTo>
                  <a:lnTo>
                    <a:pt x="1548891" y="132499"/>
                  </a:lnTo>
                  <a:lnTo>
                    <a:pt x="1514413" y="110279"/>
                  </a:lnTo>
                  <a:lnTo>
                    <a:pt x="1473954" y="89820"/>
                  </a:lnTo>
                  <a:lnTo>
                    <a:pt x="1429514" y="71797"/>
                  </a:lnTo>
                  <a:lnTo>
                    <a:pt x="1406551" y="64213"/>
                  </a:lnTo>
                  <a:lnTo>
                    <a:pt x="1383304" y="57173"/>
                  </a:lnTo>
                  <a:lnTo>
                    <a:pt x="1359869" y="50495"/>
                  </a:lnTo>
                  <a:lnTo>
                    <a:pt x="1336309" y="44058"/>
                  </a:lnTo>
                  <a:lnTo>
                    <a:pt x="1312664" y="37783"/>
                  </a:lnTo>
                  <a:lnTo>
                    <a:pt x="1287971" y="31615"/>
                  </a:lnTo>
                  <a:lnTo>
                    <a:pt x="1262579" y="25519"/>
                  </a:lnTo>
                  <a:lnTo>
                    <a:pt x="1236722" y="19470"/>
                  </a:lnTo>
                  <a:lnTo>
                    <a:pt x="1210554" y="15438"/>
                  </a:lnTo>
                  <a:lnTo>
                    <a:pt x="1184179" y="12750"/>
                  </a:lnTo>
                  <a:lnTo>
                    <a:pt x="1157666" y="10957"/>
                  </a:lnTo>
                  <a:lnTo>
                    <a:pt x="1131061" y="8771"/>
                  </a:lnTo>
                  <a:lnTo>
                    <a:pt x="1104394" y="6320"/>
                  </a:lnTo>
                  <a:lnTo>
                    <a:pt x="1077687" y="3695"/>
                  </a:lnTo>
                  <a:lnTo>
                    <a:pt x="1050953" y="1945"/>
                  </a:lnTo>
                  <a:lnTo>
                    <a:pt x="1024200" y="778"/>
                  </a:lnTo>
                  <a:lnTo>
                    <a:pt x="997435" y="0"/>
                  </a:lnTo>
                  <a:lnTo>
                    <a:pt x="969670" y="473"/>
                  </a:lnTo>
                  <a:lnTo>
                    <a:pt x="941238" y="1781"/>
                  </a:lnTo>
                  <a:lnTo>
                    <a:pt x="912362" y="3645"/>
                  </a:lnTo>
                  <a:lnTo>
                    <a:pt x="884181" y="5880"/>
                  </a:lnTo>
                  <a:lnTo>
                    <a:pt x="856464" y="8362"/>
                  </a:lnTo>
                  <a:lnTo>
                    <a:pt x="829057" y="11009"/>
                  </a:lnTo>
                  <a:lnTo>
                    <a:pt x="800863" y="14758"/>
                  </a:lnTo>
                  <a:lnTo>
                    <a:pt x="772146" y="19242"/>
                  </a:lnTo>
                  <a:lnTo>
                    <a:pt x="743078" y="24215"/>
                  </a:lnTo>
                  <a:lnTo>
                    <a:pt x="714771" y="29515"/>
                  </a:lnTo>
                  <a:lnTo>
                    <a:pt x="686969" y="35033"/>
                  </a:lnTo>
                  <a:lnTo>
                    <a:pt x="659505" y="40696"/>
                  </a:lnTo>
                  <a:lnTo>
                    <a:pt x="632266" y="46455"/>
                  </a:lnTo>
                  <a:lnTo>
                    <a:pt x="605177" y="52280"/>
                  </a:lnTo>
                  <a:lnTo>
                    <a:pt x="578188" y="58147"/>
                  </a:lnTo>
                  <a:lnTo>
                    <a:pt x="551266" y="65035"/>
                  </a:lnTo>
                  <a:lnTo>
                    <a:pt x="524388" y="72603"/>
                  </a:lnTo>
                  <a:lnTo>
                    <a:pt x="497540" y="80625"/>
                  </a:lnTo>
                  <a:lnTo>
                    <a:pt x="471703" y="88950"/>
                  </a:lnTo>
                  <a:lnTo>
                    <a:pt x="446542" y="97477"/>
                  </a:lnTo>
                  <a:lnTo>
                    <a:pt x="421829" y="106137"/>
                  </a:lnTo>
                  <a:lnTo>
                    <a:pt x="396425" y="115880"/>
                  </a:lnTo>
                  <a:lnTo>
                    <a:pt x="370559" y="126344"/>
                  </a:lnTo>
                  <a:lnTo>
                    <a:pt x="344386" y="137288"/>
                  </a:lnTo>
                  <a:lnTo>
                    <a:pt x="319991" y="148553"/>
                  </a:lnTo>
                  <a:lnTo>
                    <a:pt x="296783" y="160032"/>
                  </a:lnTo>
                  <a:lnTo>
                    <a:pt x="253467" y="182378"/>
                  </a:lnTo>
                  <a:lnTo>
                    <a:pt x="214372" y="202232"/>
                  </a:lnTo>
                  <a:lnTo>
                    <a:pt x="177153" y="223623"/>
                  </a:lnTo>
                  <a:lnTo>
                    <a:pt x="141759" y="246359"/>
                  </a:lnTo>
                  <a:lnTo>
                    <a:pt x="109492" y="269693"/>
                  </a:lnTo>
                  <a:lnTo>
                    <a:pt x="72917" y="305143"/>
                  </a:lnTo>
                  <a:lnTo>
                    <a:pt x="34883" y="346540"/>
                  </a:lnTo>
                  <a:lnTo>
                    <a:pt x="9879" y="389260"/>
                  </a:lnTo>
                  <a:lnTo>
                    <a:pt x="1068" y="417520"/>
                  </a:lnTo>
                  <a:lnTo>
                    <a:pt x="0" y="434731"/>
                  </a:lnTo>
                  <a:lnTo>
                    <a:pt x="2832" y="448995"/>
                  </a:lnTo>
                  <a:lnTo>
                    <a:pt x="14745" y="472922"/>
                  </a:lnTo>
                  <a:lnTo>
                    <a:pt x="27906" y="484821"/>
                  </a:lnTo>
                  <a:lnTo>
                    <a:pt x="68299" y="508977"/>
                  </a:lnTo>
                  <a:lnTo>
                    <a:pt x="95585" y="51636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SMARTInkShape-815"/>
            <p:cNvSpPr/>
            <p:nvPr/>
          </p:nvSpPr>
          <p:spPr>
            <a:xfrm>
              <a:off x="2295343" y="3580804"/>
              <a:ext cx="419283" cy="2231895"/>
            </a:xfrm>
            <a:custGeom>
              <a:avLst/>
              <a:gdLst/>
              <a:ahLst/>
              <a:cxnLst/>
              <a:rect l="0" t="0" r="0" b="0"/>
              <a:pathLst>
                <a:path w="419283" h="2231895">
                  <a:moveTo>
                    <a:pt x="419282" y="0"/>
                  </a:moveTo>
                  <a:lnTo>
                    <a:pt x="419282" y="29812"/>
                  </a:lnTo>
                  <a:lnTo>
                    <a:pt x="416636" y="35740"/>
                  </a:lnTo>
                  <a:lnTo>
                    <a:pt x="413145" y="41681"/>
                  </a:lnTo>
                  <a:lnTo>
                    <a:pt x="411180" y="51597"/>
                  </a:lnTo>
                  <a:lnTo>
                    <a:pt x="407755" y="92176"/>
                  </a:lnTo>
                  <a:lnTo>
                    <a:pt x="402256" y="135317"/>
                  </a:lnTo>
                  <a:lnTo>
                    <a:pt x="398942" y="179453"/>
                  </a:lnTo>
                  <a:lnTo>
                    <a:pt x="394404" y="217213"/>
                  </a:lnTo>
                  <a:lnTo>
                    <a:pt x="390413" y="259820"/>
                  </a:lnTo>
                  <a:lnTo>
                    <a:pt x="386607" y="290101"/>
                  </a:lnTo>
                  <a:lnTo>
                    <a:pt x="384916" y="323403"/>
                  </a:lnTo>
                  <a:lnTo>
                    <a:pt x="384165" y="358047"/>
                  </a:lnTo>
                  <a:lnTo>
                    <a:pt x="382838" y="394281"/>
                  </a:lnTo>
                  <a:lnTo>
                    <a:pt x="378941" y="433535"/>
                  </a:lnTo>
                  <a:lnTo>
                    <a:pt x="373902" y="474133"/>
                  </a:lnTo>
                  <a:lnTo>
                    <a:pt x="368355" y="515328"/>
                  </a:lnTo>
                  <a:lnTo>
                    <a:pt x="362583" y="556788"/>
                  </a:lnTo>
                  <a:lnTo>
                    <a:pt x="356710" y="601011"/>
                  </a:lnTo>
                  <a:lnTo>
                    <a:pt x="353755" y="623916"/>
                  </a:lnTo>
                  <a:lnTo>
                    <a:pt x="347826" y="667887"/>
                  </a:lnTo>
                  <a:lnTo>
                    <a:pt x="341883" y="711574"/>
                  </a:lnTo>
                  <a:lnTo>
                    <a:pt x="338909" y="734336"/>
                  </a:lnTo>
                  <a:lnTo>
                    <a:pt x="335934" y="757448"/>
                  </a:lnTo>
                  <a:lnTo>
                    <a:pt x="332959" y="781786"/>
                  </a:lnTo>
                  <a:lnTo>
                    <a:pt x="329983" y="806941"/>
                  </a:lnTo>
                  <a:lnTo>
                    <a:pt x="327007" y="832640"/>
                  </a:lnTo>
                  <a:lnTo>
                    <a:pt x="323039" y="857711"/>
                  </a:lnTo>
                  <a:lnTo>
                    <a:pt x="318409" y="882362"/>
                  </a:lnTo>
                  <a:lnTo>
                    <a:pt x="313338" y="906733"/>
                  </a:lnTo>
                  <a:lnTo>
                    <a:pt x="308965" y="930919"/>
                  </a:lnTo>
                  <a:lnTo>
                    <a:pt x="305058" y="954980"/>
                  </a:lnTo>
                  <a:lnTo>
                    <a:pt x="301461" y="978958"/>
                  </a:lnTo>
                  <a:lnTo>
                    <a:pt x="297078" y="1002881"/>
                  </a:lnTo>
                  <a:lnTo>
                    <a:pt x="292173" y="1026767"/>
                  </a:lnTo>
                  <a:lnTo>
                    <a:pt x="286917" y="1050629"/>
                  </a:lnTo>
                  <a:lnTo>
                    <a:pt x="282421" y="1073482"/>
                  </a:lnTo>
                  <a:lnTo>
                    <a:pt x="274781" y="1117395"/>
                  </a:lnTo>
                  <a:lnTo>
                    <a:pt x="271354" y="1139821"/>
                  </a:lnTo>
                  <a:lnTo>
                    <a:pt x="268077" y="1162708"/>
                  </a:lnTo>
                  <a:lnTo>
                    <a:pt x="264901" y="1185905"/>
                  </a:lnTo>
                  <a:lnTo>
                    <a:pt x="256080" y="1230199"/>
                  </a:lnTo>
                  <a:lnTo>
                    <a:pt x="246537" y="1273036"/>
                  </a:lnTo>
                  <a:lnTo>
                    <a:pt x="238988" y="1315226"/>
                  </a:lnTo>
                  <a:lnTo>
                    <a:pt x="232326" y="1357129"/>
                  </a:lnTo>
                  <a:lnTo>
                    <a:pt x="226057" y="1397911"/>
                  </a:lnTo>
                  <a:lnTo>
                    <a:pt x="219964" y="1435880"/>
                  </a:lnTo>
                  <a:lnTo>
                    <a:pt x="211303" y="1475244"/>
                  </a:lnTo>
                  <a:lnTo>
                    <a:pt x="201831" y="1514899"/>
                  </a:lnTo>
                  <a:lnTo>
                    <a:pt x="194314" y="1552366"/>
                  </a:lnTo>
                  <a:lnTo>
                    <a:pt x="187666" y="1586217"/>
                  </a:lnTo>
                  <a:lnTo>
                    <a:pt x="180412" y="1618790"/>
                  </a:lnTo>
                  <a:lnTo>
                    <a:pt x="170573" y="1653111"/>
                  </a:lnTo>
                  <a:lnTo>
                    <a:pt x="162232" y="1685563"/>
                  </a:lnTo>
                  <a:lnTo>
                    <a:pt x="155217" y="1716521"/>
                  </a:lnTo>
                  <a:lnTo>
                    <a:pt x="148792" y="1746818"/>
                  </a:lnTo>
                  <a:lnTo>
                    <a:pt x="142629" y="1776819"/>
                  </a:lnTo>
                  <a:lnTo>
                    <a:pt x="130936" y="1818955"/>
                  </a:lnTo>
                  <a:lnTo>
                    <a:pt x="117549" y="1859221"/>
                  </a:lnTo>
                  <a:lnTo>
                    <a:pt x="109944" y="1899924"/>
                  </a:lnTo>
                  <a:lnTo>
                    <a:pt x="105046" y="1937121"/>
                  </a:lnTo>
                  <a:lnTo>
                    <a:pt x="97310" y="1973277"/>
                  </a:lnTo>
                  <a:lnTo>
                    <a:pt x="88735" y="2009126"/>
                  </a:lnTo>
                  <a:lnTo>
                    <a:pt x="76948" y="2052053"/>
                  </a:lnTo>
                  <a:lnTo>
                    <a:pt x="69158" y="2095597"/>
                  </a:lnTo>
                  <a:lnTo>
                    <a:pt x="63024" y="2120734"/>
                  </a:lnTo>
                  <a:lnTo>
                    <a:pt x="62508" y="2127551"/>
                  </a:lnTo>
                  <a:lnTo>
                    <a:pt x="61378" y="2129766"/>
                  </a:lnTo>
                  <a:lnTo>
                    <a:pt x="59632" y="2131243"/>
                  </a:lnTo>
                  <a:lnTo>
                    <a:pt x="53543" y="2134021"/>
                  </a:lnTo>
                  <a:lnTo>
                    <a:pt x="58017" y="2129404"/>
                  </a:lnTo>
                  <a:lnTo>
                    <a:pt x="60282" y="2121813"/>
                  </a:lnTo>
                  <a:lnTo>
                    <a:pt x="68161" y="2079472"/>
                  </a:lnTo>
                  <a:lnTo>
                    <a:pt x="77924" y="2036076"/>
                  </a:lnTo>
                  <a:lnTo>
                    <a:pt x="79776" y="1995837"/>
                  </a:lnTo>
                  <a:lnTo>
                    <a:pt x="79953" y="1964819"/>
                  </a:lnTo>
                  <a:lnTo>
                    <a:pt x="79953" y="1969356"/>
                  </a:lnTo>
                  <a:lnTo>
                    <a:pt x="77308" y="1974282"/>
                  </a:lnTo>
                  <a:lnTo>
                    <a:pt x="53096" y="2018363"/>
                  </a:lnTo>
                  <a:lnTo>
                    <a:pt x="38273" y="2055038"/>
                  </a:lnTo>
                  <a:lnTo>
                    <a:pt x="23398" y="2098637"/>
                  </a:lnTo>
                  <a:lnTo>
                    <a:pt x="11162" y="2136078"/>
                  </a:lnTo>
                  <a:lnTo>
                    <a:pt x="6654" y="2158897"/>
                  </a:lnTo>
                  <a:lnTo>
                    <a:pt x="1681" y="2178226"/>
                  </a:lnTo>
                  <a:lnTo>
                    <a:pt x="0" y="2197794"/>
                  </a:lnTo>
                  <a:lnTo>
                    <a:pt x="2416" y="2204795"/>
                  </a:lnTo>
                  <a:lnTo>
                    <a:pt x="5805" y="2211214"/>
                  </a:lnTo>
                  <a:lnTo>
                    <a:pt x="8705" y="2220405"/>
                  </a:lnTo>
                  <a:lnTo>
                    <a:pt x="16099" y="2230644"/>
                  </a:lnTo>
                  <a:lnTo>
                    <a:pt x="19493" y="2231632"/>
                  </a:lnTo>
                  <a:lnTo>
                    <a:pt x="21787" y="2231894"/>
                  </a:lnTo>
                  <a:lnTo>
                    <a:pt x="26982" y="2229543"/>
                  </a:lnTo>
                  <a:lnTo>
                    <a:pt x="32598" y="2226181"/>
                  </a:lnTo>
                  <a:lnTo>
                    <a:pt x="75349" y="2208331"/>
                  </a:lnTo>
                  <a:lnTo>
                    <a:pt x="116242" y="2188950"/>
                  </a:lnTo>
                  <a:lnTo>
                    <a:pt x="160396" y="2170462"/>
                  </a:lnTo>
                  <a:lnTo>
                    <a:pt x="203987" y="2154111"/>
                  </a:lnTo>
                  <a:lnTo>
                    <a:pt x="241931" y="2132469"/>
                  </a:lnTo>
                  <a:lnTo>
                    <a:pt x="285337" y="209847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29" name="SMARTInkShape-Group216"/>
          <p:cNvGrpSpPr/>
          <p:nvPr/>
        </p:nvGrpSpPr>
        <p:grpSpPr>
          <a:xfrm>
            <a:off x="1554327" y="5487320"/>
            <a:ext cx="1508557" cy="504231"/>
            <a:chOff x="1554327" y="5487320"/>
            <a:chExt cx="1508557" cy="504231"/>
          </a:xfrm>
        </p:grpSpPr>
        <p:sp>
          <p:nvSpPr>
            <p:cNvPr id="321" name="SMARTInkShape-816"/>
            <p:cNvSpPr/>
            <p:nvPr/>
          </p:nvSpPr>
          <p:spPr>
            <a:xfrm>
              <a:off x="1554327" y="5487320"/>
              <a:ext cx="301639" cy="459852"/>
            </a:xfrm>
            <a:custGeom>
              <a:avLst/>
              <a:gdLst/>
              <a:ahLst/>
              <a:cxnLst/>
              <a:rect l="0" t="0" r="0" b="0"/>
              <a:pathLst>
                <a:path w="301639" h="459852">
                  <a:moveTo>
                    <a:pt x="169102" y="263398"/>
                  </a:moveTo>
                  <a:lnTo>
                    <a:pt x="169102" y="242408"/>
                  </a:lnTo>
                  <a:lnTo>
                    <a:pt x="168111" y="240475"/>
                  </a:lnTo>
                  <a:lnTo>
                    <a:pt x="166457" y="239186"/>
                  </a:lnTo>
                  <a:lnTo>
                    <a:pt x="161974" y="236763"/>
                  </a:lnTo>
                  <a:lnTo>
                    <a:pt x="156674" y="232379"/>
                  </a:lnTo>
                  <a:lnTo>
                    <a:pt x="153657" y="227122"/>
                  </a:lnTo>
                  <a:lnTo>
                    <a:pt x="152852" y="224331"/>
                  </a:lnTo>
                  <a:lnTo>
                    <a:pt x="150332" y="222471"/>
                  </a:lnTo>
                  <a:lnTo>
                    <a:pt x="134674" y="216839"/>
                  </a:lnTo>
                  <a:lnTo>
                    <a:pt x="131267" y="214499"/>
                  </a:lnTo>
                  <a:lnTo>
                    <a:pt x="116992" y="211207"/>
                  </a:lnTo>
                  <a:lnTo>
                    <a:pt x="100195" y="214972"/>
                  </a:lnTo>
                  <a:lnTo>
                    <a:pt x="60143" y="230847"/>
                  </a:lnTo>
                  <a:lnTo>
                    <a:pt x="48577" y="239340"/>
                  </a:lnTo>
                  <a:lnTo>
                    <a:pt x="15826" y="278441"/>
                  </a:lnTo>
                  <a:lnTo>
                    <a:pt x="3705" y="302125"/>
                  </a:lnTo>
                  <a:lnTo>
                    <a:pt x="0" y="331863"/>
                  </a:lnTo>
                  <a:lnTo>
                    <a:pt x="4980" y="343767"/>
                  </a:lnTo>
                  <a:lnTo>
                    <a:pt x="29006" y="373009"/>
                  </a:lnTo>
                  <a:lnTo>
                    <a:pt x="37715" y="376606"/>
                  </a:lnTo>
                  <a:lnTo>
                    <a:pt x="59475" y="378916"/>
                  </a:lnTo>
                  <a:lnTo>
                    <a:pt x="76979" y="374575"/>
                  </a:lnTo>
                  <a:lnTo>
                    <a:pt x="113682" y="351657"/>
                  </a:lnTo>
                  <a:lnTo>
                    <a:pt x="152177" y="321800"/>
                  </a:lnTo>
                  <a:lnTo>
                    <a:pt x="191274" y="280717"/>
                  </a:lnTo>
                  <a:lnTo>
                    <a:pt x="222465" y="236537"/>
                  </a:lnTo>
                  <a:lnTo>
                    <a:pt x="246450" y="196137"/>
                  </a:lnTo>
                  <a:lnTo>
                    <a:pt x="269305" y="157067"/>
                  </a:lnTo>
                  <a:lnTo>
                    <a:pt x="284403" y="118040"/>
                  </a:lnTo>
                  <a:lnTo>
                    <a:pt x="292199" y="77148"/>
                  </a:lnTo>
                  <a:lnTo>
                    <a:pt x="301638" y="34837"/>
                  </a:lnTo>
                  <a:lnTo>
                    <a:pt x="295236" y="8021"/>
                  </a:lnTo>
                  <a:lnTo>
                    <a:pt x="289709" y="759"/>
                  </a:lnTo>
                  <a:lnTo>
                    <a:pt x="288202" y="0"/>
                  </a:lnTo>
                  <a:lnTo>
                    <a:pt x="287198" y="488"/>
                  </a:lnTo>
                  <a:lnTo>
                    <a:pt x="285089" y="3674"/>
                  </a:lnTo>
                  <a:lnTo>
                    <a:pt x="270036" y="26643"/>
                  </a:lnTo>
                  <a:lnTo>
                    <a:pt x="262288" y="43539"/>
                  </a:lnTo>
                  <a:lnTo>
                    <a:pt x="251612" y="86016"/>
                  </a:lnTo>
                  <a:lnTo>
                    <a:pt x="240375" y="123409"/>
                  </a:lnTo>
                  <a:lnTo>
                    <a:pt x="234207" y="157097"/>
                  </a:lnTo>
                  <a:lnTo>
                    <a:pt x="227383" y="199295"/>
                  </a:lnTo>
                  <a:lnTo>
                    <a:pt x="223610" y="243423"/>
                  </a:lnTo>
                  <a:lnTo>
                    <a:pt x="220218" y="287712"/>
                  </a:lnTo>
                  <a:lnTo>
                    <a:pt x="215028" y="330158"/>
                  </a:lnTo>
                  <a:lnTo>
                    <a:pt x="214003" y="369630"/>
                  </a:lnTo>
                  <a:lnTo>
                    <a:pt x="216447" y="406091"/>
                  </a:lnTo>
                  <a:lnTo>
                    <a:pt x="222133" y="447476"/>
                  </a:lnTo>
                  <a:lnTo>
                    <a:pt x="222681" y="45985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2" name="SMARTInkShape-817"/>
            <p:cNvSpPr/>
            <p:nvPr/>
          </p:nvSpPr>
          <p:spPr>
            <a:xfrm>
              <a:off x="1884164" y="5759648"/>
              <a:ext cx="26790" cy="133946"/>
            </a:xfrm>
            <a:custGeom>
              <a:avLst/>
              <a:gdLst/>
              <a:ahLst/>
              <a:cxnLst/>
              <a:rect l="0" t="0" r="0" b="0"/>
              <a:pathLst>
                <a:path w="26790" h="133946">
                  <a:moveTo>
                    <a:pt x="26789" y="0"/>
                  </a:moveTo>
                  <a:lnTo>
                    <a:pt x="22049" y="0"/>
                  </a:lnTo>
                  <a:lnTo>
                    <a:pt x="20652" y="991"/>
                  </a:lnTo>
                  <a:lnTo>
                    <a:pt x="19721" y="2646"/>
                  </a:lnTo>
                  <a:lnTo>
                    <a:pt x="18411" y="12359"/>
                  </a:lnTo>
                  <a:lnTo>
                    <a:pt x="16889" y="48587"/>
                  </a:lnTo>
                  <a:lnTo>
                    <a:pt x="9759" y="83428"/>
                  </a:lnTo>
                  <a:lnTo>
                    <a:pt x="8010" y="112933"/>
                  </a:lnTo>
                  <a:lnTo>
                    <a:pt x="0" y="13394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3" name="SMARTInkShape-818"/>
            <p:cNvSpPr/>
            <p:nvPr/>
          </p:nvSpPr>
          <p:spPr>
            <a:xfrm>
              <a:off x="1937742" y="5607843"/>
              <a:ext cx="8931" cy="8931"/>
            </a:xfrm>
            <a:custGeom>
              <a:avLst/>
              <a:gdLst/>
              <a:ahLst/>
              <a:cxnLst/>
              <a:rect l="0" t="0" r="0" b="0"/>
              <a:pathLst>
                <a:path w="8931" h="8931">
                  <a:moveTo>
                    <a:pt x="8930" y="8930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4" name="SMARTInkShape-819"/>
            <p:cNvSpPr/>
            <p:nvPr/>
          </p:nvSpPr>
          <p:spPr>
            <a:xfrm>
              <a:off x="2009179" y="5734110"/>
              <a:ext cx="89298" cy="211620"/>
            </a:xfrm>
            <a:custGeom>
              <a:avLst/>
              <a:gdLst/>
              <a:ahLst/>
              <a:cxnLst/>
              <a:rect l="0" t="0" r="0" b="0"/>
              <a:pathLst>
                <a:path w="89298" h="211620">
                  <a:moveTo>
                    <a:pt x="89297" y="16608"/>
                  </a:moveTo>
                  <a:lnTo>
                    <a:pt x="89297" y="11868"/>
                  </a:lnTo>
                  <a:lnTo>
                    <a:pt x="88305" y="10472"/>
                  </a:lnTo>
                  <a:lnTo>
                    <a:pt x="86651" y="9541"/>
                  </a:lnTo>
                  <a:lnTo>
                    <a:pt x="80203" y="7924"/>
                  </a:lnTo>
                  <a:lnTo>
                    <a:pt x="75995" y="7789"/>
                  </a:lnTo>
                  <a:lnTo>
                    <a:pt x="70818" y="5082"/>
                  </a:lnTo>
                  <a:lnTo>
                    <a:pt x="65209" y="1563"/>
                  </a:lnTo>
                  <a:lnTo>
                    <a:pt x="59409" y="0"/>
                  </a:lnTo>
                  <a:lnTo>
                    <a:pt x="56473" y="574"/>
                  </a:lnTo>
                  <a:lnTo>
                    <a:pt x="47601" y="6125"/>
                  </a:lnTo>
                  <a:lnTo>
                    <a:pt x="32740" y="19773"/>
                  </a:lnTo>
                  <a:lnTo>
                    <a:pt x="29434" y="25622"/>
                  </a:lnTo>
                  <a:lnTo>
                    <a:pt x="27573" y="37138"/>
                  </a:lnTo>
                  <a:lnTo>
                    <a:pt x="27885" y="65577"/>
                  </a:lnTo>
                  <a:lnTo>
                    <a:pt x="39232" y="101734"/>
                  </a:lnTo>
                  <a:lnTo>
                    <a:pt x="64291" y="146231"/>
                  </a:lnTo>
                  <a:lnTo>
                    <a:pt x="85259" y="188178"/>
                  </a:lnTo>
                  <a:lnTo>
                    <a:pt x="88765" y="201835"/>
                  </a:lnTo>
                  <a:lnTo>
                    <a:pt x="86415" y="205757"/>
                  </a:lnTo>
                  <a:lnTo>
                    <a:pt x="81562" y="211619"/>
                  </a:lnTo>
                  <a:lnTo>
                    <a:pt x="80172" y="211107"/>
                  </a:lnTo>
                  <a:lnTo>
                    <a:pt x="38137" y="178498"/>
                  </a:lnTo>
                  <a:lnTo>
                    <a:pt x="4719" y="150714"/>
                  </a:lnTo>
                  <a:lnTo>
                    <a:pt x="0" y="14162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5" name="SMARTInkShape-820"/>
            <p:cNvSpPr/>
            <p:nvPr/>
          </p:nvSpPr>
          <p:spPr>
            <a:xfrm>
              <a:off x="2187783" y="5652492"/>
              <a:ext cx="17851" cy="276821"/>
            </a:xfrm>
            <a:custGeom>
              <a:avLst/>
              <a:gdLst/>
              <a:ahLst/>
              <a:cxnLst/>
              <a:rect l="0" t="0" r="0" b="0"/>
              <a:pathLst>
                <a:path w="17851" h="276821">
                  <a:moveTo>
                    <a:pt x="8920" y="0"/>
                  </a:moveTo>
                  <a:lnTo>
                    <a:pt x="8920" y="39147"/>
                  </a:lnTo>
                  <a:lnTo>
                    <a:pt x="7928" y="74453"/>
                  </a:lnTo>
                  <a:lnTo>
                    <a:pt x="818" y="111128"/>
                  </a:lnTo>
                  <a:lnTo>
                    <a:pt x="99" y="152327"/>
                  </a:lnTo>
                  <a:lnTo>
                    <a:pt x="0" y="192999"/>
                  </a:lnTo>
                  <a:lnTo>
                    <a:pt x="983" y="235121"/>
                  </a:lnTo>
                  <a:lnTo>
                    <a:pt x="7119" y="252008"/>
                  </a:lnTo>
                  <a:lnTo>
                    <a:pt x="15436" y="267105"/>
                  </a:lnTo>
                  <a:lnTo>
                    <a:pt x="17850" y="27682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6" name="SMARTInkShape-821"/>
            <p:cNvSpPr/>
            <p:nvPr/>
          </p:nvSpPr>
          <p:spPr>
            <a:xfrm>
              <a:off x="2116336" y="5723929"/>
              <a:ext cx="500050" cy="214314"/>
            </a:xfrm>
            <a:custGeom>
              <a:avLst/>
              <a:gdLst/>
              <a:ahLst/>
              <a:cxnLst/>
              <a:rect l="0" t="0" r="0" b="0"/>
              <a:pathLst>
                <a:path w="500050" h="214314">
                  <a:moveTo>
                    <a:pt x="0" y="0"/>
                  </a:moveTo>
                  <a:lnTo>
                    <a:pt x="22360" y="992"/>
                  </a:lnTo>
                  <a:lnTo>
                    <a:pt x="63818" y="15232"/>
                  </a:lnTo>
                  <a:lnTo>
                    <a:pt x="107328" y="29812"/>
                  </a:lnTo>
                  <a:lnTo>
                    <a:pt x="151827" y="44655"/>
                  </a:lnTo>
                  <a:lnTo>
                    <a:pt x="196456" y="59532"/>
                  </a:lnTo>
                  <a:lnTo>
                    <a:pt x="241102" y="74414"/>
                  </a:lnTo>
                  <a:lnTo>
                    <a:pt x="282251" y="79845"/>
                  </a:lnTo>
                  <a:lnTo>
                    <a:pt x="323909" y="80354"/>
                  </a:lnTo>
                  <a:lnTo>
                    <a:pt x="326072" y="79365"/>
                  </a:lnTo>
                  <a:lnTo>
                    <a:pt x="327514" y="77716"/>
                  </a:lnTo>
                  <a:lnTo>
                    <a:pt x="330229" y="71805"/>
                  </a:lnTo>
                  <a:lnTo>
                    <a:pt x="288157" y="71440"/>
                  </a:lnTo>
                  <a:lnTo>
                    <a:pt x="247021" y="81526"/>
                  </a:lnTo>
                  <a:lnTo>
                    <a:pt x="205381" y="109435"/>
                  </a:lnTo>
                  <a:lnTo>
                    <a:pt x="190169" y="125691"/>
                  </a:lnTo>
                  <a:lnTo>
                    <a:pt x="182023" y="140429"/>
                  </a:lnTo>
                  <a:lnTo>
                    <a:pt x="180880" y="144221"/>
                  </a:lnTo>
                  <a:lnTo>
                    <a:pt x="182255" y="153726"/>
                  </a:lnTo>
                  <a:lnTo>
                    <a:pt x="186174" y="163573"/>
                  </a:lnTo>
                  <a:lnTo>
                    <a:pt x="199644" y="181160"/>
                  </a:lnTo>
                  <a:lnTo>
                    <a:pt x="213163" y="190379"/>
                  </a:lnTo>
                  <a:lnTo>
                    <a:pt x="229736" y="194654"/>
                  </a:lnTo>
                  <a:lnTo>
                    <a:pt x="247215" y="195920"/>
                  </a:lnTo>
                  <a:lnTo>
                    <a:pt x="264961" y="191555"/>
                  </a:lnTo>
                  <a:lnTo>
                    <a:pt x="308325" y="167760"/>
                  </a:lnTo>
                  <a:lnTo>
                    <a:pt x="318273" y="158566"/>
                  </a:lnTo>
                  <a:lnTo>
                    <a:pt x="326994" y="148857"/>
                  </a:lnTo>
                  <a:lnTo>
                    <a:pt x="349806" y="131364"/>
                  </a:lnTo>
                  <a:lnTo>
                    <a:pt x="353907" y="122546"/>
                  </a:lnTo>
                  <a:lnTo>
                    <a:pt x="356721" y="113003"/>
                  </a:lnTo>
                  <a:lnTo>
                    <a:pt x="364684" y="100369"/>
                  </a:lnTo>
                  <a:lnTo>
                    <a:pt x="365991" y="90727"/>
                  </a:lnTo>
                  <a:lnTo>
                    <a:pt x="366106" y="97111"/>
                  </a:lnTo>
                  <a:lnTo>
                    <a:pt x="351877" y="119530"/>
                  </a:lnTo>
                  <a:lnTo>
                    <a:pt x="340250" y="163003"/>
                  </a:lnTo>
                  <a:lnTo>
                    <a:pt x="339364" y="198046"/>
                  </a:lnTo>
                  <a:lnTo>
                    <a:pt x="341990" y="204768"/>
                  </a:lnTo>
                  <a:lnTo>
                    <a:pt x="348149" y="214147"/>
                  </a:lnTo>
                  <a:lnTo>
                    <a:pt x="352966" y="214265"/>
                  </a:lnTo>
                  <a:lnTo>
                    <a:pt x="354373" y="213288"/>
                  </a:lnTo>
                  <a:lnTo>
                    <a:pt x="355311" y="211645"/>
                  </a:lnTo>
                  <a:lnTo>
                    <a:pt x="355936" y="209558"/>
                  </a:lnTo>
                  <a:lnTo>
                    <a:pt x="366736" y="196219"/>
                  </a:lnTo>
                  <a:lnTo>
                    <a:pt x="384031" y="175928"/>
                  </a:lnTo>
                  <a:lnTo>
                    <a:pt x="390946" y="166495"/>
                  </a:lnTo>
                  <a:lnTo>
                    <a:pt x="435530" y="133994"/>
                  </a:lnTo>
                  <a:lnTo>
                    <a:pt x="439181" y="131002"/>
                  </a:lnTo>
                  <a:lnTo>
                    <a:pt x="448530" y="127675"/>
                  </a:lnTo>
                  <a:lnTo>
                    <a:pt x="458307" y="125207"/>
                  </a:lnTo>
                  <a:lnTo>
                    <a:pt x="472669" y="118181"/>
                  </a:lnTo>
                  <a:lnTo>
                    <a:pt x="475847" y="117483"/>
                  </a:lnTo>
                  <a:lnTo>
                    <a:pt x="478958" y="118010"/>
                  </a:lnTo>
                  <a:lnTo>
                    <a:pt x="491079" y="123339"/>
                  </a:lnTo>
                  <a:lnTo>
                    <a:pt x="498288" y="124685"/>
                  </a:lnTo>
                  <a:lnTo>
                    <a:pt x="498879" y="125787"/>
                  </a:lnTo>
                  <a:lnTo>
                    <a:pt x="500049" y="146263"/>
                  </a:lnTo>
                  <a:lnTo>
                    <a:pt x="495318" y="159645"/>
                  </a:lnTo>
                  <a:lnTo>
                    <a:pt x="484616" y="178058"/>
                  </a:lnTo>
                  <a:lnTo>
                    <a:pt x="482415" y="196407"/>
                  </a:lnTo>
                  <a:lnTo>
                    <a:pt x="482203" y="21431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7" name="SMARTInkShape-822"/>
            <p:cNvSpPr/>
            <p:nvPr/>
          </p:nvSpPr>
          <p:spPr>
            <a:xfrm>
              <a:off x="2697014" y="5814468"/>
              <a:ext cx="88940" cy="159494"/>
            </a:xfrm>
            <a:custGeom>
              <a:avLst/>
              <a:gdLst/>
              <a:ahLst/>
              <a:cxnLst/>
              <a:rect l="0" t="0" r="0" b="0"/>
              <a:pathLst>
                <a:path w="88940" h="159494">
                  <a:moveTo>
                    <a:pt x="80119" y="7688"/>
                  </a:moveTo>
                  <a:lnTo>
                    <a:pt x="87807" y="7688"/>
                  </a:lnTo>
                  <a:lnTo>
                    <a:pt x="88221" y="6696"/>
                  </a:lnTo>
                  <a:lnTo>
                    <a:pt x="88939" y="0"/>
                  </a:lnTo>
                  <a:lnTo>
                    <a:pt x="81898" y="5141"/>
                  </a:lnTo>
                  <a:lnTo>
                    <a:pt x="73811" y="6933"/>
                  </a:lnTo>
                  <a:lnTo>
                    <a:pt x="64139" y="8456"/>
                  </a:lnTo>
                  <a:lnTo>
                    <a:pt x="50138" y="14750"/>
                  </a:lnTo>
                  <a:lnTo>
                    <a:pt x="23622" y="32590"/>
                  </a:lnTo>
                  <a:lnTo>
                    <a:pt x="6105" y="54084"/>
                  </a:lnTo>
                  <a:lnTo>
                    <a:pt x="2575" y="63365"/>
                  </a:lnTo>
                  <a:lnTo>
                    <a:pt x="0" y="104237"/>
                  </a:lnTo>
                  <a:lnTo>
                    <a:pt x="854" y="117075"/>
                  </a:lnTo>
                  <a:lnTo>
                    <a:pt x="6913" y="134467"/>
                  </a:lnTo>
                  <a:lnTo>
                    <a:pt x="15204" y="149735"/>
                  </a:lnTo>
                  <a:lnTo>
                    <a:pt x="17611" y="15949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8" name="SMARTInkShape-823"/>
            <p:cNvSpPr/>
            <p:nvPr/>
          </p:nvSpPr>
          <p:spPr>
            <a:xfrm>
              <a:off x="2812851" y="5840137"/>
              <a:ext cx="250033" cy="151414"/>
            </a:xfrm>
            <a:custGeom>
              <a:avLst/>
              <a:gdLst/>
              <a:ahLst/>
              <a:cxnLst/>
              <a:rect l="0" t="0" r="0" b="0"/>
              <a:pathLst>
                <a:path w="250033" h="151414">
                  <a:moveTo>
                    <a:pt x="0" y="62386"/>
                  </a:moveTo>
                  <a:lnTo>
                    <a:pt x="4741" y="62386"/>
                  </a:lnTo>
                  <a:lnTo>
                    <a:pt x="9714" y="65032"/>
                  </a:lnTo>
                  <a:lnTo>
                    <a:pt x="12429" y="67126"/>
                  </a:lnTo>
                  <a:lnTo>
                    <a:pt x="20738" y="69454"/>
                  </a:lnTo>
                  <a:lnTo>
                    <a:pt x="59700" y="71206"/>
                  </a:lnTo>
                  <a:lnTo>
                    <a:pt x="101214" y="70317"/>
                  </a:lnTo>
                  <a:lnTo>
                    <a:pt x="144089" y="55065"/>
                  </a:lnTo>
                  <a:lnTo>
                    <a:pt x="154259" y="49192"/>
                  </a:lnTo>
                  <a:lnTo>
                    <a:pt x="163556" y="41169"/>
                  </a:lnTo>
                  <a:lnTo>
                    <a:pt x="166949" y="35428"/>
                  </a:lnTo>
                  <a:lnTo>
                    <a:pt x="169307" y="26829"/>
                  </a:lnTo>
                  <a:lnTo>
                    <a:pt x="169617" y="14391"/>
                  </a:lnTo>
                  <a:lnTo>
                    <a:pt x="168641" y="12529"/>
                  </a:lnTo>
                  <a:lnTo>
                    <a:pt x="166998" y="11290"/>
                  </a:lnTo>
                  <a:lnTo>
                    <a:pt x="162526" y="8918"/>
                  </a:lnTo>
                  <a:lnTo>
                    <a:pt x="154430" y="2998"/>
                  </a:lnTo>
                  <a:lnTo>
                    <a:pt x="148672" y="1265"/>
                  </a:lnTo>
                  <a:lnTo>
                    <a:pt x="118527" y="0"/>
                  </a:lnTo>
                  <a:lnTo>
                    <a:pt x="109564" y="2578"/>
                  </a:lnTo>
                  <a:lnTo>
                    <a:pt x="75336" y="23795"/>
                  </a:lnTo>
                  <a:lnTo>
                    <a:pt x="49211" y="44533"/>
                  </a:lnTo>
                  <a:lnTo>
                    <a:pt x="37981" y="69455"/>
                  </a:lnTo>
                  <a:lnTo>
                    <a:pt x="35759" y="103997"/>
                  </a:lnTo>
                  <a:lnTo>
                    <a:pt x="38383" y="108331"/>
                  </a:lnTo>
                  <a:lnTo>
                    <a:pt x="48151" y="119197"/>
                  </a:lnTo>
                  <a:lnTo>
                    <a:pt x="61452" y="127946"/>
                  </a:lnTo>
                  <a:lnTo>
                    <a:pt x="94206" y="139617"/>
                  </a:lnTo>
                  <a:lnTo>
                    <a:pt x="136178" y="148615"/>
                  </a:lnTo>
                  <a:lnTo>
                    <a:pt x="178713" y="151413"/>
                  </a:lnTo>
                  <a:lnTo>
                    <a:pt x="198583" y="150612"/>
                  </a:lnTo>
                  <a:lnTo>
                    <a:pt x="250032" y="13382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588381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We continued to read </a:t>
            </a:r>
            <a:br>
              <a:rPr lang="en-US" dirty="0" smtClean="0"/>
            </a:br>
            <a:r>
              <a:rPr lang="en-US" dirty="0" smtClean="0"/>
              <a:t>“Farewell to </a:t>
            </a:r>
            <a:r>
              <a:rPr lang="en-US" dirty="0" err="1" smtClean="0"/>
              <a:t>Manzanar</a:t>
            </a:r>
            <a:r>
              <a:rPr lang="en-US" dirty="0" smtClean="0"/>
              <a:t>”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Have up through question 11 on the reading guide answered. </a:t>
            </a:r>
          </a:p>
          <a:p>
            <a:r>
              <a:rPr lang="en-US" dirty="0" smtClean="0"/>
              <a:t>There was quite a bit of discussion held to help understand the difference between the child’s experience and the adult’s recollection of the event.</a:t>
            </a:r>
          </a:p>
          <a:p>
            <a:r>
              <a:rPr lang="en-US" dirty="0" smtClean="0"/>
              <a:t>Pay attention to where the author uses a lot of detail and description and where she doesn’t. What is emphasized about people when there is a lot of detail given. What isn’t emphasized when there isn’t a lot of detail or description.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144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Difference between views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384" name="SMARTInkShape-Group193"/>
          <p:cNvGrpSpPr/>
          <p:nvPr/>
        </p:nvGrpSpPr>
        <p:grpSpPr>
          <a:xfrm>
            <a:off x="2968942" y="2473523"/>
            <a:ext cx="567215" cy="410767"/>
            <a:chOff x="2968942" y="2473523"/>
            <a:chExt cx="567215" cy="410767"/>
          </a:xfrm>
        </p:grpSpPr>
        <p:sp>
          <p:nvSpPr>
            <p:cNvPr id="382" name="SMARTInkShape-722"/>
            <p:cNvSpPr/>
            <p:nvPr/>
          </p:nvSpPr>
          <p:spPr bwMode="auto">
            <a:xfrm>
              <a:off x="2968942" y="2473523"/>
              <a:ext cx="379691" cy="410767"/>
            </a:xfrm>
            <a:custGeom>
              <a:avLst/>
              <a:gdLst/>
              <a:ahLst/>
              <a:cxnLst/>
              <a:rect l="0" t="0" r="0" b="0"/>
              <a:pathLst>
                <a:path w="379691" h="410767">
                  <a:moveTo>
                    <a:pt x="379690" y="0"/>
                  </a:moveTo>
                  <a:lnTo>
                    <a:pt x="379690" y="4741"/>
                  </a:lnTo>
                  <a:lnTo>
                    <a:pt x="377706" y="6137"/>
                  </a:lnTo>
                  <a:lnTo>
                    <a:pt x="338216" y="21126"/>
                  </a:lnTo>
                  <a:lnTo>
                    <a:pt x="295210" y="47058"/>
                  </a:lnTo>
                  <a:lnTo>
                    <a:pt x="255551" y="67411"/>
                  </a:lnTo>
                  <a:lnTo>
                    <a:pt x="224306" y="82547"/>
                  </a:lnTo>
                  <a:lnTo>
                    <a:pt x="191568" y="99195"/>
                  </a:lnTo>
                  <a:lnTo>
                    <a:pt x="160482" y="116517"/>
                  </a:lnTo>
                  <a:lnTo>
                    <a:pt x="127483" y="136783"/>
                  </a:lnTo>
                  <a:lnTo>
                    <a:pt x="94958" y="158027"/>
                  </a:lnTo>
                  <a:lnTo>
                    <a:pt x="55326" y="186722"/>
                  </a:lnTo>
                  <a:lnTo>
                    <a:pt x="17411" y="223084"/>
                  </a:lnTo>
                  <a:lnTo>
                    <a:pt x="5357" y="240039"/>
                  </a:lnTo>
                  <a:lnTo>
                    <a:pt x="0" y="254190"/>
                  </a:lnTo>
                  <a:lnTo>
                    <a:pt x="265" y="267093"/>
                  </a:lnTo>
                  <a:lnTo>
                    <a:pt x="1724" y="273312"/>
                  </a:lnTo>
                  <a:lnTo>
                    <a:pt x="11284" y="285514"/>
                  </a:lnTo>
                  <a:lnTo>
                    <a:pt x="27439" y="297551"/>
                  </a:lnTo>
                  <a:lnTo>
                    <a:pt x="66409" y="315485"/>
                  </a:lnTo>
                  <a:lnTo>
                    <a:pt x="101879" y="327409"/>
                  </a:lnTo>
                  <a:lnTo>
                    <a:pt x="143440" y="341968"/>
                  </a:lnTo>
                  <a:lnTo>
                    <a:pt x="187378" y="358361"/>
                  </a:lnTo>
                  <a:lnTo>
                    <a:pt x="230057" y="375568"/>
                  </a:lnTo>
                  <a:lnTo>
                    <a:pt x="266885" y="390492"/>
                  </a:lnTo>
                  <a:lnTo>
                    <a:pt x="317183" y="410766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383" name="SMARTInkShape-723"/>
            <p:cNvSpPr/>
            <p:nvPr/>
          </p:nvSpPr>
          <p:spPr bwMode="auto">
            <a:xfrm>
              <a:off x="3107531" y="2705695"/>
              <a:ext cx="428626" cy="26790"/>
            </a:xfrm>
            <a:custGeom>
              <a:avLst/>
              <a:gdLst/>
              <a:ahLst/>
              <a:cxnLst/>
              <a:rect l="0" t="0" r="0" b="0"/>
              <a:pathLst>
                <a:path w="428626" h="26790">
                  <a:moveTo>
                    <a:pt x="428625" y="0"/>
                  </a:moveTo>
                  <a:lnTo>
                    <a:pt x="385724" y="4741"/>
                  </a:lnTo>
                  <a:lnTo>
                    <a:pt x="348225" y="7688"/>
                  </a:lnTo>
                  <a:lnTo>
                    <a:pt x="305694" y="8562"/>
                  </a:lnTo>
                  <a:lnTo>
                    <a:pt x="261673" y="13562"/>
                  </a:lnTo>
                  <a:lnTo>
                    <a:pt x="229409" y="15949"/>
                  </a:lnTo>
                  <a:lnTo>
                    <a:pt x="196217" y="18003"/>
                  </a:lnTo>
                  <a:lnTo>
                    <a:pt x="164929" y="22222"/>
                  </a:lnTo>
                  <a:lnTo>
                    <a:pt x="134487" y="24759"/>
                  </a:lnTo>
                  <a:lnTo>
                    <a:pt x="92103" y="26188"/>
                  </a:lnTo>
                  <a:lnTo>
                    <a:pt x="57055" y="26611"/>
                  </a:lnTo>
                  <a:lnTo>
                    <a:pt x="12665" y="26774"/>
                  </a:lnTo>
                  <a:lnTo>
                    <a:pt x="0" y="26789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</p:grpSp>
      <p:grpSp>
        <p:nvGrpSpPr>
          <p:cNvPr id="397" name="SMARTInkShape-Group194"/>
          <p:cNvGrpSpPr/>
          <p:nvPr/>
        </p:nvGrpSpPr>
        <p:grpSpPr>
          <a:xfrm>
            <a:off x="1171030" y="2223492"/>
            <a:ext cx="1596560" cy="829929"/>
            <a:chOff x="1171030" y="2223492"/>
            <a:chExt cx="1596560" cy="829929"/>
          </a:xfrm>
        </p:grpSpPr>
        <p:sp>
          <p:nvSpPr>
            <p:cNvPr id="385" name="SMARTInkShape-724"/>
            <p:cNvSpPr/>
            <p:nvPr/>
          </p:nvSpPr>
          <p:spPr bwMode="auto">
            <a:xfrm>
              <a:off x="2589764" y="2678906"/>
              <a:ext cx="177826" cy="312540"/>
            </a:xfrm>
            <a:custGeom>
              <a:avLst/>
              <a:gdLst/>
              <a:ahLst/>
              <a:cxnLst/>
              <a:rect l="0" t="0" r="0" b="0"/>
              <a:pathLst>
                <a:path w="177826" h="312540">
                  <a:moveTo>
                    <a:pt x="53424" y="0"/>
                  </a:moveTo>
                  <a:lnTo>
                    <a:pt x="48683" y="4740"/>
                  </a:lnTo>
                  <a:lnTo>
                    <a:pt x="46356" y="12360"/>
                  </a:lnTo>
                  <a:lnTo>
                    <a:pt x="42400" y="27806"/>
                  </a:lnTo>
                  <a:lnTo>
                    <a:pt x="29335" y="64810"/>
                  </a:lnTo>
                  <a:lnTo>
                    <a:pt x="17650" y="105553"/>
                  </a:lnTo>
                  <a:lnTo>
                    <a:pt x="5788" y="142559"/>
                  </a:lnTo>
                  <a:lnTo>
                    <a:pt x="1019" y="183676"/>
                  </a:lnTo>
                  <a:lnTo>
                    <a:pt x="0" y="224108"/>
                  </a:lnTo>
                  <a:lnTo>
                    <a:pt x="2560" y="236195"/>
                  </a:lnTo>
                  <a:lnTo>
                    <a:pt x="4632" y="240807"/>
                  </a:lnTo>
                  <a:lnTo>
                    <a:pt x="12225" y="248578"/>
                  </a:lnTo>
                  <a:lnTo>
                    <a:pt x="30302" y="258530"/>
                  </a:lnTo>
                  <a:lnTo>
                    <a:pt x="54510" y="265117"/>
                  </a:lnTo>
                  <a:lnTo>
                    <a:pt x="71766" y="265666"/>
                  </a:lnTo>
                  <a:lnTo>
                    <a:pt x="98215" y="259404"/>
                  </a:lnTo>
                  <a:lnTo>
                    <a:pt x="142739" y="239163"/>
                  </a:lnTo>
                  <a:lnTo>
                    <a:pt x="155296" y="229988"/>
                  </a:lnTo>
                  <a:lnTo>
                    <a:pt x="173774" y="209248"/>
                  </a:lnTo>
                  <a:lnTo>
                    <a:pt x="177825" y="198334"/>
                  </a:lnTo>
                  <a:lnTo>
                    <a:pt x="177037" y="197707"/>
                  </a:lnTo>
                  <a:lnTo>
                    <a:pt x="173516" y="197011"/>
                  </a:lnTo>
                  <a:lnTo>
                    <a:pt x="168645" y="199347"/>
                  </a:lnTo>
                  <a:lnTo>
                    <a:pt x="144506" y="217213"/>
                  </a:lnTo>
                  <a:lnTo>
                    <a:pt x="134319" y="235677"/>
                  </a:lnTo>
                  <a:lnTo>
                    <a:pt x="127663" y="257354"/>
                  </a:lnTo>
                  <a:lnTo>
                    <a:pt x="125025" y="300538"/>
                  </a:lnTo>
                  <a:lnTo>
                    <a:pt x="124861" y="312539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386" name="SMARTInkShape-725"/>
            <p:cNvSpPr/>
            <p:nvPr/>
          </p:nvSpPr>
          <p:spPr bwMode="auto">
            <a:xfrm>
              <a:off x="2483793" y="2678906"/>
              <a:ext cx="96320" cy="289317"/>
            </a:xfrm>
            <a:custGeom>
              <a:avLst/>
              <a:gdLst/>
              <a:ahLst/>
              <a:cxnLst/>
              <a:rect l="0" t="0" r="0" b="0"/>
              <a:pathLst>
                <a:path w="96320" h="289317">
                  <a:moveTo>
                    <a:pt x="52238" y="0"/>
                  </a:moveTo>
                  <a:lnTo>
                    <a:pt x="47497" y="4740"/>
                  </a:lnTo>
                  <a:lnTo>
                    <a:pt x="45170" y="12360"/>
                  </a:lnTo>
                  <a:lnTo>
                    <a:pt x="41215" y="27806"/>
                  </a:lnTo>
                  <a:lnTo>
                    <a:pt x="28150" y="69955"/>
                  </a:lnTo>
                  <a:lnTo>
                    <a:pt x="16465" y="109510"/>
                  </a:lnTo>
                  <a:lnTo>
                    <a:pt x="7574" y="143572"/>
                  </a:lnTo>
                  <a:lnTo>
                    <a:pt x="421" y="185898"/>
                  </a:lnTo>
                  <a:lnTo>
                    <a:pt x="0" y="228066"/>
                  </a:lnTo>
                  <a:lnTo>
                    <a:pt x="11135" y="263982"/>
                  </a:lnTo>
                  <a:lnTo>
                    <a:pt x="19664" y="277757"/>
                  </a:lnTo>
                  <a:lnTo>
                    <a:pt x="33216" y="288122"/>
                  </a:lnTo>
                  <a:lnTo>
                    <a:pt x="38565" y="289316"/>
                  </a:lnTo>
                  <a:lnTo>
                    <a:pt x="49799" y="287996"/>
                  </a:lnTo>
                  <a:lnTo>
                    <a:pt x="72188" y="279065"/>
                  </a:lnTo>
                  <a:lnTo>
                    <a:pt x="90425" y="264818"/>
                  </a:lnTo>
                  <a:lnTo>
                    <a:pt x="94014" y="258918"/>
                  </a:lnTo>
                  <a:lnTo>
                    <a:pt x="96319" y="247046"/>
                  </a:lnTo>
                  <a:lnTo>
                    <a:pt x="93989" y="241098"/>
                  </a:lnTo>
                  <a:lnTo>
                    <a:pt x="84408" y="229195"/>
                  </a:lnTo>
                  <a:lnTo>
                    <a:pt x="76127" y="225888"/>
                  </a:lnTo>
                  <a:lnTo>
                    <a:pt x="33274" y="215243"/>
                  </a:lnTo>
                  <a:lnTo>
                    <a:pt x="25449" y="214313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387" name="SMARTInkShape-726"/>
            <p:cNvSpPr/>
            <p:nvPr/>
          </p:nvSpPr>
          <p:spPr bwMode="auto">
            <a:xfrm>
              <a:off x="2215804" y="2858033"/>
              <a:ext cx="230931" cy="110512"/>
            </a:xfrm>
            <a:custGeom>
              <a:avLst/>
              <a:gdLst/>
              <a:ahLst/>
              <a:cxnLst/>
              <a:rect l="0" t="0" r="0" b="0"/>
              <a:pathLst>
                <a:path w="230931" h="110512">
                  <a:moveTo>
                    <a:pt x="7688" y="106623"/>
                  </a:moveTo>
                  <a:lnTo>
                    <a:pt x="7688" y="101882"/>
                  </a:lnTo>
                  <a:lnTo>
                    <a:pt x="5042" y="96909"/>
                  </a:lnTo>
                  <a:lnTo>
                    <a:pt x="1551" y="91392"/>
                  </a:lnTo>
                  <a:lnTo>
                    <a:pt x="0" y="85632"/>
                  </a:lnTo>
                  <a:lnTo>
                    <a:pt x="578" y="82707"/>
                  </a:lnTo>
                  <a:lnTo>
                    <a:pt x="11296" y="63174"/>
                  </a:lnTo>
                  <a:lnTo>
                    <a:pt x="19544" y="54901"/>
                  </a:lnTo>
                  <a:lnTo>
                    <a:pt x="60035" y="32270"/>
                  </a:lnTo>
                  <a:lnTo>
                    <a:pt x="99387" y="17926"/>
                  </a:lnTo>
                  <a:lnTo>
                    <a:pt x="140344" y="5539"/>
                  </a:lnTo>
                  <a:lnTo>
                    <a:pt x="177929" y="0"/>
                  </a:lnTo>
                  <a:lnTo>
                    <a:pt x="185215" y="2350"/>
                  </a:lnTo>
                  <a:lnTo>
                    <a:pt x="188547" y="4365"/>
                  </a:lnTo>
                  <a:lnTo>
                    <a:pt x="190769" y="6701"/>
                  </a:lnTo>
                  <a:lnTo>
                    <a:pt x="193237" y="11942"/>
                  </a:lnTo>
                  <a:lnTo>
                    <a:pt x="192903" y="14729"/>
                  </a:lnTo>
                  <a:lnTo>
                    <a:pt x="171262" y="55388"/>
                  </a:lnTo>
                  <a:lnTo>
                    <a:pt x="140321" y="97079"/>
                  </a:lnTo>
                  <a:lnTo>
                    <a:pt x="136089" y="103373"/>
                  </a:lnTo>
                  <a:lnTo>
                    <a:pt x="134208" y="109478"/>
                  </a:lnTo>
                  <a:lnTo>
                    <a:pt x="134699" y="110511"/>
                  </a:lnTo>
                  <a:lnTo>
                    <a:pt x="136018" y="110207"/>
                  </a:lnTo>
                  <a:lnTo>
                    <a:pt x="178162" y="77147"/>
                  </a:lnTo>
                  <a:lnTo>
                    <a:pt x="203478" y="53676"/>
                  </a:lnTo>
                  <a:lnTo>
                    <a:pt x="208685" y="53232"/>
                  </a:lnTo>
                  <a:lnTo>
                    <a:pt x="210147" y="54162"/>
                  </a:lnTo>
                  <a:lnTo>
                    <a:pt x="211122" y="55774"/>
                  </a:lnTo>
                  <a:lnTo>
                    <a:pt x="212493" y="62783"/>
                  </a:lnTo>
                  <a:lnTo>
                    <a:pt x="212957" y="74040"/>
                  </a:lnTo>
                  <a:lnTo>
                    <a:pt x="215666" y="79905"/>
                  </a:lnTo>
                  <a:lnTo>
                    <a:pt x="217778" y="82858"/>
                  </a:lnTo>
                  <a:lnTo>
                    <a:pt x="222769" y="86139"/>
                  </a:lnTo>
                  <a:lnTo>
                    <a:pt x="225490" y="87014"/>
                  </a:lnTo>
                  <a:lnTo>
                    <a:pt x="227303" y="88589"/>
                  </a:lnTo>
                  <a:lnTo>
                    <a:pt x="230930" y="97693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388" name="SMARTInkShape-727"/>
            <p:cNvSpPr/>
            <p:nvPr/>
          </p:nvSpPr>
          <p:spPr bwMode="auto">
            <a:xfrm>
              <a:off x="2330648" y="2705695"/>
              <a:ext cx="35720" cy="294681"/>
            </a:xfrm>
            <a:custGeom>
              <a:avLst/>
              <a:gdLst/>
              <a:ahLst/>
              <a:cxnLst/>
              <a:rect l="0" t="0" r="0" b="0"/>
              <a:pathLst>
                <a:path w="35720" h="294681">
                  <a:moveTo>
                    <a:pt x="35719" y="0"/>
                  </a:moveTo>
                  <a:lnTo>
                    <a:pt x="30978" y="4741"/>
                  </a:lnTo>
                  <a:lnTo>
                    <a:pt x="28651" y="9714"/>
                  </a:lnTo>
                  <a:lnTo>
                    <a:pt x="20725" y="48996"/>
                  </a:lnTo>
                  <a:lnTo>
                    <a:pt x="13497" y="89869"/>
                  </a:lnTo>
                  <a:lnTo>
                    <a:pt x="3695" y="132258"/>
                  </a:lnTo>
                  <a:lnTo>
                    <a:pt x="730" y="176203"/>
                  </a:lnTo>
                  <a:lnTo>
                    <a:pt x="144" y="218581"/>
                  </a:lnTo>
                  <a:lnTo>
                    <a:pt x="29" y="257048"/>
                  </a:lnTo>
                  <a:lnTo>
                    <a:pt x="0" y="294680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389" name="SMARTInkShape-728"/>
            <p:cNvSpPr/>
            <p:nvPr/>
          </p:nvSpPr>
          <p:spPr bwMode="auto">
            <a:xfrm>
              <a:off x="2134195" y="2893219"/>
              <a:ext cx="142876" cy="138672"/>
            </a:xfrm>
            <a:custGeom>
              <a:avLst/>
              <a:gdLst/>
              <a:ahLst/>
              <a:cxnLst/>
              <a:rect l="0" t="0" r="0" b="0"/>
              <a:pathLst>
                <a:path w="142876" h="138672">
                  <a:moveTo>
                    <a:pt x="0" y="89296"/>
                  </a:moveTo>
                  <a:lnTo>
                    <a:pt x="18092" y="110034"/>
                  </a:lnTo>
                  <a:lnTo>
                    <a:pt x="34552" y="133525"/>
                  </a:lnTo>
                  <a:lnTo>
                    <a:pt x="35373" y="138671"/>
                  </a:lnTo>
                  <a:lnTo>
                    <a:pt x="35718" y="94230"/>
                  </a:lnTo>
                  <a:lnTo>
                    <a:pt x="36711" y="60433"/>
                  </a:lnTo>
                  <a:lnTo>
                    <a:pt x="40459" y="52325"/>
                  </a:lnTo>
                  <a:lnTo>
                    <a:pt x="52888" y="37442"/>
                  </a:lnTo>
                  <a:lnTo>
                    <a:pt x="63525" y="31523"/>
                  </a:lnTo>
                  <a:lnTo>
                    <a:pt x="104239" y="14637"/>
                  </a:lnTo>
                  <a:lnTo>
                    <a:pt x="142875" y="0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390" name="SMARTInkShape-729"/>
            <p:cNvSpPr/>
            <p:nvPr/>
          </p:nvSpPr>
          <p:spPr bwMode="auto">
            <a:xfrm>
              <a:off x="1839515" y="2862198"/>
              <a:ext cx="267727" cy="146395"/>
            </a:xfrm>
            <a:custGeom>
              <a:avLst/>
              <a:gdLst/>
              <a:ahLst/>
              <a:cxnLst/>
              <a:rect l="0" t="0" r="0" b="0"/>
              <a:pathLst>
                <a:path w="267727" h="146395">
                  <a:moveTo>
                    <a:pt x="0" y="31021"/>
                  </a:moveTo>
                  <a:lnTo>
                    <a:pt x="17216" y="30028"/>
                  </a:lnTo>
                  <a:lnTo>
                    <a:pt x="59410" y="18592"/>
                  </a:lnTo>
                  <a:lnTo>
                    <a:pt x="97860" y="10030"/>
                  </a:lnTo>
                  <a:lnTo>
                    <a:pt x="135932" y="5949"/>
                  </a:lnTo>
                  <a:lnTo>
                    <a:pt x="172348" y="0"/>
                  </a:lnTo>
                  <a:lnTo>
                    <a:pt x="191031" y="36"/>
                  </a:lnTo>
                  <a:lnTo>
                    <a:pt x="218376" y="4671"/>
                  </a:lnTo>
                  <a:lnTo>
                    <a:pt x="225379" y="8727"/>
                  </a:lnTo>
                  <a:lnTo>
                    <a:pt x="227644" y="12189"/>
                  </a:lnTo>
                  <a:lnTo>
                    <a:pt x="230160" y="21328"/>
                  </a:lnTo>
                  <a:lnTo>
                    <a:pt x="228632" y="32005"/>
                  </a:lnTo>
                  <a:lnTo>
                    <a:pt x="224839" y="51818"/>
                  </a:lnTo>
                  <a:lnTo>
                    <a:pt x="221070" y="73894"/>
                  </a:lnTo>
                  <a:lnTo>
                    <a:pt x="207839" y="118300"/>
                  </a:lnTo>
                  <a:lnTo>
                    <a:pt x="205527" y="144702"/>
                  </a:lnTo>
                  <a:lnTo>
                    <a:pt x="207464" y="145503"/>
                  </a:lnTo>
                  <a:lnTo>
                    <a:pt x="214907" y="146394"/>
                  </a:lnTo>
                  <a:lnTo>
                    <a:pt x="222184" y="144144"/>
                  </a:lnTo>
                  <a:lnTo>
                    <a:pt x="251705" y="126097"/>
                  </a:lnTo>
                  <a:lnTo>
                    <a:pt x="261552" y="112549"/>
                  </a:lnTo>
                  <a:lnTo>
                    <a:pt x="266013" y="95967"/>
                  </a:lnTo>
                  <a:lnTo>
                    <a:pt x="267726" y="68427"/>
                  </a:lnTo>
                  <a:lnTo>
                    <a:pt x="266789" y="64888"/>
                  </a:lnTo>
                  <a:lnTo>
                    <a:pt x="265172" y="62528"/>
                  </a:lnTo>
                  <a:lnTo>
                    <a:pt x="263102" y="60956"/>
                  </a:lnTo>
                  <a:lnTo>
                    <a:pt x="260802" y="56562"/>
                  </a:lnTo>
                  <a:lnTo>
                    <a:pt x="260188" y="54001"/>
                  </a:lnTo>
                  <a:lnTo>
                    <a:pt x="258787" y="52294"/>
                  </a:lnTo>
                  <a:lnTo>
                    <a:pt x="250032" y="48880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391" name="SMARTInkShape-730"/>
            <p:cNvSpPr/>
            <p:nvPr/>
          </p:nvSpPr>
          <p:spPr bwMode="auto">
            <a:xfrm>
              <a:off x="1660922" y="2719604"/>
              <a:ext cx="419696" cy="333817"/>
            </a:xfrm>
            <a:custGeom>
              <a:avLst/>
              <a:gdLst/>
              <a:ahLst/>
              <a:cxnLst/>
              <a:rect l="0" t="0" r="0" b="0"/>
              <a:pathLst>
                <a:path w="419696" h="333817">
                  <a:moveTo>
                    <a:pt x="0" y="218263"/>
                  </a:moveTo>
                  <a:lnTo>
                    <a:pt x="0" y="223003"/>
                  </a:lnTo>
                  <a:lnTo>
                    <a:pt x="992" y="224400"/>
                  </a:lnTo>
                  <a:lnTo>
                    <a:pt x="2646" y="225331"/>
                  </a:lnTo>
                  <a:lnTo>
                    <a:pt x="17169" y="231565"/>
                  </a:lnTo>
                  <a:lnTo>
                    <a:pt x="25159" y="239388"/>
                  </a:lnTo>
                  <a:lnTo>
                    <a:pt x="61982" y="280239"/>
                  </a:lnTo>
                  <a:lnTo>
                    <a:pt x="67092" y="280614"/>
                  </a:lnTo>
                  <a:lnTo>
                    <a:pt x="68541" y="279674"/>
                  </a:lnTo>
                  <a:lnTo>
                    <a:pt x="69506" y="278055"/>
                  </a:lnTo>
                  <a:lnTo>
                    <a:pt x="70865" y="271037"/>
                  </a:lnTo>
                  <a:lnTo>
                    <a:pt x="72407" y="239895"/>
                  </a:lnTo>
                  <a:lnTo>
                    <a:pt x="78560" y="230406"/>
                  </a:lnTo>
                  <a:lnTo>
                    <a:pt x="85674" y="221310"/>
                  </a:lnTo>
                  <a:lnTo>
                    <a:pt x="87687" y="215317"/>
                  </a:lnTo>
                  <a:lnTo>
                    <a:pt x="89216" y="214315"/>
                  </a:lnTo>
                  <a:lnTo>
                    <a:pt x="91227" y="214639"/>
                  </a:lnTo>
                  <a:lnTo>
                    <a:pt x="96108" y="216652"/>
                  </a:lnTo>
                  <a:lnTo>
                    <a:pt x="101584" y="217548"/>
                  </a:lnTo>
                  <a:lnTo>
                    <a:pt x="103441" y="218778"/>
                  </a:lnTo>
                  <a:lnTo>
                    <a:pt x="104680" y="220591"/>
                  </a:lnTo>
                  <a:lnTo>
                    <a:pt x="107048" y="225251"/>
                  </a:lnTo>
                  <a:lnTo>
                    <a:pt x="119440" y="243976"/>
                  </a:lnTo>
                  <a:lnTo>
                    <a:pt x="123363" y="255758"/>
                  </a:lnTo>
                  <a:lnTo>
                    <a:pt x="125681" y="268628"/>
                  </a:lnTo>
                  <a:lnTo>
                    <a:pt x="132019" y="280724"/>
                  </a:lnTo>
                  <a:lnTo>
                    <a:pt x="133565" y="287927"/>
                  </a:lnTo>
                  <a:lnTo>
                    <a:pt x="134684" y="287526"/>
                  </a:lnTo>
                  <a:lnTo>
                    <a:pt x="158032" y="266595"/>
                  </a:lnTo>
                  <a:lnTo>
                    <a:pt x="169718" y="260993"/>
                  </a:lnTo>
                  <a:lnTo>
                    <a:pt x="172677" y="258656"/>
                  </a:lnTo>
                  <a:lnTo>
                    <a:pt x="175641" y="258090"/>
                  </a:lnTo>
                  <a:lnTo>
                    <a:pt x="178610" y="258705"/>
                  </a:lnTo>
                  <a:lnTo>
                    <a:pt x="184554" y="261042"/>
                  </a:lnTo>
                  <a:lnTo>
                    <a:pt x="190503" y="262081"/>
                  </a:lnTo>
                  <a:lnTo>
                    <a:pt x="196454" y="267834"/>
                  </a:lnTo>
                  <a:lnTo>
                    <a:pt x="221257" y="301634"/>
                  </a:lnTo>
                  <a:lnTo>
                    <a:pt x="234340" y="312639"/>
                  </a:lnTo>
                  <a:lnTo>
                    <a:pt x="244951" y="328281"/>
                  </a:lnTo>
                  <a:lnTo>
                    <a:pt x="250419" y="331652"/>
                  </a:lnTo>
                  <a:lnTo>
                    <a:pt x="257274" y="333816"/>
                  </a:lnTo>
                  <a:lnTo>
                    <a:pt x="260857" y="331466"/>
                  </a:lnTo>
                  <a:lnTo>
                    <a:pt x="263201" y="329451"/>
                  </a:lnTo>
                  <a:lnTo>
                    <a:pt x="265806" y="324565"/>
                  </a:lnTo>
                  <a:lnTo>
                    <a:pt x="275457" y="287364"/>
                  </a:lnTo>
                  <a:lnTo>
                    <a:pt x="279286" y="244744"/>
                  </a:lnTo>
                  <a:lnTo>
                    <a:pt x="284473" y="204532"/>
                  </a:lnTo>
                  <a:lnTo>
                    <a:pt x="285372" y="170097"/>
                  </a:lnTo>
                  <a:lnTo>
                    <a:pt x="285638" y="134759"/>
                  </a:lnTo>
                  <a:lnTo>
                    <a:pt x="285728" y="94392"/>
                  </a:lnTo>
                  <a:lnTo>
                    <a:pt x="288391" y="60401"/>
                  </a:lnTo>
                  <a:lnTo>
                    <a:pt x="306740" y="16025"/>
                  </a:lnTo>
                  <a:lnTo>
                    <a:pt x="312608" y="9317"/>
                  </a:lnTo>
                  <a:lnTo>
                    <a:pt x="329199" y="270"/>
                  </a:lnTo>
                  <a:lnTo>
                    <a:pt x="342764" y="0"/>
                  </a:lnTo>
                  <a:lnTo>
                    <a:pt x="383437" y="4423"/>
                  </a:lnTo>
                  <a:lnTo>
                    <a:pt x="402778" y="10925"/>
                  </a:lnTo>
                  <a:lnTo>
                    <a:pt x="419695" y="21810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392" name="SMARTInkShape-731"/>
            <p:cNvSpPr/>
            <p:nvPr/>
          </p:nvSpPr>
          <p:spPr bwMode="auto">
            <a:xfrm>
              <a:off x="1456065" y="2859263"/>
              <a:ext cx="240387" cy="193977"/>
            </a:xfrm>
            <a:custGeom>
              <a:avLst/>
              <a:gdLst/>
              <a:ahLst/>
              <a:cxnLst/>
              <a:rect l="0" t="0" r="0" b="0"/>
              <a:pathLst>
                <a:path w="240387" h="193977">
                  <a:moveTo>
                    <a:pt x="142349" y="69674"/>
                  </a:moveTo>
                  <a:lnTo>
                    <a:pt x="142349" y="48348"/>
                  </a:lnTo>
                  <a:lnTo>
                    <a:pt x="139703" y="42667"/>
                  </a:lnTo>
                  <a:lnTo>
                    <a:pt x="136212" y="36835"/>
                  </a:lnTo>
                  <a:lnTo>
                    <a:pt x="133255" y="27974"/>
                  </a:lnTo>
                  <a:lnTo>
                    <a:pt x="112461" y="4189"/>
                  </a:lnTo>
                  <a:lnTo>
                    <a:pt x="106576" y="882"/>
                  </a:lnTo>
                  <a:lnTo>
                    <a:pt x="103617" y="0"/>
                  </a:lnTo>
                  <a:lnTo>
                    <a:pt x="95038" y="1666"/>
                  </a:lnTo>
                  <a:lnTo>
                    <a:pt x="81698" y="8183"/>
                  </a:lnTo>
                  <a:lnTo>
                    <a:pt x="46685" y="40491"/>
                  </a:lnTo>
                  <a:lnTo>
                    <a:pt x="33858" y="57941"/>
                  </a:lnTo>
                  <a:lnTo>
                    <a:pt x="17550" y="97270"/>
                  </a:lnTo>
                  <a:lnTo>
                    <a:pt x="3471" y="135081"/>
                  </a:lnTo>
                  <a:lnTo>
                    <a:pt x="0" y="172472"/>
                  </a:lnTo>
                  <a:lnTo>
                    <a:pt x="2354" y="182500"/>
                  </a:lnTo>
                  <a:lnTo>
                    <a:pt x="4370" y="186563"/>
                  </a:lnTo>
                  <a:lnTo>
                    <a:pt x="6707" y="189272"/>
                  </a:lnTo>
                  <a:lnTo>
                    <a:pt x="11949" y="192282"/>
                  </a:lnTo>
                  <a:lnTo>
                    <a:pt x="20479" y="193976"/>
                  </a:lnTo>
                  <a:lnTo>
                    <a:pt x="34030" y="189738"/>
                  </a:lnTo>
                  <a:lnTo>
                    <a:pt x="72834" y="156512"/>
                  </a:lnTo>
                  <a:lnTo>
                    <a:pt x="115813" y="121067"/>
                  </a:lnTo>
                  <a:lnTo>
                    <a:pt x="156801" y="79196"/>
                  </a:lnTo>
                  <a:lnTo>
                    <a:pt x="177486" y="52503"/>
                  </a:lnTo>
                  <a:lnTo>
                    <a:pt x="177895" y="56759"/>
                  </a:lnTo>
                  <a:lnTo>
                    <a:pt x="175345" y="61619"/>
                  </a:lnTo>
                  <a:lnTo>
                    <a:pt x="173276" y="64304"/>
                  </a:lnTo>
                  <a:lnTo>
                    <a:pt x="170977" y="72579"/>
                  </a:lnTo>
                  <a:lnTo>
                    <a:pt x="166654" y="105648"/>
                  </a:lnTo>
                  <a:lnTo>
                    <a:pt x="164505" y="111516"/>
                  </a:lnTo>
                  <a:lnTo>
                    <a:pt x="164764" y="123328"/>
                  </a:lnTo>
                  <a:lnTo>
                    <a:pt x="169554" y="145899"/>
                  </a:lnTo>
                  <a:lnTo>
                    <a:pt x="173623" y="152500"/>
                  </a:lnTo>
                  <a:lnTo>
                    <a:pt x="178738" y="156095"/>
                  </a:lnTo>
                  <a:lnTo>
                    <a:pt x="185311" y="157693"/>
                  </a:lnTo>
                  <a:lnTo>
                    <a:pt x="194847" y="158403"/>
                  </a:lnTo>
                  <a:lnTo>
                    <a:pt x="199176" y="156608"/>
                  </a:lnTo>
                  <a:lnTo>
                    <a:pt x="229626" y="129833"/>
                  </a:lnTo>
                  <a:lnTo>
                    <a:pt x="235709" y="119232"/>
                  </a:lnTo>
                  <a:lnTo>
                    <a:pt x="240148" y="91595"/>
                  </a:lnTo>
                  <a:lnTo>
                    <a:pt x="240386" y="85039"/>
                  </a:lnTo>
                  <a:lnTo>
                    <a:pt x="235779" y="71030"/>
                  </a:lnTo>
                  <a:lnTo>
                    <a:pt x="232417" y="67601"/>
                  </a:lnTo>
                  <a:lnTo>
                    <a:pt x="202417" y="55210"/>
                  </a:lnTo>
                  <a:lnTo>
                    <a:pt x="178068" y="51815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393" name="SMARTInkShape-732"/>
            <p:cNvSpPr/>
            <p:nvPr/>
          </p:nvSpPr>
          <p:spPr bwMode="auto">
            <a:xfrm>
              <a:off x="1848445" y="2553891"/>
              <a:ext cx="96429" cy="232173"/>
            </a:xfrm>
            <a:custGeom>
              <a:avLst/>
              <a:gdLst/>
              <a:ahLst/>
              <a:cxnLst/>
              <a:rect l="0" t="0" r="0" b="0"/>
              <a:pathLst>
                <a:path w="96429" h="232173">
                  <a:moveTo>
                    <a:pt x="0" y="0"/>
                  </a:moveTo>
                  <a:lnTo>
                    <a:pt x="7068" y="16781"/>
                  </a:lnTo>
                  <a:lnTo>
                    <a:pt x="8821" y="55801"/>
                  </a:lnTo>
                  <a:lnTo>
                    <a:pt x="8926" y="99942"/>
                  </a:lnTo>
                  <a:lnTo>
                    <a:pt x="8927" y="105323"/>
                  </a:lnTo>
                  <a:lnTo>
                    <a:pt x="9920" y="108911"/>
                  </a:lnTo>
                  <a:lnTo>
                    <a:pt x="11574" y="111302"/>
                  </a:lnTo>
                  <a:lnTo>
                    <a:pt x="13669" y="112897"/>
                  </a:lnTo>
                  <a:lnTo>
                    <a:pt x="18643" y="114669"/>
                  </a:lnTo>
                  <a:lnTo>
                    <a:pt x="34661" y="115806"/>
                  </a:lnTo>
                  <a:lnTo>
                    <a:pt x="42856" y="113315"/>
                  </a:lnTo>
                  <a:lnTo>
                    <a:pt x="79769" y="91870"/>
                  </a:lnTo>
                  <a:lnTo>
                    <a:pt x="86055" y="89448"/>
                  </a:lnTo>
                  <a:lnTo>
                    <a:pt x="92155" y="85064"/>
                  </a:lnTo>
                  <a:lnTo>
                    <a:pt x="94179" y="84490"/>
                  </a:lnTo>
                  <a:lnTo>
                    <a:pt x="95528" y="85100"/>
                  </a:lnTo>
                  <a:lnTo>
                    <a:pt x="96428" y="86499"/>
                  </a:lnTo>
                  <a:lnTo>
                    <a:pt x="96035" y="88424"/>
                  </a:lnTo>
                  <a:lnTo>
                    <a:pt x="91734" y="96865"/>
                  </a:lnTo>
                  <a:lnTo>
                    <a:pt x="84877" y="122643"/>
                  </a:lnTo>
                  <a:lnTo>
                    <a:pt x="64180" y="161597"/>
                  </a:lnTo>
                  <a:lnTo>
                    <a:pt x="47845" y="204504"/>
                  </a:lnTo>
                  <a:lnTo>
                    <a:pt x="35719" y="232172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394" name="SMARTInkShape-733"/>
            <p:cNvSpPr/>
            <p:nvPr/>
          </p:nvSpPr>
          <p:spPr bwMode="auto">
            <a:xfrm>
              <a:off x="1674441" y="2527793"/>
              <a:ext cx="120259" cy="271038"/>
            </a:xfrm>
            <a:custGeom>
              <a:avLst/>
              <a:gdLst/>
              <a:ahLst/>
              <a:cxnLst/>
              <a:rect l="0" t="0" r="0" b="0"/>
              <a:pathLst>
                <a:path w="120259" h="271038">
                  <a:moveTo>
                    <a:pt x="22199" y="133254"/>
                  </a:moveTo>
                  <a:lnTo>
                    <a:pt x="22199" y="173393"/>
                  </a:lnTo>
                  <a:lnTo>
                    <a:pt x="22199" y="214203"/>
                  </a:lnTo>
                  <a:lnTo>
                    <a:pt x="27344" y="241333"/>
                  </a:lnTo>
                  <a:lnTo>
                    <a:pt x="22372" y="271037"/>
                  </a:lnTo>
                  <a:lnTo>
                    <a:pt x="14513" y="229101"/>
                  </a:lnTo>
                  <a:lnTo>
                    <a:pt x="6366" y="186518"/>
                  </a:lnTo>
                  <a:lnTo>
                    <a:pt x="0" y="146311"/>
                  </a:lnTo>
                  <a:lnTo>
                    <a:pt x="2454" y="107280"/>
                  </a:lnTo>
                  <a:lnTo>
                    <a:pt x="6614" y="70907"/>
                  </a:lnTo>
                  <a:lnTo>
                    <a:pt x="16695" y="39799"/>
                  </a:lnTo>
                  <a:lnTo>
                    <a:pt x="41834" y="7183"/>
                  </a:lnTo>
                  <a:lnTo>
                    <a:pt x="51100" y="2809"/>
                  </a:lnTo>
                  <a:lnTo>
                    <a:pt x="73218" y="0"/>
                  </a:lnTo>
                  <a:lnTo>
                    <a:pt x="90784" y="4253"/>
                  </a:lnTo>
                  <a:lnTo>
                    <a:pt x="103816" y="11798"/>
                  </a:lnTo>
                  <a:lnTo>
                    <a:pt x="113961" y="25058"/>
                  </a:lnTo>
                  <a:lnTo>
                    <a:pt x="118510" y="41554"/>
                  </a:lnTo>
                  <a:lnTo>
                    <a:pt x="120258" y="72009"/>
                  </a:lnTo>
                  <a:lnTo>
                    <a:pt x="115636" y="86885"/>
                  </a:lnTo>
                  <a:lnTo>
                    <a:pt x="105185" y="102560"/>
                  </a:lnTo>
                  <a:lnTo>
                    <a:pt x="95515" y="112143"/>
                  </a:lnTo>
                  <a:lnTo>
                    <a:pt x="81516" y="120274"/>
                  </a:lnTo>
                  <a:lnTo>
                    <a:pt x="67394" y="123524"/>
                  </a:lnTo>
                  <a:lnTo>
                    <a:pt x="48988" y="124324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395" name="SMARTInkShape-734"/>
            <p:cNvSpPr/>
            <p:nvPr/>
          </p:nvSpPr>
          <p:spPr bwMode="auto">
            <a:xfrm>
              <a:off x="1344975" y="2518172"/>
              <a:ext cx="289037" cy="312249"/>
            </a:xfrm>
            <a:custGeom>
              <a:avLst/>
              <a:gdLst/>
              <a:ahLst/>
              <a:cxnLst/>
              <a:rect l="0" t="0" r="0" b="0"/>
              <a:pathLst>
                <a:path w="289037" h="312249">
                  <a:moveTo>
                    <a:pt x="110564" y="0"/>
                  </a:moveTo>
                  <a:lnTo>
                    <a:pt x="105824" y="0"/>
                  </a:lnTo>
                  <a:lnTo>
                    <a:pt x="100850" y="2646"/>
                  </a:lnTo>
                  <a:lnTo>
                    <a:pt x="95333" y="6137"/>
                  </a:lnTo>
                  <a:lnTo>
                    <a:pt x="89573" y="7688"/>
                  </a:lnTo>
                  <a:lnTo>
                    <a:pt x="59426" y="33678"/>
                  </a:lnTo>
                  <a:lnTo>
                    <a:pt x="24196" y="76231"/>
                  </a:lnTo>
                  <a:lnTo>
                    <a:pt x="950" y="120696"/>
                  </a:lnTo>
                  <a:lnTo>
                    <a:pt x="0" y="133348"/>
                  </a:lnTo>
                  <a:lnTo>
                    <a:pt x="2885" y="144594"/>
                  </a:lnTo>
                  <a:lnTo>
                    <a:pt x="7475" y="152899"/>
                  </a:lnTo>
                  <a:lnTo>
                    <a:pt x="11080" y="155511"/>
                  </a:lnTo>
                  <a:lnTo>
                    <a:pt x="24643" y="159186"/>
                  </a:lnTo>
                  <a:lnTo>
                    <a:pt x="32028" y="160046"/>
                  </a:lnTo>
                  <a:lnTo>
                    <a:pt x="46504" y="155790"/>
                  </a:lnTo>
                  <a:lnTo>
                    <a:pt x="85843" y="127712"/>
                  </a:lnTo>
                  <a:lnTo>
                    <a:pt x="104099" y="100774"/>
                  </a:lnTo>
                  <a:lnTo>
                    <a:pt x="108648" y="83216"/>
                  </a:lnTo>
                  <a:lnTo>
                    <a:pt x="110396" y="57095"/>
                  </a:lnTo>
                  <a:lnTo>
                    <a:pt x="107843" y="52495"/>
                  </a:lnTo>
                  <a:lnTo>
                    <a:pt x="102861" y="46198"/>
                  </a:lnTo>
                  <a:lnTo>
                    <a:pt x="102452" y="46674"/>
                  </a:lnTo>
                  <a:lnTo>
                    <a:pt x="101644" y="86901"/>
                  </a:lnTo>
                  <a:lnTo>
                    <a:pt x="106377" y="109092"/>
                  </a:lnTo>
                  <a:lnTo>
                    <a:pt x="129440" y="152059"/>
                  </a:lnTo>
                  <a:lnTo>
                    <a:pt x="152186" y="196486"/>
                  </a:lnTo>
                  <a:lnTo>
                    <a:pt x="179410" y="241106"/>
                  </a:lnTo>
                  <a:lnTo>
                    <a:pt x="210037" y="285199"/>
                  </a:lnTo>
                  <a:lnTo>
                    <a:pt x="232423" y="309224"/>
                  </a:lnTo>
                  <a:lnTo>
                    <a:pt x="236822" y="311065"/>
                  </a:lnTo>
                  <a:lnTo>
                    <a:pt x="242991" y="312248"/>
                  </a:lnTo>
                  <a:lnTo>
                    <a:pt x="244059" y="302971"/>
                  </a:lnTo>
                  <a:lnTo>
                    <a:pt x="243491" y="263710"/>
                  </a:lnTo>
                  <a:lnTo>
                    <a:pt x="237436" y="228700"/>
                  </a:lnTo>
                  <a:lnTo>
                    <a:pt x="235946" y="188601"/>
                  </a:lnTo>
                  <a:lnTo>
                    <a:pt x="235652" y="145880"/>
                  </a:lnTo>
                  <a:lnTo>
                    <a:pt x="238240" y="107750"/>
                  </a:lnTo>
                  <a:lnTo>
                    <a:pt x="243684" y="63578"/>
                  </a:lnTo>
                  <a:lnTo>
                    <a:pt x="245257" y="43863"/>
                  </a:lnTo>
                  <a:lnTo>
                    <a:pt x="251566" y="31296"/>
                  </a:lnTo>
                  <a:lnTo>
                    <a:pt x="256906" y="24493"/>
                  </a:lnTo>
                  <a:lnTo>
                    <a:pt x="262586" y="20808"/>
                  </a:lnTo>
                  <a:lnTo>
                    <a:pt x="271363" y="18733"/>
                  </a:lnTo>
                  <a:lnTo>
                    <a:pt x="274318" y="18441"/>
                  </a:lnTo>
                  <a:lnTo>
                    <a:pt x="276288" y="19240"/>
                  </a:lnTo>
                  <a:lnTo>
                    <a:pt x="277601" y="20764"/>
                  </a:lnTo>
                  <a:lnTo>
                    <a:pt x="280053" y="25103"/>
                  </a:lnTo>
                  <a:lnTo>
                    <a:pt x="284450" y="30339"/>
                  </a:lnTo>
                  <a:lnTo>
                    <a:pt x="287065" y="38619"/>
                  </a:lnTo>
                  <a:lnTo>
                    <a:pt x="289036" y="77560"/>
                  </a:lnTo>
                  <a:lnTo>
                    <a:pt x="286457" y="86726"/>
                  </a:lnTo>
                  <a:lnTo>
                    <a:pt x="265240" y="121111"/>
                  </a:lnTo>
                  <a:lnTo>
                    <a:pt x="256384" y="129701"/>
                  </a:lnTo>
                  <a:lnTo>
                    <a:pt x="250449" y="132059"/>
                  </a:lnTo>
                  <a:lnTo>
                    <a:pt x="228413" y="133896"/>
                  </a:lnTo>
                  <a:lnTo>
                    <a:pt x="227826" y="132920"/>
                  </a:lnTo>
                  <a:lnTo>
                    <a:pt x="226650" y="125016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396" name="SMARTInkShape-735"/>
            <p:cNvSpPr/>
            <p:nvPr/>
          </p:nvSpPr>
          <p:spPr bwMode="auto">
            <a:xfrm>
              <a:off x="1171030" y="2223492"/>
              <a:ext cx="148898" cy="526853"/>
            </a:xfrm>
            <a:custGeom>
              <a:avLst/>
              <a:gdLst/>
              <a:ahLst/>
              <a:cxnLst/>
              <a:rect l="0" t="0" r="0" b="0"/>
              <a:pathLst>
                <a:path w="148898" h="526853">
                  <a:moveTo>
                    <a:pt x="7689" y="0"/>
                  </a:moveTo>
                  <a:lnTo>
                    <a:pt x="2948" y="0"/>
                  </a:lnTo>
                  <a:lnTo>
                    <a:pt x="1552" y="992"/>
                  </a:lnTo>
                  <a:lnTo>
                    <a:pt x="621" y="2646"/>
                  </a:lnTo>
                  <a:lnTo>
                    <a:pt x="0" y="4740"/>
                  </a:lnTo>
                  <a:lnTo>
                    <a:pt x="6934" y="46276"/>
                  </a:lnTo>
                  <a:lnTo>
                    <a:pt x="12330" y="89511"/>
                  </a:lnTo>
                  <a:lnTo>
                    <a:pt x="20088" y="125631"/>
                  </a:lnTo>
                  <a:lnTo>
                    <a:pt x="23930" y="163011"/>
                  </a:lnTo>
                  <a:lnTo>
                    <a:pt x="25069" y="203963"/>
                  </a:lnTo>
                  <a:lnTo>
                    <a:pt x="30147" y="247516"/>
                  </a:lnTo>
                  <a:lnTo>
                    <a:pt x="33194" y="291840"/>
                  </a:lnTo>
                  <a:lnTo>
                    <a:pt x="34098" y="336392"/>
                  </a:lnTo>
                  <a:lnTo>
                    <a:pt x="34365" y="376272"/>
                  </a:lnTo>
                  <a:lnTo>
                    <a:pt x="34444" y="413223"/>
                  </a:lnTo>
                  <a:lnTo>
                    <a:pt x="34471" y="454135"/>
                  </a:lnTo>
                  <a:lnTo>
                    <a:pt x="34477" y="498420"/>
                  </a:lnTo>
                  <a:lnTo>
                    <a:pt x="34478" y="506904"/>
                  </a:lnTo>
                  <a:lnTo>
                    <a:pt x="33486" y="507600"/>
                  </a:lnTo>
                  <a:lnTo>
                    <a:pt x="29737" y="508373"/>
                  </a:lnTo>
                  <a:lnTo>
                    <a:pt x="28341" y="507588"/>
                  </a:lnTo>
                  <a:lnTo>
                    <a:pt x="27410" y="506071"/>
                  </a:lnTo>
                  <a:lnTo>
                    <a:pt x="26376" y="500749"/>
                  </a:lnTo>
                  <a:lnTo>
                    <a:pt x="25597" y="461390"/>
                  </a:lnTo>
                  <a:lnTo>
                    <a:pt x="25552" y="417574"/>
                  </a:lnTo>
                  <a:lnTo>
                    <a:pt x="26541" y="374768"/>
                  </a:lnTo>
                  <a:lnTo>
                    <a:pt x="37977" y="335102"/>
                  </a:lnTo>
                  <a:lnTo>
                    <a:pt x="63048" y="302548"/>
                  </a:lnTo>
                  <a:lnTo>
                    <a:pt x="72311" y="298177"/>
                  </a:lnTo>
                  <a:lnTo>
                    <a:pt x="94427" y="295371"/>
                  </a:lnTo>
                  <a:lnTo>
                    <a:pt x="103455" y="297633"/>
                  </a:lnTo>
                  <a:lnTo>
                    <a:pt x="122076" y="307169"/>
                  </a:lnTo>
                  <a:lnTo>
                    <a:pt x="139036" y="334650"/>
                  </a:lnTo>
                  <a:lnTo>
                    <a:pt x="147148" y="364731"/>
                  </a:lnTo>
                  <a:lnTo>
                    <a:pt x="148897" y="401562"/>
                  </a:lnTo>
                  <a:lnTo>
                    <a:pt x="143363" y="437501"/>
                  </a:lnTo>
                  <a:lnTo>
                    <a:pt x="139500" y="461682"/>
                  </a:lnTo>
                  <a:lnTo>
                    <a:pt x="134718" y="484061"/>
                  </a:lnTo>
                  <a:lnTo>
                    <a:pt x="132704" y="526852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</p:grpSp>
      <p:sp>
        <p:nvSpPr>
          <p:cNvPr id="398" name="SMARTInkShape-736"/>
          <p:cNvSpPr/>
          <p:nvPr/>
        </p:nvSpPr>
        <p:spPr bwMode="auto">
          <a:xfrm>
            <a:off x="5223867" y="1812726"/>
            <a:ext cx="2428875" cy="125017"/>
          </a:xfrm>
          <a:custGeom>
            <a:avLst/>
            <a:gdLst/>
            <a:ahLst/>
            <a:cxnLst/>
            <a:rect l="0" t="0" r="0" b="0"/>
            <a:pathLst>
              <a:path w="2428875" h="125017">
                <a:moveTo>
                  <a:pt x="0" y="125016"/>
                </a:moveTo>
                <a:lnTo>
                  <a:pt x="40945" y="125016"/>
                </a:lnTo>
                <a:lnTo>
                  <a:pt x="84611" y="125016"/>
                </a:lnTo>
                <a:lnTo>
                  <a:pt x="126442" y="125016"/>
                </a:lnTo>
                <a:lnTo>
                  <a:pt x="161157" y="125016"/>
                </a:lnTo>
                <a:lnTo>
                  <a:pt x="199224" y="122370"/>
                </a:lnTo>
                <a:lnTo>
                  <a:pt x="241922" y="117948"/>
                </a:lnTo>
                <a:lnTo>
                  <a:pt x="272225" y="116914"/>
                </a:lnTo>
                <a:lnTo>
                  <a:pt x="305535" y="116454"/>
                </a:lnTo>
                <a:lnTo>
                  <a:pt x="340184" y="113604"/>
                </a:lnTo>
                <a:lnTo>
                  <a:pt x="376419" y="109030"/>
                </a:lnTo>
                <a:lnTo>
                  <a:pt x="415675" y="103690"/>
                </a:lnTo>
                <a:lnTo>
                  <a:pt x="458919" y="100655"/>
                </a:lnTo>
                <a:lnTo>
                  <a:pt x="481563" y="99846"/>
                </a:lnTo>
                <a:lnTo>
                  <a:pt x="525244" y="98946"/>
                </a:lnTo>
                <a:lnTo>
                  <a:pt x="569793" y="97555"/>
                </a:lnTo>
                <a:lnTo>
                  <a:pt x="594174" y="95795"/>
                </a:lnTo>
                <a:lnTo>
                  <a:pt x="619358" y="93629"/>
                </a:lnTo>
                <a:lnTo>
                  <a:pt x="645077" y="92185"/>
                </a:lnTo>
                <a:lnTo>
                  <a:pt x="671153" y="91223"/>
                </a:lnTo>
                <a:lnTo>
                  <a:pt x="697466" y="90581"/>
                </a:lnTo>
                <a:lnTo>
                  <a:pt x="723939" y="89161"/>
                </a:lnTo>
                <a:lnTo>
                  <a:pt x="750516" y="87222"/>
                </a:lnTo>
                <a:lnTo>
                  <a:pt x="777164" y="84937"/>
                </a:lnTo>
                <a:lnTo>
                  <a:pt x="804852" y="83414"/>
                </a:lnTo>
                <a:lnTo>
                  <a:pt x="833232" y="82399"/>
                </a:lnTo>
                <a:lnTo>
                  <a:pt x="862074" y="81722"/>
                </a:lnTo>
                <a:lnTo>
                  <a:pt x="891224" y="80278"/>
                </a:lnTo>
                <a:lnTo>
                  <a:pt x="920578" y="78323"/>
                </a:lnTo>
                <a:lnTo>
                  <a:pt x="950071" y="76028"/>
                </a:lnTo>
                <a:lnTo>
                  <a:pt x="979654" y="74498"/>
                </a:lnTo>
                <a:lnTo>
                  <a:pt x="1009298" y="73478"/>
                </a:lnTo>
                <a:lnTo>
                  <a:pt x="1038983" y="72798"/>
                </a:lnTo>
                <a:lnTo>
                  <a:pt x="1069687" y="71353"/>
                </a:lnTo>
                <a:lnTo>
                  <a:pt x="1101070" y="69397"/>
                </a:lnTo>
                <a:lnTo>
                  <a:pt x="1132906" y="67100"/>
                </a:lnTo>
                <a:lnTo>
                  <a:pt x="1164052" y="65570"/>
                </a:lnTo>
                <a:lnTo>
                  <a:pt x="1194737" y="64549"/>
                </a:lnTo>
                <a:lnTo>
                  <a:pt x="1225116" y="63869"/>
                </a:lnTo>
                <a:lnTo>
                  <a:pt x="1256283" y="62423"/>
                </a:lnTo>
                <a:lnTo>
                  <a:pt x="1287975" y="60467"/>
                </a:lnTo>
                <a:lnTo>
                  <a:pt x="1320017" y="58171"/>
                </a:lnTo>
                <a:lnTo>
                  <a:pt x="1351301" y="56640"/>
                </a:lnTo>
                <a:lnTo>
                  <a:pt x="1382078" y="55620"/>
                </a:lnTo>
                <a:lnTo>
                  <a:pt x="1412519" y="54939"/>
                </a:lnTo>
                <a:lnTo>
                  <a:pt x="1443725" y="53494"/>
                </a:lnTo>
                <a:lnTo>
                  <a:pt x="1475445" y="51538"/>
                </a:lnTo>
                <a:lnTo>
                  <a:pt x="1507504" y="49241"/>
                </a:lnTo>
                <a:lnTo>
                  <a:pt x="1538800" y="47711"/>
                </a:lnTo>
                <a:lnTo>
                  <a:pt x="1569585" y="46690"/>
                </a:lnTo>
                <a:lnTo>
                  <a:pt x="1600031" y="46010"/>
                </a:lnTo>
                <a:lnTo>
                  <a:pt x="1629257" y="44564"/>
                </a:lnTo>
                <a:lnTo>
                  <a:pt x="1657672" y="42608"/>
                </a:lnTo>
                <a:lnTo>
                  <a:pt x="1685545" y="40312"/>
                </a:lnTo>
                <a:lnTo>
                  <a:pt x="1714048" y="38781"/>
                </a:lnTo>
                <a:lnTo>
                  <a:pt x="1742972" y="37760"/>
                </a:lnTo>
                <a:lnTo>
                  <a:pt x="1772177" y="37080"/>
                </a:lnTo>
                <a:lnTo>
                  <a:pt x="1799583" y="35634"/>
                </a:lnTo>
                <a:lnTo>
                  <a:pt x="1825792" y="33678"/>
                </a:lnTo>
                <a:lnTo>
                  <a:pt x="1851203" y="31382"/>
                </a:lnTo>
                <a:lnTo>
                  <a:pt x="1877072" y="29851"/>
                </a:lnTo>
                <a:lnTo>
                  <a:pt x="1903248" y="28831"/>
                </a:lnTo>
                <a:lnTo>
                  <a:pt x="1929629" y="28150"/>
                </a:lnTo>
                <a:lnTo>
                  <a:pt x="1954161" y="27697"/>
                </a:lnTo>
                <a:lnTo>
                  <a:pt x="1977462" y="27394"/>
                </a:lnTo>
                <a:lnTo>
                  <a:pt x="1999940" y="27193"/>
                </a:lnTo>
                <a:lnTo>
                  <a:pt x="2022864" y="27058"/>
                </a:lnTo>
                <a:lnTo>
                  <a:pt x="2046083" y="26969"/>
                </a:lnTo>
                <a:lnTo>
                  <a:pt x="2069501" y="26909"/>
                </a:lnTo>
                <a:lnTo>
                  <a:pt x="2111396" y="26843"/>
                </a:lnTo>
                <a:lnTo>
                  <a:pt x="2149859" y="25821"/>
                </a:lnTo>
                <a:lnTo>
                  <a:pt x="2186798" y="22059"/>
                </a:lnTo>
                <a:lnTo>
                  <a:pt x="2223058" y="19726"/>
                </a:lnTo>
                <a:lnTo>
                  <a:pt x="2257034" y="18690"/>
                </a:lnTo>
                <a:lnTo>
                  <a:pt x="2298474" y="18106"/>
                </a:lnTo>
                <a:lnTo>
                  <a:pt x="2334895" y="16940"/>
                </a:lnTo>
                <a:lnTo>
                  <a:pt x="2378869" y="10181"/>
                </a:lnTo>
                <a:lnTo>
                  <a:pt x="2415654" y="8011"/>
                </a:lnTo>
                <a:lnTo>
                  <a:pt x="2428871" y="3"/>
                </a:lnTo>
                <a:lnTo>
                  <a:pt x="2428871" y="2"/>
                </a:lnTo>
                <a:lnTo>
                  <a:pt x="2428874" y="0"/>
                </a:lnTo>
              </a:path>
            </a:pathLst>
          </a:custGeom>
          <a:solidFill>
            <a:schemeClr val="accent1"/>
          </a:solidFill>
          <a:ln w="1905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99" name="SMARTInkShape-737"/>
          <p:cNvSpPr/>
          <p:nvPr/>
        </p:nvSpPr>
        <p:spPr bwMode="auto">
          <a:xfrm>
            <a:off x="1259086" y="2027039"/>
            <a:ext cx="1437681" cy="71438"/>
          </a:xfrm>
          <a:custGeom>
            <a:avLst/>
            <a:gdLst/>
            <a:ahLst/>
            <a:cxnLst/>
            <a:rect l="0" t="0" r="0" b="0"/>
            <a:pathLst>
              <a:path w="1437681" h="71438">
                <a:moveTo>
                  <a:pt x="0" y="71437"/>
                </a:moveTo>
                <a:lnTo>
                  <a:pt x="7688" y="63749"/>
                </a:lnTo>
                <a:lnTo>
                  <a:pt x="13302" y="62875"/>
                </a:lnTo>
                <a:lnTo>
                  <a:pt x="56517" y="62514"/>
                </a:lnTo>
                <a:lnTo>
                  <a:pt x="96972" y="62508"/>
                </a:lnTo>
                <a:lnTo>
                  <a:pt x="118360" y="59862"/>
                </a:lnTo>
                <a:lnTo>
                  <a:pt x="162026" y="54406"/>
                </a:lnTo>
                <a:lnTo>
                  <a:pt x="206226" y="51096"/>
                </a:lnTo>
                <a:lnTo>
                  <a:pt x="241351" y="46559"/>
                </a:lnTo>
                <a:lnTo>
                  <a:pt x="276894" y="45215"/>
                </a:lnTo>
                <a:lnTo>
                  <a:pt x="315207" y="42170"/>
                </a:lnTo>
                <a:lnTo>
                  <a:pt x="357978" y="37630"/>
                </a:lnTo>
                <a:lnTo>
                  <a:pt x="399424" y="36285"/>
                </a:lnTo>
                <a:lnTo>
                  <a:pt x="439486" y="35886"/>
                </a:lnTo>
                <a:lnTo>
                  <a:pt x="482775" y="35768"/>
                </a:lnTo>
                <a:lnTo>
                  <a:pt x="527021" y="35733"/>
                </a:lnTo>
                <a:lnTo>
                  <a:pt x="571550" y="35723"/>
                </a:lnTo>
                <a:lnTo>
                  <a:pt x="616163" y="33074"/>
                </a:lnTo>
                <a:lnTo>
                  <a:pt x="660801" y="28651"/>
                </a:lnTo>
                <a:lnTo>
                  <a:pt x="691556" y="27617"/>
                </a:lnTo>
                <a:lnTo>
                  <a:pt x="725069" y="27157"/>
                </a:lnTo>
                <a:lnTo>
                  <a:pt x="757162" y="26952"/>
                </a:lnTo>
                <a:lnTo>
                  <a:pt x="787962" y="26862"/>
                </a:lnTo>
                <a:lnTo>
                  <a:pt x="818187" y="26821"/>
                </a:lnTo>
                <a:lnTo>
                  <a:pt x="848157" y="24158"/>
                </a:lnTo>
                <a:lnTo>
                  <a:pt x="878013" y="20658"/>
                </a:lnTo>
                <a:lnTo>
                  <a:pt x="907819" y="19104"/>
                </a:lnTo>
                <a:lnTo>
                  <a:pt x="937603" y="18413"/>
                </a:lnTo>
                <a:lnTo>
                  <a:pt x="967376" y="18105"/>
                </a:lnTo>
                <a:lnTo>
                  <a:pt x="997145" y="17969"/>
                </a:lnTo>
                <a:lnTo>
                  <a:pt x="1026913" y="17908"/>
                </a:lnTo>
                <a:lnTo>
                  <a:pt x="1056679" y="17881"/>
                </a:lnTo>
                <a:lnTo>
                  <a:pt x="1086445" y="17869"/>
                </a:lnTo>
                <a:lnTo>
                  <a:pt x="1131093" y="13122"/>
                </a:lnTo>
                <a:lnTo>
                  <a:pt x="1171002" y="10172"/>
                </a:lnTo>
                <a:lnTo>
                  <a:pt x="1212702" y="14038"/>
                </a:lnTo>
                <a:lnTo>
                  <a:pt x="1251737" y="16727"/>
                </a:lnTo>
                <a:lnTo>
                  <a:pt x="1288438" y="17524"/>
                </a:lnTo>
                <a:lnTo>
                  <a:pt x="1329266" y="17793"/>
                </a:lnTo>
                <a:lnTo>
                  <a:pt x="1370266" y="17850"/>
                </a:lnTo>
                <a:lnTo>
                  <a:pt x="1412762" y="17859"/>
                </a:lnTo>
                <a:lnTo>
                  <a:pt x="1435756" y="17859"/>
                </a:lnTo>
                <a:lnTo>
                  <a:pt x="1436398" y="16867"/>
                </a:lnTo>
                <a:lnTo>
                  <a:pt x="1437679" y="8932"/>
                </a:lnTo>
                <a:lnTo>
                  <a:pt x="1437680" y="0"/>
                </a:lnTo>
              </a:path>
            </a:pathLst>
          </a:custGeom>
          <a:solidFill>
            <a:schemeClr val="accent1"/>
          </a:solidFill>
          <a:ln w="1905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grpSp>
        <p:nvGrpSpPr>
          <p:cNvPr id="412" name="SMARTInkShape-Group197"/>
          <p:cNvGrpSpPr/>
          <p:nvPr/>
        </p:nvGrpSpPr>
        <p:grpSpPr>
          <a:xfrm>
            <a:off x="5616773" y="1143000"/>
            <a:ext cx="2071688" cy="473274"/>
            <a:chOff x="5616773" y="1143000"/>
            <a:chExt cx="2071688" cy="473274"/>
          </a:xfrm>
        </p:grpSpPr>
        <p:sp>
          <p:nvSpPr>
            <p:cNvPr id="400" name="SMARTInkShape-738"/>
            <p:cNvSpPr/>
            <p:nvPr/>
          </p:nvSpPr>
          <p:spPr bwMode="auto">
            <a:xfrm>
              <a:off x="7411654" y="1357313"/>
              <a:ext cx="276807" cy="183362"/>
            </a:xfrm>
            <a:custGeom>
              <a:avLst/>
              <a:gdLst/>
              <a:ahLst/>
              <a:cxnLst/>
              <a:rect l="0" t="0" r="0" b="0"/>
              <a:pathLst>
                <a:path w="276807" h="183362">
                  <a:moveTo>
                    <a:pt x="35705" y="80367"/>
                  </a:moveTo>
                  <a:lnTo>
                    <a:pt x="35705" y="75626"/>
                  </a:lnTo>
                  <a:lnTo>
                    <a:pt x="34713" y="74230"/>
                  </a:lnTo>
                  <a:lnTo>
                    <a:pt x="33060" y="73299"/>
                  </a:lnTo>
                  <a:lnTo>
                    <a:pt x="27144" y="71546"/>
                  </a:lnTo>
                  <a:lnTo>
                    <a:pt x="25804" y="86675"/>
                  </a:lnTo>
                  <a:lnTo>
                    <a:pt x="20645" y="96347"/>
                  </a:lnTo>
                  <a:lnTo>
                    <a:pt x="17682" y="110347"/>
                  </a:lnTo>
                  <a:lnTo>
                    <a:pt x="3679" y="137855"/>
                  </a:lnTo>
                  <a:lnTo>
                    <a:pt x="5" y="180391"/>
                  </a:lnTo>
                  <a:lnTo>
                    <a:pt x="0" y="182768"/>
                  </a:lnTo>
                  <a:lnTo>
                    <a:pt x="987" y="183361"/>
                  </a:lnTo>
                  <a:lnTo>
                    <a:pt x="2638" y="182764"/>
                  </a:lnTo>
                  <a:lnTo>
                    <a:pt x="7117" y="180447"/>
                  </a:lnTo>
                  <a:lnTo>
                    <a:pt x="15218" y="178150"/>
                  </a:lnTo>
                  <a:lnTo>
                    <a:pt x="56899" y="145597"/>
                  </a:lnTo>
                  <a:lnTo>
                    <a:pt x="81613" y="123377"/>
                  </a:lnTo>
                  <a:lnTo>
                    <a:pt x="85874" y="116680"/>
                  </a:lnTo>
                  <a:lnTo>
                    <a:pt x="87011" y="113505"/>
                  </a:lnTo>
                  <a:lnTo>
                    <a:pt x="88760" y="111389"/>
                  </a:lnTo>
                  <a:lnTo>
                    <a:pt x="96772" y="107713"/>
                  </a:lnTo>
                  <a:lnTo>
                    <a:pt x="97252" y="108520"/>
                  </a:lnTo>
                  <a:lnTo>
                    <a:pt x="97786" y="112061"/>
                  </a:lnTo>
                  <a:lnTo>
                    <a:pt x="95377" y="116943"/>
                  </a:lnTo>
                  <a:lnTo>
                    <a:pt x="93346" y="119634"/>
                  </a:lnTo>
                  <a:lnTo>
                    <a:pt x="91089" y="127915"/>
                  </a:lnTo>
                  <a:lnTo>
                    <a:pt x="89389" y="154428"/>
                  </a:lnTo>
                  <a:lnTo>
                    <a:pt x="91976" y="160577"/>
                  </a:lnTo>
                  <a:lnTo>
                    <a:pt x="95441" y="166617"/>
                  </a:lnTo>
                  <a:lnTo>
                    <a:pt x="96981" y="172609"/>
                  </a:lnTo>
                  <a:lnTo>
                    <a:pt x="99375" y="174604"/>
                  </a:lnTo>
                  <a:lnTo>
                    <a:pt x="107328" y="176820"/>
                  </a:lnTo>
                  <a:lnTo>
                    <a:pt x="111235" y="176419"/>
                  </a:lnTo>
                  <a:lnTo>
                    <a:pt x="146182" y="157786"/>
                  </a:lnTo>
                  <a:lnTo>
                    <a:pt x="189663" y="129178"/>
                  </a:lnTo>
                  <a:lnTo>
                    <a:pt x="231563" y="89662"/>
                  </a:lnTo>
                  <a:lnTo>
                    <a:pt x="251113" y="65556"/>
                  </a:lnTo>
                  <a:lnTo>
                    <a:pt x="272727" y="23816"/>
                  </a:lnTo>
                  <a:lnTo>
                    <a:pt x="276806" y="0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401" name="SMARTInkShape-739"/>
            <p:cNvSpPr/>
            <p:nvPr/>
          </p:nvSpPr>
          <p:spPr bwMode="auto">
            <a:xfrm>
              <a:off x="7143749" y="1411045"/>
              <a:ext cx="213742" cy="147509"/>
            </a:xfrm>
            <a:custGeom>
              <a:avLst/>
              <a:gdLst/>
              <a:ahLst/>
              <a:cxnLst/>
              <a:rect l="0" t="0" r="0" b="0"/>
              <a:pathLst>
                <a:path w="213742" h="147509">
                  <a:moveTo>
                    <a:pt x="0" y="35564"/>
                  </a:moveTo>
                  <a:lnTo>
                    <a:pt x="0" y="40305"/>
                  </a:lnTo>
                  <a:lnTo>
                    <a:pt x="992" y="41701"/>
                  </a:lnTo>
                  <a:lnTo>
                    <a:pt x="2647" y="42632"/>
                  </a:lnTo>
                  <a:lnTo>
                    <a:pt x="4741" y="43253"/>
                  </a:lnTo>
                  <a:lnTo>
                    <a:pt x="31045" y="58660"/>
                  </a:lnTo>
                  <a:lnTo>
                    <a:pt x="72727" y="62029"/>
                  </a:lnTo>
                  <a:lnTo>
                    <a:pt x="107411" y="59643"/>
                  </a:lnTo>
                  <a:lnTo>
                    <a:pt x="150847" y="53251"/>
                  </a:lnTo>
                  <a:lnTo>
                    <a:pt x="184029" y="41103"/>
                  </a:lnTo>
                  <a:lnTo>
                    <a:pt x="204531" y="26580"/>
                  </a:lnTo>
                  <a:lnTo>
                    <a:pt x="209966" y="20657"/>
                  </a:lnTo>
                  <a:lnTo>
                    <a:pt x="212380" y="14718"/>
                  </a:lnTo>
                  <a:lnTo>
                    <a:pt x="213741" y="5795"/>
                  </a:lnTo>
                  <a:lnTo>
                    <a:pt x="212940" y="3812"/>
                  </a:lnTo>
                  <a:lnTo>
                    <a:pt x="211413" y="2490"/>
                  </a:lnTo>
                  <a:lnTo>
                    <a:pt x="207071" y="1021"/>
                  </a:lnTo>
                  <a:lnTo>
                    <a:pt x="188567" y="0"/>
                  </a:lnTo>
                  <a:lnTo>
                    <a:pt x="166306" y="7005"/>
                  </a:lnTo>
                  <a:lnTo>
                    <a:pt x="148717" y="16078"/>
                  </a:lnTo>
                  <a:lnTo>
                    <a:pt x="109796" y="46609"/>
                  </a:lnTo>
                  <a:lnTo>
                    <a:pt x="86476" y="86290"/>
                  </a:lnTo>
                  <a:lnTo>
                    <a:pt x="82178" y="104062"/>
                  </a:lnTo>
                  <a:lnTo>
                    <a:pt x="83818" y="113302"/>
                  </a:lnTo>
                  <a:lnTo>
                    <a:pt x="90320" y="124082"/>
                  </a:lnTo>
                  <a:lnTo>
                    <a:pt x="101406" y="136614"/>
                  </a:lnTo>
                  <a:lnTo>
                    <a:pt x="109893" y="140006"/>
                  </a:lnTo>
                  <a:lnTo>
                    <a:pt x="138275" y="147508"/>
                  </a:lnTo>
                  <a:lnTo>
                    <a:pt x="179783" y="142279"/>
                  </a:lnTo>
                  <a:lnTo>
                    <a:pt x="196453" y="133791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402" name="SMARTInkShape-740"/>
            <p:cNvSpPr/>
            <p:nvPr/>
          </p:nvSpPr>
          <p:spPr bwMode="auto">
            <a:xfrm>
              <a:off x="7116960" y="1321594"/>
              <a:ext cx="1" cy="26790"/>
            </a:xfrm>
            <a:custGeom>
              <a:avLst/>
              <a:gdLst/>
              <a:ahLst/>
              <a:cxnLst/>
              <a:rect l="0" t="0" r="0" b="0"/>
              <a:pathLst>
                <a:path w="1" h="26790">
                  <a:moveTo>
                    <a:pt x="0" y="26789"/>
                  </a:moveTo>
                  <a:lnTo>
                    <a:pt x="0" y="0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403" name="SMARTInkShape-741"/>
            <p:cNvSpPr/>
            <p:nvPr/>
          </p:nvSpPr>
          <p:spPr bwMode="auto">
            <a:xfrm>
              <a:off x="7099101" y="1446609"/>
              <a:ext cx="8930" cy="98228"/>
            </a:xfrm>
            <a:custGeom>
              <a:avLst/>
              <a:gdLst/>
              <a:ahLst/>
              <a:cxnLst/>
              <a:rect l="0" t="0" r="0" b="0"/>
              <a:pathLst>
                <a:path w="8930" h="98228">
                  <a:moveTo>
                    <a:pt x="0" y="0"/>
                  </a:moveTo>
                  <a:lnTo>
                    <a:pt x="992" y="31045"/>
                  </a:lnTo>
                  <a:lnTo>
                    <a:pt x="8102" y="64605"/>
                  </a:lnTo>
                  <a:lnTo>
                    <a:pt x="8929" y="98227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404" name="SMARTInkShape-742"/>
            <p:cNvSpPr/>
            <p:nvPr/>
          </p:nvSpPr>
          <p:spPr bwMode="auto">
            <a:xfrm>
              <a:off x="6822280" y="1375172"/>
              <a:ext cx="187525" cy="212881"/>
            </a:xfrm>
            <a:custGeom>
              <a:avLst/>
              <a:gdLst/>
              <a:ahLst/>
              <a:cxnLst/>
              <a:rect l="0" t="0" r="0" b="0"/>
              <a:pathLst>
                <a:path w="187525" h="212881">
                  <a:moveTo>
                    <a:pt x="0" y="71437"/>
                  </a:moveTo>
                  <a:lnTo>
                    <a:pt x="0" y="110584"/>
                  </a:lnTo>
                  <a:lnTo>
                    <a:pt x="993" y="128126"/>
                  </a:lnTo>
                  <a:lnTo>
                    <a:pt x="16251" y="170882"/>
                  </a:lnTo>
                  <a:lnTo>
                    <a:pt x="24671" y="190336"/>
                  </a:lnTo>
                  <a:lnTo>
                    <a:pt x="30147" y="198034"/>
                  </a:lnTo>
                  <a:lnTo>
                    <a:pt x="35889" y="202117"/>
                  </a:lnTo>
                  <a:lnTo>
                    <a:pt x="38809" y="203205"/>
                  </a:lnTo>
                  <a:lnTo>
                    <a:pt x="40756" y="204923"/>
                  </a:lnTo>
                  <a:lnTo>
                    <a:pt x="42920" y="209478"/>
                  </a:lnTo>
                  <a:lnTo>
                    <a:pt x="44488" y="211089"/>
                  </a:lnTo>
                  <a:lnTo>
                    <a:pt x="48877" y="212880"/>
                  </a:lnTo>
                  <a:lnTo>
                    <a:pt x="51436" y="212365"/>
                  </a:lnTo>
                  <a:lnTo>
                    <a:pt x="56927" y="209147"/>
                  </a:lnTo>
                  <a:lnTo>
                    <a:pt x="58788" y="206900"/>
                  </a:lnTo>
                  <a:lnTo>
                    <a:pt x="63390" y="198005"/>
                  </a:lnTo>
                  <a:lnTo>
                    <a:pt x="91560" y="157831"/>
                  </a:lnTo>
                  <a:lnTo>
                    <a:pt x="119361" y="116695"/>
                  </a:lnTo>
                  <a:lnTo>
                    <a:pt x="140289" y="87359"/>
                  </a:lnTo>
                  <a:lnTo>
                    <a:pt x="153685" y="64579"/>
                  </a:lnTo>
                  <a:lnTo>
                    <a:pt x="171249" y="39104"/>
                  </a:lnTo>
                  <a:lnTo>
                    <a:pt x="187524" y="0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405" name="SMARTInkShape-743"/>
            <p:cNvSpPr/>
            <p:nvPr/>
          </p:nvSpPr>
          <p:spPr bwMode="auto">
            <a:xfrm>
              <a:off x="5956101" y="1473398"/>
              <a:ext cx="80368" cy="26790"/>
            </a:xfrm>
            <a:custGeom>
              <a:avLst/>
              <a:gdLst/>
              <a:ahLst/>
              <a:cxnLst/>
              <a:rect l="0" t="0" r="0" b="0"/>
              <a:pathLst>
                <a:path w="80368" h="26790">
                  <a:moveTo>
                    <a:pt x="80367" y="0"/>
                  </a:moveTo>
                  <a:lnTo>
                    <a:pt x="58007" y="993"/>
                  </a:lnTo>
                  <a:lnTo>
                    <a:pt x="30808" y="9095"/>
                  </a:lnTo>
                  <a:lnTo>
                    <a:pt x="18065" y="15834"/>
                  </a:lnTo>
                  <a:lnTo>
                    <a:pt x="15021" y="16510"/>
                  </a:lnTo>
                  <a:lnTo>
                    <a:pt x="0" y="26789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406" name="SMARTInkShape-744"/>
            <p:cNvSpPr/>
            <p:nvPr/>
          </p:nvSpPr>
          <p:spPr bwMode="auto">
            <a:xfrm>
              <a:off x="6518671" y="1428750"/>
              <a:ext cx="116087" cy="35720"/>
            </a:xfrm>
            <a:custGeom>
              <a:avLst/>
              <a:gdLst/>
              <a:ahLst/>
              <a:cxnLst/>
              <a:rect l="0" t="0" r="0" b="0"/>
              <a:pathLst>
                <a:path w="116087" h="35720">
                  <a:moveTo>
                    <a:pt x="0" y="35719"/>
                  </a:moveTo>
                  <a:lnTo>
                    <a:pt x="0" y="30978"/>
                  </a:lnTo>
                  <a:lnTo>
                    <a:pt x="992" y="29582"/>
                  </a:lnTo>
                  <a:lnTo>
                    <a:pt x="2646" y="28651"/>
                  </a:lnTo>
                  <a:lnTo>
                    <a:pt x="4741" y="28030"/>
                  </a:lnTo>
                  <a:lnTo>
                    <a:pt x="18092" y="17239"/>
                  </a:lnTo>
                  <a:lnTo>
                    <a:pt x="20991" y="14469"/>
                  </a:lnTo>
                  <a:lnTo>
                    <a:pt x="32151" y="11391"/>
                  </a:lnTo>
                  <a:lnTo>
                    <a:pt x="72144" y="8262"/>
                  </a:lnTo>
                  <a:lnTo>
                    <a:pt x="116086" y="0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407" name="SMARTInkShape-745"/>
            <p:cNvSpPr/>
            <p:nvPr/>
          </p:nvSpPr>
          <p:spPr bwMode="auto">
            <a:xfrm>
              <a:off x="6518671" y="1205617"/>
              <a:ext cx="62509" cy="410657"/>
            </a:xfrm>
            <a:custGeom>
              <a:avLst/>
              <a:gdLst/>
              <a:ahLst/>
              <a:cxnLst/>
              <a:rect l="0" t="0" r="0" b="0"/>
              <a:pathLst>
                <a:path w="62509" h="410657">
                  <a:moveTo>
                    <a:pt x="0" y="8820"/>
                  </a:moveTo>
                  <a:lnTo>
                    <a:pt x="0" y="4080"/>
                  </a:lnTo>
                  <a:lnTo>
                    <a:pt x="992" y="2684"/>
                  </a:lnTo>
                  <a:lnTo>
                    <a:pt x="2646" y="1753"/>
                  </a:lnTo>
                  <a:lnTo>
                    <a:pt x="8562" y="0"/>
                  </a:lnTo>
                  <a:lnTo>
                    <a:pt x="8924" y="39039"/>
                  </a:lnTo>
                  <a:lnTo>
                    <a:pt x="11575" y="65134"/>
                  </a:lnTo>
                  <a:lnTo>
                    <a:pt x="16618" y="103398"/>
                  </a:lnTo>
                  <a:lnTo>
                    <a:pt x="17492" y="137495"/>
                  </a:lnTo>
                  <a:lnTo>
                    <a:pt x="17787" y="178436"/>
                  </a:lnTo>
                  <a:lnTo>
                    <a:pt x="17838" y="212094"/>
                  </a:lnTo>
                  <a:lnTo>
                    <a:pt x="20501" y="256377"/>
                  </a:lnTo>
                  <a:lnTo>
                    <a:pt x="30288" y="294082"/>
                  </a:lnTo>
                  <a:lnTo>
                    <a:pt x="35638" y="330193"/>
                  </a:lnTo>
                  <a:lnTo>
                    <a:pt x="48006" y="370184"/>
                  </a:lnTo>
                  <a:lnTo>
                    <a:pt x="62508" y="410656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408" name="SMARTInkShape-746"/>
            <p:cNvSpPr/>
            <p:nvPr/>
          </p:nvSpPr>
          <p:spPr bwMode="auto">
            <a:xfrm>
              <a:off x="6331148" y="1143000"/>
              <a:ext cx="71439" cy="375048"/>
            </a:xfrm>
            <a:custGeom>
              <a:avLst/>
              <a:gdLst/>
              <a:ahLst/>
              <a:cxnLst/>
              <a:rect l="0" t="0" r="0" b="0"/>
              <a:pathLst>
                <a:path w="71439" h="375048">
                  <a:moveTo>
                    <a:pt x="0" y="0"/>
                  </a:moveTo>
                  <a:lnTo>
                    <a:pt x="0" y="4740"/>
                  </a:lnTo>
                  <a:lnTo>
                    <a:pt x="2646" y="9713"/>
                  </a:lnTo>
                  <a:lnTo>
                    <a:pt x="4740" y="12429"/>
                  </a:lnTo>
                  <a:lnTo>
                    <a:pt x="7068" y="20737"/>
                  </a:lnTo>
                  <a:lnTo>
                    <a:pt x="13561" y="64440"/>
                  </a:lnTo>
                  <a:lnTo>
                    <a:pt x="17294" y="107411"/>
                  </a:lnTo>
                  <a:lnTo>
                    <a:pt x="17748" y="147666"/>
                  </a:lnTo>
                  <a:lnTo>
                    <a:pt x="17838" y="187698"/>
                  </a:lnTo>
                  <a:lnTo>
                    <a:pt x="20501" y="230148"/>
                  </a:lnTo>
                  <a:lnTo>
                    <a:pt x="25547" y="267491"/>
                  </a:lnTo>
                  <a:lnTo>
                    <a:pt x="36339" y="309840"/>
                  </a:lnTo>
                  <a:lnTo>
                    <a:pt x="56591" y="354053"/>
                  </a:lnTo>
                  <a:lnTo>
                    <a:pt x="71438" y="375047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409" name="SMARTInkShape-747"/>
            <p:cNvSpPr/>
            <p:nvPr/>
          </p:nvSpPr>
          <p:spPr bwMode="auto">
            <a:xfrm>
              <a:off x="6143625" y="1393031"/>
              <a:ext cx="116087" cy="164580"/>
            </a:xfrm>
            <a:custGeom>
              <a:avLst/>
              <a:gdLst/>
              <a:ahLst/>
              <a:cxnLst/>
              <a:rect l="0" t="0" r="0" b="0"/>
              <a:pathLst>
                <a:path w="116087" h="164580">
                  <a:moveTo>
                    <a:pt x="0" y="53578"/>
                  </a:moveTo>
                  <a:lnTo>
                    <a:pt x="992" y="93717"/>
                  </a:lnTo>
                  <a:lnTo>
                    <a:pt x="14239" y="135142"/>
                  </a:lnTo>
                  <a:lnTo>
                    <a:pt x="17778" y="147419"/>
                  </a:lnTo>
                  <a:lnTo>
                    <a:pt x="30147" y="163525"/>
                  </a:lnTo>
                  <a:lnTo>
                    <a:pt x="32995" y="164579"/>
                  </a:lnTo>
                  <a:lnTo>
                    <a:pt x="35888" y="164290"/>
                  </a:lnTo>
                  <a:lnTo>
                    <a:pt x="41747" y="161323"/>
                  </a:lnTo>
                  <a:lnTo>
                    <a:pt x="65675" y="144650"/>
                  </a:lnTo>
                  <a:lnTo>
                    <a:pt x="82976" y="118512"/>
                  </a:lnTo>
                  <a:lnTo>
                    <a:pt x="101171" y="75607"/>
                  </a:lnTo>
                  <a:lnTo>
                    <a:pt x="112942" y="33804"/>
                  </a:lnTo>
                  <a:lnTo>
                    <a:pt x="116086" y="0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410" name="SMARTInkShape-748"/>
            <p:cNvSpPr/>
            <p:nvPr/>
          </p:nvSpPr>
          <p:spPr bwMode="auto">
            <a:xfrm>
              <a:off x="5697139" y="1205508"/>
              <a:ext cx="370837" cy="387591"/>
            </a:xfrm>
            <a:custGeom>
              <a:avLst/>
              <a:gdLst/>
              <a:ahLst/>
              <a:cxnLst/>
              <a:rect l="0" t="0" r="0" b="0"/>
              <a:pathLst>
                <a:path w="370837" h="387591">
                  <a:moveTo>
                    <a:pt x="0" y="366117"/>
                  </a:moveTo>
                  <a:lnTo>
                    <a:pt x="0" y="361377"/>
                  </a:lnTo>
                  <a:lnTo>
                    <a:pt x="2647" y="356403"/>
                  </a:lnTo>
                  <a:lnTo>
                    <a:pt x="23354" y="335072"/>
                  </a:lnTo>
                  <a:lnTo>
                    <a:pt x="67973" y="306417"/>
                  </a:lnTo>
                  <a:lnTo>
                    <a:pt x="106682" y="283936"/>
                  </a:lnTo>
                  <a:lnTo>
                    <a:pt x="149572" y="263164"/>
                  </a:lnTo>
                  <a:lnTo>
                    <a:pt x="188958" y="249182"/>
                  </a:lnTo>
                  <a:lnTo>
                    <a:pt x="225763" y="238755"/>
                  </a:lnTo>
                  <a:lnTo>
                    <a:pt x="268018" y="225061"/>
                  </a:lnTo>
                  <a:lnTo>
                    <a:pt x="278953" y="223781"/>
                  </a:lnTo>
                  <a:lnTo>
                    <a:pt x="281220" y="224593"/>
                  </a:lnTo>
                  <a:lnTo>
                    <a:pt x="282730" y="226127"/>
                  </a:lnTo>
                  <a:lnTo>
                    <a:pt x="284408" y="230478"/>
                  </a:lnTo>
                  <a:lnTo>
                    <a:pt x="285716" y="271249"/>
                  </a:lnTo>
                  <a:lnTo>
                    <a:pt x="283099" y="297401"/>
                  </a:lnTo>
                  <a:lnTo>
                    <a:pt x="277373" y="338783"/>
                  </a:lnTo>
                  <a:lnTo>
                    <a:pt x="277886" y="368030"/>
                  </a:lnTo>
                  <a:lnTo>
                    <a:pt x="281594" y="376228"/>
                  </a:lnTo>
                  <a:lnTo>
                    <a:pt x="289260" y="386421"/>
                  </a:lnTo>
                  <a:lnTo>
                    <a:pt x="291067" y="387590"/>
                  </a:lnTo>
                  <a:lnTo>
                    <a:pt x="292272" y="387378"/>
                  </a:lnTo>
                  <a:lnTo>
                    <a:pt x="328588" y="344785"/>
                  </a:lnTo>
                  <a:lnTo>
                    <a:pt x="351180" y="303152"/>
                  </a:lnTo>
                  <a:lnTo>
                    <a:pt x="361252" y="275692"/>
                  </a:lnTo>
                  <a:lnTo>
                    <a:pt x="367803" y="231361"/>
                  </a:lnTo>
                  <a:lnTo>
                    <a:pt x="370836" y="207999"/>
                  </a:lnTo>
                  <a:lnTo>
                    <a:pt x="367957" y="173526"/>
                  </a:lnTo>
                  <a:lnTo>
                    <a:pt x="363836" y="134708"/>
                  </a:lnTo>
                  <a:lnTo>
                    <a:pt x="353761" y="98377"/>
                  </a:lnTo>
                  <a:lnTo>
                    <a:pt x="339270" y="56244"/>
                  </a:lnTo>
                  <a:lnTo>
                    <a:pt x="321465" y="20739"/>
                  </a:lnTo>
                  <a:lnTo>
                    <a:pt x="316507" y="13186"/>
                  </a:lnTo>
                  <a:lnTo>
                    <a:pt x="314303" y="6522"/>
                  </a:lnTo>
                  <a:lnTo>
                    <a:pt x="312722" y="4348"/>
                  </a:lnTo>
                  <a:lnTo>
                    <a:pt x="310677" y="2898"/>
                  </a:lnTo>
                  <a:lnTo>
                    <a:pt x="303611" y="0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411" name="SMARTInkShape-749"/>
            <p:cNvSpPr/>
            <p:nvPr/>
          </p:nvSpPr>
          <p:spPr bwMode="auto">
            <a:xfrm>
              <a:off x="5616773" y="1143580"/>
              <a:ext cx="392907" cy="472694"/>
            </a:xfrm>
            <a:custGeom>
              <a:avLst/>
              <a:gdLst/>
              <a:ahLst/>
              <a:cxnLst/>
              <a:rect l="0" t="0" r="0" b="0"/>
              <a:pathLst>
                <a:path w="392907" h="472694">
                  <a:moveTo>
                    <a:pt x="0" y="472693"/>
                  </a:moveTo>
                  <a:lnTo>
                    <a:pt x="0" y="454651"/>
                  </a:lnTo>
                  <a:lnTo>
                    <a:pt x="2646" y="447146"/>
                  </a:lnTo>
                  <a:lnTo>
                    <a:pt x="20991" y="407972"/>
                  </a:lnTo>
                  <a:lnTo>
                    <a:pt x="35739" y="365245"/>
                  </a:lnTo>
                  <a:lnTo>
                    <a:pt x="52370" y="325020"/>
                  </a:lnTo>
                  <a:lnTo>
                    <a:pt x="64244" y="290583"/>
                  </a:lnTo>
                  <a:lnTo>
                    <a:pt x="78137" y="249528"/>
                  </a:lnTo>
                  <a:lnTo>
                    <a:pt x="92384" y="215850"/>
                  </a:lnTo>
                  <a:lnTo>
                    <a:pt x="106590" y="171560"/>
                  </a:lnTo>
                  <a:lnTo>
                    <a:pt x="118951" y="133854"/>
                  </a:lnTo>
                  <a:lnTo>
                    <a:pt x="137084" y="92598"/>
                  </a:lnTo>
                  <a:lnTo>
                    <a:pt x="154411" y="52137"/>
                  </a:lnTo>
                  <a:lnTo>
                    <a:pt x="169615" y="20596"/>
                  </a:lnTo>
                  <a:lnTo>
                    <a:pt x="181561" y="6028"/>
                  </a:lnTo>
                  <a:lnTo>
                    <a:pt x="187519" y="2357"/>
                  </a:lnTo>
                  <a:lnTo>
                    <a:pt x="199429" y="0"/>
                  </a:lnTo>
                  <a:lnTo>
                    <a:pt x="205383" y="2324"/>
                  </a:lnTo>
                  <a:lnTo>
                    <a:pt x="208359" y="4332"/>
                  </a:lnTo>
                  <a:lnTo>
                    <a:pt x="220266" y="21814"/>
                  </a:lnTo>
                  <a:lnTo>
                    <a:pt x="238125" y="63240"/>
                  </a:lnTo>
                  <a:lnTo>
                    <a:pt x="253008" y="106749"/>
                  </a:lnTo>
                  <a:lnTo>
                    <a:pt x="261938" y="142897"/>
                  </a:lnTo>
                  <a:lnTo>
                    <a:pt x="270866" y="180287"/>
                  </a:lnTo>
                  <a:lnTo>
                    <a:pt x="279797" y="216501"/>
                  </a:lnTo>
                  <a:lnTo>
                    <a:pt x="288727" y="252366"/>
                  </a:lnTo>
                  <a:lnTo>
                    <a:pt x="301625" y="293904"/>
                  </a:lnTo>
                  <a:lnTo>
                    <a:pt x="319607" y="334006"/>
                  </a:lnTo>
                  <a:lnTo>
                    <a:pt x="337098" y="374026"/>
                  </a:lnTo>
                  <a:lnTo>
                    <a:pt x="352337" y="393298"/>
                  </a:lnTo>
                  <a:lnTo>
                    <a:pt x="392906" y="419115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</p:grpSp>
      <p:grpSp>
        <p:nvGrpSpPr>
          <p:cNvPr id="423" name="SMARTInkShape-Group198"/>
          <p:cNvGrpSpPr/>
          <p:nvPr/>
        </p:nvGrpSpPr>
        <p:grpSpPr>
          <a:xfrm>
            <a:off x="1127443" y="973336"/>
            <a:ext cx="1497886" cy="910829"/>
            <a:chOff x="1127443" y="973336"/>
            <a:chExt cx="1497886" cy="910829"/>
          </a:xfrm>
        </p:grpSpPr>
        <p:sp>
          <p:nvSpPr>
            <p:cNvPr id="413" name="SMARTInkShape-750"/>
            <p:cNvSpPr/>
            <p:nvPr/>
          </p:nvSpPr>
          <p:spPr bwMode="auto">
            <a:xfrm>
              <a:off x="2366486" y="1669851"/>
              <a:ext cx="258843" cy="169140"/>
            </a:xfrm>
            <a:custGeom>
              <a:avLst/>
              <a:gdLst/>
              <a:ahLst/>
              <a:cxnLst/>
              <a:rect l="0" t="0" r="0" b="0"/>
              <a:pathLst>
                <a:path w="258843" h="169140">
                  <a:moveTo>
                    <a:pt x="17740" y="17860"/>
                  </a:moveTo>
                  <a:lnTo>
                    <a:pt x="17740" y="25548"/>
                  </a:lnTo>
                  <a:lnTo>
                    <a:pt x="13000" y="31162"/>
                  </a:lnTo>
                  <a:lnTo>
                    <a:pt x="10673" y="38986"/>
                  </a:lnTo>
                  <a:lnTo>
                    <a:pt x="6717" y="54546"/>
                  </a:lnTo>
                  <a:lnTo>
                    <a:pt x="1231" y="72842"/>
                  </a:lnTo>
                  <a:lnTo>
                    <a:pt x="0" y="112253"/>
                  </a:lnTo>
                  <a:lnTo>
                    <a:pt x="896" y="130616"/>
                  </a:lnTo>
                  <a:lnTo>
                    <a:pt x="10906" y="160105"/>
                  </a:lnTo>
                  <a:lnTo>
                    <a:pt x="16391" y="167776"/>
                  </a:lnTo>
                  <a:lnTo>
                    <a:pt x="19786" y="168825"/>
                  </a:lnTo>
                  <a:lnTo>
                    <a:pt x="22081" y="169105"/>
                  </a:lnTo>
                  <a:lnTo>
                    <a:pt x="27276" y="166770"/>
                  </a:lnTo>
                  <a:lnTo>
                    <a:pt x="52282" y="143919"/>
                  </a:lnTo>
                  <a:lnTo>
                    <a:pt x="73930" y="114704"/>
                  </a:lnTo>
                  <a:lnTo>
                    <a:pt x="77440" y="105220"/>
                  </a:lnTo>
                  <a:lnTo>
                    <a:pt x="79992" y="95382"/>
                  </a:lnTo>
                  <a:lnTo>
                    <a:pt x="89055" y="80559"/>
                  </a:lnTo>
                  <a:lnTo>
                    <a:pt x="95290" y="93671"/>
                  </a:lnTo>
                  <a:lnTo>
                    <a:pt x="105763" y="135663"/>
                  </a:lnTo>
                  <a:lnTo>
                    <a:pt x="111763" y="142316"/>
                  </a:lnTo>
                  <a:lnTo>
                    <a:pt x="140607" y="165674"/>
                  </a:lnTo>
                  <a:lnTo>
                    <a:pt x="162329" y="169139"/>
                  </a:lnTo>
                  <a:lnTo>
                    <a:pt x="182378" y="162432"/>
                  </a:lnTo>
                  <a:lnTo>
                    <a:pt x="193770" y="157190"/>
                  </a:lnTo>
                  <a:lnTo>
                    <a:pt x="202801" y="148907"/>
                  </a:lnTo>
                  <a:lnTo>
                    <a:pt x="239057" y="106530"/>
                  </a:lnTo>
                  <a:lnTo>
                    <a:pt x="245088" y="93980"/>
                  </a:lnTo>
                  <a:lnTo>
                    <a:pt x="255625" y="51405"/>
                  </a:lnTo>
                  <a:lnTo>
                    <a:pt x="258758" y="7131"/>
                  </a:lnTo>
                  <a:lnTo>
                    <a:pt x="258842" y="0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414" name="SMARTInkShape-751"/>
            <p:cNvSpPr/>
            <p:nvPr/>
          </p:nvSpPr>
          <p:spPr bwMode="auto">
            <a:xfrm>
              <a:off x="2189965" y="1696795"/>
              <a:ext cx="140684" cy="177795"/>
            </a:xfrm>
            <a:custGeom>
              <a:avLst/>
              <a:gdLst/>
              <a:ahLst/>
              <a:cxnLst/>
              <a:rect l="0" t="0" r="0" b="0"/>
              <a:pathLst>
                <a:path w="140684" h="177795">
                  <a:moveTo>
                    <a:pt x="6738" y="53424"/>
                  </a:moveTo>
                  <a:lnTo>
                    <a:pt x="11478" y="53424"/>
                  </a:lnTo>
                  <a:lnTo>
                    <a:pt x="16452" y="56070"/>
                  </a:lnTo>
                  <a:lnTo>
                    <a:pt x="19167" y="58164"/>
                  </a:lnTo>
                  <a:lnTo>
                    <a:pt x="27475" y="60491"/>
                  </a:lnTo>
                  <a:lnTo>
                    <a:pt x="32469" y="61112"/>
                  </a:lnTo>
                  <a:lnTo>
                    <a:pt x="66198" y="53186"/>
                  </a:lnTo>
                  <a:lnTo>
                    <a:pt x="98274" y="38259"/>
                  </a:lnTo>
                  <a:lnTo>
                    <a:pt x="106291" y="32462"/>
                  </a:lnTo>
                  <a:lnTo>
                    <a:pt x="110515" y="26579"/>
                  </a:lnTo>
                  <a:lnTo>
                    <a:pt x="112893" y="17689"/>
                  </a:lnTo>
                  <a:lnTo>
                    <a:pt x="113697" y="5795"/>
                  </a:lnTo>
                  <a:lnTo>
                    <a:pt x="112770" y="3812"/>
                  </a:lnTo>
                  <a:lnTo>
                    <a:pt x="111161" y="2490"/>
                  </a:lnTo>
                  <a:lnTo>
                    <a:pt x="106726" y="1021"/>
                  </a:lnTo>
                  <a:lnTo>
                    <a:pt x="92898" y="0"/>
                  </a:lnTo>
                  <a:lnTo>
                    <a:pt x="62756" y="12288"/>
                  </a:lnTo>
                  <a:lnTo>
                    <a:pt x="40524" y="29351"/>
                  </a:lnTo>
                  <a:lnTo>
                    <a:pt x="26671" y="45299"/>
                  </a:lnTo>
                  <a:lnTo>
                    <a:pt x="6920" y="87351"/>
                  </a:lnTo>
                  <a:lnTo>
                    <a:pt x="508" y="106471"/>
                  </a:lnTo>
                  <a:lnTo>
                    <a:pt x="0" y="118672"/>
                  </a:lnTo>
                  <a:lnTo>
                    <a:pt x="5293" y="135705"/>
                  </a:lnTo>
                  <a:lnTo>
                    <a:pt x="22747" y="163385"/>
                  </a:lnTo>
                  <a:lnTo>
                    <a:pt x="32374" y="171087"/>
                  </a:lnTo>
                  <a:lnTo>
                    <a:pt x="43267" y="175172"/>
                  </a:lnTo>
                  <a:lnTo>
                    <a:pt x="71170" y="177794"/>
                  </a:lnTo>
                  <a:lnTo>
                    <a:pt x="91865" y="173508"/>
                  </a:lnTo>
                  <a:lnTo>
                    <a:pt x="140683" y="151650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415" name="SMARTInkShape-752"/>
            <p:cNvSpPr/>
            <p:nvPr/>
          </p:nvSpPr>
          <p:spPr bwMode="auto">
            <a:xfrm>
              <a:off x="2143125" y="1634133"/>
              <a:ext cx="8930" cy="26790"/>
            </a:xfrm>
            <a:custGeom>
              <a:avLst/>
              <a:gdLst/>
              <a:ahLst/>
              <a:cxnLst/>
              <a:rect l="0" t="0" r="0" b="0"/>
              <a:pathLst>
                <a:path w="8930" h="26790">
                  <a:moveTo>
                    <a:pt x="8929" y="26789"/>
                  </a:moveTo>
                  <a:lnTo>
                    <a:pt x="8929" y="10539"/>
                  </a:lnTo>
                  <a:lnTo>
                    <a:pt x="0" y="0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416" name="SMARTInkShape-753"/>
            <p:cNvSpPr/>
            <p:nvPr/>
          </p:nvSpPr>
          <p:spPr bwMode="auto">
            <a:xfrm>
              <a:off x="2116336" y="1732359"/>
              <a:ext cx="8930" cy="151806"/>
            </a:xfrm>
            <a:custGeom>
              <a:avLst/>
              <a:gdLst/>
              <a:ahLst/>
              <a:cxnLst/>
              <a:rect l="0" t="0" r="0" b="0"/>
              <a:pathLst>
                <a:path w="8930" h="151806">
                  <a:moveTo>
                    <a:pt x="0" y="0"/>
                  </a:moveTo>
                  <a:lnTo>
                    <a:pt x="0" y="39147"/>
                  </a:lnTo>
                  <a:lnTo>
                    <a:pt x="0" y="80591"/>
                  </a:lnTo>
                  <a:lnTo>
                    <a:pt x="0" y="123173"/>
                  </a:lnTo>
                  <a:lnTo>
                    <a:pt x="0" y="135494"/>
                  </a:lnTo>
                  <a:lnTo>
                    <a:pt x="2646" y="142241"/>
                  </a:lnTo>
                  <a:lnTo>
                    <a:pt x="8929" y="151805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417" name="SMARTInkShape-754"/>
            <p:cNvSpPr/>
            <p:nvPr/>
          </p:nvSpPr>
          <p:spPr bwMode="auto">
            <a:xfrm>
              <a:off x="1848445" y="1660922"/>
              <a:ext cx="196454" cy="212417"/>
            </a:xfrm>
            <a:custGeom>
              <a:avLst/>
              <a:gdLst/>
              <a:ahLst/>
              <a:cxnLst/>
              <a:rect l="0" t="0" r="0" b="0"/>
              <a:pathLst>
                <a:path w="196454" h="212417">
                  <a:moveTo>
                    <a:pt x="0" y="53578"/>
                  </a:moveTo>
                  <a:lnTo>
                    <a:pt x="0" y="66007"/>
                  </a:lnTo>
                  <a:lnTo>
                    <a:pt x="18092" y="107409"/>
                  </a:lnTo>
                  <a:lnTo>
                    <a:pt x="29504" y="125090"/>
                  </a:lnTo>
                  <a:lnTo>
                    <a:pt x="38910" y="137947"/>
                  </a:lnTo>
                  <a:lnTo>
                    <a:pt x="62346" y="179906"/>
                  </a:lnTo>
                  <a:lnTo>
                    <a:pt x="77369" y="201403"/>
                  </a:lnTo>
                  <a:lnTo>
                    <a:pt x="86314" y="210046"/>
                  </a:lnTo>
                  <a:lnTo>
                    <a:pt x="92271" y="212416"/>
                  </a:lnTo>
                  <a:lnTo>
                    <a:pt x="95248" y="212056"/>
                  </a:lnTo>
                  <a:lnTo>
                    <a:pt x="101203" y="209010"/>
                  </a:lnTo>
                  <a:lnTo>
                    <a:pt x="110133" y="201717"/>
                  </a:lnTo>
                  <a:lnTo>
                    <a:pt x="113440" y="196147"/>
                  </a:lnTo>
                  <a:lnTo>
                    <a:pt x="131214" y="156405"/>
                  </a:lnTo>
                  <a:lnTo>
                    <a:pt x="148850" y="112913"/>
                  </a:lnTo>
                  <a:lnTo>
                    <a:pt x="158757" y="89349"/>
                  </a:lnTo>
                  <a:lnTo>
                    <a:pt x="182728" y="50867"/>
                  </a:lnTo>
                  <a:lnTo>
                    <a:pt x="189222" y="29487"/>
                  </a:lnTo>
                  <a:lnTo>
                    <a:pt x="193239" y="22035"/>
                  </a:lnTo>
                  <a:lnTo>
                    <a:pt x="196453" y="0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418" name="SMARTInkShape-755"/>
            <p:cNvSpPr/>
            <p:nvPr/>
          </p:nvSpPr>
          <p:spPr bwMode="auto">
            <a:xfrm>
              <a:off x="2223652" y="1044978"/>
              <a:ext cx="178323" cy="472869"/>
            </a:xfrm>
            <a:custGeom>
              <a:avLst/>
              <a:gdLst/>
              <a:ahLst/>
              <a:cxnLst/>
              <a:rect l="0" t="0" r="0" b="0"/>
              <a:pathLst>
                <a:path w="178323" h="472869">
                  <a:moveTo>
                    <a:pt x="151645" y="321264"/>
                  </a:moveTo>
                  <a:lnTo>
                    <a:pt x="136413" y="307025"/>
                  </a:lnTo>
                  <a:lnTo>
                    <a:pt x="130654" y="305014"/>
                  </a:lnTo>
                  <a:lnTo>
                    <a:pt x="122141" y="306766"/>
                  </a:lnTo>
                  <a:lnTo>
                    <a:pt x="83025" y="324437"/>
                  </a:lnTo>
                  <a:lnTo>
                    <a:pt x="53203" y="344307"/>
                  </a:lnTo>
                  <a:lnTo>
                    <a:pt x="25780" y="379714"/>
                  </a:lnTo>
                  <a:lnTo>
                    <a:pt x="3933" y="422404"/>
                  </a:lnTo>
                  <a:lnTo>
                    <a:pt x="0" y="465349"/>
                  </a:lnTo>
                  <a:lnTo>
                    <a:pt x="939" y="467923"/>
                  </a:lnTo>
                  <a:lnTo>
                    <a:pt x="2557" y="469638"/>
                  </a:lnTo>
                  <a:lnTo>
                    <a:pt x="4628" y="470782"/>
                  </a:lnTo>
                  <a:lnTo>
                    <a:pt x="33264" y="472868"/>
                  </a:lnTo>
                  <a:lnTo>
                    <a:pt x="50643" y="468269"/>
                  </a:lnTo>
                  <a:lnTo>
                    <a:pt x="90918" y="439644"/>
                  </a:lnTo>
                  <a:lnTo>
                    <a:pt x="124306" y="400757"/>
                  </a:lnTo>
                  <a:lnTo>
                    <a:pt x="148560" y="365740"/>
                  </a:lnTo>
                  <a:lnTo>
                    <a:pt x="165330" y="323031"/>
                  </a:lnTo>
                  <a:lnTo>
                    <a:pt x="174110" y="288163"/>
                  </a:lnTo>
                  <a:lnTo>
                    <a:pt x="177153" y="252697"/>
                  </a:lnTo>
                  <a:lnTo>
                    <a:pt x="178054" y="216061"/>
                  </a:lnTo>
                  <a:lnTo>
                    <a:pt x="178322" y="176212"/>
                  </a:lnTo>
                  <a:lnTo>
                    <a:pt x="175766" y="132429"/>
                  </a:lnTo>
                  <a:lnTo>
                    <a:pt x="166001" y="90597"/>
                  </a:lnTo>
                  <a:lnTo>
                    <a:pt x="158643" y="47288"/>
                  </a:lnTo>
                  <a:lnTo>
                    <a:pt x="145438" y="16045"/>
                  </a:lnTo>
                  <a:lnTo>
                    <a:pt x="135516" y="2131"/>
                  </a:lnTo>
                  <a:lnTo>
                    <a:pt x="131909" y="833"/>
                  </a:lnTo>
                  <a:lnTo>
                    <a:pt x="126249" y="0"/>
                  </a:lnTo>
                  <a:lnTo>
                    <a:pt x="117204" y="41782"/>
                  </a:lnTo>
                  <a:lnTo>
                    <a:pt x="109027" y="80988"/>
                  </a:lnTo>
                  <a:lnTo>
                    <a:pt x="107397" y="120785"/>
                  </a:lnTo>
                  <a:lnTo>
                    <a:pt x="107115" y="155148"/>
                  </a:lnTo>
                  <a:lnTo>
                    <a:pt x="107032" y="190465"/>
                  </a:lnTo>
                  <a:lnTo>
                    <a:pt x="111747" y="226064"/>
                  </a:lnTo>
                  <a:lnTo>
                    <a:pt x="119428" y="261748"/>
                  </a:lnTo>
                  <a:lnTo>
                    <a:pt x="127988" y="297456"/>
                  </a:lnTo>
                  <a:lnTo>
                    <a:pt x="136808" y="337912"/>
                  </a:lnTo>
                  <a:lnTo>
                    <a:pt x="147685" y="380777"/>
                  </a:lnTo>
                  <a:lnTo>
                    <a:pt x="151645" y="410561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419" name="SMARTInkShape-756"/>
            <p:cNvSpPr/>
            <p:nvPr/>
          </p:nvSpPr>
          <p:spPr bwMode="auto">
            <a:xfrm>
              <a:off x="1964531" y="973704"/>
              <a:ext cx="160735" cy="588992"/>
            </a:xfrm>
            <a:custGeom>
              <a:avLst/>
              <a:gdLst/>
              <a:ahLst/>
              <a:cxnLst/>
              <a:rect l="0" t="0" r="0" b="0"/>
              <a:pathLst>
                <a:path w="160735" h="588992">
                  <a:moveTo>
                    <a:pt x="0" y="8562"/>
                  </a:moveTo>
                  <a:lnTo>
                    <a:pt x="8562" y="0"/>
                  </a:lnTo>
                  <a:lnTo>
                    <a:pt x="9849" y="7826"/>
                  </a:lnTo>
                  <a:lnTo>
                    <a:pt x="29918" y="50437"/>
                  </a:lnTo>
                  <a:lnTo>
                    <a:pt x="42694" y="87352"/>
                  </a:lnTo>
                  <a:lnTo>
                    <a:pt x="60652" y="126982"/>
                  </a:lnTo>
                  <a:lnTo>
                    <a:pt x="70888" y="161058"/>
                  </a:lnTo>
                  <a:lnTo>
                    <a:pt x="80204" y="198936"/>
                  </a:lnTo>
                  <a:lnTo>
                    <a:pt x="86603" y="238932"/>
                  </a:lnTo>
                  <a:lnTo>
                    <a:pt x="91144" y="278564"/>
                  </a:lnTo>
                  <a:lnTo>
                    <a:pt x="96128" y="319081"/>
                  </a:lnTo>
                  <a:lnTo>
                    <a:pt x="100251" y="356221"/>
                  </a:lnTo>
                  <a:lnTo>
                    <a:pt x="105110" y="392361"/>
                  </a:lnTo>
                  <a:lnTo>
                    <a:pt x="109196" y="430850"/>
                  </a:lnTo>
                  <a:lnTo>
                    <a:pt x="116691" y="468382"/>
                  </a:lnTo>
                  <a:lnTo>
                    <a:pt x="123371" y="507731"/>
                  </a:lnTo>
                  <a:lnTo>
                    <a:pt x="134513" y="550509"/>
                  </a:lnTo>
                  <a:lnTo>
                    <a:pt x="141143" y="563951"/>
                  </a:lnTo>
                  <a:lnTo>
                    <a:pt x="160734" y="588991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420" name="SMARTInkShape-757"/>
            <p:cNvSpPr/>
            <p:nvPr/>
          </p:nvSpPr>
          <p:spPr bwMode="auto">
            <a:xfrm>
              <a:off x="1946672" y="1339453"/>
              <a:ext cx="8930" cy="80368"/>
            </a:xfrm>
            <a:custGeom>
              <a:avLst/>
              <a:gdLst/>
              <a:ahLst/>
              <a:cxnLst/>
              <a:rect l="0" t="0" r="0" b="0"/>
              <a:pathLst>
                <a:path w="8930" h="80368">
                  <a:moveTo>
                    <a:pt x="0" y="0"/>
                  </a:moveTo>
                  <a:lnTo>
                    <a:pt x="0" y="25731"/>
                  </a:lnTo>
                  <a:lnTo>
                    <a:pt x="2646" y="33926"/>
                  </a:lnTo>
                  <a:lnTo>
                    <a:pt x="6137" y="41867"/>
                  </a:lnTo>
                  <a:lnTo>
                    <a:pt x="8929" y="80367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421" name="SMARTInkShape-758"/>
            <p:cNvSpPr/>
            <p:nvPr/>
          </p:nvSpPr>
          <p:spPr bwMode="auto">
            <a:xfrm>
              <a:off x="1643063" y="973336"/>
              <a:ext cx="214313" cy="526535"/>
            </a:xfrm>
            <a:custGeom>
              <a:avLst/>
              <a:gdLst/>
              <a:ahLst/>
              <a:cxnLst/>
              <a:rect l="0" t="0" r="0" b="0"/>
              <a:pathLst>
                <a:path w="214313" h="526535">
                  <a:moveTo>
                    <a:pt x="8929" y="0"/>
                  </a:moveTo>
                  <a:lnTo>
                    <a:pt x="4189" y="4740"/>
                  </a:lnTo>
                  <a:lnTo>
                    <a:pt x="1861" y="9714"/>
                  </a:lnTo>
                  <a:lnTo>
                    <a:pt x="163" y="46285"/>
                  </a:lnTo>
                  <a:lnTo>
                    <a:pt x="32" y="85431"/>
                  </a:lnTo>
                  <a:lnTo>
                    <a:pt x="9" y="119681"/>
                  </a:lnTo>
                  <a:lnTo>
                    <a:pt x="2" y="159705"/>
                  </a:lnTo>
                  <a:lnTo>
                    <a:pt x="0" y="202983"/>
                  </a:lnTo>
                  <a:lnTo>
                    <a:pt x="0" y="247225"/>
                  </a:lnTo>
                  <a:lnTo>
                    <a:pt x="4740" y="291754"/>
                  </a:lnTo>
                  <a:lnTo>
                    <a:pt x="7688" y="336367"/>
                  </a:lnTo>
                  <a:lnTo>
                    <a:pt x="8561" y="376264"/>
                  </a:lnTo>
                  <a:lnTo>
                    <a:pt x="13560" y="413221"/>
                  </a:lnTo>
                  <a:lnTo>
                    <a:pt x="16586" y="449306"/>
                  </a:lnTo>
                  <a:lnTo>
                    <a:pt x="24736" y="482797"/>
                  </a:lnTo>
                  <a:lnTo>
                    <a:pt x="33255" y="508522"/>
                  </a:lnTo>
                  <a:lnTo>
                    <a:pt x="35232" y="523231"/>
                  </a:lnTo>
                  <a:lnTo>
                    <a:pt x="36386" y="524438"/>
                  </a:lnTo>
                  <a:lnTo>
                    <a:pt x="43364" y="526534"/>
                  </a:lnTo>
                  <a:lnTo>
                    <a:pt x="44614" y="487810"/>
                  </a:lnTo>
                  <a:lnTo>
                    <a:pt x="44645" y="444951"/>
                  </a:lnTo>
                  <a:lnTo>
                    <a:pt x="57076" y="400460"/>
                  </a:lnTo>
                  <a:lnTo>
                    <a:pt x="74459" y="360566"/>
                  </a:lnTo>
                  <a:lnTo>
                    <a:pt x="87321" y="337423"/>
                  </a:lnTo>
                  <a:lnTo>
                    <a:pt x="97017" y="329221"/>
                  </a:lnTo>
                  <a:lnTo>
                    <a:pt x="107942" y="324914"/>
                  </a:lnTo>
                  <a:lnTo>
                    <a:pt x="126383" y="322149"/>
                  </a:lnTo>
                  <a:lnTo>
                    <a:pt x="141185" y="326411"/>
                  </a:lnTo>
                  <a:lnTo>
                    <a:pt x="153398" y="333957"/>
                  </a:lnTo>
                  <a:lnTo>
                    <a:pt x="172551" y="352525"/>
                  </a:lnTo>
                  <a:lnTo>
                    <a:pt x="193207" y="388058"/>
                  </a:lnTo>
                  <a:lnTo>
                    <a:pt x="210319" y="430784"/>
                  </a:lnTo>
                  <a:lnTo>
                    <a:pt x="214156" y="474454"/>
                  </a:lnTo>
                  <a:lnTo>
                    <a:pt x="214312" y="500062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422" name="SMARTInkShape-759"/>
            <p:cNvSpPr/>
            <p:nvPr/>
          </p:nvSpPr>
          <p:spPr bwMode="auto">
            <a:xfrm>
              <a:off x="1127443" y="1027450"/>
              <a:ext cx="524550" cy="461073"/>
            </a:xfrm>
            <a:custGeom>
              <a:avLst/>
              <a:gdLst/>
              <a:ahLst/>
              <a:cxnLst/>
              <a:rect l="0" t="0" r="0" b="0"/>
              <a:pathLst>
                <a:path w="524550" h="461073">
                  <a:moveTo>
                    <a:pt x="390604" y="35183"/>
                  </a:moveTo>
                  <a:lnTo>
                    <a:pt x="390604" y="77050"/>
                  </a:lnTo>
                  <a:lnTo>
                    <a:pt x="390604" y="120432"/>
                  </a:lnTo>
                  <a:lnTo>
                    <a:pt x="390604" y="124322"/>
                  </a:lnTo>
                  <a:lnTo>
                    <a:pt x="390604" y="119692"/>
                  </a:lnTo>
                  <a:lnTo>
                    <a:pt x="387958" y="114745"/>
                  </a:lnTo>
                  <a:lnTo>
                    <a:pt x="385863" y="112037"/>
                  </a:lnTo>
                  <a:lnTo>
                    <a:pt x="383536" y="103736"/>
                  </a:lnTo>
                  <a:lnTo>
                    <a:pt x="381509" y="94424"/>
                  </a:lnTo>
                  <a:lnTo>
                    <a:pt x="357780" y="49787"/>
                  </a:lnTo>
                  <a:lnTo>
                    <a:pt x="342968" y="25004"/>
                  </a:lnTo>
                  <a:lnTo>
                    <a:pt x="318381" y="8621"/>
                  </a:lnTo>
                  <a:lnTo>
                    <a:pt x="305919" y="3534"/>
                  </a:lnTo>
                  <a:lnTo>
                    <a:pt x="265020" y="0"/>
                  </a:lnTo>
                  <a:lnTo>
                    <a:pt x="247476" y="4994"/>
                  </a:lnTo>
                  <a:lnTo>
                    <a:pt x="207220" y="19628"/>
                  </a:lnTo>
                  <a:lnTo>
                    <a:pt x="172777" y="38511"/>
                  </a:lnTo>
                  <a:lnTo>
                    <a:pt x="137437" y="62958"/>
                  </a:lnTo>
                  <a:lnTo>
                    <a:pt x="97069" y="105014"/>
                  </a:lnTo>
                  <a:lnTo>
                    <a:pt x="69474" y="139769"/>
                  </a:lnTo>
                  <a:lnTo>
                    <a:pt x="43439" y="175201"/>
                  </a:lnTo>
                  <a:lnTo>
                    <a:pt x="23708" y="211828"/>
                  </a:lnTo>
                  <a:lnTo>
                    <a:pt x="11137" y="252666"/>
                  </a:lnTo>
                  <a:lnTo>
                    <a:pt x="2121" y="290343"/>
                  </a:lnTo>
                  <a:lnTo>
                    <a:pt x="0" y="325649"/>
                  </a:lnTo>
                  <a:lnTo>
                    <a:pt x="7670" y="364749"/>
                  </a:lnTo>
                  <a:lnTo>
                    <a:pt x="18512" y="392124"/>
                  </a:lnTo>
                  <a:lnTo>
                    <a:pt x="29769" y="409128"/>
                  </a:lnTo>
                  <a:lnTo>
                    <a:pt x="52841" y="428865"/>
                  </a:lnTo>
                  <a:lnTo>
                    <a:pt x="89949" y="444926"/>
                  </a:lnTo>
                  <a:lnTo>
                    <a:pt x="123589" y="454575"/>
                  </a:lnTo>
                  <a:lnTo>
                    <a:pt x="158691" y="461072"/>
                  </a:lnTo>
                  <a:lnTo>
                    <a:pt x="196874" y="460351"/>
                  </a:lnTo>
                  <a:lnTo>
                    <a:pt x="239606" y="453854"/>
                  </a:lnTo>
                  <a:lnTo>
                    <a:pt x="269916" y="448470"/>
                  </a:lnTo>
                  <a:lnTo>
                    <a:pt x="303230" y="442770"/>
                  </a:lnTo>
                  <a:lnTo>
                    <a:pt x="335235" y="434283"/>
                  </a:lnTo>
                  <a:lnTo>
                    <a:pt x="378498" y="418349"/>
                  </a:lnTo>
                  <a:lnTo>
                    <a:pt x="419097" y="398414"/>
                  </a:lnTo>
                  <a:lnTo>
                    <a:pt x="459900" y="373656"/>
                  </a:lnTo>
                  <a:lnTo>
                    <a:pt x="499763" y="343364"/>
                  </a:lnTo>
                  <a:lnTo>
                    <a:pt x="524549" y="312003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</p:grpSp>
      <p:grpSp>
        <p:nvGrpSpPr>
          <p:cNvPr id="426" name="SMARTInkShape-Group199"/>
          <p:cNvGrpSpPr/>
          <p:nvPr/>
        </p:nvGrpSpPr>
        <p:grpSpPr>
          <a:xfrm>
            <a:off x="6188273" y="1812726"/>
            <a:ext cx="267892" cy="43729"/>
            <a:chOff x="6188273" y="1812726"/>
            <a:chExt cx="267892" cy="43729"/>
          </a:xfrm>
        </p:grpSpPr>
        <p:sp>
          <p:nvSpPr>
            <p:cNvPr id="424" name="SMARTInkShape-760"/>
            <p:cNvSpPr/>
            <p:nvPr/>
          </p:nvSpPr>
          <p:spPr bwMode="auto">
            <a:xfrm>
              <a:off x="6456164" y="1812726"/>
              <a:ext cx="1" cy="43729"/>
            </a:xfrm>
            <a:custGeom>
              <a:avLst/>
              <a:gdLst/>
              <a:ahLst/>
              <a:cxnLst/>
              <a:rect l="0" t="0" r="0" b="0"/>
              <a:pathLst>
                <a:path w="1" h="43729">
                  <a:moveTo>
                    <a:pt x="0" y="0"/>
                  </a:moveTo>
                  <a:lnTo>
                    <a:pt x="0" y="42318"/>
                  </a:lnTo>
                  <a:lnTo>
                    <a:pt x="0" y="43728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425" name="SMARTInkShape-761"/>
            <p:cNvSpPr/>
            <p:nvPr/>
          </p:nvSpPr>
          <p:spPr bwMode="auto">
            <a:xfrm>
              <a:off x="6188273" y="1813968"/>
              <a:ext cx="47838" cy="25548"/>
            </a:xfrm>
            <a:custGeom>
              <a:avLst/>
              <a:gdLst/>
              <a:ahLst/>
              <a:cxnLst/>
              <a:rect l="0" t="0" r="0" b="0"/>
              <a:pathLst>
                <a:path w="47838" h="25548">
                  <a:moveTo>
                    <a:pt x="0" y="7688"/>
                  </a:moveTo>
                  <a:lnTo>
                    <a:pt x="0" y="2948"/>
                  </a:lnTo>
                  <a:lnTo>
                    <a:pt x="991" y="1551"/>
                  </a:lnTo>
                  <a:lnTo>
                    <a:pt x="2646" y="620"/>
                  </a:lnTo>
                  <a:lnTo>
                    <a:pt x="4740" y="0"/>
                  </a:lnTo>
                  <a:lnTo>
                    <a:pt x="32018" y="7925"/>
                  </a:lnTo>
                  <a:lnTo>
                    <a:pt x="38374" y="12093"/>
                  </a:lnTo>
                  <a:lnTo>
                    <a:pt x="47529" y="24758"/>
                  </a:lnTo>
                  <a:lnTo>
                    <a:pt x="47837" y="25547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</p:grpSp>
      <p:grpSp>
        <p:nvGrpSpPr>
          <p:cNvPr id="429" name="SMARTInkShape-Group200"/>
          <p:cNvGrpSpPr/>
          <p:nvPr/>
        </p:nvGrpSpPr>
        <p:grpSpPr>
          <a:xfrm>
            <a:off x="6980807" y="2723620"/>
            <a:ext cx="44468" cy="58486"/>
            <a:chOff x="6980807" y="2723620"/>
            <a:chExt cx="44468" cy="58486"/>
          </a:xfrm>
        </p:grpSpPr>
        <p:sp>
          <p:nvSpPr>
            <p:cNvPr id="427" name="SMARTInkShape-762"/>
            <p:cNvSpPr/>
            <p:nvPr/>
          </p:nvSpPr>
          <p:spPr bwMode="auto">
            <a:xfrm>
              <a:off x="6983492" y="2723620"/>
              <a:ext cx="41783" cy="8865"/>
            </a:xfrm>
            <a:custGeom>
              <a:avLst/>
              <a:gdLst/>
              <a:ahLst/>
              <a:cxnLst/>
              <a:rect l="0" t="0" r="0" b="0"/>
              <a:pathLst>
                <a:path w="41783" h="8865">
                  <a:moveTo>
                    <a:pt x="17382" y="8864"/>
                  </a:moveTo>
                  <a:lnTo>
                    <a:pt x="4954" y="8864"/>
                  </a:lnTo>
                  <a:lnTo>
                    <a:pt x="3144" y="7872"/>
                  </a:lnTo>
                  <a:lnTo>
                    <a:pt x="1937" y="6218"/>
                  </a:lnTo>
                  <a:lnTo>
                    <a:pt x="0" y="1176"/>
                  </a:lnTo>
                  <a:lnTo>
                    <a:pt x="37143" y="7"/>
                  </a:lnTo>
                  <a:lnTo>
                    <a:pt x="41782" y="0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428" name="SMARTInkShape-763"/>
            <p:cNvSpPr/>
            <p:nvPr/>
          </p:nvSpPr>
          <p:spPr bwMode="auto">
            <a:xfrm>
              <a:off x="6980807" y="2758244"/>
              <a:ext cx="19523" cy="23862"/>
            </a:xfrm>
            <a:custGeom>
              <a:avLst/>
              <a:gdLst/>
              <a:ahLst/>
              <a:cxnLst/>
              <a:rect l="0" t="0" r="0" b="0"/>
              <a:pathLst>
                <a:path w="19523" h="23862">
                  <a:moveTo>
                    <a:pt x="0" y="0"/>
                  </a:moveTo>
                  <a:lnTo>
                    <a:pt x="441" y="206"/>
                  </a:lnTo>
                  <a:lnTo>
                    <a:pt x="14482" y="13386"/>
                  </a:lnTo>
                  <a:lnTo>
                    <a:pt x="17584" y="19089"/>
                  </a:lnTo>
                  <a:lnTo>
                    <a:pt x="19522" y="23861"/>
                  </a:lnTo>
                </a:path>
              </a:pathLst>
            </a:custGeom>
            <a:solidFill>
              <a:schemeClr val="accent1"/>
            </a:solidFill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50393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163</Words>
  <Application>Microsoft Office PowerPoint</Application>
  <PresentationFormat>On-screen Show (4:3)</PresentationFormat>
  <Paragraphs>10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BELLRINGER March 24</vt:lpstr>
      <vt:lpstr>We continued to read  “Farewell to Manzanar” </vt:lpstr>
      <vt:lpstr>Difference between views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BELLRINGER March 24</dc:title>
  <dc:creator>Windows User</dc:creator>
  <cp:lastModifiedBy>Windows User</cp:lastModifiedBy>
  <cp:revision>1</cp:revision>
  <dcterms:created xsi:type="dcterms:W3CDTF">2014-03-24T16:40:57Z</dcterms:created>
  <dcterms:modified xsi:type="dcterms:W3CDTF">2014-03-24T16:45:03Z</dcterms:modified>
</cp:coreProperties>
</file>